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721"/>
  </p:normalViewPr>
  <p:slideViewPr>
    <p:cSldViewPr snapToGrid="0" snapToObjects="1">
      <p:cViewPr varScale="1">
        <p:scale>
          <a:sx n="112" d="100"/>
          <a:sy n="112" d="100"/>
        </p:scale>
        <p:origin x="5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2B194-24EA-9142-B744-80E8BB7091FF}" type="datetimeFigureOut">
              <a:rPr lang="en-US" smtClean="0"/>
              <a:t>11/5/17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5E8B9-82F1-6241-A6CA-BE3A513B1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203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2B194-24EA-9142-B744-80E8BB7091FF}" type="datetimeFigureOut">
              <a:rPr lang="en-US" smtClean="0"/>
              <a:t>11/5/17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5E8B9-82F1-6241-A6CA-BE3A513B1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864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2B194-24EA-9142-B744-80E8BB7091FF}" type="datetimeFigureOut">
              <a:rPr lang="en-US" smtClean="0"/>
              <a:t>11/5/17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5E8B9-82F1-6241-A6CA-BE3A513B1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204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2B194-24EA-9142-B744-80E8BB7091FF}" type="datetimeFigureOut">
              <a:rPr lang="en-US" smtClean="0"/>
              <a:t>11/5/17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5E8B9-82F1-6241-A6CA-BE3A513B1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408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2B194-24EA-9142-B744-80E8BB7091FF}" type="datetimeFigureOut">
              <a:rPr lang="en-US" smtClean="0"/>
              <a:t>11/5/17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5E8B9-82F1-6241-A6CA-BE3A513B1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543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2B194-24EA-9142-B744-80E8BB7091FF}" type="datetimeFigureOut">
              <a:rPr lang="en-US" smtClean="0"/>
              <a:t>11/5/17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5E8B9-82F1-6241-A6CA-BE3A513B1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588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2B194-24EA-9142-B744-80E8BB7091FF}" type="datetimeFigureOut">
              <a:rPr lang="en-US" smtClean="0"/>
              <a:t>11/5/17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5E8B9-82F1-6241-A6CA-BE3A513B1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498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2B194-24EA-9142-B744-80E8BB7091FF}" type="datetimeFigureOut">
              <a:rPr lang="en-US" smtClean="0"/>
              <a:t>11/5/17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5E8B9-82F1-6241-A6CA-BE3A513B1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33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2B194-24EA-9142-B744-80E8BB7091FF}" type="datetimeFigureOut">
              <a:rPr lang="en-US" smtClean="0"/>
              <a:t>11/5/17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5E8B9-82F1-6241-A6CA-BE3A513B1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469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2B194-24EA-9142-B744-80E8BB7091FF}" type="datetimeFigureOut">
              <a:rPr lang="en-US" smtClean="0"/>
              <a:t>11/5/17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5E8B9-82F1-6241-A6CA-BE3A513B1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578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2B194-24EA-9142-B744-80E8BB7091FF}" type="datetimeFigureOut">
              <a:rPr lang="en-US" smtClean="0"/>
              <a:t>11/5/17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5E8B9-82F1-6241-A6CA-BE3A513B1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7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82B194-24EA-9142-B744-80E8BB7091FF}" type="datetimeFigureOut">
              <a:rPr lang="en-US" smtClean="0"/>
              <a:t>11/5/17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05E8B9-82F1-6241-A6CA-BE3A513B1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291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25730"/>
            <a:ext cx="6096000" cy="661797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298" y="957263"/>
            <a:ext cx="5425440" cy="5554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390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9610" y="1859915"/>
            <a:ext cx="10515600" cy="4351338"/>
          </a:xfrm>
        </p:spPr>
        <p:txBody>
          <a:bodyPr/>
          <a:lstStyle/>
          <a:p>
            <a:r>
              <a:rPr lang="en-US" dirty="0" smtClean="0"/>
              <a:t>Colfax: (46.79N, 117.44W)</a:t>
            </a:r>
          </a:p>
          <a:p>
            <a:r>
              <a:rPr lang="en-US" dirty="0" err="1" smtClean="0"/>
              <a:t>Gennesee</a:t>
            </a:r>
            <a:r>
              <a:rPr lang="en-US" dirty="0" smtClean="0"/>
              <a:t>: (46.55N, 116.92W)</a:t>
            </a:r>
          </a:p>
          <a:p>
            <a:r>
              <a:rPr lang="en-US" dirty="0" smtClean="0"/>
              <a:t>Troy: (46.68N, 116.77W)</a:t>
            </a:r>
          </a:p>
          <a:p>
            <a:r>
              <a:rPr lang="en-US" dirty="0" smtClean="0"/>
              <a:t>Leland: (46.58N, 116.60W)</a:t>
            </a:r>
          </a:p>
          <a:p>
            <a:endParaRPr lang="en-US" dirty="0"/>
          </a:p>
          <a:p>
            <a:r>
              <a:rPr lang="en-US" dirty="0" smtClean="0"/>
              <a:t>Site description in Matt’s Thesis page 42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344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4087</TotalTime>
  <Words>36</Words>
  <Application>Microsoft Macintosh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Calibri Light</vt:lpstr>
      <vt:lpstr>Arial</vt:lpstr>
      <vt:lpstr>Office Theme</vt:lpstr>
      <vt:lpstr>PowerPoint Presentation</vt:lpstr>
      <vt:lpstr>Sites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mrgrant</dc:creator>
  <cp:lastModifiedBy>mrgrant</cp:lastModifiedBy>
  <cp:revision>3</cp:revision>
  <dcterms:created xsi:type="dcterms:W3CDTF">2017-11-05T21:49:58Z</dcterms:created>
  <dcterms:modified xsi:type="dcterms:W3CDTF">2017-11-08T17:57:20Z</dcterms:modified>
</cp:coreProperties>
</file>