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87" r:id="rId2"/>
    <p:sldId id="264" r:id="rId3"/>
    <p:sldId id="300" r:id="rId4"/>
    <p:sldId id="301" r:id="rId5"/>
    <p:sldId id="263" r:id="rId6"/>
    <p:sldId id="265" r:id="rId7"/>
    <p:sldId id="286" r:id="rId8"/>
    <p:sldId id="266" r:id="rId9"/>
    <p:sldId id="302" r:id="rId10"/>
    <p:sldId id="268" r:id="rId11"/>
    <p:sldId id="305" r:id="rId12"/>
    <p:sldId id="306" r:id="rId13"/>
    <p:sldId id="307" r:id="rId14"/>
    <p:sldId id="267" r:id="rId15"/>
    <p:sldId id="304" r:id="rId16"/>
    <p:sldId id="308" r:id="rId17"/>
    <p:sldId id="309" r:id="rId18"/>
    <p:sldId id="310" r:id="rId19"/>
    <p:sldId id="311" r:id="rId20"/>
    <p:sldId id="312" r:id="rId21"/>
    <p:sldId id="259" r:id="rId22"/>
    <p:sldId id="3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65" d="100"/>
          <a:sy n="65" d="100"/>
        </p:scale>
        <p:origin x="6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06:52.908"/>
    </inkml:context>
    <inkml:brush xml:id="br0">
      <inkml:brushProperty name="width" value="0.05292" units="cm"/>
      <inkml:brushProperty name="height" value="0.05292" units="cm"/>
      <inkml:brushProperty name="color" value="#FF0000"/>
    </inkml:brush>
  </inkml:definitions>
  <inkml:trace contextRef="#ctx0" brushRef="#br0">14238 8982 712 0,'42'11'0'0,"-5"-1"-48"0</inkml:trace>
  <inkml:trace contextRef="#ctx0" brushRef="#br0" timeOffset="167.86">14854 8969 2993 0,'-64'-16'1000'16,"6"0"-1000"-16,-10-1-684 0,27 7-384 16,-3-3-321-16</inkml:trace>
  <inkml:trace contextRef="#ctx0" brushRef="#br0" timeOffset="509.72">14391 8832 1012 0,'-33'-10'800'16,"-2"6"-440"-16,2-1 405 15,2 5-237-15,6 0-92 0,2 1 257 16,-1 6-289-16,-3-3-48 0,6 3 160 16,5-1-176-16,1-2 0 0,9-2 205 15,6 0-197-15,0-2-28 0,0 0 109 16,0 0-429-16,4 0 0 0,8 0 0 16,9-2 0-16,6-2 0 0,4-1 0 15,4 2 0-15,2-1 0 16,7 2 0-16,7 1 0 0,11 1 0 15,9 1 0-15,13 4 0 0,16 3 0 16,9-1 0-16,17 3 0 0,11-1 0 16,20-1 0-16,10 1 0 0,19-2 0 15,13 1 0-15,10 0 0 16,12 1 0-16,10 0 0 0,7 2 0 16,12 1 0-16,4 3 0 0,13 4 0 15,2 1 0-15,4 4 0 16,-5 3 0-16,5 0 0 0,-4 1 0 15,-13 0 0-15,-4-4 0 0,-24-3 0 16,-15-5 0-16,-17-6 0 0,-24-7 0 16,-19-3 0-16,-21-7 0 0,-45-2-1313 15,-17-9-1104-15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43:59.569"/>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C00000"/>
    </inkml:brush>
  </inkml:definitions>
  <inkml:trace contextRef="#ctx0" brushRef="#br0">1823 4963 1508 0,'0'0'0'0,"0"0"-128"15,0 0 128-15,0 0 72 16,0 0-4-16,8-35 32 0,-3 27-64 15,-1 1 108-15,-4 1 281 0,0 4 535 16,0-1-252-16,-4 2-163 0,-3 1 251 16,1 0-224-16,2 0-20 0,-4 0 193 15,6 1-357-15,2-1-92 0,0 0 109 16,0 0-405-16,0 0 0 0,0 0 0 16,0 0 0-16,0 0 0 15,0 1 0-15,2 1 0 0,2-1 0 16,0 0 0-16,0 3 0 0,2-1 0 15,5 3 0-15,-3 1 0 0,6 4 0 16,3-3 0-16,4-1 0 16,3 2 0-16,-1-5 0 0,4 1 0 15,4-3 0-15,0 0 0 0,4 0 0 16,-2 0 0-16,2 1 0 0,-6-2 0 16,0 0 0-16,2-1 0 15,-4 0 0-15,4 0 0 0,-2 0 0 16,4-2 0-16,0-2 0 0,5-1 0 15,-1 0 0-15,8-1 0 0,3-2 0 16,10 1 0-16,0 0 0 0,-1 2 0 16,-3 2 0-16,0-1 0 0,-7 4 0 15,-3 0 0-15,-5 0 0 0,-4 3 0 16,2-1 0-16,-6-1 0 0,3 3 0 16,-1-3 0-16,2-1 0 15,2 0 0-15,0 0 0 0,5 0 0 16,-1-3 0-16,0 0 0 0,-2 1 0 15,1-2 0-15,-3 1 0 0,-8-1 0 16,0 0 0-16,-2 1 0 16,-7 1 0-16,1 0 0 0,0 2 0 15,-5-1 0-15,5 1 0 0,-7-1 0 16,9 1 0-16,-2 0 0 0,-1 0 0 16,7-2 0-16,4-3 0 15,-4 0 0-15,4 2 0 0,-4-3 0 16,0 2 0-16,-2-1 0 0,2 1 0 15,-7-1 0-15,3 1 0 0,2 2 0 16,-4-1 0-16,1 0 0 0,3 1 0 16,-2-1 0-16,4 2 0 0,2 0 0 15,-2-2 0-15,4 2 0 0,0 0 0 16,2 0 0-16,-2 0 0 0,0 1 0 16,0 0 0-16,2 0 0 15,-2 0 0-15,0 0 0 0,2 2 0 16,2 2 0-16,-4-2 0 0,2 1 0 15,0 0 0-15,2-2 0 0,2 0 0 16,5 1 0-16,-1-1 0 16,-2 0 0-16,7-1 0 0,-5 1 0 15,1-1 0-15,-3 0 0 0,-2 0 0 16,2 0 0-16,-1-1 0 0,-1-1 0 16,0-1 0-16,4 2 0 15,-4-2 0-15,1 0 0 0,3 1 0 16,-4-1 0-16,5 2 0 0,1 1 0 15,-2 0 0-15,1 0 0 0,-5 1 0 16,4 3 0-16,-4-3 0 0,5 3 0 16,1-3 0-16,1 0 0 0,1 2 0 15,3-1 0-15,-3 0 0 0,5 2 0 16,-3-3 0-16,5 1 0 0,-9-1 0 16,3 1 0-16,-9-2 0 15,4 0 0-15,-3-2 0 0,-1 0 0 16,0 0 0-16,-2-2 0 0,2 3 0 15,-6 0 0-15,7 1 0 0,-1 0 0 16,0 0 0-16,4 2 0 16,1 2 0-16,-5 2 0 0,4-3 0 15,-2 1 0-15,3 1 0 0,-1-2 0 16,1 1 0-16,-11-2 0 0,-3-1 0 16,-3 0 0-16,-8-1 0 15,-1 3 0-15,-1-3 0 0,-1 1 0 16,3 0 0-16,-1 0 0 0,-1-1 0 15,-5 0 0-15,-4 0 0 0,-2 0 0 16,-4-1 0-16,-4-4 0 0,-2 2-1662 16,-15-9-1503-16</inkml:trace>
  <inkml:trace contextRef="#ctx0" brushRef="#br0" timeOffset="6187.18">1544 10434 5154 0,'0'0'948'0,"0"0"61"0,0 0-225 16,0 0-487-16,0 0-297 0,0 0 0 15,0-40 0-15,8 11 0 0,3-7 0 16,3-4 0-16,-3-6 0 16,5-7 0-16,-4-2 0 0,7-9 0 15,-7-3 0-15,5 3 0 0,-2 0 0 16,1 10 0-16,-1 7 0 0,-3 9 0 16,-4 6 0-16,3 8 0 0,-7 5 0 15,2 7 0-15,-6 2 0 0,0 7 0 16,0 2 0-16,0 0 0 0,0 1 0 15,0 2 0-15,2 11 0 0,2 13 0 16,2 13 0-16,3 8 0 0,3 8 0 16,2-1 0-16,7 6 0 15,0 0 0-15,-5-1 0 0,7 1 0 16,0-5 0-16,-1-1 0 0,-1-4 0 16,0-5 0-16,-7-5 0 15,3-7 0-15,-5-3 0 0,3-8 0 16,-9-7 0-16,0-5 0 0,-2-5 0 15,-2-3 0-15,-2 1 0 0,0-2 0 16,-2 0 0-16,-12 3 0 16,-15-1 0-16,-13 3 0 0,-13 0 0 15,-5-1 0-15,-2 0 0 0,6-1 0 16,10 1 0-16,11-4 0 0,13 0 0 16,7-1 0-16,5 0 0 0,4-1 0 15,6-6 0-15,0 1 0 0,0-11-2230 0</inkml:trace>
  <inkml:trace contextRef="#ctx0" brushRef="#br0" timeOffset="6793.53">2199 9458 2108 0,'0'0'841'0,"0"0"664"15,0 0-849-15,0 0 328 0,0 0-339 16,25 59-161-16,-12-25 292 0,-1 10-583 16,0 7-193-16,-3 0 0 15,-3 6 0-15,-6 3 0 0,-4 5 0 16,-9 3 0-16,-1 0 0 0,-3-2 0 16,1-5 0-16,3-7 0 0,7-4 0 15,0-4 0-15,6-8 0 0,-4-2 0 16,4-6 0-16,4-6 0 0,0-2 0 15,6-4 0-15,3-4 0 0,8-2 0 16,10-3 0-16,0-2 0 16,10-5 0-16,2-2 0 0,5-4 0 15,-3-3 0-15,-1-3 0 0,-1-2 0 16,-4-2 0-16,-12 1-741 0,-4-1-1876 0</inkml:trace>
  <inkml:trace contextRef="#ctx0" brushRef="#br0" timeOffset="7149.24">2722 10367 5382 0,'0'0'824'15,"0"0"-195"-15,0 0 595 0,0 0-1091 16,0 0-133-16,-20 35 0 0,20-1 0 15,6 6 0-15,2 4 0 0,0 0 0 16,1 3 0-16,-7 3 0 16,-2 0 0-16,-2-4 0 0,-2-5 0 15,-3-6 0-15,1-8-93 0,2-9-2544 16,4-12-1229-16</inkml:trace>
  <inkml:trace contextRef="#ctx0" brushRef="#br0" timeOffset="8076.05">2687 10358 3473 0,'0'0'2289'0,"0"0"-1412"0,0 0 275 16,0 0-751-16,-37-28-401 0,37 9 0 16,6-3 0-16,9-4 0 0,5 3 0 15,5 4 0-15,4 2 0 0,2 6 0 16,2 2 0-16,-2 8 0 0,-4 1 0 15,-4 10 0-15,-7 3 0 0,-5 3 0 16,-5 2 0-16,-6 2 0 16,0 2 0-16,-6-3 0 0,-5 2 0 15,-3-4 0-15,-3-2 0 0,1-4 0 16,-5-5 0-16,5-5 0 0,1-2 0 16,3-7 0-16,8-1 0 15,4-3 0-15,0 3-2298 0,0-2-1640 0</inkml:trace>
  <inkml:trace contextRef="#ctx0" brushRef="#br0" timeOffset="8765.08">3322 10044 6046 0,'0'0'917'0,"0"0"-77"0,0 0-451 16,0 0-389-16,0 0 0 0,41-8 0 15,-4 3 0-15,11-3 0 0,-3 0 0 16,1 0 0-16,-5 0 0 0,-4 4 0 16,-1 0 0-16,-12 3 0 15,-1 1 0-15,-6 2 0 0,-9 3 0 16,-2-1-2166-16,-6 0-983 0</inkml:trace>
  <inkml:trace contextRef="#ctx0" brushRef="#br0" timeOffset="8978.14">3324 10164 6703 0,'0'0'920'0,"0"0"-351"16,19 35-569-16,1-23 0 0,17-4 0 15,5-6 0-15,5-2 0 0,7-7 0 16,-2 1 0-16,-3-1 0 0,7 0 0 15,-4-3 0-15,0-3 0 0,-17 1-277 16,-6-3-3685-16</inkml:trace>
  <inkml:trace contextRef="#ctx0" brushRef="#br0" timeOffset="20718.11">7578 7521 5678 0,'4'-36'404'16,"0"-2"-104"-16,-4-3 81 0,-8 2-85 16,-8 3-140-16,-11 1 132 15,-11 2-204-15,-9 5 4 0,-5 3 24 16,-6 5-92-16,-8 7-20 0,2 2 4 15,-4 8-4-15,-2 3 0 0,-3 10 0 16,-1 9-16-16,-3 11 16 0,-1 10-4 16,-3 13-16-16,7 10 20 0,-5 12 0 15,7 12-8-15,8 10 8 0,6 7-8 16,10 7-12-16,17 3 20 16,13 3 0-16,18 1-12 0,25 1 12 15,18-7 0-15,17-5-28 0,16-10 28 16,17-12-32-16,17-12-12 15,8-16 44-15,12-17-12 0,0-16 12 16,3-15 0-16,-7-12 12 0,0-19-8 16,-10-15 128-16,-11-17 305 0,-6-16-437 15,-4-12 0-15,-10-17 0 16,-9-13 0-16,-11-18 0 0,-12-8 0 16,-11-7 0-16,-11 0 0 0,-15 10 0 15,-12 8 0-15,-14 13 0 0,-17 20 0 16,-14 19 0-16,-11 17 0 0,-18 17 0 15,-13 13 0-15,-16 10 0 0,-13 12-329 16,23 6-1100-16,-16 4-1060 0</inkml:trace>
  <inkml:trace contextRef="#ctx0" brushRef="#br0" timeOffset="32768.12">4752 9797 1884 0,'0'0'100'16,"0"0"0"-16,0 0 1625 0,0 0-1108 16,0 0-209-16,0 0 356 0,0 0-332 15,0 0-40-15,0 0 205 16,-2-13-361-16,2 13-4 0,0 6 96 16,0 9-180-16,0 11 28 0,4 12-123 15,3 11-53-15,-7 5 0 0,0 5 0 16,0 4 0-16,-5 4 0 0,-1 0 0 15,0 0 0-15,2-2 0 0,-4-6 0 16,6-3 0-16,2-9 0 16,0-5 0-16,0-8 0 0,0-6 0 15,2-7 0-15,2-7 0 0,0-7-433 16,-2-3-1336-16,2-8-512 0</inkml:trace>
  <inkml:trace contextRef="#ctx0" brushRef="#br0" timeOffset="33175.32">5091 9861 4942 0,'0'0'712'0,"7"-37"-236"0,-7 20 397 16,2 3-425-16,-2 0-96 0,0 4 37 15,0 3-389-15,-2 4 0 0,2 0 0 16,-7 1 0-16,3 3 0 0,-6 11 0 16,-7 18 0-16,-1 15 0 15,-5 13 0-15,2 11 0 0,5 2 0 16,5 2 0-16,1 2 0 0,10-4 0 16,10-7 0-16,11-8 0 0,6-12 0 15,10-10 0-15,5-8 0 16,-1-9 0-16,-2-9 0 0,0-8 0 15,-1-7 0-15,-5-11 0 0,-4-8 0 16,-7-7 0-16,-7-7 0 16,-9-7 0-16,-10-5 0 0,-8-5 0 0,-13-10 0 15,-2-6 0-15,0 1 0 16,-2 7 0-16,10 13 0 0,5 13 0 16,8 14 0-16,2 9 0 0,-3 9 0 15,3 7 0-15,2 0-153 0,-8 3-4013 0</inkml:trace>
  <inkml:trace contextRef="#ctx0" brushRef="#br0" timeOffset="34315.3">5612 10520 2853 0,'0'0'2317'0,"0"0"-1389"15,0 0-447-15,0 0 135 0,0 0-212 16,0 0 8-16,52-60-231 0,-25 19-181 16,4-5 0-16,-4-3 0 15,0-2 0-15,-7-1 0 0,1-5 0 0,-9 0 0 16,-3-1 0-16,-3-6 0 16,-6 0 0-16,0-3 0 0,-4-1 0 15,2 4 0-15,2 7 0 0,-5 15 0 16,5 19 0-16,-4 11 0 0,-2 12 0 15,-4 13 0-15,-7 20 0 0,-3 16 0 16,-5 13 0-16,4 7 0 0,2 3 0 16,3 1 0-16,1 5 0 15,5-1 0-15,0 2 0 0,10-5 0 16,4-5 0-16,6-5 0 0,7-4 0 16,3-6 0-16,3-8 0 15,2-6 0-15,2-10 0 0,0-9-581 16,4-10-283-16,-11-6-1449 0,3-10-1197 0</inkml:trace>
  <inkml:trace contextRef="#ctx0" brushRef="#br0" timeOffset="34664.32">6092 10257 6410 0,'0'0'645'0,"-29"-38"355"15,10 26-863-15,7 7-137 0,-3 4 0 16,1 1 0-16,4 5 0 16,1 10 0-16,-1 6 0 0,-4 10 0 15,7 7 0-15,1 6 0 0,6 2 0 16,2 1 0-16,9-5 0 0,9-5 0 16,3-9 0-16,6-9 0 15,8-9 0-15,0-10 0 0,0-5 0 16,1-9 0-16,-7-5 0 0,-6-5 0 15,-9 0 0-15,-10-2 0 0,-6-2 0 16,-4-1 0-16,-8-4 0 0,-3 0 0 16,-1 0 0-16,-5 3 0 0,4 8 0 15,7 8 0-15,4 7 0 16,2 4-205-16,4 4-495 0,0 4-1369 16,0 7-256-16</inkml:trace>
  <inkml:trace contextRef="#ctx0" brushRef="#br0" timeOffset="35208.11">6505 10388 5322 0,'0'0'1088'0,"-25"-45"-483"16,9 24 315-16,1 3-663 15,3 4-257-15,-2 3 0 0,3 4 0 16,-1 6 0-16,1 2 0 0,1 11 0 15,0 5 0-15,4 6 0 0,1 6 0 16,-1 3 0-16,6 1 0 0,6-1 0 16,1-2 0-16,7-6 0 15,7-6-185-15,-1-7 33 0,3-9 36 16,-2-2-16-16,4-9 56 0,-7-6 20 16,1-7 24-16,-7-2 32 0,-3-3-4 15,-3-1-12-15,-6-1 16 0,0 3 32 16,0 7-28-16,-4 6 48 0,2 7 20 15,2 0-40-15,-5 6 40 0,5-1 0 16,0 1-68-16,0 0-8 16,0 1 0-16,0 5-32 0,5 3 32 15,-3 6-24-15,2 4-8 0,2 6 36 16,-2 1 0-16,2 5 4 0,-2 2-4 16,3 5 4-16,-3 2 4 15,-2-1-8-15,2 1 0 0,-4-1-12 16,-6-4-24-16,0-3-248 0,-7-2 136 15,1-8 148-15,-5-3 20 0,-3-6 64 16,-1-5 164-16,-6-6 244 0,2-2-331 16,-2-9-161-16,3-7 0 15,1-7 0-15,2-3 0 0,11-3 0 16,10-2 0-16,6-5 0 0,19-5 0 16,2-7 0-16,10-1 0 0,4 1 0 15,1 5 0-15,-9 9 0 0,-6 7 0 16,-13 8 0-16,-8 5-1045 0</inkml:trace>
  <inkml:trace contextRef="#ctx0" brushRef="#br0" timeOffset="35654.99">6846 10608 7095 0,'0'0'816'0,"0"0"-535"0,-4 54-281 15,-2-9 0-15,2 6 0 0,0-1 0 16,2 0 0-16,2-1 0 16,-7 0 0-16,-1 1 0 0,2-3 0 0,0-4 0 15,2-4 0-15,-1-9-85 16,3-10-991-16,2-7-465 0</inkml:trace>
  <inkml:trace contextRef="#ctx0" brushRef="#br0" timeOffset="35946.73">7030 10823 6803 0,'0'0'776'0,"0"0"-163"15,0 0-613-15,0 0 0 0,0 0 0 16,-41-14 0-16,31 28 0 16,-1 12 0-16,-3 9 0 0,3 5 0 15,5 3 0-15,6-5 0 0,0-1 0 16,6-4 0-16,5-6 0 0,3-6 0 15,11-7 0-15,-2-8 0 0,8-6 0 16,6-9 0-16,-2-11 0 0,2-7 0 16,-6-4 0-16,-12-4 0 15,-5-2 0-15,-7 0 0 0,-7-1 0 16,-7 1 0-16,-9 0 0 0,-1 3 0 16,-3 2 0-16,-1 6 0 0,7 3 0 15,1 8 0-15,5 3 0 0,6 0 0 16,-2 3-1577-16,4-2-1193 0</inkml:trace>
  <inkml:trace contextRef="#ctx0" brushRef="#br0" timeOffset="36486.19">8134 9093 2353 0,'0'0'2105'0,"0"0"-985"0,0 0-476 0,0 0 9 16,0 0 323-16,0 0-635 0,0 0-341 15,0 0 0-15,-35-4 0 0,16 39 0 16,-12 16 0-16,-4 16 0 15,-2 10 0-15,-4 5 0 0,-1 10 0 16,3 9 0-16,4 13 0 0,4 7 0 16,8 4 0-16,3 6 0 15,9-1 0-15,5 4 0 0,6-1 0 0,10-5 0 16,7-12 0-16,14-12 0 16,0-8 0-16,8-11 0 0,-2-11 0 15,3-10 0-15,-7-12 0 0,4-11 0 16,-2-10 0-16,-4-8 0 0,-2-11 0 15,-4-6 0-15,-5-10 0 16,-9-3-2158-16,-5-9-1539 0</inkml:trace>
  <inkml:trace contextRef="#ctx0" brushRef="#br0" timeOffset="37666.49">8769 9019 3949 0,'0'0'885'0,"0"0"-121"15,0 0 517-15,0 0-585 0,0 0-312 16,0 0-151-16,-11 42-233 15,11-1 0-15,0 9 0 0,7 2 0 16,-1 0 0-16,-2 3 0 0,0 1 0 16,-4 0 0-16,-4-1 0 15,-2-2 0-15,-5-4 0 0,1-9 0 0,0-6-697 16,-1-12-436-16,7-10-1148 16,-2-10-464-16</inkml:trace>
  <inkml:trace contextRef="#ctx0" brushRef="#br0" timeOffset="37962.79">8723 8912 5694 0,'0'0'20'16,"0"0"833"-16,-12-43-361 0,12 38-24 16,0 1 64-16,12-2-420 0,9 2-91 15,10 1-21-15,6 3 0 0,11 9 0 16,-3 5 0-16,-1 7 0 15,3 5 0-15,-10 7 0 0,-2 8 0 16,-8 7 0-16,-10 9-285 0,-17 6-271 16,-10 2 372-16,-11 0 180 0,-6-1 4 15,-4-5 76-15,-6-7 360 16,4-6-192-16,-7-9-24 0,11-8-167 16,1-5-53-16,9-10 0 0,0-8 0 15,9-6 0-15,4-2 0 0,0-9 0 16,8-2-965-16,2 1-176 0,6-1-2688 0</inkml:trace>
  <inkml:trace contextRef="#ctx0" brushRef="#br0" timeOffset="38474.04">9426 9271 5194 0,'0'0'840'0,"-4"-46"397"0,-2 27-485 0,-9 10-583 16,-1 5-169-16,-5 7 0 0,-2 11 0 16,-1 11 0-16,1 8 0 0,-2 9 0 15,8 6 0-15,3 7 0 0,2 2 0 16,1 4 0-16,11 0 0 15,0-2 0-15,6-8 0 0,11-10 0 16,4-9 0-16,6-10 0 0,8-8 0 16,-2-10 0-16,4-7 0 0,-2-12 0 15,-2-10 0-15,-6-8 0 16,-2-5 0-16,-11-6 0 0,-3-5 0 16,-9-2 0-16,-2-6 0 0,-11-3 0 15,-1-4 0-15,-9 2 0 0,1 11 0 16,3 13 0-16,7 17 0 0,1 10-433 15,3 11-567-15,6 5-253 0,-10 7-3341 0</inkml:trace>
  <inkml:trace contextRef="#ctx0" brushRef="#br0" timeOffset="38647.17">9238 9575 7311 0,'0'0'852'15,"64"-8"-823"-15,-25 0-29 0,5 0 0 16,-3 0 0-16,0 0 0 0,3-1 0 16,-1 2 0-16,-1 1 0 15,3 1 0-15,-8-2 0 0,-10 2-413 0,-10-4-3857 16</inkml:trace>
  <inkml:trace contextRef="#ctx0" brushRef="#br0" timeOffset="39138.97">8056 10020 7059 0,'37'-2'420'0,"25"-1"-252"0,23-3 308 0,16-4-407 0,19 0-69 16,20-7 0-16,9 1 0 0,19-1 0 15,-1-1 0-15,-10 4 0 0,-14 3 0 16,-21 5 0-16,-23 5 0 0,-21 1 0 16,-20 6 0-16,-23-1-2026 0,-22 1-1271 15</inkml:trace>
  <inkml:trace contextRef="#ctx0" brushRef="#br0" timeOffset="39611.24">8438 10267 3365 0,'0'0'2485'16,"0"0"-1708"-16,0 0-261 0,43 8 352 15,-32 8-687-15,-1 4-181 0,-10 4 0 16,0 3 0-16,0 4 0 16,-6 5 0-16,-4 1 0 0,-1 3 0 15,-5 1 0-15,-5 1 0 0,-4-1 0 16,2-4 0-16,9-4 0 16,-3-9 0-16,7-5 0 0,10-5 0 15,0-6 0-15,0-2 0 0,10-2 0 16,11-4 0-16,6-3 0 0,14-6 0 15,-1-5 0-15,5-5 0 0,-4-1 0 16,3-1 0-16,-9 2 0 0,-8 2-489 16,-11 2-784-16,-5 1-2516 0</inkml:trace>
  <inkml:trace contextRef="#ctx0" brushRef="#br0" timeOffset="39798.04">8665 10444 6739 0,'0'0'1453'16,"-12"51"-1453"-16,2-14 0 16,-1 5 0-16,1 3 0 0,2 4 0 15,6 0 0-15,2 0 0 0,0 0 0 16,6-2 0-16,0 1 0 16,2-4 0-16,-2-4 0 0,5-4 0 15,1-13 0-15,-1-8-981 0,-1-15-1756 0</inkml:trace>
  <inkml:trace contextRef="#ctx0" brushRef="#br0" timeOffset="39991.64">8870 10585 7423 0,'0'0'769'0,"0"0"-769"0,0 0 0 16,0 0 0-16,10 41 0 0,-6-11 0 15,3 6 0-15,-3 0 0 0,-4 4 0 16,0 2 0-16,0 3 0 0,0 4 0 15,-8-2 0-15,5-2 0 0,-1-6 0 16,4-10 0-16,0-11-385 16,0-11-3253-16</inkml:trace>
  <inkml:trace contextRef="#ctx0" brushRef="#br0" timeOffset="40160.87">9091 10643 6707 0,'0'0'776'15,"0"0"-344"-15,0 0-155 0,0 0-277 16,0 0 0-16,-6 50 0 0,6-14 0 16,0 7 0-16,4 3 0 0,2-3 0 15,-6 3 0-15,0-2 0 16,0-1 0-16,0-2 0 0,0-7 0 16,0-5 0-16,0-10-1057 0,0-10-3709 0</inkml:trace>
  <inkml:trace contextRef="#ctx0" brushRef="#br0" timeOffset="40299.1">8829 10737 7219 0,'0'0'780'15,"0"0"-587"-15,0 0-193 0,0 0 0 16,62-40 0-16,-21 30 0 0,2 4 0 16,-5 1 0-16,-1 3 0 15,-2 0 0-15,-12 0 0 0,2-2-3090 0</inkml:trace>
  <inkml:trace contextRef="#ctx0" brushRef="#br0" timeOffset="40827.93">9331 10742 5730 0,'0'0'1233'15,"-14"37"-733"-15,7-9-40 0,7 1-191 16,0 2-269-16,7 2 0 0,7 2 0 16,-4-4 0-16,3-1 0 0,1-5 0 15,-1-3 0-15,-3-6 0 0,-2-8 0 16,-8-3 0-16,0-4 0 0,0-2 0 15,-4-9 0-15,-6-9 0 0,-7-10 0 16,3-6 0-16,-3-4 0 16,11-2 0-16,2-1 0 0,8-1 0 15,6 4 0-15,7 3 0 0,4 5 0 16,1 4 0-16,-1 7 0 0,4 1 0 16,-9 4 0-16,5 2 0 15,0 1 0-15,-5 0 0 0,1 1 0 16,-3 2 0-16,-8 1-2494 0,1-1-1704 0</inkml:trace>
  <inkml:trace contextRef="#ctx0" brushRef="#br0" timeOffset="41138.81">9525 10355 4982 0,'0'0'2709'16,"0"0"-2253"-16,6-33-411 0,9 22-45 15,1 1 0-15,7 0 0 0,8 1 0 16,-6 1 0-16,8 3 0 16,-6 2 0-16,-2 3 0 0,-5 3 0 15,-3 7 0-15,-13 7 0 0,-8 5 0 16,-6 7 0-16,-11 2 0 0,-6 3 0 16,2-2 0-16,3 0 0 15,1-1 0-15,11-5 0 0,3-4 0 16,7-5 0-16,2-2 0 0,13-5 0 15,6-4 0-15,5-5 0 0,5-1 0 16,7-6 0-16,-3-2 0 16,2-3 0-16,0-3 0 0,-6 2-2418 15,-4-6-1440-15</inkml:trace>
  <inkml:trace contextRef="#ctx0" brushRef="#br0" timeOffset="41517.62">10224 10044 7099 0,'0'0'804'0,"0"0"-515"0,50-11-289 15,-5 2 0-15,9 0 0 0,2-2 0 16,-3 0 0-16,1 3 0 0,2 1 0 16,-9 2 0-16,-9 3 0 15,-5 0 0-15,-8 0 0 0,-9 2 0 16,-6 0 0-16,-5 0-609 0,-5-1-1352 0</inkml:trace>
  <inkml:trace contextRef="#ctx0" brushRef="#br0" timeOffset="41712.87">10458 9778 2689 0,'0'0'5154'0,"0"0"-4805"16,0 0-349-16,-7 40 0 16,11-6 0-16,-1 8 0 0,5-1 0 15,-2-4 0-15,11-1 0 0,-7-4 0 16,11-4 0-16,-1-2 0 0,1-4 0 15,-5-7 0-15,-1-4-1834 0</inkml:trace>
  <inkml:trace contextRef="#ctx0" brushRef="#br0" timeOffset="42350.4">11750 8932 5870 0,'0'0'488'0,"0"0"229"0,0 0-141 16,0 0-104-16,0 0-403 16,0 0-69-16,0 0 0 0,0 0 0 15,-3 36 0-15,-11 7 0 0,0 5 0 16,-3 3 0-16,-6 4 0 0,-2 4 0 15,-6 0 0-15,-2-2 0 0,6-7 0 16,7-7 0-16,5-12 0 0,9-12 0 16,6-5 0-16,10-5 0 15,11-4 0-15,12-3 0 0,13-2 0 16,3-8 0-16,13-3 0 0,2-2 0 16,5-1 0-16,-3-2 0 0,-6 1 0 15,-4 1 0-15,-9 2 0 0,-14 3 0 16,-8 2 0-16,-13 3 0 15,-8 2 0-15,-4-1 0 0,0 1-777 16,-6-4-1016-16</inkml:trace>
  <inkml:trace contextRef="#ctx0" brushRef="#br0" timeOffset="42517.63">11996 9110 7835 0,'0'0'357'0,"0"0"-357"0,-5 45 0 15,5-7 0-15,0 6 0 0,5 1 0 16,1 2 0-16,4 0 0 0,5-1 0 16,-3-3 0-16,2-2 0 0,-3 0 0 15,-1 0 0-15,-4 0 0 16,-2 1 0-16,1-10-777 0,-5-3-1172 0</inkml:trace>
  <inkml:trace contextRef="#ctx0" brushRef="#br0" timeOffset="42814.61">11245 10154 5426 0,'0'0'1124'15,"0"0"-567"-15,0 0 175 0,0 0-379 16,56-14-353-16,12 10 0 16,21-3 0-16,12-1 0 0,9 1 0 15,2 4 0-15,-7-1 0 0,-2 1 0 16,-18 2 0-16,-6 1 0 0,-17 0 0 16,-13 0 0-16,-12 0 0 15,-12 0 0-15,-14-3-2822 0</inkml:trace>
  <inkml:trace contextRef="#ctx0" brushRef="#br0" timeOffset="43666.16">11532 10596 5786 0,'0'0'1033'16,"-8"40"-465"-16,8-9 237 0,4 4-805 15,0 7 0-15,3 6 0 16,-1 3 0-16,2 3 0 0,-6 1 0 16,2 1 0-16,0-3 0 0,-1-3 0 15,-3-5 0-15,0-6 0 0,0-9 0 16,0-7 0-16,0-10 0 0,0-9-913 16,0-4-1248-16,0-12-1649 0</inkml:trace>
  <inkml:trace contextRef="#ctx0" brushRef="#br0" timeOffset="44193.64">11497 10532 4566 0,'0'0'1324'0,"27"-55"-579"16,-6 29-133-16,4 7 180 16,2 5-639-16,4 1-153 0,6 4 0 15,4 3 0-15,0 6 0 0,-3 3 0 16,3 10 0-16,-8 6 0 0,-6 6 0 16,-6 4 0-16,-7 1 0 0,-12 1 0 15,-2 1 0-15,-6 0 0 0,-6-3 0 16,-7-1 0-16,2-2 0 0,-7-1 0 15,1-1 0-15,-8-3 0 0,0-4 0 16,-2-3 0-16,-4-1 0 16,-5-5 0-16,5 0 0 0,0-4 0 15,6-2 0-15,6-1 0 0,8-1 0 16,11 0 0-16,2 0 0 0,4 1 0 16,0 0 0-16,4 2 0 15,9 6 0-15,11 7 0 0,10 5 0 16,11 7 0-16,3 4 0 0,-1 0 0 15,7 1 0-15,-7 2 0 0,1 0 0 16,-7-1 0-16,-4-2 0 0,-8-5 0 16,-6 0 0-16,-8-3 0 15,-9-1 0-15,-2-5 0 0,-4-4 0 16,0-5 0-16,-4-4 0 0,0-2 0 16,-2-2 0-16,-1-1 0 0,3 0 0 15,-2-4 0-15,-2-7 0 0,1 0-1633 16,1-6-1749-16</inkml:trace>
  <inkml:trace contextRef="#ctx0" brushRef="#br0" timeOffset="47008.31">12231 11207 3165 0,'0'0'1389'16,"0"0"135"-16,0 0-763 0,0 0-73 15,0 0-23-15,0 0-665 0,0 0 0 16,0 0 0-16,-4 51 0 0,4-16 0 16,0 1 0-16,0-1 0 15,-4-3 0-15,2-2 0 0,-4-2 0 16,-3-4 0-16,7-6 0 0,-2-6 0 15,0-5 0-15,4-4 0 0,0-3 0 16,0-4 0-16,4-11 0 16,2-11 0-16,5-10 0 0,3-5 0 15,3-5 0-15,-1-1 0 0,3 2 0 16,-3 4 0-16,7 9 0 0,-8 9 0 16,-5 9 0-16,-4 9 0 0,-2 5 0 15,-2 3 0-15,2 12 0 0,1 14 0 16,-5 10 0-16,0 5 0 0,0 2 0 15,0-4 0-15,6-1 0 16,0-3 0-16,-2-3 0 0,6-10 0 16,5-6 0-16,-7-10 0 0,3-5-765 15,-1-7-2433-15</inkml:trace>
  <inkml:trace contextRef="#ctx0" brushRef="#br0" timeOffset="47317.18">12500 11362 6090 0,'0'0'1257'16,"0"0"-577"-16,0 0-515 15,0 0-165-15,37-41 0 0,-16 23 0 16,-5 0 0-16,-1 1 0 0,-1-1 0 16,-1 0 0-16,-3-2 0 0,-4 1 0 15,-2 0 0-15,-4-2 0 0,-4 4 0 16,-2 4 0-16,-4 7 0 0,-3 6 0 15,-5 9 0-15,-3 10 0 0,-2 8 0 16,3 4 0-16,-1 6 0 16,0 3 0-16,5 1 0 0,9 1 0 15,3-4 0-15,8-2 0 0,9-5 0 16,8-6 0-16,3-6 0 0,5-6 0 16,6-6 0-16,-1-7 0 15,1-2 0-15,-2-9-53 0,-13 2-1283 16,1-7-469-16</inkml:trace>
  <inkml:trace contextRef="#ctx0" brushRef="#br0" timeOffset="47678.23">12769 11251 7587 0,'0'0'605'0,"0"0"-605"0,0 0 0 16,0 0 0-16,-21 42 0 0,15-14 0 15,0 1 0-15,1 0 0 0,5-3 0 16,0-1 0-16,5-2 0 0,5-2 0 15,2-6 0-15,-1-3 0 16,3-3 0-16,3-6 0 0,-1-3 0 16,-1-5 0-16,1-6 0 0,-1-3 0 15,-5-3 0-15,2-1 0 0,-3 3 0 16,-7 5 0-16,-2 4 0 0,0 4 0 16,0 2 0-16,0 5 0 15,0 5 0-15,0 4 0 0,0 3 0 16,10-4 0-16,0-4 0 0,7-5 0 15,4-4 0-15,-1-2 0 0,1-8 0 16,4-3 0-16,-5-5 0 0,-3-1 0 16,-1-3 0-16,-1-1 0 15,-9 3 0-15,-2 0 0 0,-4 3 0 16,0 0 0-16,-4 2 0 0,0 2 0 16,-2 3 0-16,-9 0 0 0,3 3 0 15,-5-2 0-15,3 3 0 0,4-4-3979 0</inkml:trace>
  <inkml:trace contextRef="#ctx0" brushRef="#br0" timeOffset="48555.06">13331 9025 1884 0,'0'0'961'0,"0"0"1572"0,0 0-1637 16,0 0-335-16,0 0-1 0,0 0-176 15,29 57 29-15,4-11-413 16,21 10 0-16,8 9 0 0,12 9 0 16,3 13 0-16,1 19 0 0,-10 13 0 15,-10 11 0-15,-14 7 0 0,-18 0 0 16,-11 0 0-16,-13-2 0 0,-14-3 0 15,-9 1 0-15,-16-4 0 0,-15-6 0 16,-6-1 0-16,-10-8 0 16,-11-10 0-16,1-11 0 0,-1-14 0 15,5-15 0-15,10-15 0 0,12-15 0 16,11-13 0-16,18-8 0 0,9-8 0 16,14-9 0-16,0-3-513 15,6-14-1568-15</inkml:trace>
  <inkml:trace contextRef="#ctx0" brushRef="#br0" timeOffset="49961.16">14532 10298 5158 0,'0'0'1264'0,"0"0"405"0,0 0-1568 16,0 0-101-16,0 0 0 15,74 5 0-15,-10-5 0 0,5 1 0 16,-1-1 0-16,-10 0 0 0,-11 0 0 16,1 0 0-16,-13-1 0 0,-2-1 0 15,-8 0 0-15,2-1 0 0,-7-5 0 16,-5 0-1998-16,-9-1-1779 0</inkml:trace>
  <inkml:trace contextRef="#ctx0" brushRef="#br0" timeOffset="50428.52">15977 9837 2629 0,'0'0'2521'0,"0"0"-864"0,0 0-837 15,0 0-255-15,0 0-565 0,0 0 0 16,-8 71 0-16,-9-1 0 0,5 11 0 16,1 2 0-16,3-4 0 15,2 3 0-15,6 1 0 0,-4 0 0 0,4-4 0 16,-2-5 0-16,2-10 0 16,4-10 0-16,4-11 0 0,11-12 0 15,-3-17 0-15,1-7-653 0,3-14-3125 0</inkml:trace>
  <inkml:trace contextRef="#ctx0" brushRef="#br0" timeOffset="50752.65">16283 9900 7439 0,'0'0'753'0,"0"0"-753"0,-50 1 0 15,25 18 0-15,0 11 0 16,3 9 0-16,-3 7 0 0,4 6 0 15,3 7 0-15,3 10 0 0,9 8 0 16,2 7 0-16,10 2 0 16,9-4 0-16,5-9 0 0,13-13 0 0,9-11 0 15,9-15 0-15,7-16 0 16,0-14 0-16,-4-12 0 0,-7-17 0 16,-5-12 0-16,-9-7 0 0,-8-6 0 15,-11-3 0-15,-12-7 0 0,-4-3 0 16,-8-5 0-16,-11 0 0 0,0 6 0 15,-3 7 0-15,5 15 0 0,4 15 0 16,5 8 0-16,6 10-53 16,4 4-2452-16,0-2-1669 0</inkml:trace>
  <inkml:trace contextRef="#ctx0" brushRef="#br0" timeOffset="51168.92">16783 10648 6611 0,'0'0'1184'0,"25"-43"-787"0,-5 8-397 0,3-7 0 0,-2-4 0 16,8-6 0-16,-6-6 0 16,1-4 0-16,-7-4 0 0,-5-4 0 15,-1-3 0-15,-7-4 0 0,0-1 0 16,-2-3 0-16,2 2 0 0,-4 9 0 16,4 17 0-16,-4 17 0 0,0 18 0 15,-8 15 0-15,-13 9 0 16,-8 11 0-16,-6 16 0 0,-6 15 0 15,4 10 0-15,-1 18 0 0,5 8 0 16,9 9 0-16,13-1 0 0,15-1 0 16,13-6 0-16,10-11 0 15,8-7 0-15,2-11 0 0,0-8 0 16,5-7 0-16,-5-10-381 0,-6-10-1948 16,-8-11 600-16</inkml:trace>
  <inkml:trace contextRef="#ctx0" brushRef="#br0" timeOffset="51462.59">17281 10263 7691 0,'0'0'244'0,"-29"-48"13"15,6 32-257-15,1 10 0 0,-9 6 0 16,4 8 0-16,-6 10 0 0,4 3 0 16,2 9 0-16,6 2 0 15,1 3 0-15,9 2 0 0,11 1 0 16,4-3 0-16,11-4 0 0,12-5 0 15,6-8 0-15,8-8 0 0,11-8 0 16,0-4 0-16,-3-9 0 16,-3-3 0-16,-9-6 0 0,-10 0 0 0,-11-3 0 15,-5 0 0-15,-11-1 0 0,-5 0 0 16,-7 0 0-16,-5 4 0 16,-7 2 0-16,1 4 0 0,-2 2 0 15,2 3 0-15,5 4 0 0,7 3-129 16,11 0-755-16,9 1 99 0,3 1-1175 15,7 0 219-15</inkml:trace>
  <inkml:trace contextRef="#ctx0" brushRef="#br0" timeOffset="51878.4">17639 10354 6338 0,'0'0'1117'0,"0"0"-380"0,-48-21-737 16,32 9 0-16,-7 1 0 0,2 0 0 15,1 5 0-15,-1 5 0 0,4 1 0 16,3 11 0-16,4 3 0 16,-1 5 0-16,5 6 0 0,2 1 0 15,4-2 0-15,8-3 0 0,5-4 0 16,3-6 0-16,5-5 0 0,4-6 0 16,-3-4 0-16,3-7 0 0,-2-3 0 15,-2-4 0-15,-3-1 0 0,-5 4 0 16,-3 2 0-16,-4 6 0 0,-2 3 0 15,0 4 0-15,-2 4 0 0,5 11 0 16,3 17 0-16,-2 11 0 16,3 7 0-16,-5 0 0 0,-6-2 0 15,0-2 0-15,-11 2 0 0,-1-1 0 16,-9-1 0-16,-8 3 0 0,-8-3 0 16,-4-5 0-16,-5-3 0 15,-3-8 0-15,5-9 0 0,1-6 0 16,8-10 0-16,8-7 0 0,2-14 0 15,9-9 0-15,3-11 0 0,5-2 0 16,8 1 0-16,10 7 0 0,11 3 0 16,6 6 0-16,10 3-81 15,0 1-923-15,-8 5-213 0,-2 0-2324 0</inkml:trace>
  <inkml:trace contextRef="#ctx0" brushRef="#br0" timeOffset="52251.5">17918 10860 6534 0,'0'0'1057'0,"0"0"-456"0,0 0-601 0,0 0 0 0,-8 56 0 0,-1-15 0 16,-1 7 0-16,2-2 0 0,-1-3 0 15,5-3 0-15,2-5 0 0,2-3 0 16,0-4 0-16,2-8 0 16,2-8-1089-16,1-5-640 0,-1-7-636 0</inkml:trace>
  <inkml:trace contextRef="#ctx0" brushRef="#br0" timeOffset="52516.51">18135 10830 6599 0,'0'0'1593'0,"0"0"-1593"16,0 0 0-16,-46 5 0 0,24 15 0 16,-7 10 0-16,6 9 0 15,4 4 0-15,3 4 0 0,5 3 0 16,11-2 0-16,5-5 0 0,11-6 0 16,5-9 0-16,6-8 0 0,2-9 0 15,4-7 0-15,2-6 0 0,0-11 0 16,-4-5 0-16,-6-7 0 0,-2-3 0 15,-9-4 0-15,-8-3 0 0,-6-7 0 16,-8-4 0-16,-7-7 0 16,-5-3 0-16,-1-2 0 0,0 4 0 15,7 13-1245-15,-3 3-1136 0</inkml:trace>
  <inkml:trace contextRef="#ctx0" brushRef="#br0" timeOffset="53001.48">18978 9096 5314 0,'0'0'852'0,"0"0"-251"0,0 0 331 0,0 0-564 16,-43 51-243-16,12 1-125 15,-4 17 0-15,-3 13 0 0,1 6 0 16,4 10 0-16,-2 13 0 0,2 17 0 16,6 15 0-16,6 13 0 0,15 10 0 15,6 4 0-15,13-1 0 0,9-3 0 16,7-9 0-16,4-14 0 0,9-17 0 15,-1-14 0-15,0-18 0 16,-3-18 0-16,-5-12 0 0,-4-20 0 16,-7-18 0-16,-5-17 0 0,-3-18 0 15,-7-7-1237-15,-7-16-1801 0</inkml:trace>
  <inkml:trace contextRef="#ctx0" brushRef="#br0" timeOffset="53425.65">19551 9243 4426 0,'0'0'2209'0,"0"0"-1601"0,4-35 36 0,-4 35-339 0,-4 10-305 16,-4 15 0-16,-5 20 0 0,1 13 0 15,3 9 0-15,7-1 0 16,4-5 0-16,3-1 0 0,-1-3 0 16,-2-4 0-16,-2-2 0 0,-2-7 0 15,-7-6 0-15,3-13-1245 0,0-9-3017 0</inkml:trace>
  <inkml:trace contextRef="#ctx0" brushRef="#br0" timeOffset="53751.68">19493 9121 6134 0,'0'0'617'0,"4"-61"-193"0,11 32 16 16,3 7-140-16,7 6-228 15,6 6-24-15,10 9 28 0,3 7-64 16,14 12 57-16,-3 12-69 0,-5 5 0 16,-2 8 0-16,-11 6 0 15,-17 5-65-15,-9 5-107 0,-11 10-80 16,-15 3 96-16,-7 3 156 0,-3 2 36 16,-10 0 188-16,-7-1 60 0,-5-2-183 15,-5-5-101-15,0-5 0 0,7-8 0 16,6-12 0-16,3-12 0 0,10-12 0 15,5-9 0-15,9-10 0 0,7-7-293 16,5-5-783-16,5 1-9 16,3-6-1548-16</inkml:trace>
  <inkml:trace contextRef="#ctx0" brushRef="#br0" timeOffset="54123.97">20216 9669 2657 0,'-6'-41'4142'0,"-2"12"-3154"16,-2 2-608-16,-1 14-355 0,-1 9-25 15,-5 5 0-15,-5 12 0 0,-7 12 0 16,-6 9 0-16,1 10 0 0,3 6 0 15,9 6 0-15,3 2 0 0,13-1 0 16,6-4 0-16,6-5 0 0,15-11 0 16,12-11 0-16,6-11 0 15,5-11 0-15,3-7 0 0,-1-13 0 16,-7-10 0-16,-4-8 0 0,-4-5 0 16,-10-5 0-16,-9-1 0 0,-2-2 0 15,-3-2 0-15,-7-3 0 16,0 0 0-16,-7 3 0 0,1 5 0 15,-8 8 0-15,-3 9 0 0,-3 9 0 16,-1 9-465-16,8 7-1924 0,-1 2-112 0</inkml:trace>
  <inkml:trace contextRef="#ctx0" brushRef="#br0" timeOffset="54279.41">19981 9881 5918 0,'0'0'1929'0,"0"0"-1584"15,0 0-345-15,56 27 0 0,-9-21 0 16,11-6 0-16,0-3 0 0,-8-6 0 16,-3 1 0-16,-6 0 0 15,-3 0 0-15,-1 3 0 0,-10-1 0 16,-7 2-1185-16,-5-2-2061 0</inkml:trace>
  <inkml:trace contextRef="#ctx0" brushRef="#br0" timeOffset="54758.05">18705 10298 7087 0,'38'17'1036'0,"22"-1"-967"0,26 2-69 0,18-12 0 15,24-6 0-15,23-5 0 0,22-5 0 16,11-2 0-16,4-2 0 0,-1 3 0 15,-10 4 0-15,-9 2 0 0,-15 3 0 16,-17 2 0-16,-22 0 0 16,-29 3 0-16,-23 2-665 0,-29 0-580 15,-17 0-4137-15</inkml:trace>
  <inkml:trace contextRef="#ctx0" brushRef="#br0" timeOffset="55236.69">19222 10548 3337 0,'0'0'2085'0,"0"0"-1233"0,0 0-3 16,0 0 220-16,0 0-1069 15,0 0 0-15,0 0 0 0,0 0 0 16,-2 52 0-16,-10-9 0 0,-7 7 0 15,-4-1 0-15,3-6 0 0,3 1 0 16,-1-1 0-16,1-2 0 0,0-1 0 16,7-6 0-16,6-6 0 15,2-6 0-15,2-9 0 0,6-4 0 16,11-5 0-16,7-4 0 0,10-2 0 16,5-6 0-16,4-4 0 0,1 0 0 15,-3 0 0-15,-4 2 0 0,-6 2 0 16,-4-1 0-16,-6 1 0 0,-5-3 0 15,-1-2-229-15,-7 2-1260 0,0-2-2444 0</inkml:trace>
  <inkml:trace contextRef="#ctx0" brushRef="#br0" timeOffset="55404.64">19456 10710 6546 0,'0'0'1393'0,"-13"42"-1140"16,5-6-253-16,-2 6 0 0,-1 5 0 15,-5 2 0-15,6 4 0 0,-1-2 0 16,1-3 0-16,8-6 0 0,0-5 0 16,4-7 0-16,8-10 0 15,7-5 0-15,3-11 0 0,7-10-417 16,-4-5-1648-16,4-12-836 0</inkml:trace>
  <inkml:trace contextRef="#ctx0" brushRef="#br0" timeOffset="55549.63">19774 10822 7519 0,'0'0'673'0,"0"0"-673"16,0 0 0-16,2 38 0 16,-2-2 0-16,-4 5 0 0,-2 4 0 15,4-2 0-15,2 1 0 0,0-3 0 16,2-4 0-16,2-5 0 0,2-5 0 16,0-8 0-16,-2-7 0 15,1-5 0-15,-3-7-2230 0,2-5-1307 0</inkml:trace>
  <inkml:trace contextRef="#ctx0" brushRef="#br0" timeOffset="55728.52">20049 10827 2661 0,'0'0'5531'16,"0"0"-5531"-16,0 0 0 0,-21 40 0 16,7 0 0-16,1 7 0 0,3 0 0 15,0-2 0-15,10-4 0 0,-2 0 0 16,2-4 0-16,-2-2 0 0,-5-4 0 15,1-5 0-15,-4-5 0 16,0-8-1862-16,-5-8-1079 0</inkml:trace>
  <inkml:trace contextRef="#ctx0" brushRef="#br0" timeOffset="55870.46">19698 10964 7279 0,'0'0'644'15,"0"0"-375"-15,41-46-269 0,-6 32 0 16,8 2 0-16,1 1 0 0,1 2 0 15,3 4 0-15,-7 2 0 0,3 3 0 16,-3 0 0-16,2 1 0 0,-12 1-1457 16,-4-2-852-16</inkml:trace>
  <inkml:trace contextRef="#ctx0" brushRef="#br0" timeOffset="56116.41">20264 11161 2945 0,'0'0'2081'0,"0"0"-633"16,-14 40-1223-16,11-36-21 16,1-3 220-16,0 0-60 0,0-1-52 15,0-4-123-15,2-9-189 0,0-10 0 16,2-9 0-16,2-9 0 0,1-6 0 16,3 0 0-16,2-1 0 0,3 3 0 15,7 7 0-15,1 7 0 16,0 5 0-16,-1 9 0 0,1 3 0 15,-3 4 0-15,-3 3 0 0,6 3 0 16,-1 0 0-16,3-1-309 0,-6 1-1652 16,-3 0-924-16</inkml:trace>
  <inkml:trace contextRef="#ctx0" brushRef="#br0" timeOffset="56409.38">20518 10662 3965 0,'0'0'2666'0,"0"0"-1450"16,0 0-871-16,0 0-345 16,46-6 0-16,-19-3 0 0,4-4 0 15,-5 1 0-15,1 1 0 0,-2 2 0 16,-8 4 0-16,-3 3 0 0,-8 2 0 16,-2 8 0-16,-8 8 0 15,-2 7 0-15,-8 7 0 0,-3 1 0 16,3-4 0-16,-3 1 0 0,5-3 0 15,3 0 0-15,5-4 0 0,4-1 0 16,4-4 0-16,7-3 0 0,5-4 0 16,3-4 0-16,0-3 0 0,1-2 0 15,1-6 0-15,-3-4 0 16,1-3 0-16,-4-5 0 0,-1 3-1109 16,-4-5-2057-16</inkml:trace>
  <inkml:trace contextRef="#ctx0" brushRef="#br0" timeOffset="56970.65">21143 10166 4922 0,'0'0'2013'0,"0"0"-1269"0,0 0-280 16,55 11-415-16,-1-11-49 0,12-5 0 16,7-3 0-16,5 0 0 0,-1-2 0 15,-7 6 0-15,-8-1 0 0,-10 1 0 16,-15 3 0-16,-10 0 0 0,-13 1 0 15,-8 0 0-15,-6 0 0 0,-2-5-1041 16,-6 3-928-16,-9-9-1725 0</inkml:trace>
  <inkml:trace contextRef="#ctx0" brushRef="#br0" timeOffset="57153.3">21444 9919 7351 0,'0'0'841'0,"0"0"-841"15,-4 55 0-15,10-18 0 0,5 8 0 16,-1 4 0-16,0 2 0 0,3 1 0 16,-1-3 0-16,3-7 0 15,3-5 0-15,7-7 0 0,4-14 0 16,-8-6-469-16,8-10-1936 0</inkml:trace>
  <inkml:trace contextRef="#ctx0" brushRef="#br0" timeOffset="57662.82">22691 9108 5830 0,'0'0'404'0,"-8"36"257"0,5-8 259 16,-1 6-543-16,0 4-377 0,-4 6 0 16,-4 1 0-16,-7 3 0 0,0-1 0 15,-1-2 0-15,-1-1 0 16,-2-4 0-16,9-1 0 0,1-4 0 16,5-8 0-16,6-4 0 0,2-8 0 15,10-6 0-15,7-3 0 16,12-3 0-16,8-3 0 0,6-7 0 15,5-3 0-15,0-2 0 0,3 0 0 16,-3 0 0-16,-7 1 0 0,-2-2 0 16,-8 1 0-16,-6-1 0 15,-4-2 0-15,-5-1 0 0,-5-4-997 16,-3 3-952-16,-4 0-1401 0</inkml:trace>
  <inkml:trace contextRef="#ctx0" brushRef="#br0" timeOffset="57831.19">22860 9353 7647 0,'0'0'545'15,"-16"40"-545"-15,10-5 0 16,-1 4 0-16,1 4 0 0,4 3 0 16,2 4 0-16,6 2 0 0,7 0 0 15,1-1 0-15,7-2 0 16,-1-4 0-16,1-4 0 0,0 1 0 15,-3-6 0-15,-5-9-2078 0,-7-6-1263 0</inkml:trace>
  <inkml:trace contextRef="#ctx0" brushRef="#br0" timeOffset="58094.81">22100 10226 6226 0,'0'0'909'0,"0"0"-5"0,0 0-751 15,0 0-153-15,51-5 0 0,32 0 0 16,35 1 0-16,22-5 0 0,9-2 0 16,8 1 0-16,2-1 0 0,-4 4 0 15,-2 1 0-15,-12 4 0 16,-13-1 0-16,-24 0 0 0,-30 1-1413 15,-18-3-1049-15</inkml:trace>
  <inkml:trace contextRef="#ctx0" brushRef="#br0" timeOffset="59669.42">22976 11388 2185 0,'0'0'3301'0,"0"0"-2505"0,0 0-167 16,0 0 243-16,4-35-463 0,-4 23-409 16,-2 4 0-16,0 2 0 0,-2 2 0 15,-2 2 0-15,-7 2 0 0,-5 7 0 16,-7 12 0-16,-4 14 0 0,0 10 0 16,4 3 0-16,7 2 0 15,7-2 0-15,9-5 0 0,6-3 0 16,9-5 0-16,12-10 0 0,3-8 0 15,6-9 0-15,1-7 0 0,-2-10 0 16,-4-10 0-16,-7-5 0 0,-5-6 0 16,-5 0 0-16,-5-2 0 15,-7-1 0-15,0 1 0 0,-5 0 0 16,-5 0 0-16,-2 1 0 0,-3 0-1593 16,5 7-572-16,2-1-1657 0</inkml:trace>
  <inkml:trace contextRef="#ctx0" brushRef="#br0" timeOffset="59885.79">23172 11000 6843 0,'0'0'996'16,"0"0"-696"-16,-2 51-247 0,-4-10-53 15,0 7 0-15,0 0 0 0,0 3 0 16,1 0 0-16,3 1 0 0,-4 0 0 15,6 0 0-15,-2-4 0 0,2-5 0 16,2-6 0-16,6-7 0 0,1-7 0 16,3-9 0-16,0-9-601 15,-1-5-888-15,-1-5-348 0</inkml:trace>
  <inkml:trace contextRef="#ctx0" brushRef="#br0" timeOffset="60119.51">23392 11422 4670 0,'0'0'2913'0,"0"-49"-2304"0,-9 23-609 16,-1 8 0-16,-5 5 0 0,3 6 0 15,-2 7 0-15,-3 9 0 0,-2 9 0 16,1 8 0-16,-1 8 0 0,3 3 0 16,5 5 0-16,9-1 0 0,2-3 0 15,13-5 0-15,3-6 0 16,7-7 0-16,2-10 0 0,4-5 0 15,-2-6 0-15,-5-11 0 0,5-7 0 16,-6-8-621-16,-11 5-1972 16,5-4-353-16</inkml:trace>
  <inkml:trace contextRef="#ctx0" brushRef="#br0" timeOffset="60265.69">23478 11039 5730 0,'0'0'1137'0,"0"0"135"16,0 0-1219-16,-4 44-53 0,-2-3 0 15,0 11 0-15,-2 4 0 0,1-2 0 16,3 0 0-16,0 0 0 16,4-5 0-16,2-3 0 0,0-6 0 15,9-5 0-15,-3-5 0 0,0-8 0 16,0-9-2114-16,-1-9-1043 0</inkml:trace>
  <inkml:trace contextRef="#ctx0" brushRef="#br0" timeOffset="60956.56">24063 9167 3657 0,'0'0'460'0,"0"0"453"0,0 0-125 0,0 0-144 16,0 0 205-16,0 0-389 0,0 0-124 16,0 0-251-16,0 0-85 0,-20 37 0 15,38 2 0-15,13 6 0 0,13 6 0 16,18 13 0-16,16 13 0 15,17 16 0-15,7 17 0 0,-1 13 0 16,-10 9 0-16,-23 3 0 0,-20 0 0 16,-24 1 0-16,-17 0 0 0,-9 1 0 15,-15 2 0-15,-12 1 0 16,-8 3 0-16,-15-3 0 0,-12-1 0 16,-12-5 0-16,-11-5 0 0,-6-11 0 15,-4-13 0-15,-7-19 0 0,3-22 0 16,-4-19 0-16,30-19 0 0,1-15-5723 15</inkml:trace>
  <inkml:trace contextRef="#ctx0" brushRef="#br0" timeOffset="65454.45">22286 10655 3609 0,'0'0'1893'0,"-5"-57"-1205"0,5 31-167 0,0 11 239 0,3 4-344 16,-3 5-111-16,0 5-305 0,0 1 0 16,2 8 0-16,-2 17 0 0,2 14 0 15,-2 9 0-15,0 10 0 16,0 1 0-16,0 10 0 0,0 5 0 16,-7 6 0-16,3 0 0 0,-4-4 0 15,4-6 0-15,0-12 0 0,4-13 0 16,8-12 0-16,2-12 0 0,3-14-169 15,-1-4-1099-15,1-8-445 0</inkml:trace>
  <inkml:trace contextRef="#ctx0" brushRef="#br0" timeOffset="66047.66">22298 10649 4802 0,'0'0'744'0,"0"0"64"0,-39-14 161 15,35 3-481-15,-1-2-136 0,10-5-323 16,3 1-29-16,10 0 0 16,3-1 0-16,10 4 0 0,2 2 0 15,9 5 0-15,1 5 0 0,2 2 0 16,-5 5 0-16,-5 5 0 0,-8 4 0 16,-9 5 0-16,-5 2 0 15,-5 3 0-15,-6 3 0 0,-4 2 0 16,-6 2 0-16,-9 2 0 0,-3 5 0 15,-3-1 0-15,-6 1 0 0,0-3 0 16,0-3 0-16,2-7 0 16,4-3 0-16,1-7 0 0,1-7 0 15,-2-3 0-15,9-5 0 0,-3-1 0 16,3-6 0-16,1-3 0 0,3 3 0 16,4 0 0-16,2 3 0 0,4 3 0 15,-2 1 0-15,2 0 0 0,2 13 0 16,8 12 0-16,7 10 0 0,5 6 0 15,7 3 0-15,2-3 0 0,2 2 0 16,2 0 0-16,1 0 0 16,-1 0 0-16,2-3 0 0,-2 0 0 15,-4-5 0-15,-4-4 0 0,-2-3 0 16,-7-2 0-16,-7-5 0 0,-5-4 0 16,-6-6 0-16,0-7 0 0,0-7 0 15</inkml:trace>
  <inkml:trace contextRef="#ctx0" brushRef="#br0" timeOffset="79612.78">5546 3468 4458 0,'0'0'204'16,"0"0"-128"-16,0 0 4 0,0 0-8 15,39-19 68-15,-37 15 376 0,3 2-124 16,-1 1-124-16,-2-1 52 0,4 1-207 16,2 1-9-16,5 0 44 15,5 2-108-15,-1 1-8 0,-1 2 0 16,5-1-20-16,4-1-12 0,4-2 64 16,6-1-24-16,2 0 28 0,6 0 24 15,7-3-92-15,4-2 24 0,8-1 32 16,2 2-52-16,4 2 40 0,7 0 64 15,3-1-88-15,7 1 28 16,4 0 36-16,0 0-60 0,10 0 24 16,0 0 24-16,7-1-64 0,-1 0 0 15,7-1 4-15,3 1-12 0,5-3 0 16,0 1 0-16,6-1 12 0,0 0-12 16,5 1 16-16,3 2 0 0,2 0 20 15,5 1 124-15,-1 0-100 16,-1 1 1-16,2-1-61 0,-3 0 0 15,3 1 0-15,-5-2 0 0,0 0 0 16,3-3 0-16,-5-1 0 0,3 0 0 16,-5-4 0-16,-12 2 0 15,2-3 0-15,-17 0 0 0,-1 0 0 16,-9 2 0-16,-15 0 0 0,-7 2 0 16,-11 1 0-16,-9 2 0 0,-11 0 0 15,-1 2 0-15,-8 0 0 0,-8 1 0 16,-8 1 0-16,-7 0 0 15,-6 0 0-15,-2 1 0 0,-2 0 0 16,0 0 0-16,0-1 0 0,-2 0 0 16,-2 0-393-16,0 0-823 0,2-5-605 0</inkml:trace>
  <inkml:trace contextRef="#ctx0" brushRef="#br0" timeOffset="80828.53">10340 3165 2140 0,'0'0'1173'15,"0"0"-857"-15,0 0 124 0,0 0 249 16,0 0-165-16,0 0-104 0,-19-49 196 16,34 25-351-16,11-3-69 0,20-4-4 15,12-2-160-15,20-7 20 0,20-4 8 16,21-6-48-16,18-3-12 0,20-6 0 15,17 0-4-15,5-2 4 0,20-3-20 16,12 0-88-16,10-2 16 16,15 1-44-16,5 1 24 0,22 1 60 15,8 1 24-15,14 1-9 0,11-1 37 16,12 3 0-16,8 1 17 16,10 1-17-16,9 5 16 0,6 2 8 15,7 6 84-15,-7 8 68 0,-4 6-112 16,-7 9 4-16,-22 5-4 0,-8 7-52 15,-15 4-8-15,-18 5 32 0,-15 1 0 16,-20 6 88-16,-25 4 40 16,-19-1-152-16,-17 0 20 0,-28 0-28 0,-21-2 0 15,-27-3-4-15,-23-2 8 16,-20-2 0-16,-19-1-8 0,-16 0 4 16,-7-2 0-16,-10 0-8 0,4 1-4 15,-4-2-284-15,2-1-212 0,2 1-1125 16,0-8-236-16</inkml:trace>
  <inkml:trace contextRef="#ctx0" brushRef="#br0" timeOffset="82207.98">20107 1538 2377 0,'0'0'3361'0,"0"0"-2288"16,-27-35-621-16,17 34-72 0,-7 3 8 15,-8 7-312-15,3 9 9 16,-5 6-85-16,-4 7 0 0,4 6 0 16,-2 5 0-16,8 1 0 0,5 3 0 15,5 0 0-15,7-1 0 0,4-1 0 16,8-5 0-16,11-7 0 0,6-7 0 16,16-12 0-16,7-11 0 15,6-5 0-15,1-12 0 0,3-7 0 16,-4-6-233-16,-13 4-1388 0,-8-7-484 0</inkml:trace>
  <inkml:trace contextRef="#ctx0" brushRef="#br0" timeOffset="82454.28">20438 1136 6078 0,'-21'56'332'0,"4"3"25"0,1 14 211 15,-1-2-16-15,3 4-404 0,-1-1 0 16,9-4-139-16,2 1-9 16,4-1 0-16,0-7 0 0,8-4 0 15,-1-8 0-15,5-9-505 0,4-9-235 16,-1-14-117-16,6-10-2128 0</inkml:trace>
  <inkml:trace contextRef="#ctx0" brushRef="#br0" timeOffset="82747.89">20659 1675 7871 0,'0'0'321'0,"-44"-6"-321"0,20 12 0 16,-3 7 0-16,4 7 0 0,-2 5 0 15,2 5 0-15,5 7 0 0,5 1 0 16,9 1 0-16,4-2 0 16,15-4 0-16,8-6 0 0,8-3 0 15,12-10 0-15,7-7 0 0,-1-6 0 16,-1-7 0-16,-3-7 0 0,-12-6 0 16,-10-5 0-16,-9-3 0 15,-3-4 0-15,-11-1 0 0,0 2 0 16,-11-2 0-16,-1 1 0 0,-7 2-9 15,-1 1-315-15,-1 8-388 0,2 2 292 16,5 8-221-16,4 6-1160 0,8 1 141 16</inkml:trace>
  <inkml:trace contextRef="#ctx0" brushRef="#br0" timeOffset="83291">21027 1644 1460 0,'0'0'4614'0,"0"0"-3389"0,0 0-332 15,0 0-893-15,-48-38 0 16,25 28 0-16,-3 4 0 0,-3 5 0 16,8 1 0-16,2 3 0 0,1 5 0 15,7 1 0-15,5 2 0 0,2 0 0 16,4 4 0-16,10-1 0 0,9 4 0 16,8-1 0-16,2 0 0 15,4 1 0-15,2-2 0 0,0 0 0 16,-4-3 0-16,-4 2 0 0,-10-2 0 15,-3-2 0-15,-10 1 0 0,-4 0 0 16,-2-5 0-16,-8 3 0 0,-7-1 0 16,-3-2 0-16,-9 0 0 0,-6-2 0 15,1-5 0-15,-1 0 0 16,4-1 0-16,4-4 0 0,7 4 0 16,9-1-125-16,9 1-387 0,0 1-505 15,4 0 121-15,9 1-160 0,11 3-573 16,9 1 873-16,5-1 331 0,3-3-267 15,-2-1 692-15,-2-4 380 16,-2-3 681-16,2 0-185 0,-8-1 177 16,0-2 799-16,-6-1-783 0,4-3-252 15,-3-1-817-15,1-3 0 0,-2-5 0 16,-3 1 0-16,-1-4 0 0,-3 1 0 16,-5-1 0-16,-5 2 0 15,-4 2 0-15,-11 7 0 0,-1 6 0 16,-7 9 0-16,-7 7 0 0,-1 11 0 15,-4 7 0-15,-6 7 0 0,1 5 0 16,3 4 0-16,11 0 0 0,9 0 0 16,13-3 0-16,10-5 0 15,13-6 0-15,14-6 0 0,7-11 0 16,12-7 0-16,4-6 0 0,-3-10 0 16,-9 0-781-16,4-6-1056 0</inkml:trace>
  <inkml:trace contextRef="#ctx0" brushRef="#br0" timeOffset="83698.96">22333 1118 7203 0,'0'0'800'0,"0"0"-611"16,0 0-189-16,0 0 0 0,0 0 0 16,0 0 0-16,-25 87 0 0,15-10 0 15,0 8 0-15,8 1 0 0,0-6 0 16,2-7 0-16,2-3 0 0,-2-5 0 16,0-8 0-16,-2-7 0 15,-5-9 0-15,1-9 0 0,-2-7 0 16,2-11-881-16,-1-9-2505 0</inkml:trace>
  <inkml:trace contextRef="#ctx0" brushRef="#br0" timeOffset="83845.81">22093 1620 5278 0,'0'0'1977'0,"0"0"-1149"16,40-5-719-16,-16 5-109 0,5 5 0 15,-2-1 0-15,0 0 0 0,4 0 0 16,0 1 0-16,6-1 0 0,1-1 0 15,-1-1 0-15,0-2 0 16,-6-1-1309-16,-4-2-780 0,-4 0-1657 0</inkml:trace>
  <inkml:trace contextRef="#ctx0" brushRef="#br0" timeOffset="84078.88">22623 1603 5834 0,'0'0'2069'15,"-56"11"-1780"-15,21 2-289 16,2 7 0-16,-3 6 0 0,7 5 0 15,5 1 0-15,7 3 0 0,11 0 0 16,8-1 0-16,12 0 0 16,7-4 0-16,12-2 0 0,9-7 0 15,-1-3 0-15,13-8 0 0,-1-6 0 16,-3-5 0-16,-9-10 0 0,-8-3 0 16,-12-6 0-16,-11-4 0 0,-1-3 0 15,-7-3 0-15,-2-2 0 0,-11-1 0 16,1 2 0-16,-11-2 0 0,-5 1-993 15,3 7-908-15,0-1-1064 0</inkml:trace>
  <inkml:trace contextRef="#ctx0" brushRef="#br0" timeOffset="84485.77">23728 1781 3289 0,'0'0'3546'16,"-4"-44"-2842"-16,-4 21-376 0,0 2-3 15,-5-1-325-15,1 4 0 16,2 4 0-16,-1 7 0 0,-1 7 0 16,0 7 0-16,-5 17 0 0,-6 12 0 15,3 9 0-15,1 5 0 0,11-4 0 16,6-4 0-16,6-7 0 0,10-6 0 16,9-11 0-16,4-8 0 15,10-7 0-15,0-9 0 0,-2-9 0 16,1-6 0-16,-10-8 0 0,-3-5 0 15,-4-3 0-15,-5-4 0 0,-1-3 0 16,-5-3 0-16,-2-3-957 16,-4 0 172-16,-2 5-167 0,0 12-1241 0</inkml:trace>
  <inkml:trace contextRef="#ctx0" brushRef="#br0" timeOffset="84785.08">23935 1721 4586 0,'0'0'932'0,"-4"49"197"15,0-24-465-15,-4-7-212 16,1-7-23-16,3-3-429 0,0-5 0 16,2-1 0-16,0-1 0 0,2-1 0 15,0-7 0-15,0-8 0 0,12-13 0 16,7-4 0-16,6-4 0 0,2 4 0 16,-5 10 0-16,3 5 0 15,-8 8 0-15,-7 6 0 0,-4 3 0 16,1 4 0-16,-5 8 0 0,0 11 0 15,-2 6 0-15,-4 2 0 0,-3 1 0 16,5-6 0-16,0-3 0 16,2-2 0-16,0-3 0 0,0-4 0 15,0-1 0-15,4-7 0 0,0-3-681 16,-1-2-1212-16,1-3-908 0</inkml:trace>
  <inkml:trace contextRef="#ctx0" brushRef="#br0" timeOffset="85003.2">24235 1839 7843 0,'0'0'349'0,"43"-31"-349"16,-16 6 0-16,-2-2 0 0,-4-3 0 15,-1-3 0-15,-7-1 0 0,1 1 0 16,-6 3 0-16,-3 10 0 0,-5 9 0 16,0 8 0-16,-5 3 0 15,-9 5 0-15,-13 19 0 0,-12 12 0 16,4 13 0-16,2 5 0 0,14-4 0 15,7-3 0-15,10-4 0 0,8-5 0 16,12-9 0-16,22-13 0 16,13-7 0-16,20-9 0 0,18-12 0 0,10-7 0 15,-22 2-281-15,1-4-3325 0</inkml:trace>
  <inkml:trace contextRef="#ctx0" brushRef="#br0" timeOffset="85519.07">25500 1519 1560 0,'0'0'3378'0,"10"-43"-2514"0,-12 23-272 0,-10 6 401 16,-7 2-493-16,-3 2-195 0,-5 4-305 15,0 3 0-15,-2 3 0 0,2 4 0 16,4 4 0-16,7-1 0 0,3 0 0 15,5 0 0-15,0 4 0 16,8 1 0-16,4 5 0 0,6 5 0 16,5 0 0-16,5 1 0 0,1 3 0 15,6 2 0-15,-2 0 0 0,2-1 0 16,-3 1 0-16,-1-4 0 0,-2-1 0 16,-7-2 0-16,-5-3 0 15,-9-2 0-15,-5-1 0 0,-7-1 0 16,-9-2 0-16,-6-1 0 0,-8-2 0 15,-2-2 0-15,-4-5 0 0,4-2 0 16,1-2 0-16,12-5 0 0,5-5 0 16,11-1 0-16,8-3-601 0,14 0-267 15,11-3 51-15,12 2-531 16,7 1 511-16,-7 4 117 0,0-1-1869 0</inkml:trace>
  <inkml:trace contextRef="#ctx0" brushRef="#br0" timeOffset="85785.37">25659 1519 4910 0,'0'0'1673'0,"0"0"-885"0,0 0-260 16,-33 16-235-16,14 12-293 0,3 9 0 15,4 3 0-15,9-2 0 0,6 2 0 16,7-1 0-16,8-1 0 16,7-1 0-16,8-5 0 0,0-4 0 15,5-6 0-15,-3-8 0 0,0-7 0 16,-8-7 0-16,-2-7 0 0,-5-7 0 15,-5-7 0-15,-3-6 0 0,-4-4 0 16,-1-3 0-16,-1-2 0 0,-4-2 0 16,-2 2 0-16,0 2 0 0,0 3 0 15,-4 6 0-15,0 7 0 16,2 8-21-16,2 5-275 0,0 5-416 16,8 3 39-16,0 4-39 0,0 7-2229 0</inkml:trace>
  <inkml:trace contextRef="#ctx0" brushRef="#br0" timeOffset="85996.75">25986 1900 6919 0,'0'0'704'0,"0"0"-148"16,-13-42-543-16,13 11-13 0,2-5 0 16,9-4 0-16,5-3 0 0,5 2 0 15,2 9 0-15,4 9 0 16,-1 8 0-16,-1 7 0 0,-2 5 0 15,0 3 0-15,-5 1 0 0,3 1 0 16,-2 1 0-16,-5-2-269 0,-2 1-1392 16,-5-2-736-16</inkml:trace>
  <inkml:trace contextRef="#ctx0" brushRef="#br0" timeOffset="86503.43">26680 1091 4402 0,'0'0'776'0,"-20"-54"649"15,5 28-677-15,5 8-136 16,-3 5-383-16,-3 3-229 0,-1 3 0 16,-5 4 0-16,-7 3 0 0,-4 5 0 15,-7 9 0-15,1 7 0 0,-4 5 0 16,5 6 0-16,7 4 0 0,11 3 0 16,9 6 0-16,7 5 0 15,8 3 0-15,15 5 0 0,4 4 0 16,10 0 0-16,-2-2 0 0,-2-3 0 15,-9-3 0-15,-7-4 0 0,-7-1 0 16,-4-6 0-16,-2-3 0 0,-4-6 0 16,0-7 0-16,-6-6-677 15,-1-5-300-15,1-8-255 0,-3-6-2810 0</inkml:trace>
  <inkml:trace contextRef="#ctx0" brushRef="#br0" timeOffset="86893.26">26308 1641 6502 0,'44'0'497'0,"3"4"39"16,7 0-36-16,-4 0-388 0,-3-2-67 15,-3-1-45-15,-5-1 0 0,-4-2 0 16,-4-3 0-16,-8 0-133 0,-7-4-175 16,-8 4-224-16,-5-3 332 0,-3 0 200 15,-3-3 36-15,-1 2 112 16,-4 2 156-16,-4 6 240 0,-3 4-403 15,-5 10-141-15,-3 4 0 0,-2 5 0 16,0 3 0-16,7 0 0 0,3 0 0 16,7-2 0-16,6-3 0 15,2-2 0-15,8-3 0 0,2-4 0 16,1-4 0-16,1-4 0 0,3-3 0 16,1-4 0-16,-1-5 0 0,1-3 0 15,1 2 0-15,-3-1 0 0,-4 3 0 16,-1 4 0-16,-3 1 0 0,-4 3 0 15,0 2 0-15,0 7 0 16,2 5 0-16,2 3 0 0,1-1 0 16,3-4 0-16,0-5 0 0,5-1 0 15,1-4-233-15,1-2-375 0,-1 0-56 16,-3 0-1237-16,-3 0-264 0</inkml:trace>
  <inkml:trace contextRef="#ctx0" brushRef="#br0" timeOffset="87134.51">27156 1564 7543 0,'0'0'240'0,"-6"-52"169"15,3 31-409-15,-5 14 0 0,-2 5 0 16,-9 4 0-16,-3 5 0 0,-5 10 0 16,0 6 0-16,0 4 0 0,2 7 0 15,2 4 0-15,5 3 0 0,7 0 0 16,7-1 0-16,6-4 0 0,13-5 0 15,6-4 0-15,5-4 0 16,3-7 0-16,2-5 0 0,0-5 0 16,0-6 0-16,-4-4-857 0,-8-2-600 15,-5-3-2837-15</inkml:trace>
  <inkml:trace contextRef="#ctx0" brushRef="#br0" timeOffset="87415.97">27164 1817 5150 0,'0'0'696'15,"0"0"-540"-15,0 0 745 0,39 2-413 16,-10-11-132-16,4-3 89 0,0-5-445 16,0-2 0-16,-2-4 0 0,0-6 0 15,-6-3 0-15,-4-8 0 16,-5-5 0-16,-5-2 0 0,-7 4 0 16,-4 9 0-16,-4 13 0 0,-11 15 0 15,-5 10 0-15,-11 16 0 0,-9 11 0 16,-3 13 0-16,0 9 0 0,3 8 0 15,13 1 0-15,11 1 0 16,12-5 0-16,8-4 0 0,12-5 0 16,11-5 0-16,13-4 0 0,7-3 0 15,7-3 0-15,4-3 0 0,-2-5 0 16,-7-4-225-16,-16-9-1740 0,-8-5-1528 16</inkml:trace>
  <inkml:trace contextRef="#ctx0" brushRef="#br0" timeOffset="88079.06">21016 3053 5470 0,'0'0'872'0,"0"0"209"0,0 0-557 16,0 0-279-16,75-32-245 15,-5 13 0-15,17-3 0 0,12 2 0 16,7 6 0-16,-1 5 0 0,5 2 0 16,-9 2 0-16,-8 4 0 0,-15 1 0 15,-14 0 0-15,-18 2 0 0,-15 3 0 16,-14-4-97-16,-11 4-463 0,-8 0-837 15,-2-1-175-15,-19 4-906 0</inkml:trace>
  <inkml:trace contextRef="#ctx0" brushRef="#br0" timeOffset="88290.68">21093 3135 7143 0,'0'0'172'16,"0"0"-44"-16,70 17 496 0,-12-14-499 15,10-2-125-15,9-1 0 0,3-1 0 16,1-2 0-16,2-1 0 0,-5-1 0 16,1 1 0-16,-11-1 0 15,-4-4 0-15,-10 0 0 0,-11-3-661 16,-10-2-255-16,-12-1 47 0,-7 3-1184 16,-7-3-276-16</inkml:trace>
  <inkml:trace contextRef="#ctx0" brushRef="#br0" timeOffset="88536.79">21920 2644 6282 0,'0'0'969'0,"0"0"-641"0,0 0-192 15,51 12 341-15,-15 1-477 0,3 6 0 16,6 6 0-16,-1 3 0 0,1 4 0 16,-6 5 0-16,-3 0 0 15,-12 1 0-15,-9 1 0 0,-7 0 0 16,-6 0 0-16,-8-3 0 0,-4-3 0 15,-9-1 0-15,-6-5 0 0,-4-1 0 16,-4-1 0-16,-2-6 0 0,2 0 0 16,2-7 0-16,4-2 0 15,7-6 0-15,9 0 0 0,9-4-905 16,2-1-1068-16,13-15-1853 0</inkml:trace>
  <inkml:trace contextRef="#ctx0" brushRef="#br0" timeOffset="88999.96">23327 2707 4726 0,'0'0'848'0,"0"0"-4"0,0 0 149 0,0 0-661 0,0 0-52 16,-10 63-111-16,4-19-169 0,2 8 0 16,2 6 0-16,2 6 0 15,0 3 0-15,2 2 0 0,-2-2 0 16,0-7 0-16,0-5 0 0,0-8 0 15,-2-8 0-15,-2-9 0 16,2-10-205-16,2-9-703 0,-3-6-1489 0,1-7-1125 16</inkml:trace>
  <inkml:trace contextRef="#ctx0" brushRef="#br0" timeOffset="89327.34">23348 2760 4402 0,'0'0'564'0,"60"-16"564"0,-25 6-559 0,2 7-173 15,1 3 148-15,1 8-340 16,-2 12 8-16,0 10-39 0,-2 6-173 15,-8 10 0-15,-4 6 0 0,-8 6 0 16,-7 2 0-16,-4 3 0 16,-2 1 0-16,-4-4 0 0,-8-5 0 15,-11-2 0-15,-10-3 0 0,-12-2 0 16,-3-3 0-16,-8-6 0 0,-4-5 0 16,5-10 0-16,1-10 0 0,13-8-245 15,4-3-479-15,12-3-41 0,8-1-1852 16,11-5-860-16</inkml:trace>
  <inkml:trace contextRef="#ctx0" brushRef="#br0" timeOffset="89717.17">23987 3417 7443 0,'-13'-37'392'16,"5"10"-96"-16,-4 2-235 15,1 11-61-15,1 3 0 0,-2 9 0 16,1 5 0-16,-5 13 0 0,-1 11 0 16,-3 11 0-16,-3 7 0 0,6 6 0 15,3 3 0-15,8 0 0 0,6-1 0 16,2-6 0-16,10-8 0 15,9-8 0-15,8-10 0 0,6-9 0 16,4-10 0-16,5-7 0 0,1-16 0 16,-6-9 0-16,3-8 0 0,-11-6 0 15,-6-5 0-15,-7-6 0 0,-8-5 0 16,-7-4 0-16,-3 0 0 0,-13 3 0 16,-5 14 0-16,-3 14 0 15,-2 16 0-15,4 17 0 0,3 6 0 16,1 9-237-16,5-2-1900 0,-4 2-108 15</inkml:trace>
  <inkml:trace contextRef="#ctx0" brushRef="#br0" timeOffset="89877.34">23735 3723 8192 0,'0'0'0'0,"0"0"0"15,0 0 0-15,62-5 0 0,-9-6 0 16,12 0 0-16,1-2 0 0,-6 4 0 16,-7 1 0-16,-5 0 0 0,-1 0 0 15,-13 1-2118-15,-3-4-2764 0</inkml:trace>
  <inkml:trace contextRef="#ctx0" brushRef="#br0" timeOffset="90318.21">24543 3160 7223 0,'0'0'480'16,"0"0"9"-16,0 0-489 16,0 0 0-16,64-7 0 0,-25 2 0 15,3 1 0-15,-1 1 0 0,-6-1 0 16,2 1 0-16,3 0 0 0,-1 1 0 16,-4 0 0-16,-6-2 0 0,-10 2 0 15,-9-1-633-15,-6 1-980 0</inkml:trace>
  <inkml:trace contextRef="#ctx0" brushRef="#br0" timeOffset="90500.07">24491 3314 6346 0,'0'0'1197'16,"0"0"-548"-16,0 0-649 0,52 33 0 15,-11-27 0-15,9-5 0 0,4-2 0 16,1-4 0-16,3-2 0 0,0-3 0 16,-2-2 0-16,-2-5 0 15,-15 4-741-15,-4-5-2845 0</inkml:trace>
  <inkml:trace contextRef="#ctx0" brushRef="#br0" timeOffset="91126.91">25326 3004 5078 0,'0'0'248'0,"2"-38"460"0,11 18 309 15,5 4-657-15,5-1-92 0,4 3 200 16,4 0-423-16,2 2-45 16,6 0 0-16,5 4 0 0,1 3 0 15,3 5 0-15,-1 1 0 0,-1 12 0 16,-7 11 0-16,-4 7 0 0,-4 9 0 16,-6 7 0-16,-8 6 0 15,-9 1 0-15,-10 1 0 0,-9-2 0 16,-7-4 0-16,-7-4 0 0,-4-3 0 15,-4-3 0-15,-6-4 0 0,-5-3 0 16,-1-5 0-16,-3-5 0 0,-1-6 0 16,-1-5 0-16,5-8 0 15,7-3 0-15,12-6 0 0,7-7 0 16,11-3 0-16,6-8 0 0,6-6 0 16,6 0 0-16,7 2 0 0,7 11 0 15,7 8 0-15,7 9 0 0,5 7 0 16,0 9 0-16,-3 7 0 15,-3 7 0-15,-4 3 0 0,-2 4 0 16,-2 2 0-16,2-3 0 0,2-1 0 16,-4-6 0-16,-2-7 0 0,-13-8 0 15,-5-5-157-15,-9-9-3529 0</inkml:trace>
  <inkml:trace contextRef="#ctx0" brushRef="#br0" timeOffset="108847.2">1732 12350 3137 0,'0'0'1104'0,"0"0"-199"15,0 0-101-15,0 0-119 0,0 0 427 16,0 0-680-16,0 0-419 0,0 0-13 16,-16 49 0-16,10 3 0 15,1 12 0-15,3 1 0 0,2 0 0 16,2 4 0-16,3 1 0 0,-1 0 0 16,-2-6 0-16,0-6 0 15,-2-6 0-15,2-9 0 0,0-9 0 16,0-10 0-16,0-12-1085 0,0-6-40 15,0-10-632-15</inkml:trace>
  <inkml:trace contextRef="#ctx0" brushRef="#br0" timeOffset="109247.4">1718 12312 5778 0,'0'0'180'0,"-11"-39"493"15,11 20-189-15,3 3-68 0,7-1-4 16,2-1-352-16,9-1-8 0,8 0 32 16,2 1-84-16,6 5 32 15,4 6-11-15,3 7-21 0,-5 6 0 16,-4 9 0-16,-8 8-33 0,-2 4 33 16,-15 5-12-16,1 2-28 0,-11 1 40 15,0-2-12-15,-11 1-8 16,-3-4-44-16,-5 0 44 0,-4 1-20 15,1-3 40-15,-9-2 28 0,-2-2-24 16,2-4-4-16,0-3 20 16,4-4-4-16,2-7-16 0,8-3 52 15,9-2-32-15,2-1 81 0,4 2-101 16,2 1 0-16,0 5 0 0,2 9 0 16,8 14 0-16,5 6 0 0,5 6 0 15,-1 3 0-15,0 0 0 0,3 0 0 16,3-1 0-16,-2-2 0 0,0-5 0 15,-3-4 0-15,3-6 0 0,-2-6-313 16,-5-9-1704-16,1-9-1212 0</inkml:trace>
  <inkml:trace contextRef="#ctx0" brushRef="#br0" timeOffset="109787.1">2371 12915 4145 0,'0'0'673'0,"0"0"531"0,0 0-455 15,0 0-73-15,0 0 69 0,-43-40-745 16,28 29 0-16,1 0 0 0,-3 1 0 15,1 3 0-15,1 5 0 0,-1 4 0 16,1 9 0-16,3 10 0 16,-5 11 0-16,3 8 0 0,3 7 0 15,5 0 0-15,6 0 0 0,4-4 0 16,9-6 0-16,7-8 0 0,5-11 0 16,8-8 0-16,0-8 0 0,2-8 0 15,-4-9 0-15,-4-6 0 0,-6-7 0 16,-7-2 0-16,-5 0 0 0,-5-1 0 15,-4 2 0-15,-10 1 0 0,-1 1 0 16,-3-1 0-16,1 2 0 16,-3 5 0-16,5 7 0 0,3 5 0 15,6 7 0-15,2 2-801 0,0 4-480 16,0 6-2360-16</inkml:trace>
  <inkml:trace contextRef="#ctx0" brushRef="#br0" timeOffset="110156.4">2592 12393 5658 0,'0'0'304'0,"0"0"393"0,0 0-125 0,4 67-120 16,-4-12 0-16,0 10-395 0,0-1-57 15,0 0 0-15,7 0 0 0,-1 5 0 16,0-3 0-16,2 0 0 16,-6-5 0-16,0-4 0 0,-2-5 0 15,0-6 0-15,0-6-413 0,2-12-1484 16,-2-10-76-16,5-10-1016 0</inkml:trace>
  <inkml:trace contextRef="#ctx0" brushRef="#br0" timeOffset="110419.04">2886 12979 6502 0,'0'0'901'16,"-17"-40"-481"-16,7 20-51 0,-1 2-369 15,-3 7 0-15,2 3 0 0,1 8 0 16,1 7 0-16,-5 11 0 0,3 9 0 15,-2 10 0-15,3 6 0 16,3 1 0-16,4-3 0 0,4-3 0 16,6-6 0-16,6-8 0 0,7-10 0 15,4-6 0-15,8-8 0 0,0-9 0 16,2-9 0-16,2-9 0 0,-6-8 0 16,-8 7-1113-16,-7-5-1176 0</inkml:trace>
  <inkml:trace contextRef="#ctx0" brushRef="#br0" timeOffset="110605.12">2911 12414 6939 0,'-9'32'1160'0,"7"6"-1067"0,2 12-93 16,0 4 0-16,2 9 0 15,9 7 0-15,3 6 0 0,5 3 0 16,-1 5 0-16,3 2 0 0,-5-3 0 15,-3-5 0-15,-5-10 0 16,-2-21-1177-16,-2-11-1272 0</inkml:trace>
  <inkml:trace contextRef="#ctx0" brushRef="#br0" timeOffset="113387.98">3423 12728 5622 0,'0'0'1525'0,"0"0"-741"0,0 0-523 16,0 0-261-16,0 0 0 15,0 0 0-15,41 1 0 0,-5-2 0 16,1 0 0-16,4-1 0 0,-2-3 0 15,1 0 0-15,-1 2 0 0,-4-1 0 16,-6 1 0-16,0 1 0 16,-12 1 0-16,-3 1 0 0,-8 0-1529 15,-4 0-1289-15</inkml:trace>
  <inkml:trace contextRef="#ctx0" brushRef="#br0" timeOffset="113621.22">3405 12909 6591 0,'0'0'872'16,"0"0"-143"-16,0 0-729 15,37 2 0-15,0-2 0 0,0-4 0 16,5-2 0-16,-1 0 0 0,2 3 0 15,-1-1 0-15,-3 3 0 0,6-2 0 16,-1-1 0-16,1-7 0 16,-16 3-1041-16,2-6-3709 0</inkml:trace>
  <inkml:trace contextRef="#ctx0" brushRef="#br0" timeOffset="114609.09">5776 12005 2757 0,'0'0'1484'0,"0"0"-651"15,0 0 323-15,0 0-443 0,6-35-153 16,-6 22 129-16,-2-2-689 0,-9 1 0 16,1 0 0-16,-4-1 0 0,-7 1 0 15,-2 1 0-15,-8 3 0 16,0 3 0-16,-4 4 0 0,0 4 0 15,-4 9 0-15,1 7 0 0,1 6 0 16,-4 2 0-16,8 2 0 16,6 3 0-16,6-3 0 0,5 3 0 15,7-3 0-15,5 0 0 0,8 2 0 16,17-3 0-16,6 2 0 0,18 1 0 16,9-1 0-16,4 2 0 0,6-2 0 15,-2 2 0-15,-6 0 0 0,-11 2 0 16,-9 1 0-16,-10 1 0 0,-7 1 0 15,-7-2 0-15,-5-4 0 0,-3 1 0 16,-4-2 0-16,-6-1 0 16,-5-4 0-16,1 0 0 0,-9-4 0 15,-3-4 0-15,-12-2 0 0,-7-5 0 16,-4-4 0-16,-7-1 0 0,2-3 0 16,-3-11 0-16,1-7 0 15,4-7 0-15,1-3 0 0,8-3 0 16,8 4 0-16,14 4 0 0,11 9-85 15,6 2-371-15,20 1-1137 0,-3 4-172 16,8-6-1504-16</inkml:trace>
  <inkml:trace contextRef="#ctx0" brushRef="#br0" timeOffset="115468.79">6700 12255 4550 0,'0'0'836'0,"0"0"617"15,0 0-649-15,0 0-324 0,0 0-411 16,0 0-69-16,0 0 0 0,0 0 0 16,0 0 0-16,-42-25 0 0,28 43 0 15,1 7 0-15,-3 6 0 0,-3 6 0 16,-1 1 0-16,-7 4 0 0,-4 2 0 15,-9 1 0-15,-1 0 0 0,-7-3 0 16,1-2 0-16,-1-7 0 16,7-7 0-16,4-7 0 0,6-8 0 15,6-9 0-15,4-4 0 0,5-10 0 16,3-8 0-16,5-4 0 0,2-6 0 16,6-5 0-16,-6-8 0 15,2-3 0-15,-3 0 0 0,3 2 0 16,-2 7 0-16,6 6 0 0,2 10 0 15,2 7 0-15,2 6 0 0,5 4 0 16,3 4 0-16,9 12 0 16,6 4 0-16,4 8 0 0,4 5 0 15,5 3 0-15,-1 3 0 0,6 2 0 16,-5 0 0-16,1 2 0 0,-1 0 0 16,-1 0 0-16,0-2 0 0,-4-5 0 15,-3-3 0-15,-3-5 0 0,-11-6 0 16,-5-5 0-16,-3-5 0 0,-12-5 0 15,4-3 0-15,-8-10 0 0,0-1-1734 16,-4-13-1955-16</inkml:trace>
  <inkml:trace contextRef="#ctx0" brushRef="#br0" timeOffset="115867.53">6195 12027 5854 0,'0'0'1017'0,"0"0"-413"0,0 0-48 16,62 3-395-16,-2-3-161 0,15-3 0 15,7-3 0-15,-3-1 0 16,-5 1 0-16,-6 3 0 0,-12 3 0 15,-19 0 0-15,-10 7 0 0,-10 2 0 16,-7 0 0-16,-10 4 0 16,0-6-1285-16,-6 2-1136 0</inkml:trace>
  <inkml:trace contextRef="#ctx0" brushRef="#br0" timeOffset="116488.59">4971 12968 5790 0,'0'0'1265'0,"0"0"-617"0,0 0-212 0,48 7-383 15,4 0-53-15,16 0 0 0,19 0 0 16,16 1 0-16,17 0 0 0,18 1 0 16,20 2 0-16,13-2 0 0,9 3 0 15,8-5 0-15,2-2 0 0,0-4 0 16,-1-2 0-16,-10-8 0 0,-17-4 0 15,-26-4 0-15,-24-6 0 0,-40 5-473 16,-24-4-3373-16</inkml:trace>
  <inkml:trace contextRef="#ctx0" brushRef="#br0" timeOffset="117922.14">5271 13612 4249 0,'0'0'669'15,"0"0"227"-15,0 0 301 0,0 0-569 16,0 0-240-16,-6 66-223 15,2-5-165-15,4 12 0 0,0 4 0 16,0-5 0-16,0 0 0 0,0-1 0 16,4 0 0-16,-4-6 0 0,6-5 0 15,-6-8 0-15,4-7 0 0,2-9 0 16,5-14 0-16,-1-11 0 0,0-8-1662 16,1-11-1339-16</inkml:trace>
  <inkml:trace contextRef="#ctx0" brushRef="#br0" timeOffset="118124.1">5602 14068 6975 0,'0'0'928'15,"0"0"-692"-15,58 11-183 0,-17-11-53 16,11-1 0-16,6-4 0 0,2 1 0 15,4-1 0-15,-2 2 0 16,-11 1 0-16,-7 2 0 0,-15-2 0 16,-7-1-2250-16,-11-3-3164 0</inkml:trace>
  <inkml:trace contextRef="#ctx0" brushRef="#br0" timeOffset="118772.54">6801 13802 6086 0,'0'0'1209'0,"0"0"-617"0,0 0-287 15,0 0-305-15,0 0 0 16,0 0 0-16,-17 51 0 0,11-13 0 16,-2 7 0-16,0 3 0 0,-5-2 0 15,-3 5 0-15,-7 2 0 16,-2 0 0-16,-8 3 0 0,-4-5 0 0,-5-4 0 15,1-5 0-15,4-9 0 16,-4-8 0-16,3-7 0 0,3-13 0 16,6-8 0-16,9-14 0 0,3-9 0 15,7-9 0-15,6-9 0 0,6-8 0 16,6-4 0-16,6 1 0 0,9 10 0 16,0 16 0-16,6 11 0 0,-2 17 0 15,4 1 0-15,0 10 0 0,2 7 0 16,-2 8 0-16,0 6 0 15,0 3 0-15,-4 3 0 0,4-2 0 16,-4-2 0-16,4 0 0 0,-3-5 0 16,8-4 0-16,-1-5 0 0,-2-7 0 15,-2-10-113-15,-10-2-1772 16,-5-7-824-16</inkml:trace>
  <inkml:trace contextRef="#ctx0" brushRef="#br0" timeOffset="119010.07">6270 13545 6579 0,'0'0'1613'0,"0"0"-1613"0,0 0 0 0,0 0 0 16,95-13 0-16,-6 0 0 0,16 0 0 15,9 1 0-15,-9 7 0 16,-10 5 0-16,-10 0 0 0,-7-2 0 16,-26-2-1670-16,-4-8-4144 0</inkml:trace>
  <inkml:trace contextRef="#ctx0" brushRef="#br0" timeOffset="120142.13">8066 13047 4942 0,'0'0'452'0,"0"0"813"0,0 0-533 15,0 0-252-15,37 2-159 0,-2-2-321 16,9 0 0-16,3-2 0 0,1-2 0 15,-1 0 0-15,-1-2 0 16,-9 1 0-16,-10 2 0 0,-2 0 0 16,-9 2 0-16,-3 0 0 0,-5 0-969 15,-6 1-516-15,-2 1-896 0</inkml:trace>
  <inkml:trace contextRef="#ctx0" brushRef="#br0" timeOffset="120363.36">8049 13296 6386 0,'0'0'1761'0,"44"5"-1716"16,-9-5-45-16,-2-1 0 0,2-6 0 15,2 1 0-15,-4 0 0 16,3 1 0-16,-3 0 0 0,8 2 0 16,-4-3 0-16,-6 2 0 0,0-2-2122 0</inkml:trace>
  <inkml:trace contextRef="#ctx0" brushRef="#br0" timeOffset="133655.23">3469 15419 4454 0,'0'0'568'15,"16"-36"40"-15,-10 26 449 0,-4 5-329 16,-2 3-132-16,0-1-415 0,0 2-181 15,0 0 0-15,-2 1 0 16,2 0 0-16,0 0 0 0,-2 7 0 16,2 12 0-16,-8 14 0 0,-4 11 0 15,-7 7 0-15,-6 3 0 0,-10-1 0 16,-2 2 0-16,-11-1 0 0,3-4 0 16,1-5 0-16,1-5 0 0,2-6 0 15,1-7 0-15,3-6 0 16,4-9 0-16,0-10 0 0,8-4 0 15,-2-13 0-15,7-7 0 0,1-7 0 16,9-11 0-16,1-5 0 0,5-3 0 16,4 2 0-16,0 7 0 0,11 12 0 15,-5 10 0-15,0 8 0 0,2 4 0 16,-3 5 0-16,7 0 0 16,9 8 0-16,-1 5 0 0,7 9 0 15,4 3 0-15,6 4 0 0,5 4 0 16,1 1 0-16,9 4 0 15,-1 1 0-15,-1 2 0 0,-2 0 0 16,-3-2 0-16,-4-4 0 0,-3-5 0 16,-18-5 0-16,-3-4 0 0,-7-8 0 15,-8-5 0-15,-4-4 0 0,-2-4-2106 16,-8-8-723-16</inkml:trace>
  <inkml:trace contextRef="#ctx0" brushRef="#br0" timeOffset="133897.6">2875 15177 6038 0,'0'0'657'0,"0"0"19"0,60-7 145 0,-16 4-821 16,5-1 0-16,7 2 0 16,4-2 0-16,2 4 0 0,-2 0 0 15,-4 0 0-15,-4 0 0 0,-13 4 0 16,0-2 0-16,-12 0-537 0,-6 1-4605 0</inkml:trace>
  <inkml:trace contextRef="#ctx0" brushRef="#br0" timeOffset="134259.57">3878 15583 7003 0,'0'0'836'0,"0"0"-483"15,0 0-353-15,0 0 0 0,0 0 0 16,68-18 0-16,-20 12 0 15,5-1 0-15,-1 3 0 0,-11 2 0 16,-3 1 0-16,-9 1 0 0,-7 2 0 16,-9 6 0-16,-7-1-1573 0,-6-1-1009 0</inkml:trace>
  <inkml:trace contextRef="#ctx0" brushRef="#br0" timeOffset="134407.29">3930 15813 6534 0,'0'0'885'16,"0"0"-449"-16,57 1-99 0,-13-4-337 15,-3 0 0-15,-1 0 0 0,-1 0 0 16,4 2 0-16,-1-1 0 0,5-3 0 16,-10-2-2234-16,-4-8-971 0</inkml:trace>
  <inkml:trace contextRef="#ctx0" brushRef="#br0" timeOffset="134880.72">5056 15325 5402 0,'0'0'696'0,"-12"-34"225"0,-1 27 252 15,-3 7-1173-15,-7 13 0 0,-8 12 0 16,-6 8 0-16,2 10 0 0,2 6 0 15,2 6 0-15,10 8 0 16,7 2 0-16,11 3 0 0,3-1 0 16,11-4 0-16,9-4 0 0,9-10 0 15,7-13 0-15,7-11 0 16,2-13 0-16,-1-12 0 0,1-7 0 16,-7-15 0-16,-1-7 0 0,-10-9 0 15,-7-5 0-15,-5-5 0 0,-9-2 0 16,-6-3 0-16,0-4 0 0,-12-1 0 15,-3-5 0-15,-6 5 0 16,1 7 0-16,-1 12 0 0,9 16 0 16,3 12 0-16,9 10 0 0,0 5 0 15,7 15-169-15,1-2-1067 0,4 12-1806 0</inkml:trace>
  <inkml:trace contextRef="#ctx0" brushRef="#br0" timeOffset="135020.45">5329 15962 7759 0,'0'0'433'16,"0"0"-433"-16,-17 33 0 0,17-28 0 15,0-3 0-15,0-1-605 16,7-3-1080-16</inkml:trace>
  <inkml:trace contextRef="#ctx0" brushRef="#br0" timeOffset="135530.78">5844 15550 5750 0,'0'0'1069'16,"4"-50"-269"-16,-4 16-227 0,0 2-573 15,-10 2 0-15,-5 1 0 0,-1 7 0 16,-5 7 0-16,-6 13 0 0,2 7 0 15,-2 16 0-15,-4 15 0 16,4 10 0-16,7 8 0 0,5 8 0 16,9 4 0-16,4 2 0 0,4-1 0 15,6-6 0-15,9-7 0 0,10-11 0 16,0-10 0-16,8-11 0 0,-2-10 0 16,2-9 0-16,-4-3 0 0,-4-14 0 15,-4-5 0-15,-3-7 0 0,-9-6 0 16,-5-2 0-16,-2-3 0 0,-4-2 0 15,-6-2 0-15,-3-1 0 16,3-2 0-16,-4 1 0 0,4 6 0 16,-3 12 0-16,7 10 0 0,2 10 0 15,0 5-1381-15,0 1-532 0,0 5-881 16</inkml:trace>
  <inkml:trace contextRef="#ctx0" brushRef="#br0" timeOffset="136542.21">6375 15469 6843 0,'0'0'788'16,"0"-57"-288"-16,-2 26-439 0,0 5-61 15,0 4 0-15,-2 5 0 0,2 5 0 16,-3 6 0-16,-1 4 0 0,-8 2 0 15,-3 12 0-15,-10 10 0 16,3 15 0-16,-3 8 0 0,2 6 0 16,4 5 0-16,3 0 0 0,9-1 0 15,7-6 0-15,2-8 0 0,11-9 0 16,7-8 0-16,7-7 0 0,6-10 0 16,0-7 0-16,0-4 0 0,2-10 0 15,-8-5 0-15,-2-5 0 16,-3-6 0-16,-7-2 0 0,-3-4 0 0,-2 0 0 15,-8-3 0-15,0 0 0 16,-6-3 0-16,-2-2 0 0,-5 0 0 16,3 1 0-16,0 5 0 0,-1 8 0 15,7 10 0-15,2 9 0 0,2 9 0 16,-2 3 0-16,0 11-857 16,-4 1-32-16,-4 10-1908 0</inkml:trace>
  <inkml:trace contextRef="#ctx0" brushRef="#br0" timeOffset="136988.23">6449 15737 5194 0,'0'0'976'0,"-2"-44"-267"0,2 20 511 0,-4 3-1127 16,0 2-93-16,-2 5 0 0,-7 3 0 15,-1 5 0-15,-7 6 0 0,-1 7 0 16,-3 13 0-16,-2 11 0 0,-4 11 0 15,4 9 0-15,6 5 0 16,1 6 0-16,13 3 0 0,7-1 0 16,7-5 0-16,7-10 0 0,13-11 0 15,10-12 0-15,0-11 0 0,5-13 0 16,-1-6 0-16,-8-15 0 0,-2-11 0 16,-10-7 0-16,-7-5 0 0,-7-5 0 15,-1-2 0-15,-6-1 0 0,-13 1 0 16,1 0 0-16,-5 5 0 0,-5 6 0 15,-7 11 0-15,0 7 0 16,0 10-1301-16,6 6-2049 0</inkml:trace>
  <inkml:trace contextRef="#ctx0" brushRef="#br0" timeOffset="138642.2">3268 16744 5218 0,'0'0'648'0,"0"0"505"16,-10-39-385-16,2 27-363 0,-3 0-405 15,-1-1 0-15,-9 1 0 0,-6 2 0 16,-4 2 0-16,-4 4 0 0,2 4 0 16,-4 3 0-16,6 9 0 0,-4 6 0 15,2 5 0-15,2 5 0 0,4 4 0 16,0 1 0-16,6 3 0 15,5-1 0-15,11-2 0 0,5-2 0 16,11-1 0-16,14-1 0 0,12-1 0 16,12 0 0-16,13-3 0 0,7 0 0 15,-5 1 0-15,-2 3 0 16,-17 3 0-16,-10 1 0 0,-14 1 0 16,-6 1 0-16,-15-2 0 0,-5 0 0 15,-7-2 0-15,-9-1 0 0,-12-2 0 16,-2-2 0-16,-10-3 0 15,1-7 0-15,-1-4 0 0,5-8 0 16,9-4 0-16,5-10 0 0,5-2 0 16,4-3 0-16,9-3 0 0,6 3 0 15,4 0 0-15,13 0-229 0,5-1-903 16,1 4 99-16,2-6-363 0</inkml:trace>
  <inkml:trace contextRef="#ctx0" brushRef="#br0" timeOffset="139082.57">3752 16929 1496 0,'0'0'5383'0,"0"0"-4443"0,0 0-567 0,0 0-373 0,0 0 0 16,37 14 0-16,-6-12 0 0,0-1 0 15,6-1 0-15,0 0 0 16,5-4 0-16,-5 1 0 0,0-3 0 16,-10 2 0-16,-10 1 0 0,-3 0 0 15,-8 3 0-15,-2 0-1393 0,-4 0-268 16,-8 0-824-16</inkml:trace>
  <inkml:trace contextRef="#ctx0" brushRef="#br0" timeOffset="139269.54">3694 17082 7467 0,'0'0'725'0,"0"0"-725"16,0 0 0-16,43 27 0 15,-8-15 0-15,9 0 0 0,-3-7 0 16,3-3 0-16,3-1 0 0,-1-1 0 16,1-1 0-16,-10-2 0 0,1-3 0 15,-14 1-1301-15,-3-2-2161 0</inkml:trace>
  <inkml:trace contextRef="#ctx0" brushRef="#br0" timeOffset="143614.85">4998 16780 3469 0,'0'0'1621'0,"0"0"-329"0,-10-38-631 16,20 21-233-16,7-2-28 0,8-3-232 15,12-2-15-15,4-2-153 0,7 1 0 16,-1 2 0-16,-3 6 0 15,-3 6 0-15,-10 5 0 0,-4 8 0 16,-8 9 0-16,-7 6 0 0,-2 9 0 16,-6 4 0-16,-4 8 0 0,0 5 0 15,-4 6 0-15,-2 2 0 0,-2 1 0 16,0-1 0-16,-3 1 0 0,-1-2 0 16,-1 0 0-16,-7-2 0 0,-3-4 0 15,-2-1 0-15,-2-4 0 0,-4-7 0 16,0-6 0-16,0-7 0 15,-2-7 0-15,6-7 0 0,-4-5 0 16,4-10 0-16,7-5 0 0,-1-9 0 16,5-7 0-16,5-1 0 0,1-1 0 15,10 1 0-15,10 8 0 16,3 7 0-16,7 6 0 0,7 4 0 16,8 6 0-16,3 4 0 0,-1 7 0 15,-4 5 0-15,-2 4 0 0,-2 5 0 16,-2-2 0-16,-5 3 0 15,3 0 0-15,-8 0 0 0,-1 0 0 16,-1-3 0-16,-3-3 0 0,-4-6 0 16,-1-6 0-16,-3-3-233 0,-4-5-3377 0</inkml:trace>
  <inkml:trace contextRef="#ctx0" brushRef="#br0" timeOffset="143765.96">5616 17006 5462 0,'0'0'2730'0,"0"0"-2730"0,0 0 0 0,0 0 0 15,0 0 0-15,-35 14 0 16,29-10 0-16,6-1-2058 0</inkml:trace>
  <inkml:trace contextRef="#ctx0" brushRef="#br0" timeOffset="151752.4">6164 16632 5154 0,'0'0'800'0,"0"0"397"16,0 0-589-16,0 0-175 0,0 0-433 16,0 0 0-16,0 0 0 0,-21 74 0 15,26-18 0-15,-3 12 0 0,6 2 0 16,-2-1 0-16,-6 5 0 15,0-2 0-15,-6 2 0 0,2-4 0 16,-2-6 0-16,1-9 0 0,1-9 0 16,4-12-117-16,0-13-655 0,4-10-61 15,1-8-1263-15,-3-8-298 0</inkml:trace>
  <inkml:trace contextRef="#ctx0" brushRef="#br0" timeOffset="152259.51">6489 16798 2529 0,'10'-40'2985'0,"-2"6"-2153"0,3-2-279 15,-3 10 539-15,-6 5-891 16,-2 8-201-16,-2 1 0 0,-8 4 0 16,-5 0 0-16,-1 4 0 0,-5 4 0 15,0 6 0-15,-2 11 0 0,-5 13 0 16,1 12 0-16,0 14 0 15,4 10 0-15,-2 7 0 0,9 8 0 16,5 5 0-16,5 1 0 0,12-4 0 16,11-8 0-16,6-10 0 0,16-16 0 15,0-15 0-15,11-17 0 0,4-17 0 16,3-12 0-16,1-20 0 0,-6-14 0 16,-11-13 0-16,-8-6 0 0,-12-3 0 15,-17-2 0-15,-8-1 0 0,-12-2 0 16,-9-2 0-16,-2 4 0 15,-4 12 0-15,4 15 0 0,0 17 0 16,9 15 0-16,1 10 0 0,11 7 0 16,0 6-577-16,6-2-1772 0,0 0-1545 15</inkml:trace>
  <inkml:trace contextRef="#ctx0" brushRef="#br0" timeOffset="152660.51">7012 17076 8192 0,'0'0'0'0,"0"0"0"16,0 0 0-16,0 0 0 0,0 0 0 15,0 0 0-15,0 0 0 0,0 0 0 16,0 0 0-16,-9 6-1021 0,18-16-4286 16</inkml:trace>
  <inkml:trace contextRef="#ctx0" brushRef="#br0" timeOffset="153064.01">7305 16663 5850 0,'0'0'460'0,"0"0"945"16,0 0-928-16,0 0-477 15,0 0 0-15,-31 38 0 0,23 8 0 16,4 9 0-16,0 8 0 0,4-5 0 16,4 4 0-16,0 2 0 0,2 0 0 15,-6 2 0-15,0-3 0 16,0-6 0-16,0-5 0 0,0-9 0 16,0-10 0-16,6-10-185 0,-6-9-1592 15,4-12-936-15</inkml:trace>
  <inkml:trace contextRef="#ctx0" brushRef="#br0" timeOffset="153407.01">7609 16693 6102 0,'0'0'877'16,"0"0"111"-16,-10-42-763 0,4 37-225 15,1 2 0-15,3 3 0 0,-6 5 0 16,-4 14 0-16,-3 11 0 0,-1 11 0 16,-1 14 0-16,3 2 0 0,-3 8 0 15,7 6 0-15,-5 7 0 16,11 2 0-16,4-7 0 0,8-4 0 16,13-12 0-16,10-12 0 0,8-10 0 15,7-13 0-15,1-15 0 0,7-11 0 16,-2-15 0-16,-5-15 0 15,-9-10 0-15,-7-10 0 0,-11-8 0 16,-9-8 0-16,-11-7 0 0,-5-5 0 16,-7-5 0-16,-13 1 0 0,-2 7 0 15,1 10 0-15,1 18 0 0,-2 14 0 16,6 14 0-16,0 12 0 0,1 6 0 16,7 5 0-16,-1 0-1533 0</inkml:trace>
  <inkml:trace contextRef="#ctx0" brushRef="#br0" timeOffset="154769.85">8302 17080 6130 0,'0'0'681'0,"0"0"175"16,0 0-360-16,0 0-467 0,53 14-29 15,-28-6 0-15,4 1 0 0,0-3 0 16,-2-3 0-16,0-3 0 15,8 0 0-15,-6-6 0 0,2-2 0 16,-4-3 0-16,-9 4 0 0,-5 0 0 16,-5 1 0-16,-6 2-577 0,-2 2-748 15,-2-1-3285-15</inkml:trace>
  <inkml:trace contextRef="#ctx0" brushRef="#br0" timeOffset="154970.6">8434 16860 6883 0,'0'0'804'0,"-17"54"-352"0,17-17-399 16,0 4-53-16,7 3 0 0,-1 1 0 16,2 1 0-16,4-2 0 0,-1-1 0 15,3-3 0-15,3-7 0 0,-3-3 0 16,-1-7 0-16,-3-8-1169 15,0-6-2765-15</inkml:trace>
  <inkml:trace contextRef="#ctx0" brushRef="#br0" timeOffset="157055.14">9122 16782 3845 0,'0'0'889'0,"0"0"-113"15,0 0 497-15,-33-5-729 0,23-2-76 16,2-1-71-16,1-5-397 0,7-4 0 16,0-2 0-16,7-3 0 0,11-1 0 15,5-4 0-15,8 1 0 16,6 0 0-16,11 2 0 0,3 4 0 16,3 5 0-16,4 5 0 0,4 4 0 15,-10 6 0-15,-3 9 0 0,-9 7 0 16,-7 10 0-16,-13 9 0 15,-9 8 0-15,-7 7 0 0,-8 8 0 16,-7 1 0-16,-3 1 0 0,-3-3 0 16,-5-4 0-16,1-3 0 0,-4-5 0 15,2 0 0-15,-8-5 0 0,0-2 0 16,0-2 0-16,-2-8 0 0,-2-5 0 16,2-9 0-16,-2-8 0 0,8-7 0 15,-4-11 0-15,8-8 0 0,3-10 0 16,5-4 0-16,5-4 0 15,10 2 0-15,6 6 0 0,15 7 0 16,14 9 0-16,6 5 0 0,9 9 0 16,6 4 0-16,-3 8 0 0,1 4 0 15,-13 5 0-15,-3 1 0 16,-9-1 0-16,-7 1 0 0,-7-4 0 16,-9-4 0-16,0-6-837 0,-6-1-1936 0</inkml:trace>
  <inkml:trace contextRef="#ctx0" brushRef="#br0" timeOffset="157196.32">9846 17047 8192 0,'0'0'0'0,"0"0"0"0,0 0 0 15,0 0 0-15,0 0 0 0,0 0-3931 16</inkml:trace>
  <inkml:trace contextRef="#ctx0" brushRef="#br0" timeOffset="157704.15">10267 16641 3261 0,'0'0'1897'0,"0"0"-921"0,0 0-179 0,0 0 275 16,0 0-883-16,0 0-189 0,0 0 0 16,0 0 0-16,-22 52 0 0,11 10 0 15,1 6 0-15,0 2 0 0,10-9 0 16,0 0 0-16,6-1 0 0,-2-3 0 16,-2-3 0-16,2-5 0 0,2-10 0 15,-1-8 0-15,1-11 0 0,0-10-1005 16,4-10-1652-16</inkml:trace>
  <inkml:trace contextRef="#ctx0" brushRef="#br0" timeOffset="158131.73">10625 16718 4237 0,'0'0'1465'16,"0"0"-785"-16,0 0-35 0,0 0 323 16,0 0-771-16,10-35-197 0,-10 29 0 15,0-1 0-15,0 1 0 0,-6 1 0 16,-8 5 0-16,-3 8 0 15,-8 17 0-15,-2 13 0 0,1 13 0 16,3 6 0-16,-2 7 0 0,8 2 0 16,3 4 0-16,8 4 0 0,2-2 0 15,8-4 0-15,12-10 0 16,5-11 0-16,10-11 0 0,6-10 0 16,5-14 0-16,5-12 0 0,1-12 0 15,-7-17 0-15,-4-10 0 0,-6-5 0 16,-14-2 0-16,-11-1 0 15,-6-1 0-15,-6 2 0 0,-9-1 0 16,-5 4 0-16,-3 5 0 0,2 7 0 16,1 10 0-16,3 6 0 0,7 6 0 15,3 4 0-15,3 2-1205 0,4-4-4094 0</inkml:trace>
  <inkml:trace contextRef="#ctx0" brushRef="#br0" timeOffset="158865.85">11092 17063 8192 0,'0'0'0'16,"0"0"0"-16,0 0 0 15,0 0 0-15,0 0 0 0,0 0 0 16,0 0 0-16,0 0 0 0,0 0-237 16,0 26-2364-16</inkml:trace>
  <inkml:trace contextRef="#ctx0" brushRef="#br0" timeOffset="159705.1">11661 16586 4313 0,'0'0'1329'0,"0"0"-412"16,0 0 631-16,0 0-1463 0,0 0-85 16,0 0 0-16,0 0 0 0,0 0 0 15,-38-15 0-15,12 13 0 16,-1 1 0-16,-8 1 0 0,-3 2 0 16,1 5 0-16,-6 5 0 0,5 4 0 15,3 6 0-15,4-1 0 0,4 3 0 16,7-3 0-16,-1 1 0 15,9-4 0-15,3-1 0 0,9 0 0 16,0-3 0-16,9 3 0 0,7-2 0 16,1 1 0-16,-1 0 0 0,3-1 0 15,2 2 0-15,-9-2 0 0,2 2 0 16,-1 1 0-16,-3 1 0 0,1-2 0 16,-1 1 0-16,-6 1 0 0,2-1 0 15,-6 1 0-15,4-2 0 16,-4-4 0-16,0-4 0 0,0-4 0 15,2-3 0-15,3 1 0 0,-5-2 0 16,10-3 0-16,0-10 0 0,11-9 0 16,6-4 0-16,0 2 0 0,0 3 0 15,-3 5 0-15,1 7 0 16,-6 1 0-16,6 6 0 0,-5 1 0 16,-3 3 0-16,3 4 0 0,1 3 0 15,0 3 0-15,2 0 0 0,-3 6 0 16,1 1 0-16,0 5 0 15,-7 2 0-15,-8 2 0 0,-6 2 0 16,-4 1 0-16,-8-2 0 0,-13 0 0 16,-6 1 0-16,-10-5 0 0,-7 1 0 15,-10-4 0-15,-6-3 0 0,0-6 0 16,2-4 0-16,10-8 0 0,15-2 0 16,10-8 0-16,13-5 0 0,12-3 0 15,8-3-121-15,4 5-1171 0,7-6-2674 16</inkml:trace>
  <inkml:trace contextRef="#ctx0" brushRef="#br0" timeOffset="160419.03">12070 17011 5570 0,'0'0'1413'0,"0"0"-457"16,0 0-703-16,0 0-253 15,0 0 0-15,45 0 0 0,3-5 0 16,6-1 0-16,4 0 0 0,-11-1 0 16,1 4 0-16,-7-1 0 0,-10 2 0 15,-10 0 0-15,-7 1 0 0,-8 1 0 16,-6 0-277-16,0 0-799 0,0 0-1349 16,-10-3-1269-16</inkml:trace>
  <inkml:trace contextRef="#ctx0" brushRef="#br0" timeOffset="160588.43">12165 16815 7895 0,'0'0'297'16,"-6"68"-297"-16,4-24 0 0,2-1 0 16,0-1 0-16,0-3 0 0,6-1 0 15,4-5 0-15,7-3 0 0,3-4 0 16,7-7 0-16,0-11 0 15,-6-3-2014-15,0-5-1595 0</inkml:trace>
  <inkml:trace contextRef="#ctx0" brushRef="#br0" timeOffset="161284.35">12826 16582 2661 0,'0'0'1360'0,"0"0"-523"0,0 0 551 0,0 0-623 0,-10-37-77 16,10 18-195-16,0-6-493 0,8-1 0 15,5 0 0-15,5 1 0 16,5 2 0-16,8 1 0 0,6 3 0 16,11 6 0-16,-1 4 0 0,9 8 0 15,-6 5 0-15,-3 9 0 0,-7 9 0 16,-11 4 0-16,-5 9 0 15,-9 6 0-15,-13 8 0 0,-2 5 0 16,-6 1 0-16,-11 4 0 0,-12-2 0 16,-4-1 0-16,-4 0 0 0,-8-7 0 15,5-4 0-15,-1-8 0 0,6-8 0 16,2-5 0-16,2-10 0 0,10-8 0 16,0-6 0-16,9-7 0 0,4-10 0 15,6-8 0-15,-3-6 0 0,10-5 0 16,5-1 0-16,7 1 0 15,5 10 0-15,3 11 0 0,2 10 0 16,4 10 0-16,0 8 0 0,-8 7 0 16,-3 6 0-16,1 2 0 0,-4 1 0 15,-7 0 0-15,4-5 0 16,1-1 0-16,-3-3 0 0,5-6 0 16,-3-4 0-16,1-5-1321 0,-7-7-1305 0</inkml:trace>
  <inkml:trace contextRef="#ctx0" brushRef="#br0" timeOffset="161455.81">13467 16797 6675 0,'0'0'1517'0,"0"0"-1517"0,0 0 0 0,0 0 0 0,0 0 0 15,0 0 0-15,0 0 0 0,0 0-537 16,0 0-1980-16</inkml:trace>
  <inkml:trace contextRef="#ctx0" brushRef="#br0" timeOffset="162372.89">13870 16421 5442 0,'0'0'972'0,"0"0"25"15,0 0-216-15,0 0-781 16,0 0 0-16,-10 38 0 0,0 10 0 16,-1 13 0-16,7 7 0 0,2 0 0 15,2 0 0-15,0 4 0 0,2-4 0 16,-2 0 0-16,0-3 0 15,0-4 0-15,0-7 0 0,0-9 0 16,0-9 0-16,0-15 0 0,4-10-1517 16,1-10-748-16,1-15-1229 0</inkml:trace>
  <inkml:trace contextRef="#ctx0" brushRef="#br0" timeOffset="162714.51">14228 16457 6374 0,'0'0'1117'16,"0"0"-416"-16,0 0-701 0,0 0 0 16,-48-6 0-16,24 20 0 0,-3 6 0 15,4 7 0-15,-6 6 0 16,2 11 0-16,0 8 0 0,5 9 0 16,1 7 0-16,6 6 0 0,11-2 0 15,4-2 0-15,11-9 0 0,9-11 0 16,7-10 0-16,8-13 0 15,7-8 0-15,5-12 0 0,-3-11 0 16,3-13 0-16,-5-12 0 0,-5-10 0 16,-10-4 0-16,-3-3 0 0,-13-1 0 15,-7-7 0-15,-4-1 0 0,-10-3 0 16,-9-2 0-16,-2 5 0 0,-6 7 0 16,7 9 0-16,-1 12 0 0,13 10 0 15,0 9 0-15,8 3 0 0,0 4 0 16,0-1-49-16,0 1-1043 15,8 1-2078-15</inkml:trace>
  <inkml:trace contextRef="#ctx0" brushRef="#br0" timeOffset="162994.2">14617 16809 6851 0,'0'0'944'0,"0"0"-812"0,0 0 32 16,0 0-164-16,0 0-244 0,0 0-944 16,0 0-3499-16</inkml:trace>
  <inkml:trace contextRef="#ctx0" brushRef="#br0" timeOffset="163660.01">15183 16412 5938 0,'0'0'1081'15,"0"0"92"-15,0 0-1173 16,0 0 0-16,-35-10 0 0,25 6 0 16,-7-1 0-16,-4 0 0 0,1 0 0 15,-7 1 0-15,-4 1 0 0,0 3 0 16,0 2 0-16,-2 6 0 15,-5 2 0-15,12 2 0 0,-3 3 0 16,6-2 0-16,2 0 0 0,11 0 0 16,4 0 0-16,2 3 0 0,4 4 0 15,10 0 0-15,-4 4 0 0,9 1 0 16,-5 3 0-16,0 0 0 0,1 4 0 16,-5-1 0-16,0-1 0 0,2-3 0 15,-2-4 0-15,1-4 0 0,-3-5 0 16,0-7 0-16,-4-3 0 15,2-3 0-15,-2 1 0 0,0-2 0 16,4 0 0-16,2 0 0 0,5-6 0 16,9-2 0-16,11-3 0 0,2 3 0 15,13-2 0-15,-5 7 0 16,-1 3 0-16,1 0 0 0,-6 4 0 16,-4 5 0-16,-4-1 0 0,-4 4 0 15,-7 2 0-15,-1 4 0 0,-9 0 0 16,-6 1 0-16,-2 3 0 15,-13 3 0-15,-12 0 0 0,-4 0 0 16,-10 1 0-16,-6 1 0 0,-1-3 0 16,-4-4 0-16,3-6 0 0,7-8 0 15,1-3 0-15,10-7 0 0,0-8 0 16,8-5 0-16,7 1 0 0,-3-3-2998 0</inkml:trace>
  <inkml:trace contextRef="#ctx0" brushRef="#br0" timeOffset="172776.69">15795 16764 2629 0,'0'0'3305'0,"0"0"-2312"0,0 0-221 0,0 0-279 15,0 0-493-15,0 0 0 0,0 0 0 16,0 0 0-16,56 29 0 15,-23-21 0-15,4-3 0 0,4-4 0 16,1-1 0-16,-1 0 0 0,0-5 0 16,-8-2 0-16,-2 0 0 0,-8 0 0 15,-2 0 0-15,-11 1-353 16,0 0-835-16,-5 3-1722 0</inkml:trace>
  <inkml:trace contextRef="#ctx0" brushRef="#br0" timeOffset="172993.36">15756 16932 6026 0,'0'0'1105'16,"0"0"-469"-16,0 0-211 0,18 39-425 15,11-24 0-15,10-2 0 0,11-2 0 16,0-5 0-16,1-2 0 15,1 0 0-15,-9 1 0 0,-1-3 0 16,-9-2 0-16,-8 0 0 0,-5-5-749 0</inkml:trace>
  <inkml:trace contextRef="#ctx0" brushRef="#br0" timeOffset="174462.74">16965 16482 2929 0,'0'0'1641'0,"0"0"-617"15,0 0 173-15,0 0-453 16,0 0-200-16,0 0-431 0,0 0-113 16,0 0 0-16,0 0 0 0,14 44 0 15,-12-2 0-15,-2 2 0 0,-6-1 0 16,-4 0 0-16,-5 1 0 15,-1-3 0-15,-7 2 0 0,-2-4 0 16,-2-4 0-16,3-5 0 0,3-5 0 16,2-6 0-16,9-6 0 0,6-6 0 15,0-3 0-15,4-3 0 0,14 0 0 16,9 0 0-16,12-1 0 0,6-1 0 16,3-2 0-16,-1-1 0 0,-3-1 0 15,-7 3 0-15,-2 0 0 0,-5-2 0 16,-5 3-597-16,-6-4-79 15,-5 2-1409-15,-4-3-597 0</inkml:trace>
  <inkml:trace contextRef="#ctx0" brushRef="#br0" timeOffset="174677.34">17201 16678 7255 0,'0'0'424'0,"-31"39"89"15,10-8-513-15,4 4 0 0,1 9 0 16,-3 5 0-16,9 2 0 0,4 2 0 16,-1 4 0-16,3 0 0 0,0 0 0 15,2-1 0-15,2-5 0 0,0-8 0 16,6-6 0-16,0-13 0 0,-1-12-3306 0</inkml:trace>
  <inkml:trace contextRef="#ctx0" brushRef="#br0" timeOffset="175018.81">17469 16716 3893 0,'0'0'2261'0,"0"0"-1392"0,-10-34-257 16,4 24-55-16,-3 0-557 0,-3 2 0 15,-5 2 0-15,-7 6 0 0,-3 7 0 16,-4 14 0-16,-6 14 0 15,-5 8 0-15,1 12 0 0,2 8 0 16,-1 6 0-16,9 5 0 0,9-1 0 16,11 2 0-16,11-8 0 0,17-9 0 15,14-9 0-15,14-16 0 0,9-14 0 16,10-12 0-16,2-9 0 0,0-18 0 16,-10-9 0-16,-4-10 0 0,-13-4 0 15,-10-3 0-15,-10-1 0 0,-9-3 0 16,-8-2 0-16,-2-3 0 15,-10 1 0-15,-5-1 0 0,-5 5 0 16,-1 8 0-16,-2 8 0 0,3 12 0 16,3 11-613-16,7 6-183 0,8 5-237 15,0 0-1972-15</inkml:trace>
  <inkml:trace contextRef="#ctx0" brushRef="#br0" timeOffset="175314.45">17891 16786 7455 0,'0'0'737'16,"0"0"-737"-16,-37-37 0 0,20 31 0 15,-3 6 0-15,-1 9 0 0,-2 9 0 16,-2 11 0-16,3 6 0 0,-3 10 0 16,8 5 0-16,3 8 0 0,8 4 0 15,1 1 0-15,5-6 0 0,11-9 0 16,9-9 0-16,7-9 0 15,15-12 0-15,-1-10 0 0,2-8 0 16,3-13 0-16,-9-8 0 0,-4-10 0 16,-8-6 0-16,-9-6 0 0,-5-3 0 15,-5-4 0-15,-6-3 0 16,-6-6 0-16,-9 1 0 0,-3 2 0 16,-7 10 0-16,4 9-561 0,5 15-1908 15,-5 6-2229-15</inkml:trace>
  <inkml:trace contextRef="#ctx0" brushRef="#br0" timeOffset="175983.08">18298 17063 2833 0,'0'0'3617'0,"-14"60"-3040"0,7-25 259 15,-1-2-507-15,6-1-329 0,-2 0 0 16,2-5 0-16,-2-3 0 0,0-5 0 16,4-6 0-16,0-3 0 0,-2-7 0 15,2-3 0-15,0 0 0 0,0-3 0 16,2-8 0-16,8-9 0 15,4-12 0-15,7-11 0 0,2-2 0 16,4 1 0-16,-7 11 0 0,1 12 0 16,-11 9 0-16,1 7 0 0,-5 5 0 15,-6 3 0-15,6 8 0 16,-4 8 0-16,-2 5 0 0,0 1 0 16,-2-1 0-16,0-7 0 0,2 0 0 15,0-6 0-15,0-4 0 0,2-5 0 16,-2-2 0-16,4-1 0 15,5-10 0-15,3-10 0 0,5-6 0 16,3-5 0-16,1 1 0 0,-3 6 0 16,-5 3 0-16,-1 7 0 0,-3 8 0 15,-7 4 0-15,0 3 0 0,0 0 0 16,2 4 0-16,2 8 0 0,4 13 0 16,1 4 0-16,-1 3 0 0,-4-1 0 15,5-2 0-15,-5-2 0 16,2-2 0-16,-2-2 0 0,3-6 0 15,-1-4 0-15,-4-4 0 0,-4-7-17 16,6-7-3380-16</inkml:trace>
  <inkml:trace contextRef="#ctx0" brushRef="#br0" timeOffset="176693.56">18784 16481 684 0,'0'0'580'0,"0"0"-380"0,0 0 937 16,0 0 239-16,0 0-767 0,0 0 307 16,0 0-276-16,0 0-115 0,0 0 291 15,0 0-428-15,-23-29-67 0,34 11-321 16,1 0 0-16,4 1 0 0,3 6 0 16,-2 2 0-16,7 4 0 0,-3 4 0 15,0 1 0-15,-3 7 0 0,3 3 0 16,-2 2 0-16,-3 6 0 15,1 3 0-15,-5 3 0 0,1 4 0 16,-11 3 0-16,-2 4 0 0,-7 4 0 16,-7 1 0-16,-7-1 0 0,3-2 0 15,-5-5 0-15,0-4 0 16,2-7 0-16,1-3 0 0,5-6 0 16,1-5 0-16,1-5 0 0,1-2 0 15,2-2 0-15,4-4 0 0,-3-4 0 16,7-5 0-16,-2-4 0 0,0-2 0 15,4 3 0-15,0 7 0 16,0 6 0-16,0 4 0 0,4 1 0 16,2 3 0-16,5 8 0 0,9 8 0 15,1 4 0-15,6 3 0 0,2 0 0 16,-4-1 0-16,-7-1 0 0,-1-3 0 16,-7-2 0-16,2-6 0 0,-3-6-17 15,-5-7-3068-15</inkml:trace>
  <inkml:trace contextRef="#ctx0" brushRef="#br1" timeOffset="183914.82">10104 12332 1856 0,'0'0'1985'0,"0"0"-1020"0,0 0 571 16,0 0-699-16,0 0-197 0,0 0-267 15,0 0-373-15,0 0 0 0,15 4 0 16,-13 14 0-16,2 6 0 16,-4 5 0-16,0 3 0 0,-6-1 0 15,-5 2 0-15,-3 1 0 0,-3 4 0 16,-1-1 0-16,-1 2 0 0,0-2 0 16,3-3 0-16,-5-3 0 0,9-6 0 15,1-5 0-15,1-5 0 0,6-5 0 16,4-5 0-16,0-3 0 0,4-2 0 15,9 0 0-15,18-7 0 16,14-6 0-16,5-6 0 0,5-2 0 16,-7 0 0-16,0 3 0 0,-11 2 0 15,-10 8 0-15,-11 2-373 16,-8 2-275-16,-6 3 244 0,-2 1-1045 16,0 0-336-16,-2-2-1040 0</inkml:trace>
  <inkml:trace contextRef="#ctx0" brushRef="#br1" timeOffset="184127.95">10319 12450 7551 0,'0'0'641'0,"0"0"-641"0,0 0 0 16,-27 60 0-16,17-22 0 0,2 7 0 15,6 0 0-15,-3 0 0 0,5 6 0 16,5-1 0-16,-5 2 0 15,0-2 0-15,0-6 0 0,0-3 0 16,6-7 0-16,-2-9 0 0,-2-10-1021 16,6-7-508-16</inkml:trace>
  <inkml:trace contextRef="#ctx0" brushRef="#br1" timeOffset="184453.07">10697 12470 7027 0,'0'0'996'0,"0"0"-827"16,-31-22-169-16,11 22 0 0,-7 6 0 16,0 11 0-16,0 3 0 15,-4 9 0-15,6 5 0 0,5 6 0 16,3 10 0-16,3 9 0 0,7 4 0 16,1 3 0-16,6-4 0 0,6-8 0 15,11-10 0-15,8-9 0 16,6-9 0-16,10-13 0 0,-2-9 0 15,7-9 0-15,-5-13 0 0,-8-8 0 16,-2-8 0-16,-10-8 0 0,-9-6 0 16,-1-5 0-16,-7-7 0 0,-4-5 0 15,-11 0 0-15,1 4 0 0,-4 12 0 16,1 15 0-16,3 14 0 16,6 8 0-16,-2 10 0 0,1 2 0 15,-1 9 0-15,2 8 0 0,2 4-1217 16,2-3-288-16,0-4-756 0</inkml:trace>
  <inkml:trace contextRef="#ctx0" brushRef="#br1" timeOffset="184746.58">11107 12575 7203 0,'0'0'989'0,"-15"-47"-989"0,5 21 0 15,-7 7 0-15,3 3 0 0,1 8 0 16,5 3 0-16,-2 5 0 15,2 13 0-15,-3 10 0 0,-3 10 0 16,3 11 0-16,5 6 0 0,-2 8 0 16,2 4 0-16,6 3 0 0,0-5 0 15,4-8 0-15,8-10 0 16,9-9 0-16,4-9 0 0,2-9 0 16,-1-6 0-16,6-9 0 0,-8-9 0 15,-1-11 0-15,-2-9 0 0,-5-7 0 16,-1-10 0-16,-5-8 0 0,-10-4 0 15,-14-1 0-15,-3 4 0 0,-10 9 0 16,2 10 0-16,5 14 0 0,3 3-3979 16</inkml:trace>
  <inkml:trace contextRef="#ctx0" brushRef="#br1" timeOffset="185518.18">11439 12662 6502 0,'0'0'885'0,"0"0"-353"0,0 0-259 0,5 41-273 15,-10-7 0-15,3 2 0 0,-2 1 0 16,0-6 0-16,4-4 0 16,-2-2 0-16,2-6 0 0,0-5 0 15,0-4 0-15,0-7 0 0,0-3 0 16,0-1 0-16,2-12 0 0,8-12 0 15,1-9 0-15,3-6 0 0,-1 0 0 16,1 6 0-16,-4 3 0 0,1 9 0 16,-5 6 0-16,-2 11 0 15,2 3 0-15,-6 2 0 0,4 0 0 0,3 0 0 16,3 8 0-16,-4 8 0 16,5 1 0-16,-3 2 0 0,-6 2 0 15,-2-6 0-15,0 0 0 0,0 1 0 16,0-4 0-16,-2-4 0 0,-2-3 0 15,4-3 0-15,0 0 0 16,0 0 0-16,0-2 0 0,0-2 0 16,6-7 0-16,8-7 0 0,-3-4 0 15,-1 0 0-15,2 2 0 16,-1 2 0-16,-1 2 0 0,0 4 0 16,-5 4 0-16,-3 4 0 0,2 1 0 15,2 1 0-15,2 11 0 0,9 11 0 16,-1 9 0-16,-1 2 0 0,1 0 0 15,-1-5 0-15,-3-4 0 0,-1-1 0 16,-1-4 0-16,-4-6 0 16,-2-5 0-16,-4-3 0 0,4-5 0 15,-4 0-2794-15,0-13-1664 0</inkml:trace>
  <inkml:trace contextRef="#ctx0" brushRef="#br1" timeOffset="185860.18">11822 12273 6130 0,'0'0'1009'0,"0"0"-221"0,0 0-523 0,27-37-265 0,-11 26 0 0,5 2 0 16,0 3 0-16,-5 6 0 0,5 0 0 15,-11 6 0-15,0 7 0 0,-5 5 0 16,-3 2 0-16,-2 0 0 0,-2 3 0 16,2-3 0-16,-5 0 0 15,3-1 0-15,-2-2 0 0,0-2 0 16,-2 0 0-16,2 0 0 0,4-3 0 16,0-1 0-16,0 0 0 0,4 0 0 15,6-2 0-15,7-1 0 0,4-3 0 16,5-4 0-16,5-1 0 15,7-2 0-15,-3-4 0 0,-8 0-1325 16,-1-1-2461-16</inkml:trace>
  <inkml:trace contextRef="#ctx0" brushRef="#br1" timeOffset="186187.26">12337 12771 8192 0,'0'0'0'16,"0"0"0"-16,0 0 0 0,-38-6 0 16,30 6 0-16,8 1 0 0,0 2 0 15,4-1-641-15,11-6-2100 0</inkml:trace>
  <inkml:trace contextRef="#ctx0" brushRef="#br1" timeOffset="187083.91">12899 12526 4430 0,'0'0'924'0,"6"-41"561"0,-6 25-581 16,-10 5-455-16,-7 4-449 0,-6 6 0 15,-6 4 0-15,-4 13 0 0,-2 7 0 16,-2 13 0-16,6 5 0 16,4 9 0-16,7 3 0 0,3 3 0 15,11 0 0-15,6 1 0 0,6-7 0 16,11-8 0-16,9-10 0 0,10-11 0 15,5-13 0-15,6-8 0 0,7-16 0 16,-2-6 0-16,-5-8 0 0,-11-3 0 16,-10-3 0-16,-13 0 0 0,-13-1 0 15,0 0 0-15,-11-2 0 16,-1-1 0-16,-9-2 0 0,5 2 0 16,-3 4 0-16,7 8 0 0,6 9 0 15,2 7 0-15,4 6-341 0,10 6-287 16,11 9-645-16,-5 0 101 15,5 6 223-15</inkml:trace>
  <inkml:trace contextRef="#ctx0" brushRef="#br1" timeOffset="187220.84">13147 12942 6935 0,'0'0'1257'0,"0"0"-1257"0,0 0 0 16,0 0 0-16,0 0 0 0,0 0 0 15,0 0 0-15,0 0 0 0,0 0 0 16,0 0-509-16,10-53-2048 0</inkml:trace>
  <inkml:trace contextRef="#ctx0" brushRef="#br1" timeOffset="187688.45">13631 12560 4382 0,'0'0'648'0,"8"-44"989"15,-8 19-689-15,-8 6-371 0,-5 3-577 16,-3 1 0-16,-13 6 0 16,2 4 0-16,-6 5 0 0,-2 8 0 15,4 10 0-15,-2 11 0 0,8 7 0 16,-2 11 0-16,6 6 0 0,11 4 0 16,8 2 0-16,4 4 0 0,12-7 0 15,9-11 0-15,16-12 0 0,9-14 0 16,6-14 0-16,4-6 0 15,-3-12 0-15,-11-9 0 0,-7-6 0 16,-16-5 0-16,-7-3 0 0,-12-2 0 16,-2 4 0-16,-10-2 0 0,-3-2 0 15,-5 3 0-15,-1 1 0 0,-1 6 0 16,1 3 0-16,2 8 0 16,7 8 0-16,8 4-589 0,2 5-1104 15,0 0-216-15,10 0-1656 0</inkml:trace>
  <inkml:trace contextRef="#ctx0" brushRef="#br1" timeOffset="188385.24">14174 12453 4878 0,'0'0'912'0,"0"0"81"0,-4-34-361 0,4 23-228 16,0 3-31-16,-4 1-373 0,4-4 0 15,-6 0 0-15,-5-2 0 16,-3-1 0-16,-3 1 0 0,-5 6 0 16,-5 2 0-16,-2 5 0 0,-4 7 0 15,2 5 0-15,6 5 0 0,-2 1 0 16,15-1 0-16,3 4 0 16,9 0 0-16,11 1 0 0,14 2 0 15,1 1 0-15,12 0 0 0,3 0 0 16,2 1 0-16,-3 1 0 0,-7 3 0 15,-2-1 0-15,-11 5 0 0,-9-2 0 16,-9 1 0-16,-2-1 0 0,-6-2 0 16,-5-1 0-16,-5-2 0 0,-5-2 0 15,0-4 0-15,-5-4 0 16,1-6 0-16,-2-5 0 0,0-6 0 16,6-6 0-16,5-7 0 0,1-11 0 15,15-8 0-15,0-7 0 0,11-10 0 16,5-1 0-16,5 2 0 0,4 1 0 15,2 5 0-15,-3 4 0 16,-1 5 0-16,-6 6 0 0,-3 4 0 16,-4 4 0-16,1 5 0 0,-5 2-1065 15,0 4-1508-15</inkml:trace>
  <inkml:trace contextRef="#ctx0" brushRef="#br1" timeOffset="189980.16">9773 13192 5714 0,'0'0'700'0,"0"0"-83"15,0 0 127-15,0 0-504 0,0 0-63 16,0 0-177-16,0 0 0 0,0 0 0 16,0 0 0-16,0 0 0 0,83 14 0 15,-23-5 0-15,16 2 0 16,5-1 0-16,12-1 0 0,15-2 0 15,11 0 0-15,12 0 0 0,11-2 0 16,11-1 0-16,19-3 0 0,8 0 0 16,8-1 0-16,12-1 0 0,11-4 0 15,-2 0 0-15,12-1 0 16,4 2 0-16,-3-1 0 0,-1 1 0 16,0 1 0-16,-8 0 0 0,-13 1 0 15,-5 0 0-15,-22-1 0 0,-24 1 0 16,-12-1 0-16,-17-1 0 0,-25-1-229 15,-11-1-715-15,-28 1-213 0,-14 0-2452 16</inkml:trace>
  <inkml:trace contextRef="#ctx0" brushRef="#br1" timeOffset="190540.99">11175 13626 3961 0,'0'0'2581'0,"0"0"-1672"0,0 0-168 0,0 0-741 16,0 0 0-16,-15 40 0 0,9 1 0 15,-4 11 0-15,6 4 0 0,-2 1 0 16,6 1 0-16,0 3 0 16,0-3 0-16,-5-3 0 0,5-5 0 15,-2-7 0-15,2-5 0 0,2-11 0 16,3-7 0-16,1-11-41 0,4-9-1864 0</inkml:trace>
  <inkml:trace contextRef="#ctx0" brushRef="#br1" timeOffset="190804.53">11408 14095 6815 0,'0'0'932'0,"56"-9"-487"16,-12 4-445-16,-9 3 0 0,2 1 0 16,0 0 0-16,-6 1 0 15,0-1 0-15,-4-2 0 0,-6 1 0 16,-1-1 0-16,-7-4 0 0,-3 1-501 16,-4-4-5726-16</inkml:trace>
  <inkml:trace contextRef="#ctx0" brushRef="#br1" timeOffset="191287.01">12326 13712 5514 0,'0'0'612'16,"11"-33"125"-16,-16 20 407 0,-5 4-959 15,-11 2-185-15,-1 7 0 0,-9 7 0 16,-7 11 0-16,1 12 0 0,2 7 0 16,2 10 0-16,8 4 0 15,9 5 0-15,5 3 0 0,11-1 0 16,5 0 0-16,7-6 0 0,9-7 0 16,5-7 0-16,14-12 0 0,-1-14 0 15,6-8 0-15,5-10 0 0,0-12 0 16,-11-8 0-16,-4-4 0 0,-12-4 0 15,-2-3 0-15,-17-1 0 0,-4 0 0 16,-4-2 0-16,-7-1 0 0,-5-3 0 16,-1 2 0-16,3 3 0 15,3 7 0-15,1 10 0 0,4 12 0 16,6 7 0-16,0 3-941 0,6 4-880 0</inkml:trace>
  <inkml:trace contextRef="#ctx0" brushRef="#br1" timeOffset="191441.83">12541 14225 8192 0,'0'0'0'0,"0"0"0"0,0 0 0 16,0 0 0-16,0 0 0 0,0 0 0 15,0 0-329-15,0 0-1536 0</inkml:trace>
  <inkml:trace contextRef="#ctx0" brushRef="#br1" timeOffset="191862.74">13004 13837 3937 0,'0'0'901'0,"37"-45"519"16,-26 21-623-16,-7 4-89 0,-4 1-279 16,-10 2-429-16,-7 5 0 0,-8 5 0 15,-6 7 0-15,-6 13 0 0,-4 10 0 16,3 10 0-16,1 7 0 0,6 5 0 15,11 2 0-15,3 5 0 0,11 1 0 16,6-1 0-16,12-1 0 16,9-8 0-16,6-9 0 0,14-10 0 15,11-13 0-15,2-8 0 0,-3-9 0 16,-3-8 0-16,-11-10 0 0,-10-2 0 16,-6-4 0-16,-11 0 0 0,-10-2 0 15,0-2 0-15,-10 0 0 16,-3-4 0-16,-1 1 0 0,1 1 0 15,-1 4 0-15,-1 3 0 0,3 5 0 16,6 9 0-16,2 4-985 0,-1 8-168 16,5 2-235-16,0 1-2270 0</inkml:trace>
  <inkml:trace contextRef="#ctx0" brushRef="#br1" timeOffset="192662.89">13567 13774 3673 0,'0'0'1141'0,"0"0"-293"0,4-34 541 15,-8 18-681-15,-3 0-275 0,1 1-433 16,-4 2 0-16,-5 4 0 16,-5 3 0-16,3 6 0 0,-4 3 0 0,-3 8 0 15,1 8 0-15,-2 6 0 16,2 4 0-16,9 3 0 0,8 3 0 16,6-1 0-16,0-1 0 0,16-4 0 15,5-5 0-15,6-6 0 16,4-7 0-16,4-8 0 0,-2-3 0 15,-2-6 0-15,-8-5 0 0,-3-3 0 16,-9-3 0-16,-3-1 0 0,-8-1 0 16,-8-1 0-16,-3 1 0 15,-9-2 0-15,3 1 0 0,-3 1 0 16,3 5 0-16,2 5 0 0,7 4-205 16,0 5-955-16,2 5-325 0,2 2-3229 0</inkml:trace>
  <inkml:trace contextRef="#ctx0" brushRef="#br1" timeOffset="192982.65">13513 14102 5506 0,'0'0'1016'16,"16"-39"121"-16,-9 15-604 0,-7 1-533 15,-3 4 0-15,-5 2 0 16,-4 5 0-16,-3 9 0 0,-1 4 0 15,-5 13 0-15,-4 10 0 0,-2 8 0 16,7 6 0-16,-3 3 0 16,9-1 0-16,7 2 0 0,7-5 0 15,11-3 0-15,5-8 0 0,11-5 0 16,2-6 0-16,8-9 0 0,0-6 0 16,1-11 0-16,-1-10 0 0,-6-7 0 15,-8-5 0-15,-5-5 0 0,-12 0 0 16,-6 0 0-16,-4 0 0 0,-8 2 0 15,-9-1 0-15,1-1 0 0,5 10-1133 16,3-1-1697-16</inkml:trace>
  <inkml:trace contextRef="#ctx0" brushRef="#br1" timeOffset="193705.14">15053 13207 3545 0,'0'0'2357'0,"0"0"-608"0,0 0-1208 16,0 0-541-16,0 0 0 0,0 0 0 15,0 0 0-15,58 4 0 16,-5-7 0-16,5-1 0 0,0-2 0 16,-12 2 0-16,-5 0 0 0,-8 3 0 15,-6 1 0-15,-6 0 0 0,-7 0 0 16,-8 1 0-16,-2 1 0 0,-2 0-169 15,-2 0-1556-15,0 0-356 0</inkml:trace>
  <inkml:trace contextRef="#ctx0" brushRef="#br1" timeOffset="193926.02">14927 13462 7187 0,'0'0'328'0,"0"0"349"0,62 26-677 16,-29-18 0-16,4-5 0 0,4-1 0 16,5-1 0-16,1-1 0 15,3 0 0-15,2 0 0 0,-1 0 0 16,-1-1 0-16,-5-2 0 0,-1-5 0 16,-9 3-1577-16,-8-5-1417 0</inkml:trace>
  <inkml:trace contextRef="#ctx0" brushRef="#br1" timeOffset="195953.91">16698 12931 4077 0,'0'0'753'0,"0"0"435"0,0 0-523 16,0 0-285-16,0 0 16 0,42-20-188 16,-5 9 4-16,10-1 101 0,5 5-313 15,6 7 0-15,0 1 0 0,0 8 0 16,-7 3 0-16,-18 3 0 16,-6 0 0-16,-14 2 0 0,-11 2 0 15,-2 1 0-15,-11-1 0 0,-5 3 0 16,-9 1 0-16,-2-3 0 0,-4 3 0 15,0-4 0-15,-6-2 0 0,4-2 0 16,2-6 0-16,6-1 0 0,2-3 0 16,7-2 0-16,8-2 0 15,1-1 0-15,7 0 0 0,-2 0 0 16,2-1 0-16,0 0 0 0,2 1 0 16,7 0 0-16,3 4 0 0,9 8 0 15,10 3 0-15,-4 6 0 0,8 2 0 16,-6 2 0-16,2-1 0 15,-5 1 0-15,-1-1 0 0,-8 2 0 16,-3-2 0-16,-8 1 0 0,-6-3 0 16,-4 1 0-16,-12-1 0 15,-5 0 0-15,-6 0 0 0,-8 0 0 16,-4-1 0-16,-7 0 0 0,5-3 0 16,-4-3 0-16,3-3 0 0,5-6 0 15,8-3 0-15,8-5 0 0,9-10 0 16,6-8 0-16,8-10-305 0,16-11-931 15,-1 9-277-15,6-7-308 0</inkml:trace>
  <inkml:trace contextRef="#ctx0" brushRef="#br1" timeOffset="196304.91">17411 12887 6438 0,'0'0'84'0,"0"0"525"0,0 0 15 0,0 0-187 16,4 43-437-16,-1-18 0 0,-3 2 0 16,-3 2 0-16,-5 1 0 0,-4 2 0 15,-5 3 0-15,-1 0 0 16,-9 1 0-16,2-2 0 0,-2-3 0 16,4-4 0-16,-1-8 0 0,7-6 0 15,11-5 0-15,2-4 0 0,0-1 0 16,4-1 0-16,4 0 0 0,2 1 0 15,15 0 0-15,10-3 0 0,4 0 0 16,2-2 0-16,-4-4 0 0,-2-1 0 16,0 1 0-16,-4-1 0 15,-2 0 0-15,-7-1 0 0,-3 1 0 16,-5-2 0-16,-4-2-593 0,-6 2-259 16,0 1-1137-16,0-1-72 0</inkml:trace>
  <inkml:trace contextRef="#ctx0" brushRef="#br1" timeOffset="196460.91">17591 13054 5570 0,'0'0'808'16,"0"0"345"-16,0 0-492 0,0 0-661 15,-23 65 0-15,5-14 0 16,-5 10 0-16,0 1 0 0,5 0 0 16,1-2 0-16,7-2 0 0,0-4 0 15,5-1 0-15,5-6 0 0,5-2 0 16,5-8 0-16,0-8 0 0,3-12-701 15,1-12-2396-15</inkml:trace>
  <inkml:trace contextRef="#ctx0" brushRef="#br1" timeOffset="196695.47">17746 13647 8035 0,'0'0'157'16,"0"0"-157"-16,0 0 0 0,0 0 0 15,-25 40 0-15,21-30 0 0,4-6 0 16,0 1 0-16,0-1 0 0,15-4-3078 0</inkml:trace>
  <inkml:trace contextRef="#ctx0" brushRef="#br1" timeOffset="197486.79">18284 13168 1804 0,'0'0'785'0,"0"0"-277"0,0 0 400 0,0 0-203 15,35-29-177-15,-25 15 268 16,3 0-296-16,-7-1-31 0,2-1 271 16,-6 1-420-16,-2-1-191 0,-2-1-129 15,-12-1 0-15,-1-1 0 0,-6 1 0 16,-5 3 0-16,-3 4 0 0,0 4 0 15,0 4 0-15,0 4 0 0,2 7 0 16,-4 6 0-16,8 4 0 16,-2 5 0-16,9 5 0 0,1 4 0 15,9 4 0-15,6 4 0 0,4 2 0 16,13 1 0-16,3 0 0 0,7-3 0 16,11 2 0-16,-7-3 0 0,4 0 0 15,-13-1 0-15,-1-4 0 16,-8 1 0-16,-9-2 0 0,-4-2 0 15,0-2 0-15,-11 0 0 0,-1-5 0 16,-7-2 0-16,-3-3 0 0,-3-4 0 16,-2-3 0-16,-4-5 0 15,4-5 0-15,2-2 0 0,2-8 0 16,9-7 0-16,8-5 0 0,6-9 0 16,10-8 0-16,7-9 0 0,7-5 0 15,8-2 0-15,1 0 0 0,8 6 0 16,-4 3 0-16,-4 6 0 0,-2 4 0 15,-6 3 0-15,-8 4 0 0,-7 4 0 16,-6 2 0-16,-4 4 0 16,-4 2 0-16,-2 5 0 0,-1-1-1377 0</inkml:trace>
  <inkml:trace contextRef="#ctx0" brushRef="#br1" timeOffset="199912.76">19005 13439 3185 0,'0'0'1313'15,"0"0"-249"-15,0 0-408 0,0 0-183 16,0 0-29-16,0 0-300 0,0 0 28 16,0 0 300-16,10 50-203 0,-5-18-269 15,-1 5 0-15,-8-1 0 16,-3 2 0-16,-3-2 0 0,0-3 0 15,-1-4 0-15,1-4 0 0,4-5 0 16,2-8 0-16,2-3 0 0,0-8 0 16,2-1 0-16,0-4 0 15,8-12 0-15,8-13 0 0,5-8 0 16,2-8 0-16,2 1 0 0,-5 4 0 16,-3-1 0-16,3 5 0 0,-3 6 0 15,-7 6 0-15,1 9 0 0,-7 8 0 16,-2 3 0-16,0 4 0 0,0 1 0 15,2 11 0-15,-2 10 0 0,2 5 0 16,3 5 0-16,-7-2 0 0,6-3 0 16,-4-2 0-16,0-5 0 15,2-5 0-15,-4-5 0 0,2-5 0 16,-2-2 0-16,2-2 0 0,0-1 0 16,4-10 0-16,5-10 0 0,1-7 0 15,3 0 0-15,-1 0 0 16,1 8 0-16,-5 5 0 0,-4 4 0 15,-2 7 0-15,-2 3 0 0,2 3 0 16,7 10 0-16,-1 8 0 0,5 8 0 16,-3 2 0-16,2 0 0 15,-1-5 0-15,-3-1 0 0,1-4 0 16,-1-1 0-16,4-6 0 0,-3-4 0 16,-1-8 0-16,-2-2 0 0,-4-8-4195 0</inkml:trace>
  <inkml:trace contextRef="#ctx0" brushRef="#br1" timeOffset="200970.37">19489 12830 1892 0,'0'0'1853'0,"0"0"-1024"16,0 0-241-16,0 0 376 0,0-32-527 16,4 19-69-16,6-1 284 0,-1-2-328 15,3 1-39-15,-2 5-285 0,-1 2 0 16,-1 2 0-16,-2 3 0 16,4-1 0-16,3 3 0 0,3 1 0 15,3 0 0-15,0 0 0 0,-3 6 0 16,5 0 0-16,-5 2 0 0,5 3 0 15,-11 0 0-15,1 1 0 0,1 4 0 16,-8 2 0-16,-4 2 0 0,-2 4 0 16,-6 0 0-16,-9 3 0 15,7-2 0-15,-7 2 0 0,-3-4 0 16,3 0 0-16,3-1 0 0,-3 0 0 16,-3-4 0-16,5-3 0 0,-4-1 0 15,1-4 0-15,1-3 0 0,-3-4 0 16,9-3 0-16,-3 0 0 15,6-3 0-15,-1-3 0 0,1-3 0 16,0-7 0-16,4-4 0 0,-3-4 0 16,7 3 0-16,0 7 0 0,0 3 0 15,7 6 0-15,1 3 0 16,4 2 0-16,9 2 0 0,0 8 0 16,-1 2 0-16,3 4 0 0,-4 1 0 15,-3 3 0-15,1 0 0 0,1 4 0 16,1-3 0-16,-5 2 0 0,7-6 0 15,0-2 0-15,-1-5 0 0,-1-8 0 16,-7-2 0-16,-1-11-1077 0</inkml:trace>
  <inkml:trace contextRef="#ctx0" brushRef="#br1" timeOffset="-191303.89">23790 10903 2409 0,'0'0'1516'0,"0"0"-1516"16,9-43-480-16,-11 26 336 0,-7-2 144 15,-3-1 224-15,0-1 168 0,1 2-32 16,3-2 257-16,-2-4-297 0,-1-3-112 15,-1-1 112-15,-7-4-88 0,-3-5-4 16,-14-5 129-16,-7-3-277 0,-13-4-44 16,-10 0-28-16,-8 2 0 15,-11-1-8-15,-2 5 16 0,-6 3 0 16,-2 3 28-16,-2 7 44 0,-2 5-80 16,-7 5 0-16,5 7 20 0,-5 7-16 15,-3 7-12-15,-1 10 0 16,-3 8 0-16,-1 8 0 0,-2 8 0 15,3 10 4-15,5 9-4 0,5 10 0 16,10 11 4-16,12 10-4 0,15 11 24 16,16 9-16-16,17 12 92 0,21 5 284 15,14 8-240-15,21 3-56 0,20-1 0 16,15-3-84-16,18-1-4 0,19-9 12 16,17-6 16-16,14-9-28 15,19-10 116-15,14-10-60 0,8-13 132 16,9-16-155-16,2-10-33 0,2-13 0 15,-2-17 0-15,-3-13 0 0,-1-13 0 16,-11-22 0-16,-8-11 0 16,-14-16 0-16,-19-12 0 0,-21-7 0 15,-24-8 0-15,-30-6 0 0,-32-8 0 16,-26 0 0-16,-36-1-257 0,-28-3 125 16,-26 7 132-16,-17 5 0 15,-10 10-44-15,2 11 44 0,8 11-24 16,9 6-16-16,32 17-712 0,3 1-3286 0</inkml:trace>
  <inkml:trace contextRef="#ctx0" brushRef="#br1" timeOffset="-189870.98">21837 12107 2072 0,'0'0'929'0,"0"0"171"0,0 0-159 16,0 0-545-16,35-30-24 0,-29 24 252 15,-1 1-303-15,-1 1-93 0,-2 3 116 16,-2 0-124-16,0 1-40 0,0 0 32 16,-2 0-164-16,-9 3 20 15,-5 11 32-15,-7 7-88 0,-10 7 13 16,2 8-25-16,-6 3 0 0,0 4 0 15,-5 5 0-15,-5 3 0 0,-5 6 0 16,-6 1 0-16,-6 4 0 16,-4 3 0-16,0 0 0 0,-3 0 0 15,-1 3 0-15,-2-3 0 16,-1-5 0-16,-1-4 0 0,1-6 0 16,7-5 0-16,6-4 0 0,10-5 0 15,5-8 0-15,10-5 0 0,8-7 0 16,6-7 0-16,6-3 0 0,7-4 0 15,6-2 0-15,-2 0 0 0,6 0 0 16,0-4 0-16,-2 0 0 0,0-3 0 16,2-4 0-16,0 0 0 0,0-2 0 15,0 2 0-15,0 4 0 16,0 3 0-16,-2 2 0 0,2 0 0 16,-3 1 0-16,1 1 0 0,-4 0 0 15,6 3 0-15,-10 1 0 0,4 2 0 16,-9 0 0-16,3 3 0 15,-3-2 0-15,3-1 0 0,-3-1 0 16,1 0 0-16,4 1 0 0,3-3 0 16,1 0 0-16,2-1 0 0,2 0 0 15,0-1 0-15,2-1 0 16,0-4 0-16,4-10 0 0,8-14 0 16,1-9 0-16,-1-9 0 0,3-3 0 15,1 3 0-15,1 3 0 0,-1 10 0 16,-1 9 0-16,-5 9 0 0,1 9 0 15,-9 3 0-15,-2 3 0 0,0 6 0 16,0 11 0-16,0 9 0 0,-7 9 0 16,1 6 0-16,2 1 0 0,-2 0 0 15,0 1 0-15,-1-1 0 16,-1 0 0-16,-2-3 0 0,-3-2 0 16,-3-5 0-16,1-3 0 0,-1-6 0 15,3-3 0-15,9-8 0 0,4-5 0 16,9-3 0-16,22-4 0 15,20-4 0-15,18-8 0 0,11-8 0 16,3-5 0-16,2-7 0 0,-21 8-161 16,2-6-2020-16</inkml:trace>
  <inkml:trace contextRef="#ctx0" brushRef="#br1" timeOffset="-189227.13">21798 12059 2569 0,'0'0'2377'0,"0"0"-1321"0,0 0 185 15,0 0-581-15,0 0-371 0,-46-9-289 16,3 10 0-16,-9 5 0 0,-2 5 0 16,3 2 0-16,3 3 0 15,1 3 0-15,5 3 0 0,5-2 0 16,6 0 0-16,4-3 0 0,7-5 0 15,9-4 0-15,7-4 0 0,4-3 0 16,4-1 0-16,17-4 0 16,14-7 0-16,8-5 0 0,5-5-297 15,0-1-11-15,-3 0-60 0,-2-3 252 16,-1-3 116-16,-9 1 4 16,-4 5 0-16,-11 5-4 0,-3 7 76 15,-9 6 104-15,-2 2 156 0,-2 2 153 16,2 0-489-16,7 8 0 0,-1 10 0 15,11 7 0-15,6 8 0 0,6 6 0 16,6 6 0-16,4 4 0 0,5 5 0 16,-7-2 0-16,-6-2 0 0,-12-5 0 15,-4-4 0-15,-13-4 0 0,-8-8 0 16,-4-13-1029-16,-11-5-4566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48:10.491"/>
    </inkml:context>
    <inkml:brush xml:id="br0">
      <inkml:brushProperty name="width" value="0.05292" units="cm"/>
      <inkml:brushProperty name="height" value="0.05292" units="cm"/>
      <inkml:brushProperty name="color" value="#C00000"/>
    </inkml:brush>
  </inkml:definitions>
  <inkml:trace contextRef="#ctx0" brushRef="#br0">3070 6967 1780 0,'0'0'28'0,"0"0"196"0,0 0 2382 15,0 0-1870-15,0 0-104 0,0 0 377 16,0 0-517-16,0 0-92 0,0 0-115 16,2 9-285-16,-4 1 0 0,-9 9 0 15,-3 5 0-15,1 4 0 0,-5 4 0 16,-3 0 0-16,3 3 0 0,-9 0 0 15,0 1 0-15,-2-3 0 16,-4 2 0-16,-6 0 0 0,1-2 0 16,-5-1 0-16,2-3 0 0,-3-3 0 15,-3-5 0-15,-5-2 0 0,4-6 0 16,1-5 0-16,1-5 0 16,7-3 0-16,2-9 0 0,2-8 0 15,4-11 0-15,0-8 0 0,4-7 0 16,4-3 0-16,9 1 0 15,5 3 0-15,5 4 0 0,4 7 0 16,4 3 0-16,5 4 0 0,1 4 0 16,4 6 0-16,5 3 0 0,8 1 0 15,4 3 0-15,6 5 0 0,7 1 0 16,-1 1 0-16,5 2 0 0,-1 6 0 16,3 3 0-16,1 5 0 0,1 6 0 15,0 9 0-15,-5 6 0 0,-1 9 0 16,-3 5 0-16,-6 5 0 0,-6 1 0 15,-4-4 0-15,-4-4 0 16,-2-7 0-16,-1-5 0 0,1-6 0 16,-4-7 0-16,1-5 0 0,-1-6 0 15,-3-7 0-15,5-6 0 0,1-12 0 16,-5-1-1329-16,-1-9-1353 0</inkml:trace>
  <inkml:trace contextRef="#ctx0" brushRef="#br0" timeOffset="741.26">2228 6783 7615 0,'0'0'577'0,"0"0"-577"0,0 0 0 15,69-2 0-15,-5-1 0 0,25-4 0 16,4-2 0-16,4-2 0 16,0 3 0-16,-6 1 0 0,-11 3 0 15,-3 3 0-15,-13 0 0 0,-19 1-1361 16,-7-3-5186-16</inkml:trace>
  <inkml:trace contextRef="#ctx0" brushRef="#br0" timeOffset="1455.98">3285 7674 3049 0,'0'0'1777'0,"0"0"-965"0,-9 40-288 16,7-14 33-16,-4 1 47 0,2-1-368 15,-2-1-96-15,2 0 20 0,0-3-108 16,1-6-12-16,-1-4-24 0,4-7 0 15,0-3-16-15,-2-2 48 16,2 0 24-16,0-10 17 0,0-13-89 16,0-8 0-16,0-6 0 0,6-3 0 15,5 1 0-15,5 0 0 0,1 6 0 16,4 5 0-16,-1 8 0 0,1 6 0 16,-9 8 0-16,3 6 0 0,-3 8 0 15,1 10 0-15,3 7 0 0,-6 7 0 16,1 2 0-16,-1 6 0 0,0 1 0 15,-3 1 0-15,3 0 0 16,-8-2 0-16,2-3 0 0,2-4 0 16,-1-5 0-16,-1-8 0 0,-2-8 0 15,2-6-2458-15,-4-9-1876 0</inkml:trace>
  <inkml:trace contextRef="#ctx0" brushRef="#br0" timeOffset="1845.41">3605 7833 5998 0,'0'0'1081'0,"0"0"-317"0,0 0-415 16,0 0-349-16,0 0 0 15,0 0 0-15,0 0 0 0,37-11 0 16,-12-1 0-16,4-5 0 0,-2-2 0 16,-9 2 0-16,-1-2 0 0,-7-1 0 15,-6-2 0-15,-4 1 0 0,-8-4 0 16,-4 4 0-16,-9 4 0 16,3 5 0-16,-3 9 0 0,2 3 0 15,-6 13 0-15,3 7 0 0,-3 7 0 16,2 5 0-16,9 6 0 0,-1 0 0 15,13 1 0-15,2-1 0 16,11-2 0-16,5-6 0 0,11-4 0 16,4-6 0-16,4-6 0 0,4-7 0 15,1-5 0-15,-1-3 0 0,-4-11 0 16,-14 1-853-16,-3-6-1336 0</inkml:trace>
  <inkml:trace contextRef="#ctx0" brushRef="#br0" timeOffset="2667.6">4033 7680 5290 0,'0'0'1200'0,"0"0"-511"0,0 0 135 0,0 0-635 16,0 0-189-16,0 0 0 0,0 0 0 16,0 0 0-16,0 0 0 0,-12 48 0 15,3-12 0-15,7-3 0 0,2-1 0 16,0 0 0-16,4-3 0 15,5-4 0-15,3-3 0 0,5-8 0 16,-1-5 0-16,1-8 0 0,3-4 0 16,1-10 0-16,0-7 0 0,-1-6 0 15,-7-5 0-15,-3 4 0 16,-2 1 0-16,-1 7 0 0,-7 7 0 16,0 6 0-16,0 6 0 0,0 0 0 15,-7 15 0-15,3 12 0 16,4 8 0-16,0 3 0 0,6 0 0 15,9-7 0-15,6-3 0 0,-1-5 0 16,11-5 0-16,2-7 0 0,-2-6 0 16,0-5 0-16,-4-5 0 0,-6-9 0 15,-5-6 0-15,-5-2 0 0,-1-6 0 16,-10 1 0-16,2-4 0 0,-2-1 0 16,-2 0 0-16,-4 6 0 0,-4 7 0 15,-1 6 0-15,-3 6 0 0,3 5 0 16,5 0 0-16,2 2-1153 15,2 0-5198-15</inkml:trace>
  <inkml:trace contextRef="#ctx0" brushRef="#br0" timeOffset="3508.33">1914 9569 6106 0,'0'0'420'0,"0"0"221"16,0 0 331-16,0 0-919 0,-45 52-53 15,26-9 0-15,5 9 0 0,7 7 0 16,3 10 0-16,8 5 0 16,7 3 0-16,3 3 0 0,1 2 0 15,-3 0 0-15,-2-4 0 0,-3-2 0 16,-3-11 0-16,-2-11 0 0,2-13 0 16,-2-15 0-16,2-13-1045 15,-4-9-908-15,0-13-1325 0</inkml:trace>
  <inkml:trace contextRef="#ctx0" brushRef="#br0" timeOffset="3916.39">1891 9586 5482 0,'0'0'636'0,"-4"-50"-155"15,15 22 183-15,3-1-392 0,11-1-128 16,6 3 12-16,4 2-124 0,2 6 16 15,7 9 84-15,1 6-68 0,-1 4 8 16,1 13-63-16,-12 8-9 16,-4 10 0-16,-12 7 0 0,-11 9 0 15,-12 7 0-15,-11 4 0 0,-8 3 0 16,-2 0 0-16,-4-4 0 0,0-6-45 16,4-6 45-16,3-7-20 0,1-8 20 15,2-8 0-15,-4-9 8 0,3-7 16 16,1-6-24-16,-4-6 33 15,5-5-33-15,1 0 0 0,4-2 0 16,3 5 0-16,4 4 0 0,4 1 0 16,2 3 0-16,2 3 0 0,2 12 0 15,10 16 0-15,5 9 0 0,9 8 0 16,6 0 0-16,7-3 0 0,6-1 0 16,-5-2 0-16,1-3 0 15,-2-1 0-15,-8-3 0 0,-2-2 0 16,-10-4 0-16,-3-3 0 0,-12-9-17 15,-4-4-3512-15</inkml:trace>
  <inkml:trace contextRef="#ctx0" brushRef="#br0" timeOffset="4426.75">2423 10326 6963 0,'0'0'776'0,"0"0"-556"15,0 0-32-15,2 50-143 0,2-9-45 16,-4 6 0-16,0 1 0 0,-4-6 0 16,4-1 0-16,0-4 0 0,0-5 0 15,0-7 0-15,0-7 0 16,0-8 0-16,-2-8 0 0,2-2 0 15,0-9 0-15,0-14 0 0,2-15 0 16,2-14 0-16,6-5 0 0,7-1 0 16,3 6 0-16,3 7 0 0,2 8 0 15,-4 11 0-15,-1 11 0 0,1 11 0 16,-7 5 0-16,1 13 0 0,-3 10 0 16,1 7 0-16,-3 6 0 15,-2 3 0-15,3 4 0 0,-3 1 0 16,-2-5 0-16,2 0 0 0,-3-6 0 15,1-6 0-15,-2-6-341 0,-4-6-1512 16</inkml:trace>
  <inkml:trace contextRef="#ctx0" brushRef="#br0" timeOffset="4754.41">2762 10579 4173 0,'0'0'1729'16,"0"0"-932"-16,0 0-41 0,39-33-19 15,-18 19-737-15,-1-1 0 0,1 0 0 16,-5 2 0-16,-3-2 0 0,-3-2 0 16,-6-2 0-16,-2-1 0 0,-2-2 0 15,-2 0 0-15,-8 2 0 0,-4 6 0 16,-3 3 0-16,0 9 0 15,-3 5 0-15,-1 13 0 0,-4 7 0 16,5 10 0-16,1 4 0 0,5 5 0 16,7-1 0-16,3 2 0 15,8-4 0-15,13-7 0 0,4-3 0 16,5-8 0-16,8-7 0 0,5-7 0 16,-2-7 0-16,0-7 0 0,-6-8-101 15,-6-1-1127-15,-2-4-3134 0</inkml:trace>
  <inkml:trace contextRef="#ctx0" brushRef="#br0" timeOffset="5145.85">2995 10411 7199 0,'0'0'724'0,"0"0"-455"0,0 0-269 16,-14 56 0-16,10-29 0 16,2 3 0-16,2-1 0 0,0-3 0 15,4-1 0-15,2-1 0 0,4-5 0 16,7-4 0-16,-5-4 0 0,7-6 0 15,-3-5 0-15,5-4 0 0,-4-8 0 16,-1-6 0-16,-1-2 0 0,-5-3 0 16,-6 1 0-16,2 3 0 15,-6 6 0-15,0 9 0 0,0 4 0 16,0 11 0-16,-6 7 0 0,4 3 0 16,2 3 0-16,2-5 0 0,6 0 0 15,3-5 0-15,1-3 0 16,7-4 0-16,-3-5 0 0,5-2 0 15,-3-3 0-15,-1-8 0 0,-3-4 0 16,3-5 0-16,-11-3 0 0,5-2 0 16,-9-2 0-16,-2-3 0 0,-2 1 0 15,-5-2 0-15,-9-2 0 0,1 3 0 16,5 4 0-16,0 5 0 0,3 5 0 16,3 3 0-16,2 5-753 15,2-3-4221-15</inkml:trace>
  <inkml:trace contextRef="#ctx0" brushRef="#br0" timeOffset="5967.61">3578 9985 4418 0,'0'0'2825'0,"0"0"-1876"16,0 0-949-16,0 0 0 15,0 0 0-15,58 6 0 0,-8-6 0 16,5-6 0-16,-3-3 0 0,-6 0 0 15,-5 1 0-15,-6 2 0 0,-8 1 0 16,-6 3 0-16,-9-1 0 0,-4 2 0 16,-8 1 0-16,0 0-1421 15,-10 0-1041-15</inkml:trace>
  <inkml:trace contextRef="#ctx0" brushRef="#br0" timeOffset="6112.3">3564 10169 5722 0,'0'0'1721'16,"33"21"-972"-16,-2-10-749 0,6-4 0 16,8-3 0-16,-1-2 0 0,1-1 0 15,-3-1 0-15,-3 0 0 0,-4 1 0 16,2 1 0-16,1-2 0 16,3-3 0-16,-14 0 0 0,0-5-1353 0</inkml:trace>
  <inkml:trace contextRef="#ctx0" brushRef="#br0" timeOffset="7069.1">5765 9058 2289 0,'0'0'1300'0,"0"0"-411"0,27-39-161 15,-23 26-64-15,-4 0 169 0,-6 1-405 16,-2-4-72-16,-5 0 116 0,-11 0-239 15,-3 0-233-15,-8 3 0 16,1 1 0-16,-3 6 0 0,-4 6 0 16,4 11 0-16,-9 9 0 0,1 8 0 15,-5 8 0-15,1 2 0 0,-1 7 0 16,2-1 0-16,11 1 0 0,6-5 0 16,8-3 0-16,17-4 0 0,6-2 0 15,17 1 0-15,14-3 0 16,18-1 0-16,13-1 0 0,13-1 0 15,7 1 0-15,-1 0 0 0,2 1 0 16,-5 2 0-16,-9-2 0 0,-18 2 0 16,-20-3 0-16,-12 4 0 15,-15-3 0-15,-8 2 0 0,-13-1 0 16,-10-1 0-16,-14-1 0 0,-13-2 0 16,-10-5 0-16,-12-1 0 0,-9-1 0 15,0-5 0-15,3-6 0 16,3-6 0-16,5-2 0 0,10-14 0 15,12-7 0-15,15-5 0 0,22-3-737 16,9 8-764-16,12-3-692 0</inkml:trace>
  <inkml:trace contextRef="#ctx0" brushRef="#br0" timeOffset="7924.09">6900 9304 5358 0,'0'0'824'0,"0"0"-311"0,0 0 443 15,0 0-724-15,0 0-80 16,-27 39 5-16,17-1-157 0,-7 6 0 15,-3 4 0-15,3-3 0 0,-2 4 0 16,-3-2 0-16,-5 3 0 16,-4-2 0-16,-10 1 0 0,-3-4 0 15,-5-3 0-15,-1-8 0 0,-6-7 0 16,2-9 0-16,1-10 0 0,-3-8 0 16,6-10 0-16,5-10 0 0,7-8 0 15,7-6 0-15,5-12 0 0,11-8 0 16,9-5 0-16,10 1 0 15,15 6 0-15,12 5 0 0,6 12 0 16,8 10 0-16,-3 9 0 0,-3 11 0 16,0 5 0-16,-6 8 0 0,2 10 0 15,-1 7 0-15,7 9 0 0,-4 5 0 16,7 6 0-16,1 5 0 0,-2 1 0 16,3 0 0-16,-3-4 0 15,3-4 0-15,-3-4 0 0,-1-6 0 16,-5-4 0-16,-4-7 0 0,-8-10 0 15,-11-7-2434-15,-4-9-15 0</inkml:trace>
  <inkml:trace contextRef="#ctx0" brushRef="#br0" timeOffset="8295.73">6325 9058 6731 0,'0'0'408'16,"0"0"200"-16,58 6-163 0,-10-5-445 16,10-1 0-16,-5-1 0 15,5 1 0-15,0 0 0 0,-4 1 0 16,8 2 0-16,0 0 0 0,-4-2-37 15,-15 0-1612-15,-6-1-512 0</inkml:trace>
  <inkml:trace contextRef="#ctx0" brushRef="#br0" timeOffset="8774.85">7183 9780 2677 0,'0'0'2845'0,"0"0"-2057"0,-16 56 117 16,5-27-365-16,3 2-192 0,-2-1-259 16,4 2-89-16,-1-2 0 0,1-3 0 15,2-2 0-15,0-6 0 0,2-6 0 16,2-5 0-16,0-6 0 0,0-2 0 16,0 0 0-16,6-10 0 0,-2-9 0 15,2-11 0-15,1-5 0 16,3-7 0-16,11 4 0 0,-5-1 0 15,9 3 0-15,-2 9 0 0,1 7 0 16,-9 12 0-16,1 8 0 0,-3 4 0 16,1 13 0-16,-1 3 0 0,-1 6 0 15,-6 7 0-15,5 3 0 16,-5 3 0-16,-2-1 0 0,-2-1 0 16,2-4 0-16,0-3 0 0,-4-5 0 15,7-4 0-15,-7-8 0 16,4-6-741-16,-4-7-1576 0</inkml:trace>
  <inkml:trace contextRef="#ctx0" brushRef="#br0" timeOffset="9097.85">7384 9946 2445 0,'0'0'1912'0,"0"0"-831"15,0 0-125-15,0 0-271 16,0 0 3-16,0 0-396 0,0 0-159 15,51-19-133-15,-17 2 0 0,5-3 0 16,-6 0 0-16,-6 0 0 0,-2-4 0 16,-9 4 0-16,-6-3 0 0,-5 1 0 15,-5 4 0-15,-11 2 0 0,-3 3 0 16,-3 6 0-16,-10 7 0 16,3 4 0-16,-3 13 0 0,0 4 0 15,-2 7 0-15,2 6 0 0,4 4 0 16,3 2 0-16,9-2 0 15,11 0 0-15,0-6 0 0,17-4 0 16,8-6 0-16,6-8 0 0,6-7 0 16,0-7 0-16,4-1 0 0,-3-11-397 15,-1-4-856-15,-10 0 121 0</inkml:trace>
  <inkml:trace contextRef="#ctx0" brushRef="#br0" timeOffset="9456.54">7735 9797 5242 0,'0'0'1789'0,"0"0"-1013"0,0 0-391 15,0 0-385-15,0 0 0 0,-37 47 0 16,22-11 0-16,3 2 0 0,2-5 0 16,10-6 0-16,0-2 0 15,6-5 0-15,4-4 0 0,7-5 0 0,3-4 0 16,5-7 0-16,-2-4 0 16,2-9 0-16,2-5 0 0,-5-1 0 15,-1-2 0-15,-6-1 0 16,-5 2 0-16,-4 5 0 0,-6 4 0 15,0 7 0-15,0 4 0 0,-2 1 0 16,-8 9 0-16,1 8 0 0,3 4 0 16,2 3 0-16,4-3 0 0,4-5 0 15,2-2 0-15,9-5 0 0,6-2 0 16,-1-5 0-16,3-3 0 16,4-1 0-16,-2-9 0 0,-1-1 0 15,-1-6 0-15,2-2 0 0,-6-2 0 16,-1-3 0-16,-1 0 0 0,-3-2 0 15,-8-3 0-15,1-1 0 0,-3-5 0 16,-4 0 0-16,0-1 0 16,-6 0 0-16,-9-2-1325 0,5 9-564 15,-5 0-993-15</inkml:trace>
  <inkml:trace contextRef="#ctx0" brushRef="#br0" timeOffset="9876.98">4777 10230 2673 0,'0'0'3121'0,"0"0"-2465"0,0 0-19 0,0 0-389 0,4 40 76 0,64-28 209 15,34-2-533-15,28-5 0 0,27-5 0 16,17-7 0-16,16-1 0 0,21 0 0 16,14 3 0-16,7 2 0 0,3 3 0 15,-3 0 0-15,-7 1 0 0,-10 1 0 16,-19-2 0-16,-14 0 0 16,-29 0 0-16,-25 1 0 0,-28 0 0 15,-38 0-257-15,-25-1-2948 0</inkml:trace>
  <inkml:trace contextRef="#ctx0" brushRef="#br0" timeOffset="10304.07">5517 10512 6787 0,'0'0'776'15,"0"0"-456"-15,0 0-11 0,-16 58-309 16,1-3 0-16,1 14 0 0,7 5 0 16,7-2 0-16,5 5 0 0,3 2 0 15,0 4 0-15,-2-1 0 16,-6 0 0-16,0-6 0 0,-6-9 0 15,2-5 0-15,0-14 0 0,4-12 0 16,0-13 0-16,4-12-185 0,0-11-3440 0</inkml:trace>
  <inkml:trace contextRef="#ctx0" brushRef="#br0" timeOffset="10476.95">5749 11085 4349 0,'0'0'3522'15,"0"0"-3201"-15,0 0-321 0,0 0 0 16,53 8 0-16,-17-7 0 16,3 0 0-16,6-1 0 0,7-3 0 15,2 0 0-15,4-1 0 0,-1 2 0 16,1-2 0-16,-16 1-477 0,-1-6-1952 16</inkml:trace>
  <inkml:trace contextRef="#ctx0" brushRef="#br0" timeOffset="11127.58">6995 10865 2637 0,'0'0'1933'16,"0"0"-1149"-16,4-35-108 0,-4 26 449 16,-4 2-501-16,-2 2-211 0,-9 5-413 15,3 8 0-15,-7 10 0 0,1 11 0 16,-1 11 0-16,-3 8 0 16,-5 8 0-16,-4 2 0 0,-5 2 0 15,3-4 0-15,-4-1 0 0,-4-5 0 16,-3-4 0-16,-1-6 0 0,2-7 0 15,-7-7 0-15,2-9 0 0,1-11 0 16,3-7 0-16,1-11 0 16,8-12 0-16,10-6 0 0,9-7 0 15,9-9 0-15,7-6 0 0,11-5 0 16,5 1 0-16,9 7 0 0,6 11 0 16,2 11 0-16,2 13 0 0,2 10 0 15,1 8 0-15,1 14 0 16,6 6 0-16,3 8 0 0,4 5 0 15,6 5 0-15,-5 1 0 0,-1 0 0 16,-4-3 0-16,-5-2 0 0,-8-4 0 16,-4-5 0-16,-10-4 0 0,-5-6 0 15,-10-6 0-15,-1-5 0 0,-5-6 0 16,0-6 0-16,0-13-321 0,-7 2-2212 16,3-16-452-16</inkml:trace>
  <inkml:trace contextRef="#ctx0" brushRef="#br0" timeOffset="11320.28">6342 10464 6174 0,'0'0'1329'0,"0"0"-640"0,0 0-689 0,0 0 0 16,78-12 0-16,-3-1 0 0,24-1 0 15,7-1 0-15,-7 2 0 0,-12 4 0 16,-11 6 0-16,-12 3 0 0,-16 2 0 16,-7 4-669-16,-14-2-760 0,-6-2-2489 0</inkml:trace>
  <inkml:trace contextRef="#ctx0" brushRef="#br0" timeOffset="11845.81">7167 11286 6254 0,'0'0'1341'0,"-11"50"-765"0,7-12-555 16,-2 5-21-16,2 2 0 0,-2 3 0 15,2-1 0-15,1-2 0 16,-1-6 0-16,4-7 0 0,0-4 0 16,0-10 0-16,0-7 0 0,0-7 0 15,0-5 0-15,4-13 0 0,3-13 0 16,3-11 0-16,0-7 0 0,7-3 0 16,-3 5 0-16,3 4 0 15,-1 8 0-15,-5 11 0 0,-1 10 0 16,-6 7 0-16,2 3 0 0,-1 6 0 15,3 9 0-15,6 11 0 0,-3 5 0 16,3 3 0-16,-4 0 0 0,-3-5 0 16,-1 2 0-16,2-4 0 0,-2-2 0 15,-4-3 0-15,3-6 0 0,-5-6 0 16,4-6-1201-16,-4-4-1224 0</inkml:trace>
  <inkml:trace contextRef="#ctx0" brushRef="#br0" timeOffset="12112.08">7421 11597 6034 0,'0'0'1473'16,"0"0"-788"-16,39-36-685 0,-12 10 0 15,-6-1 0-15,2 1 0 0,-7-1 0 16,-1 0 0-16,-5 0 0 0,-6 3 0 16,-4 0 0-16,-4 6 0 15,-6 4 0-15,-7 8 0 0,-2 10 0 16,1 11 0-16,-7 10 0 0,-2 9 0 15,2 9 0-15,3 6 0 0,5-1 0 16,7-1 0-16,10-6 0 0,8-9 0 16,13-11 0-16,3-6 0 0,10-11 0 15,1-4 0-15,2-9 0 0,-2-9 0 16,-2-6 0-16,-6-3 0 0,-2-3-1786 16,-5 8-427-16,-7-2-764 0</inkml:trace>
  <inkml:trace contextRef="#ctx0" brushRef="#br0" timeOffset="12466.64">7739 11373 1912 0,'0'0'3242'0,"0"0"-2058"0,0 0-143 16,0 0-228-16,0 0-813 16,0 0 0-16,0 0 0 0,-29 42 0 15,23-20 0-15,4 2 0 0,2-4 0 16,0 0 0-16,2-2 0 0,4-1 0 16,3-3 0-16,1-5 0 15,2-4 0-15,3-4 0 0,1-4 0 16,5-8 0-16,-4-3 0 0,1-4 0 15,-5 0 0-15,1 2 0 0,-4 3 0 16,-3 4 0-16,-3 7 0 0,-4 2 0 16,0 7 0-16,0 9 0 0,0 10 0 15,0 3 0-15,0-2 0 0,6-6 0 16,4-5 0-16,7-7 0 0,-1-5 0 16,3-4 0-16,0-7 0 15,1-8 0-15,1-3 0 0,0-5 0 16,-7-1 0-16,3-1 0 0,-11-3 0 15,2 0 0-15,-2-2 0 0,-2-1 0 16,-4-2 0-16,2 1 0 16,-2-1 0-16,-2-3 0 0,-2 9-281 15,-2-5-1996-15</inkml:trace>
  <inkml:trace contextRef="#ctx0" brushRef="#br0" timeOffset="13181.41">4934 7140 3385 0,'0'0'3141'16,"0"0"-1984"-16,0 0-648 0,0 0-509 15,0 0 0-15,0 0 0 0,0 0 0 16,37 10 0-16,15-5 0 0,8-1 0 16,6 0 0-16,2-4 0 0,-4 0 0 15,1 0 0-15,-14 0 0 0,-9 0 0 16,-16 0 0-16,-9 0 0 0,-11 0 0 15,-6 0 0-15,-2-3-1101 0,-8 1-4126 16</inkml:trace>
  <inkml:trace contextRef="#ctx0" brushRef="#br0" timeOffset="13509.02">4965 7363 4834 0,'0'0'1160'0,"0"0"549"15,0 0-1220-15,0 0-489 16,0 0 0-16,50 10 0 0,6-8 0 16,12-2 0-16,6 0 0 0,-6 2 0 15,-5 2 0-15,-14 2 0 0,-1 2 0 16,-9 0 0-16,-2-3 0 16,-10 0 0-16,-10-10-1986 0</inkml:trace>
  <inkml:trace contextRef="#ctx0" brushRef="#br0" timeOffset="28443.11">8818 6234 2905 0,'0'0'0'0,"0"0"2069"0,0 0-673 16,0 0-747-16,0 0-65 0,0 0 5 15,0 0-589-15,0 0 0 0,-6-37 0 16,0 27 0-16,-9 0 0 0,-1-2 0 15,-5 4 0-15,-4 3 0 0,-3 5 0 16,-3 2 0-16,-5 7 0 16,-1 5 0-16,0 3 0 0,4 5 0 15,2 0 0-15,6 0 0 0,9-1 0 16,5-4 0-16,5-1 0 0,6-1 0 16,10-1 0-16,7 2 0 15,10 1 0-15,8-1 0 0,8 3 0 16,9-1 0-16,2 0 0 0,-3 1 0 15,-3 0 0-15,-7 2 0 0,-8 3 0 16,-8 3 0-16,-12-1 0 16,-5 1 0-16,-8-2 0 0,0 0 0 15,-8-3 0-15,-3 0 0 0,-1-2 0 16,-5-1 0-16,-3-3 0 0,-5 0 0 16,-2-2 0-16,-4-1 0 0,0-3 0 15,0-4 0-15,2-4 0 0,-2-2 0 16,6-2 0-16,4-6 0 15,9-2 0-15,2 1 0 0,6 1 0 0,4 3 0 16,0 1 0-16,16-2 0 16,5-2-145-16,10-3-915 0,-6 4-337 15</inkml:trace>
  <inkml:trace contextRef="#ctx0" brushRef="#br0" timeOffset="28850.97">9031 6756 7443 0,'0'0'749'0,"0"0"-749"0,0 0 0 0,0 0 0 16,0 0 0-16,0 0 0 0,0 0 0 15,0 0 0-15,6 47 0 16,1-24 0-16,3-1 0 0,-6-3 0 16,-2 1 0-16,2-1 0 0,0-4 0 15,-1-3 0-15,1-7 0 0,0-3 0 16,-2-2 0-16,6-4-373 0,-2-11-3425 0</inkml:trace>
  <inkml:trace contextRef="#ctx0" brushRef="#br0" timeOffset="28997.17">9168 6322 5270 0,'0'0'2922'0,"0"0"-2922"0,0 0 0 15,0 0 0-15,0 0 0 0,0 0 0 16,-40-4 0-16,34 8 0 0,6-2-597 16,4-2-5982-16</inkml:trace>
  <inkml:trace contextRef="#ctx0" brushRef="#br0" timeOffset="30021.91">9961 6351 4245 0,'0'0'821'0,"0"0"-269"0,0 0 433 15,0 0-589-15,0 0-80 0,0 0 216 16,0 0-288-16,0 0-143 16,0 0-101-16,7-17 0 0,-7 31 0 15,-7 10 0-15,-7 3 0 0,-3 5 0 16,-7 0 0-16,1-3 0 0,-2 0 0 16,-2-1 0-16,2 0 0 15,-1-3 0-15,-1-2 0 0,0-1 0 16,0-4 0-16,0-3 0 0,2-2 0 15,5-3 0-15,-1-7 0 16,0-3 0-16,5-1 0 0,-5-8 0 16,4-5 0-16,1-3 0 0,-3-6 0 15,7-4 0-15,-5-4 0 0,7 0 0 16,2 3 0-16,8 1 0 0,4 8 0 16,6 3 0-16,7 5 0 0,-1 2 0 15,9 4 0-15,0 1 0 0,-2 1 0 16,4 1 0-16,-3 2 0 0,3 3 0 15,4 7 0-15,0 1 0 0,2 4 0 16,2 4 0-16,3 1 0 16,3 5 0-16,-2 4 0 0,3 1 0 15,-11 2 0-15,-4-1 0 0,-7-2 0 16,-5-2 0-16,-3-3 0 16,-2-5 0-16,-5-4 0 0,1-7 0 15,-6-3 0-15,0-5-2614 0</inkml:trace>
  <inkml:trace contextRef="#ctx0" brushRef="#br0" timeOffset="30612.17">10274 6622 6202 0,'0'0'1289'0,"0"0"-677"0,0 0-523 16,0 0-89-16,0 0 0 16,0 0 0-16,0 0 0 0,-13 49 0 15,3-22 0-15,4 0 0 0,2-2 0 16,-1-1 0-16,5-4 0 0,0-2 0 15,0-5 0-15,5-5 0 16,1-1 0-16,4-2 0 0,5-4 0 16,7-1 0-16,3-7 0 0,2-5 0 15,0-2 0-15,-2-4 0 0,-5-2 0 16,-3 6-1557-16,-7-4-1125 0</inkml:trace>
  <inkml:trace contextRef="#ctx0" brushRef="#br0" timeOffset="30753.54">10367 6373 7471 0,'0'0'721'0,"0"0"-721"0,0 0 0 15,0 0 0-15,0 0 0 0,0 0 0 16,0 0 0-16,0 0 0 0,31 5-1413 16,-19 5-5026-16</inkml:trace>
  <inkml:trace contextRef="#ctx0" brushRef="#br0" timeOffset="37382.94">7967 6038 4698 0,'0'0'312'16,"0"0"240"-16,0 0 52 0,0 0-187 16,0 0 243-16,0 0-316 15,0 0-28-15,0 0-27 0,0 0-289 16,-11-16 0-16,9 16 0 0,-8 2 0 15,-5 3 0-15,-11 4 0 0,-5 2 0 16,-11 1 0-16,-9 4 0 0,-7 0 0 16,-6 1 0-16,-11 4 0 15,1 1 0-15,-3 0 0 0,7 2 0 16,8 1 0-16,10-1 0 0,9 1 0 16,12-2 0-16,10-1 0 0,15-2 0 15,6-2 0-15,21-1 0 0,12-1 0 16,14-4 0-16,15-3 0 0,17-2 0 15,6-4 0-15,4-2 0 0,-7 1 0 16,-7-1 0-16,-11 0 0 16,-19 1 0-16,-8 0 0 0,-16 0 0 15,-15 1 0-15,-2-2 0 0,-6 0 0 16,-6 0 0-16,-17 3 0 0,-18 0 0 16,-15 4 0-16,-4 2 0 15,-6 5 0-15,4 2 0 0,-2 4 0 16,1 1 0-16,8 3 0 0,5-3 0 15,15-1 0-15,10-5 0 0,12-1 0 16,13-2 0-16,4-2 0 0,13 2 0 16,12 1 0-16,8-1 0 15,12 0 0-15,11-3 0 0,10 1 0 16,7 0 0-16,10-4 0 0,4 1 0 16,-1-4 0-16,-9-1 0 0,-15 0 0 15,-12-2 0-15,-19-1-869 0,-15-1-3317 0</inkml:trace>
  <inkml:trace contextRef="#ctx0" brushRef="#br0" timeOffset="38592.21">7609 7032 2633 0,'0'0'4846'0,"0"0"-4254"16,0 0-471-16,0 0-121 0,-6 32 0 15,2-10 0-15,-2-1 0 0,-3-1 0 16,7-2 0-16,-4-3 0 0,6 0 0 15,0-3 0-15,2-3 0 0,8-4 0 16,5-4 0-16,6-4 0 0,5-8 0 16,-3-7-165-16,-4 0-1912 15,-3 0-432-15</inkml:trace>
  <inkml:trace contextRef="#ctx0" brushRef="#br0" timeOffset="38692.23">7671 6800 7307 0,'0'0'864'0,"0"0"-843"0,0 0-21 16,0 0 0-16,0 0 0 16,0 0 0-16,0 0 0 0,0 0-881 0</inkml:trace>
  <inkml:trace contextRef="#ctx0" brushRef="#br0" timeOffset="39570.14">6623 7511 5090 0,'0'0'428'0,"0"0"20"0,0 0-168 15,0 0-128-15,66-1 257 16,-8-1 579-16,21-2-591 0,5 2-397 16,18-3 0-16,11 4 0 0,13-1 0 15,17 0 0-15,14 1 0 0,13 0 0 16,24 1 0-16,25 0 0 16,27-2 0-16,17-2 0 0,16-2 0 0,4-1 0 15,-8 0 0-15,-13-4 0 16,-9 3 0-16,-28-1 0 0,-21 1 0 15,-26 2 0-15,-29 1 0 0,-19 0 0 16,-28-1 0-16,-36 0-1201 0,-23-6-1533 16</inkml:trace>
  <inkml:trace contextRef="#ctx0" brushRef="#br0" timeOffset="40879.08">8448 7824 2925 0,'0'0'1028'0,"0"0"-563"0,44-25 303 0,-40 21-156 0,-2 1-88 16,-2 2 241-16,0 0-257 0,0-3-120 16,0 3-179-16,0-1-209 15,-2 1 0-15,-6-1 0 0,-5 1 0 16,-7 1 0-16,-18 0 0 0,-3 6 0 15,-13 4 0-15,-4-2 0 0,-4 4 0 16,-6 0 0-16,-6-2 0 16,1 4 0-16,-5 1 0 0,3 1 0 15,7 3 0-15,6-1 0 0,15 1 0 16,3-1 0-16,15-4 0 0,13-2 0 16,10-5 0-16,12 1 0 0,25 1 0 15,12-1 0-15,23-1 0 0,19-2 0 16,-2-5 0-16,1 1 0 0,-5 0 0 15,-15 3 0-15,-12 3 0 16,-15 0 0-16,-10 2 0 0,-6-1 0 16,-11-1 0-16,-6 0 0 0,-8 1 0 15,-2 3 0-15,-9 0 0 0,-8-1 0 16,-1 3 0-16,-9 0 0 16,-3 1 0-16,-7 4 0 0,-7 0 0 15,1 0 0-15,-7 3 0 0,2 2 0 16,7 1 0-16,1 1 0 0,13-2 0 15,6-4 0-15,17-2 0 0,10-2 0 16,4-1 0-16,15 0 0 16,10 0 0-16,14-3 0 0,9-4 0 15,16-2 0-15,10-2 0 0,7-2 0 16,0 0 0-16,-2-1 0 0,-9 0 0 16,-12 0 0-16,-14-5 0 0,-17 1-617 15,-15-5-1576-15</inkml:trace>
  <inkml:trace contextRef="#ctx0" brushRef="#br0" timeOffset="42296.2">9242 7764 4626 0,'0'0'968'0,"21"-37"-376"0,-19 21 9 0,-4 4 303 0,-13 1-540 15,-7 1-227-15,-14 7-137 0,-5 3 0 16,-6 7 0-16,-1 7 0 0,5 5 0 16,1 4 0-16,1 0 0 15,10 1 0-15,4 2 0 0,0 3 0 16,6-1 0-16,11 0 0 0,4-4 0 16,6-1 0-16,6-2 0 0,15-1 0 15,10 2 0-15,6-2 0 0,11 0 0 16,5 0 0-16,3 1 0 0,-6 0 0 15,-5 1 0-15,-14-2 0 0,-10 2 0 16,-11-1 0-16,-10 0 0 16,-4 1 0-16,-12-1 0 0,-5 0 0 15,-10 0 0-15,-6-1 0 0,-5-3 0 16,1-3 0-16,-2-2 0 0,5-3 0 16,1-5 0-16,8-4 0 15,9 0-53-15,7-6-675 0,9 2 8 16,4-4-257-16,8 2-1364 0,5-5-376 15</inkml:trace>
  <inkml:trace contextRef="#ctx0" brushRef="#br0" timeOffset="42497.18">9412 8338 6775 0,'0'0'852'0,"0"0"-296"0,-27 54-547 16,10-28-9-16,1 4 0 15,-9 5 0-15,4 2 0 0,-6 0 0 16,7-3 0-16,3-4 0 0,7-2 0 16,6-8 0-16,8-4 0 0,12-6 0 15,11-10 0-15,10-5 0 0,15-12 0 16,0-9 0-16,1-6 0 16,-11 5-229-16,-5-3-2728 0</inkml:trace>
  <inkml:trace contextRef="#ctx0" brushRef="#br0" timeOffset="42618.88">9459 8039 8192 0,'0'0'0'0,"0"0"0"16,-10-46 0-16,-1 30 0 0,1-9-5343 0</inkml:trace>
  <inkml:trace contextRef="#ctx0" brushRef="#br0" timeOffset="47792.89">11818 7434 2064 0,'0'0'1585'0,"0"0"-957"0,0 0 521 15,0 0-241-15,0 0-187 16,0 0 335-16,0 0-975 0,0 0-81 16,-6-6 0-16,6 6 0 0,6 4 0 15,8 0 0-15,13-2 0 0,14-2 0 16,11-5 0-16,2-4 0 16,-7-2 0-16,5-1 0 0,-11 2 0 15,-3 1 0-15,-12 2 0 0,-5 3 0 16,-11 2 0-16,-7 2-1625 0,-3 0-605 15,-7 2-1935-15</inkml:trace>
  <inkml:trace contextRef="#ctx0" brushRef="#br0" timeOffset="48103.51">11764 7636 6611 0,'0'0'420'0,"0"0"741"0,0 0-1161 15,0 0 0-15,0 0 0 0,54-4 0 16,-7 1 0-16,9-4 0 16,2-2 0-16,0 1 0 0,2-1 0 15,2 1 0-15,-4 1 0 0,4-2 0 16,-15 3-1369-16,-3-4-1369 0</inkml:trace>
  <inkml:trace contextRef="#ctx0" brushRef="#br0" timeOffset="49394.05">14180 7718 4205 0,'0'0'573'16,"0"0"23"-16,0 0-216 0,0 0-20 16,-41-21 201-16,35 14-209 0,0 1 80 15,2 2 228-15,-1-2-587 0,3 0-73 16,2 2 0-16,-4 1 0 0,4 0 0 16,0 3 0-16,0 0 0 15,0 0 0-15,0 0 0 0,11 0 0 16,5 3 0-16,15-3 0 0,10 0 0 15,7-5 0-15,4-2 0 0,-3 0 0 16,9 0 0-16,0 0 0 0,0 1 0 16,8 1 0-16,-2 0 0 15,9 0 0-15,1 4 0 0,9-1 0 16,1 2 0-16,7 0 0 0,4 0 0 16,9 0 0-16,7 0 0 0,5 0 0 15,4 0 0-15,12 1 0 0,3 0 0 16,3 2 0-16,9 0 0 0,4 3 0 15,4-1 0-15,0 1 0 0,4 1 0 16,9-1 0-16,5 2 0 16,5-1 0-16,8 0 0 0,6 0 0 15,3-1 0-15,5-1 0 0,5 2 0 16,3-1 0-16,7-1 0 16,-2 1 0-16,9-2 0 0,1 1 0 15,0 1 0-15,2 0 0 0,1 0 0 16,1 0 0-16,-2 0 0 0,5 0 0 15,-3-1 0-15,-6 0 0 0,-2-1 0 16,-8 1 0-16,-8-3 0 16,-11 1 0-16,-16 0 0 0,-19-2 0 15,-16-1 0-15,-15 3 0 0,-21-3 0 16,-12 1 0-16,-14 0 0 0,-21 0 0 16,-9-1 0-16,-16 0 0 0,-16-1 0 15,-11-1 0-15,-8-3 0 0,-27-7-901 16,0 0-1224-16,-16-6-2677 0</inkml:trace>
  <inkml:trace contextRef="#ctx0" brushRef="#br0" timeOffset="50143.03">17449 7989 5754 0,'0'0'1049'0,"0"0"-421"16,0 0 133-16,0 0-761 0,0 0 0 15,0 0 0-15,0 0 0 0,0 0 0 16,-15 41 0-16,-1-4 0 16,-1 5 0-16,-4 0 0 0,5-3 0 15,-5 1 0-15,0-2 0 0,-1-4 0 16,3-3 0-16,3-8 0 0,5-4 0 15,1-6 0-15,10-5 0 0,-2-4 0 16,2-1 0-16,8-2 0 16,11-1 0-16,14 0 0 0,12-6 0 15,5-3 0-15,8 1 0 0,-9 1 0 16,-1 4 0-16,-9 3 0 0,-4 0 0 16,-14 4 0-16,-4 0 0 0,-11 2 0 15,-2-3 0-15,0 0 0 0,-2-2-973 16,-2 2-564-16,0-3-688 0</inkml:trace>
  <inkml:trace contextRef="#ctx0" brushRef="#br0" timeOffset="50333.54">17711 8133 8192 0,'0'0'0'15,"0"0"0"-15,-31 40 0 0,15-9 0 16,-1 6 0-16,3 4 0 0,3 2 0 15,1 2 0-15,4 2 0 0,2 2 0 16,1-2 0-16,3-2 0 16,0-2 0-16,3-5 0 0,1-6 0 15,2-11 0-15,2-9-761 0,0-12-3065 0</inkml:trace>
  <inkml:trace contextRef="#ctx0" brushRef="#br0" timeOffset="50658.98">17932 8111 6378 0,'0'0'1521'0,"0"0"-1228"0,0 0-293 16,0 0 0-16,0 0 0 0,0 0 0 15,-41 3 0-15,14 22 0 16,0 10 0-16,2 4 0 0,5 6 0 0,1 5 0 16,3 3 0-16,3 3 0 15,5-2 0-15,8-3 0 0,6-5 0 16,15-8 0-16,8-8 0 0,6-8 0 15,10-9 0-15,3-11 0 0,-5-7 0 16,1-13 0-16,-7-8 0 16,-8-6 0-16,-2-6 0 0,-13-4 0 15,-3-4 0-15,-11-3 0 0,-5 0 0 16,-5 1 0-16,-6 3 0 0,1 8 0 16,1 6 0-16,5 14 0 0,5 8 0 15,0 3 0-15,4 5 0 0,-2-1 0 16,2 2 0-16,0 0 0 15,2 3-1137-15,-2 0-484 0,10 2-608 0</inkml:trace>
  <inkml:trace contextRef="#ctx0" brushRef="#br0" timeOffset="50985.63">18379 8211 7839 0,'0'0'353'0,"4"-37"-353"0,-10 19 0 16,-3 7 0-16,-3 4 0 0,-2 5 0 15,-7 5 0-15,0 9 0 0,1 8 0 16,-1 7 0-16,2 8 0 16,1 7 0-16,1 7 0 0,7 4 0 15,-3 4 0-15,5 1 0 0,8-4 0 16,4-4 0-16,11-7 0 0,7-9 0 16,14-9 0-16,3-10 0 0,6-9 0 15,-1-7 0-15,-7-11 0 0,-2-9 0 16,-8-8 0-16,-10-6 0 0,-7-8 0 15,-6-5 0-15,-4-6 0 16,-10-5 0-16,-5 0 0 0,-1 5 0 16,1 12 0-16,-1 12 0 0,5 11 0 15,1 11 0-15,4 3 0 0,0 3-1742 16</inkml:trace>
  <inkml:trace contextRef="#ctx0" brushRef="#br0" timeOffset="51652.84">18685 8356 6863 0,'0'0'644'0,"0"0"-200"0,0 0-203 0,18 45-241 15,-18-15 0-15,0 2 0 0,-4-1 0 16,-6-3 0-16,6-1 0 16,-2-2 0-16,1-5 0 0,-1-5 0 15,6-6 0-15,-2-5 0 0,2-3 0 16,0-1 0-16,8-5 0 0,5-11 0 16,7-11 0-16,7-8 0 0,0-5 0 15,-4 4 0-15,2 4 0 0,-9 7 0 16,1 9 0-16,-9 7 0 0,-6 6 0 15,2 2 0-15,-4 1 0 0,0 5 0 16,-4 8 0-16,-2 8 0 16,2 3 0-16,-4 2 0 0,5-4 0 15,1-5 0-15,2-4 0 16,0-4 0-16,5-4 0 0,-3-1 0 16,4-4 0-16,2-3 0 0,9-9 0 15,-1-4 0-15,5-4 0 0,2-1 0 16,-5 3 0-16,-5 6 0 0,-3 2 0 15,-6 5 0-15,0 4 0 0,-2 1 0 16,4 7 0-16,-3 12 0 16,-1 6 0-16,2 4 0 0,0 1 0 15,-2-2 0-15,6-2 0 0,-2-2 0 16,1-3 0-16,3-2 0 0,0-4 0 16,-4-3 0-16,-1-5 0 0,-3-3 0 15,2-4 0-15,0-4-561 0,0-10-2240 16</inkml:trace>
  <inkml:trace contextRef="#ctx0" brushRef="#br0" timeOffset="52195.99">19135 8007 3097 0,'0'0'1801'0,"0"0"-669"0,0 0-219 16,0 0 255-16,0 0-1087 15,0 0-81-15,0 0 0 0,46-43 0 16,-23 35 0-16,3 3 0 0,-5 4 0 15,0 1 0-15,-5 7 0 0,-1 2 0 16,-9 2 0-16,0 7 0 16,-6 0 0-16,-6 3 0 0,0 0 0 15,-9 0 0-15,5-1 0 0,-2-1 0 16,1-2 0-16,3-2 0 0,6-1 0 16,2-2 0-16,2 1 0 0,8-3 0 15,5 1 0-15,1-3 0 0,9-1 0 16,-4-3 0-16,-5-1 0 0,7-2 0 15,-4-1 0-15,1-2 0 16,-3-1 0-16,-5-9 0 0,-8 3 0 16,1-7-4519-16</inkml:trace>
  <inkml:trace contextRef="#ctx0" brushRef="#br0" timeOffset="67345.12">12826 4962 1368 0,'0'0'388'16,"0"0"-332"-16,0 0-56 15,0 0-168-15,0 0-1424 0</inkml:trace>
  <inkml:trace contextRef="#ctx0" brushRef="#br0" timeOffset="72367.22">14379 6252 2705 0,'0'0'1985'0,"0"0"-1181"0,0 0 252 16,0 0-483-16,0 0-41 0,0 0 5 15,0 0-537-15,0 0 0 0,0 0 0 16,0-18 0-16,-4 18 0 16,4 0 0-16,-6 4 0 0,-9 5 0 15,-6 12 0-15,-10 6 0 0,-6 9 0 16,-4 5 0-16,4 1 0 0,-1 7 0 16,1 5 0-16,6 2 0 15,4 5 0-15,7 3 0 0,9 1 0 16,1 6 0-16,10 4 0 0,0 1 0 15,6-4 0-15,2-2 0 0,3-2 0 16,1-7 0-16,3-4 0 16,5-7 0-16,3-10 0 0,8-8 0 15,0-7 0-15,2-7 0 0,-2-10 0 16,-6-5 0-16,-8-4 0 0,-7-3-2078 16,-6-9-2288-16</inkml:trace>
  <inkml:trace contextRef="#ctx0" brushRef="#br0" timeOffset="75420.78">14505 6548 1764 0,'0'0'737'0,"0"0"1672"16,0 0-1713-16,0 0-116 16,0 0 333-16,17-34-453 0,-15 33-120 15,-2 1-47-15,0 0-293 0,4 4 0 16,0 7 0-16,-2 9 0 0,-2 8 0 16,-6 5 0-16,-7 4 0 15,-7-1 0-15,-1 3 0 0,-6 1 0 16,2-4 0-16,5-4 0 0,3-4 0 15,3-8 0-15,7-2 0 0,1-7 0 16,2-5 0-16,4-2 0 16,0-1 0-16,6 0 0 0,5 0 0 0,9-1 0 15,1-2 0-15,6-5 0 16,0 0 0-16,2 2 0 0,0-2 0 16,2 0 0-16,-5 3 0 0,-5-2 0 15,-2 2 0-15,-3 1 0 0,-3-1 0 16,-5-1 0-16,-6 3 0 0,2-1-1742 15,0-3-1179-15</inkml:trace>
  <inkml:trace contextRef="#ctx0" brushRef="#br0" timeOffset="75621.77">14716 6603 8192 0,'0'0'0'16,"-31"39"0"-16,20-7 0 0,1 4 0 15,0 5 0-15,10 7 0 0,0 3 0 16,0 3 0-16,6 4 0 16,-2 0 0-16,0-2 0 0,-2-5 0 15,2-8 0-15,1-11 0 0,-3-12 0 16,-2-7 0-16,4-8 0 0,0-5 0 16,-4-5-1105-16,6-13-1404 0</inkml:trace>
  <inkml:trace contextRef="#ctx0" brushRef="#br0" timeOffset="75772.77">14964 6935 7891 0,'0'0'301'0,"0"0"-301"16,0 0 0-16,0 0 0 0,0 0 0 15,0 0 0-15,0 0 0 0,0 0 0 16,0 0 0-16,0 0 0 0,10-22-2074 0</inkml:trace>
  <inkml:trace contextRef="#ctx0" brushRef="#br0" timeOffset="77180.07">15338 6580 1688 0,'0'0'3110'16,"0"0"-2150"-16,0 0 173 0,0 0-413 16,0 0-176-16,-23 48-507 15,13-9-37-15,0 9 0 0,3 7 0 16,-1 6 0-16,-2 5 0 0,-3 7 0 16,3 4 0-16,-4-1 0 0,-3-6 0 15,7-7 0-15,-1-8 0 0,5-12 0 16,6-11 0-16,6-14 0 0,13-14 0 15,4-10-345-15,-3-5-887 16,3-13-2342-16</inkml:trace>
  <inkml:trace contextRef="#ctx0" brushRef="#br0" timeOffset="77490.03">15553 6688 6927 0,'0'0'1265'0,"0"0"-1265"16,0 0 0-16,0 0 0 0,-43-16 0 15,28 26 0-15,-6 6 0 0,5 3 0 16,-1 10 0-16,1 6 0 16,-3 9 0-16,3 9 0 0,5 7 0 15,5 2 0-15,6 0 0 0,6-7 0 16,9-9 0-16,6-10 0 0,5-11 0 16,5-9 0-16,2-11 0 0,5-10 0 15,-3-15 0-15,-4-13 0 0,0-9 0 16,-8-7 0-16,-7-1 0 0,-6-2 0 15,-5 0 0-15,-10 0 0 16,-7 1 0-16,-7 2 0 0,1 7 0 16,-1 8 0-16,7 12 0 0,4 10 0 15,8 10 0-15,-3 1 0 0,3 1 0 16,0 8 0-16,3 0-617 16,1 5-1308-16</inkml:trace>
  <inkml:trace contextRef="#ctx0" brushRef="#br0" timeOffset="77831.17">15915 6960 4065 0,'0'0'2385'0,"0"0"-1272"0,0 0-484 0,0 0-629 16,0 0 0-16,0 0 0 0,0 0 0 15,0 0 0-15,0 0 0 0,27 27 0 16,-13-26-521-16,1-1-2232 16,-3 0-1621-16</inkml:trace>
  <inkml:trace contextRef="#ctx0" brushRef="#br0" timeOffset="78523.42">16409 6636 2048 0,'0'0'2173'16,"0"0"-1228"-16,0 0 207 0,0 0-527 15,25-33-57-15,-23 29 113 0,-2 2-681 16,0 2 0-16,0 0 0 16,0 0 0-16,0 3 0 0,0-1 0 0,-2-1 0 15,2 0 0-15,-5 0 0 16,1-1 0-16,-6 0 0 0,-9-1 0 16,-1-1 0-16,-7-4 0 0,-4-1 0 15,2 2 0-15,0-1 0 0,0 3 0 16,6 2 0-16,7 1 0 0,-3 3 0 15,9 2 0-15,2 1 0 0,-1 2 0 16,3 5 0-16,2 2 0 16,-2 3 0-16,6 1 0 0,0 2 0 15,0 2 0-15,0 2 0 0,0 1 0 16,0 0 0-16,4 0 0 16,-4 0 0-16,0-1 0 0,0-2 0 15,2-2 0-15,-2-2 0 0,0-5 0 16,4-1 0-16,-4-2 0 0,0-5 0 15,0-2 0-15,4-2 0 0,-4-1 0 16,0 0 0-16,2-1 0 16,2 0 0-16,3-7 0 0,9-3 0 15,9-2 0-15,6 0 0 0,2 0 0 16,-2 3 0-16,6 3 0 0,0 2 0 16,-1 0 0-16,-5 4 0 0,-9 4 0 15,-1 3 0-15,-4 5 0 0,-7 6 0 16,-2 3 0-16,-6 4 0 0,-2 3 0 15,0 3 0-15,-10 1 0 16,0 1 0-16,-7 2 0 0,-4-2 0 16,-1-2 0-16,-7-2 0 0,-9-1 0 15,-5-3 0-15,-2-5 0 0,-1-5 0 16,1-5 0-16,7-8 0 16,-3-4 0-16,4-10 0 0,6-5 0 15,4 2 0-15,10 3 0 0,9 4-809 16,2-2-1816-16</inkml:trace>
  <inkml:trace contextRef="#ctx0" brushRef="#br0" timeOffset="79284">16737 6922 4934 0,'0'0'1216'0,"0"0"-51"16,0 0-288-16,0 0-877 0,0 0 0 15,0 0 0-15,0 0 0 0,58 0 0 16,-25 0 0-16,5 2 0 0,-7-1 0 16,2-1 0-16,-2 0 0 0,0-3 0 15,0 0 0-15,-6-2 0 16,-7 0 0-16,-3 0 0 0,-9 3 0 15,-2-2-649-15,-4 2-2480 0</inkml:trace>
  <inkml:trace contextRef="#ctx0" brushRef="#br0" timeOffset="79654.81">16909 6774 7135 0,'0'0'804'0,"0"0"-551"0,0 0-253 15,0 0 0-15,-6 33 0 0,12-1 0 16,-2 6 0-16,7 6 0 0,-3-4 0 16,4 3 0-16,-1-3 0 0,-5-2 0 15,4 0 0-15,-2-4 0 0,-6-4 0 16,-2-11 0-16,-2-8-2910 0</inkml:trace>
  <inkml:trace contextRef="#ctx0" brushRef="#br0" timeOffset="80846.28">17349 6614 3561 0,'0'0'2453'16,"0"0"-1044"-16,0 0-937 16,0 0-175-16,0 0-297 0,0 63 0 0,0-22 0 15,0 9 0-15,0 5 0 16,-2 7 0-16,-6 6 0 0,2 1 0 15,-5 1 0-15,1-7 0 0,0-5 0 16,4-10 0-16,-1-10 0 16,7-11 0-16,2-10 0 0,5-10-1910 15,3-9-507-15</inkml:trace>
  <inkml:trace contextRef="#ctx0" brushRef="#br0" timeOffset="81144.2">17643 6657 7775 0,'0'0'417'0,"0"0"-417"16,0 0 0-16,0 0 0 0,-33-17 0 15,22 21 0-15,-7 13 0 0,-1 11 0 16,1 13 0-16,-3 10 0 0,4 8 0 16,7 11 0-16,-4 6 0 15,7 1 0-15,7-7 0 0,5-10 0 16,7-10 0-16,9-10 0 0,10-10 0 15,6-11 0-15,4-14 0 0,7-9 0 16,-3-15 0-16,-6-13 0 16,-7-8 0-16,-6-6 0 0,-11-10 0 15,-9-5 0-15,-6-8 0 0,-8-3 0 16,-11-2 0-16,-4 10 0 0,3 14 0 16,5 18 0-16,5 17 0 0,8 11 0 15,-2 5 0-15,0 9 0 0,8 9 0 16,-2 0-677-16,6 1-1196 0</inkml:trace>
  <inkml:trace contextRef="#ctx0" brushRef="#br0" timeOffset="81310.7">18015 7088 8192 0,'0'0'0'0,"0"0"0"16,0 0 0-16,0 0 0 0,0 0 0 15,0 0 0-15,0 0 0 0,0 0-1413 16,0 0-1969-16</inkml:trace>
  <inkml:trace contextRef="#ctx0" brushRef="#br0" timeOffset="81736.91">18395 6638 5706 0,'0'0'708'0,"0"0"161"16,0 0-393-16,-16 55-43 0,1-13-433 15,-1 9 0-15,-3 5 0 16,7-1 0-16,3 3 0 0,5 0 0 16,0-3 0-16,4-3 0 0,-4-8 0 15,2-5 0-15,2-8 0 16,0-7 0-16,0-8 0 0,2-6 0 16,2-9-925-16,2-1-1384 0,3-12-452 0</inkml:trace>
  <inkml:trace contextRef="#ctx0" brushRef="#br0" timeOffset="82065.62">18625 6748 6911 0,'0'0'1281'16,"0"0"-1281"-16,0 0 0 0,0 0 0 15,-42-28 0-15,30 39 0 0,-2 11 0 16,-3 7 0-16,3 10 0 0,-1 11 0 15,-1 4 0-15,9 7 0 16,1 4 0-16,2-1 0 0,4-1 0 16,6-6 0-16,5-7 0 0,9-7 0 15,5-9 0-15,4-10 0 16,2-11 0-16,6-12 0 0,0-11 0 0,-4-15 0 16,-4-13 0-16,0-8 0 15,-10-6 0-15,-9-6 0 0,-10-6 0 16,-6-5 0-16,-6-1 0 0,-11 5 0 15,-4 8 0-15,4 16 0 0,-1 12 0 16,3 15 0-16,4 11 0 0,3 3 0 16,1 3 0-16,3 3-3526 0</inkml:trace>
  <inkml:trace contextRef="#ctx0" brushRef="#br0" timeOffset="83064.78">18902 6252 1960 0,'0'0'2301'15,"0"0"-1476"-15,0 0-221 0,-4-35 433 16,4 33-481-16,2 0-32 0,-2 2-139 15,4 2-385-15,2 12 0 0,11 14 0 16,5 14 0-16,7 9 0 16,2 9 0-16,6 4 0 0,1 7 0 15,-3 11 0-15,-2 5 0 0,-4 5 0 16,-9 1 0-16,-1-3 0 16,-11-7 0-16,-8-8 0 0,-6-7 0 15,-15-5 0-15,-10-9 0 0,-10-3 0 16,-6-6 0-16,-5-11 0 0,0-11 0 15,3-11 0-15,3-6 0 0,15-5 0 16,8-3-1734-16</inkml:trace>
  <inkml:trace contextRef="#ctx0" brushRef="#br0" timeOffset="84611.68">19644 6952 4189 0,'0'0'4003'0,"0"0"-4003"16,0 0 0-16,0 0 0 16,0 0 0-16,0 0 0 0,0 0 0 15,0 0 0-15,0 0 0 0,-17 21 0 16,13-21 0-16,4 0 0 0,2-6 0 16,2 0-1049-16,7-12-2065 0</inkml:trace>
  <inkml:trace contextRef="#ctx0" brushRef="#br0" timeOffset="85894.66">20154 6608 5146 0,'0'0'588'0,"-12"-47"637"15,4 31-649-15,-7 9-176 0,-3 7-143 16,-7 8-257-16,-6 10 0 16,-6 11 0-16,-1 10 0 0,1 7 0 15,4 8 0-15,4 8 0 0,9 7 0 16,7 3 0-16,7 3 0 0,6-2 0 16,8-6 0-16,7-8 0 15,9-12 0-15,5-11 0 0,2-8 0 16,0-11 0-16,7-10 0 0,-3-7 0 15,-2-11 0-15,-2-9 0 0,-4-8 0 16,0-9 0-16,-9-3 0 16,-1-5 0-16,-5-4 0 0,-8-4 0 15,0-2 0-15,-4 0 0 0,-6 1 0 16,-2 8 0-16,-4 8 0 0,3 13 0 16,3 11 0-16,2 9 0 0,4 5 0 15,-2 6 0-15,-2 7-217 0,2 9-1948 16,2-1 352-16,-2 0-1876 0</inkml:trace>
  <inkml:trace contextRef="#ctx0" brushRef="#br0" timeOffset="86080.99">20402 7260 8192 0,'0'0'0'15,"0"0"0"-15,0 0 0 0,0 0 0 16,0 0 0-16,0 0 0 0,0 0 0 15,0 0 0-15,0 0 0 0,-16 28 0 16,26-28 0-16,7-6-397 0,-3-1-1568 16,1-5-1304-16</inkml:trace>
  <inkml:trace contextRef="#ctx0" brushRef="#br0" timeOffset="86748.57">20863 6642 5226 0,'0'0'928'0,"0"0"-115"0,0 0 363 15,0 0-1127-15,0 0-49 0,-31-40 0 16,15 26 0-16,-5 2 0 0,1 1 0 16,-1 7 0-16,4 4 0 0,-3 3 0 15,-3 4 0-15,-2 6 0 0,4 0 0 16,1 3 0-16,1-2 0 0,5-3 0 15,3 1 0-15,3-1 0 16,2 2 0-16,4 2 0 0,-2 2 0 16,4 1 0-16,0 3 0 0,0 2 0 15,0 2 0-15,0 2 0 0,0-1 0 16,2-1 0-16,2 1 0 16,0-4 0-16,0-1 0 0,2-6 0 15,-4-4 0-15,3-4 0 0,-1-4 0 16,-2 0 0-16,2-3 0 0,2 0 0 15,4-4 0-15,9-8 0 0,2-4 0 16,1-3 0-16,5 0 0 0,0 5 0 16,0 2 0-16,-2 4 0 15,4 4 0-15,-4 4 0 0,-3 6 0 16,1 2 0-16,-6 6 0 0,3 4 0 16,-3 4 0-16,-3 2 0 0,1 5 0 15,-3 1 0-15,-1 2 0 0,-7 0 0 16,-4 1 0-16,-4-1 0 0,-9-1 0 15,-8-3 0-15,-10 1 0 16,-6-3 0-16,-8 0 0 0,-7-4 0 16,-4-5 0-16,-4-7 0 0,2-7 0 15,9-3 0-15,10-8 0 0,12-7 0 16,8-6 0-16,9-4 0 16,6 5-1093-16,4-3-3153 0</inkml:trace>
  <inkml:trace contextRef="#ctx0" brushRef="#br0" timeOffset="88003.83">21347 6945 4658 0,'0'0'772'0,"0"0"-20"0,0 0 453 16,0 0-637-16,0 0-331 0,0 0-237 15,0 0 0-15,0 0 0 16,46-9 0-16,-7 11 0 0,11-2 0 16,-1-2 0-16,3-1 0 0,-5-2 0 15,-9-1 0-15,-1 3 0 0,-12 0 0 16,-5 1 0-16,-7 0 0 16,-5 0 0-16,-6 2 0 0,-2 0-877 15,0-1-916-15</inkml:trace>
  <inkml:trace contextRef="#ctx0" brushRef="#br0" timeOffset="88227.55">21469 6704 4518 0,'0'0'408'0,"0"0"1176"16,0 0-763-16,0 0-153 0,0 0-475 15,25 52-193-15,-19-8 0 16,-4 2 0-16,-2 3 0 0,-2 2 0 16,2-4 0-16,0 2 0 0,2-5 0 15,2-3 0-15,0-4 0 0,3-6 0 16,1-11-1686-16,-2-6-1891 0</inkml:trace>
  <inkml:trace contextRef="#ctx0" brushRef="#br0" timeOffset="90255.21">22385 6706 5534 0,'0'0'932'0,"0"0"-395"0,0 0 395 15,0 0-675-15,0 0-257 16,-8 44 0-16,8-1 0 0,0 9 0 16,4 6 0-16,0-2 0 0,-2 3 0 15,-2 3 0-15,0-3 0 0,-10-2 0 16,3-6 0-16,-3-6 0 0,2-9 0 16,2-12 0-16,6-9 0 0,4-8-301 15,2-6-1532-15,4-9-620 0</inkml:trace>
  <inkml:trace contextRef="#ctx0" brushRef="#br0" timeOffset="90564.89">22672 6710 7903 0,'0'0'144'0,"-35"-7"1"16,6 8-145-16,2 9 0 0,-6 10 0 15,-2 7 0-15,2 6 0 0,2 7 0 16,6 8 0-16,9 5 0 0,7 7 0 15,7 6 0-15,6 0 0 0,9-8 0 16,7-4 0-16,9-14 0 0,7-8 0 16,3-7 0-16,4-11 0 15,1-12 0-15,1-7 0 0,-4-14 0 16,-3-12 0-16,-7-6 0 0,-9-6 0 16,-7-4 0-16,-7-8 0 0,-6-2 0 15,-4-4 0-15,-10-1 0 16,1 4 0-16,-5 10 0 0,-1 12 0 15,3 10 0-15,4 12 0 0,7 7 0 16,3 4 0-16,3 3-229 0,7 6-899 16,-2 1 31-16,11 5-1980 0</inkml:trace>
  <inkml:trace contextRef="#ctx0" brushRef="#br0" timeOffset="90692.92">22997 7057 7667 0,'0'0'525'15,"0"0"-525"-15,0 0 0 16,0 0 0-16,0 0 0 0,0 0 0 16,0 0 0-16,0 0-97 0,0 0-2472 0</inkml:trace>
  <inkml:trace contextRef="#ctx0" brushRef="#br0" timeOffset="91116">23191 6738 3173 0,'0'0'3005'0,"0"0"-2292"0,0 0-185 15,0 0 156-15,4 37-595 16,-4-2-89-16,-4 10 0 0,4 6 0 15,0 0 0-15,0 5 0 0,0 3 0 16,0 0 0-16,0-6 0 0,-4-2 0 16,-2-7 0-16,2-7 0 15,1-8 0-15,3-7 0 0,0-12 0 16,7-8-397-16,3-14-599 0,2-5-1470 16,3-8-1627-16</inkml:trace>
  <inkml:trace contextRef="#ctx0" brushRef="#br0" timeOffset="91411.45">23433 6706 7551 0,'0'0'641'15,"0"0"-641"-15,0 0 0 0,0 0 0 16,-48 44 0-16,24-7 0 0,-5 8 0 16,4 5 0-16,4 2 0 0,5 4 0 15,5 2 0-15,7 0 0 0,6-5 0 16,13-8 0-16,9-7 0 15,10-7 0-15,11-12 0 0,11-10 0 16,2-9 0-16,2-9 0 0,-9-11 0 16,-7-9 0-16,-9-5 0 15,-10-8 0-15,-9-3 0 0,-10-5 0 16,-6 0 0-16,-10-2 0 0,-11-1 0 16,3 5 0-16,-9 6 0 0,0 9 0 15,2 8 0-15,5 10 0 0,7 4 0 16,7 6-765-16,0-1-1188 0</inkml:trace>
  <inkml:trace contextRef="#ctx0" brushRef="#br0" timeOffset="91675.72">23948 7083 8192 0,'0'0'0'0,"0"0"0"0,0 0 0 0,0 0 0 15,0 0 0-15,0 0 0 0,35-15 0 16,-21 5-701-16,3-6-1828 0</inkml:trace>
  <inkml:trace contextRef="#ctx0" brushRef="#br0" timeOffset="92192.95">24313 6787 4109 0,'0'0'2385'0,"5"-41"-1544"15,-5 25 16-15,-5 9-857 0,-7 2 0 16,-9 7 0-16,-5 8 0 0,-8 10 0 16,-3 12 0-16,-4 13 0 0,4 9 0 15,2 9 0-15,10 4 0 0,8 8 0 16,13-3 0-16,6-2 0 15,17-11 0-15,10-14 0 0,16-10 0 16,13-16 0-16,8-16 0 0,9-9 0 16,1-16 0-16,-1-12 0 15,-13-7 0-15,-17-4 0 0,-14-1 0 16,-10-3 0-16,-13-2 0 0,-10-3 0 16,-11-5 0-16,-5-1 0 0,-9 3 0 15,-4 5 0-15,-4 6 0 0,2 14 0 16,4 12 0-16,2 15 0 0,10 6 0 15,5 12 0-15,4 7-389 0,6-2-2104 16,2 1-76-16</inkml:trace>
  <inkml:trace contextRef="#ctx0" brushRef="#br0" timeOffset="92367.64">24733 7304 7219 0,'0'0'973'0,"0"0"-973"15,0 0 0-15,0 0 0 0,0 0 0 16,0 0 0-16,0 0 0 0,0 0 0 16,0 0 0-16,0 0-49 0,33 3-4517 0</inkml:trace>
  <inkml:trace contextRef="#ctx0" brushRef="#br0" timeOffset="92893.76">25198 6909 3057 0,'0'0'3121'0,"-10"-60"-2028"15,-3 24-449-15,1 8-367 0,-2 3-277 16,-5 4 0-16,2 7 0 16,-1 10 0-16,-1 7 0 0,-3 12 0 15,-1 18 0-15,-6 15 0 0,0 11 0 16,4 15 0-16,6 3 0 0,9-1 0 16,10-5 0-16,15-13 0 15,7-10 0-15,16-12 0 0,5-8 0 16,7-10 0-16,1-11 0 0,-1-7 0 15,-5-9 0-15,-10-11 0 0,-6-3 0 16,-12-5 0-16,-9-5 0 0,-6-2 0 16,-6-4 0-16,-10-6 0 0,-5-5 0 15,-10-2 0-15,-4 2 0 16,-2 6 0-16,-4 8 0 0,14 12 0 16,6 10 0-16,9 7 0 0,8 4 0 15,4 2-125-15,12 1-723 0,13 7-821 16,0 2 428-16,6 2 25 0</inkml:trace>
  <inkml:trace contextRef="#ctx0" brushRef="#br0" timeOffset="93338.41">25694 6851 4522 0,'0'-37'1292'0,"-2"8"-704"15,-8-4 5-15,-2 5 151 0,-5 2-464 16,-2 2-107-16,-3 6-173 0,-1 3 0 16,0 6 0-16,0 5 0 0,1 4 0 15,-1 3 0-15,0 7 0 16,3 8 0-16,-1 1 0 0,8 5 0 16,3 2 0-16,6 3 0 0,6 3 0 15,10 2 0-15,9 2 0 0,12 1 0 16,6 2 0-16,5-1 0 0,1 0 0 15,-3-2 0-15,-9-1 0 0,-6-2 0 16,-9-1 0-16,-3-2 0 0,-9-5 0 16,-6-4 0-16,-6-2 0 15,-11-1 0-15,-6-3 0 0,-5-2 0 16,-8-4 0-16,-5-3 0 0,-2-6 0 16,1-4 0-16,5-5 0 15,6-4 0-15,10-10 0 0,13-4 0 16,8-10 0-16,10-7 0 0,13 1 0 15,12 3 0-15,11 6 0 0,5 3 0 16,-1 0 0-16,-2-1 0 0,-7-1 0 16,-4 1 0-16,0 1 0 0,-12 8-873 15,0 1-2649-15</inkml:trace>
  <inkml:trace contextRef="#ctx0" brushRef="#br0" timeOffset="94236.82">22881 7779 3901 0,'0'0'673'0,"0"0"-37"0,0 0 392 15,0 0-515-15,0 0-65 0,0 0 232 16,0 0-468-16,0 0-111 0,54-14-101 16,-7 14 0-16,15 0 0 0,15 0 0 15,5 0 0-15,14-2 0 0,15-4 0 16,13 0 0-16,11-1 0 0,5 1 0 15,5 2 0-15,-1 4 0 0,5 5 0 16,-2 2 0-16,2 0 0 16,-11 1 0-16,-9 2 0 0,-12 1-269 15,-9 2-115-15,-9-3-16 0,-27-1-321 16,-7-5-2112-16</inkml:trace>
  <inkml:trace contextRef="#ctx0" brushRef="#br0" timeOffset="122770.61">22352 1810 3221 0,'0'0'2401'0,"0"0"-1821"0,0 0 37 16,0 0-393-16,-11 63 28 0,3-6 224 15,-2 8-184-15,4 2-163 0,-3-5-129 16,9-2 0-16,0 4 0 0,0 1 0 16,0-2 0-16,0-7 0 0,0-5 0 15,0-10 0-15,0-10 0 16,0-12-1513-16,7-8-292 0,-5-11-640 0</inkml:trace>
  <inkml:trace contextRef="#ctx0" brushRef="#br0" timeOffset="123162.34">22323 1782 7055 0,'0'0'220'0,"0"0"252"0,-6-40-27 15,10 21-445-15,8 0 0 0,7-2 0 16,6-2 0-16,10 0 0 0,6 5 0 16,2 7 0-16,1 8 0 0,3 7 0 15,-5 8 0-15,-7 7 0 0,-12 7 0 16,-11 6 0-16,-12 4 0 0,-8 3 0 16,-13 2 0-16,-6 3 0 0,-8 0 0 15,-2 1 0-15,-4-4 0 16,1-4 0-16,1-6 0 0,2-6 0 15,8-5 0-15,0-7 0 0,8-1 0 16,5-4 0-16,3-2 0 0,5 0 0 16,8 4 0-16,4 10 0 15,9 7 0-15,7 10 0 0,9 7 0 16,2 1 0-16,4 5 0 0,-2 2 0 16,-4 0 0-16,4-4 0 15,-4-5 0-15,0-5 0 0,-6-11-441 16,-6-9-1512-16,-5-6-960 0</inkml:trace>
  <inkml:trace contextRef="#ctx0" brushRef="#br0" timeOffset="123474.24">22817 2358 8139 0,'0'0'53'0,"-39"-8"-53"16,16 7 0-16,2 3 0 0,-2 8 0 15,-1 5 0-15,3 5 0 0,2 10 0 16,1 3 0-16,7 4 0 0,9 4 0 16,4 2 0-16,7-1 0 15,7-2 0-15,7-7 0 0,2-7 0 16,6-7 0-16,2-11 0 0,2-6 0 16,4-8 0-16,-8-13 0 15,2-6 0-15,-10-8 0 0,-10-4 0 16,-3-2 0-16,-10-3 0 0,-10 2 0 15,-7-3 0-15,-10 3 0 0,0 3 0 16,2 8 0-16,5 7 0 0,7 12 0 16,5 5 0-16,6 1 0 0,2 1-1417 15,0 0-804-15,8-5-1797 0</inkml:trace>
  <inkml:trace contextRef="#ctx0" brushRef="#br0" timeOffset="123692.28">23094 1966 8192 0,'0'0'0'15,"0"0"0"-15,-41 52 0 0,26-14 0 16,7 3 0-16,8 1 0 0,2 3 0 16,6 8 0-16,2 6 0 15,1 6 0-15,-1 1 0 0,-2-1 0 16,1-3 0-16,1-10 0 0,2-8 0 15,1-12 0-15,-3-11 0 0,5-10-1461 16,-7-9-376-16,0-6-288 0</inkml:trace>
  <inkml:trace contextRef="#ctx0" brushRef="#br0" timeOffset="123926.84">23301 2380 5090 0,'0'0'1112'15,"-7"-35"353"-15,1 24-940 0,2 3-525 16,0 6 0-16,-2 2 0 0,-9 0 0 16,-1 12 0-16,-5 7 0 15,-2 8 0-15,5 9 0 0,5 3 0 16,5 2 0-16,8 3 0 0,4-1 0 16,9-4 0-16,5-6 0 15,5-3 0-15,6-9 0 0,4-7 0 16,0-8 0-16,2-7 0 0,-2-14 0 15,-6-9 0-15,-4-6 0 0,-7 4-1882 16,-5-3-919-16</inkml:trace>
  <inkml:trace contextRef="#ctx0" brushRef="#br0" timeOffset="124101.29">23373 1862 6859 0,'0'0'980'0,"0"0"-627"15,0 0-353-15,0 0 0 16,-17 67 0-16,13-6 0 0,2 11 0 15,2 10 0-15,4-4 0 0,5 5 0 16,1 1 0-16,-2 2 0 0,-4-7 0 16,7-7 0-16,-3-10 0 15,2-10 0-15,1-12 0 0,-3-10 0 16,2-11 0-16,-6-8-2038 0,-4-12-1443 0</inkml:trace>
  <inkml:trace contextRef="#ctx0" brushRef="#br0" timeOffset="126350.57">24103 2376 3241 0,'0'0'1973'16,"0"0"-1021"-16,0 0-419 0,0 0 255 15,0 0-496-15,0 0 104 16,39-2-379-16,-8 1-17 0,4-5 0 15,0 1 0-15,-2-2 0 0,0 2 0 16,-2 3 0-16,-4 1 0 0,-4 1 0 16,-7 0 0-16,-5 3 0 15,-5 0-1129-15,-6 4-2221 0</inkml:trace>
  <inkml:trace contextRef="#ctx0" brushRef="#br0" timeOffset="126505.15">24119 2588 7455 0,'0'0'400'0,"44"4"-63"0,-9-5-337 15,4-6 0-15,2-3 0 0,3 3 0 16,-1 2 0-16,3 2 0 0,-5-1 0 16,0 2 0-16,-10-2 0 0,-6-3-2922 0</inkml:trace>
  <inkml:trace contextRef="#ctx0" brushRef="#br0" timeOffset="127255.08">25213 1812 7027 0,'0'0'252'0,"0"0"368"0,0 0-327 16,0 0-293-16,0 0 0 0,0 0 0 15,43-28 0-15,3 24 0 0,16 4 0 16,2 8 0-16,-2 5 0 0,-7 5 0 16,-9 1 0-16,-11 2 0 0,-14 4 0 15,-7 0 0-15,-10 0 0 16,-6 0 0-16,-10-2 0 0,-9 0 0 15,-6-4 0-15,-4 0 0 0,-6-3 0 16,-6-1 0-16,-3-3 0 0,3-4 0 16,4-1 0-16,5-5 0 15,12 1 0-15,7-3 0 0,9 1 0 16,6-1 0-16,2 3 0 0,15 1 0 16,10 6 0-16,12 0 0 15,2 2 0-15,3 4 0 0,-7 1 0 16,-2 5 0-16,-2 1 0 0,-4 1 0 15,-4-1 0-15,-9-2 0 0,-7 0 0 16,-5-3 0-16,-4 1 0 0,-9-2 0 16,-3-3 0-16,-7-1 0 0,-7-1 0 15,-8-4 0-15,-3-2 0 0,-4-5 0 16,4-1 0-16,2-1 0 0,8-6 0 16,2-6 0-16,4-5 0 0,7-4-1433 15,5 3-576-15,7-4-729 0</inkml:trace>
  <inkml:trace contextRef="#ctx0" brushRef="#br0" timeOffset="127549.23">25864 1757 6683 0,'0'0'600'0,"0"0"104"15,0 0-499-15,0 0-205 0,0 0 0 16,4 36 0-16,2-10 0 0,-2 4 0 15,0-2 0-15,-2 0 0 0,-2-1 0 16,-4 1 0-16,-6 1 0 0,-9-2 0 16,-3 0 0-16,-7-1 0 0,0-2 0 15,4-4 0-15,6-2 0 0,9-6 0 16,6-5 0-16,4-4 0 0,6 1 0 16,13 0 0-16,10 0 0 0,12 2 0 15,0-1 0-15,3-3 0 16,-7 1 0-16,-2-1 0 0,-4-2 0 15,-4 0 0-15,-2-5 0 0,-7-3 0 16,-5 0-2354-16,-5-3-1031 0</inkml:trace>
  <inkml:trace contextRef="#ctx0" brushRef="#br0" timeOffset="127738.16">26048 1913 4554 0,'0'0'3638'16,"-17"45"-3638"-16,7-10 0 0,0 9 0 15,-1 6 0-15,3 2 0 0,4 2 0 16,4 2 0-16,0 0 0 0,6-1 0 16,2-2 0-16,5-3 0 0,-1-4 0 15,5-9 0-15,-5-9 0 0,0-11-1425 16,-1-16-1945-16</inkml:trace>
  <inkml:trace contextRef="#ctx0" brushRef="#br0" timeOffset="128005.54">26414 2463 7479 0,'0'0'713'0,"0"0"-713"16,0 0 0-16,0 0 0 0,0 0 0 16,-40 12 0-16,38-12 0 0,2 0 0 15,2-2-413-15,9-8-1568 0</inkml:trace>
  <inkml:trace contextRef="#ctx0" brushRef="#br0" timeOffset="128566.91">26798 1905 4766 0,'0'0'1220'0,"8"-50"-744"0,-8 22 29 15,-10 5 319-15,-4-1-508 0,-9 0-231 16,-2 1-85-16,-6 4 0 0,2 7 0 16,0 7 0-16,-2 6 0 15,0 12 0-15,-2 9 0 0,2 6 0 16,4 4 0-16,11 1 0 0,7 0 0 16,9 2 0-16,11-1 0 15,5 2 0-15,11-1 0 0,8 3 0 0,5 1 0 16,9 4 0-16,5 2 0 15,2 3 0-15,-3-2 0 0,-11-5 0 16,-11-2 0-16,-10-4 0 0,-13-6 0 16,-8-4 0-16,-8-2 0 0,-13-6 0 15,-6-5 0-15,-8-5 0 0,-4-7 0 16,-1-2 0-16,-1-11 0 0,4-5 0 16,6-7 0-16,8-7 0 0,13-2 0 15,10 1 0-15,12 2 0 16,13 5 0-16,6 0 0 0,4 2 0 15,2 1 0-15,-2 2 0 0,0 2 0 16,-6 4 0-16,-2-3 0 0,-4 0 0 16,-4 5-2298-16,-5-1-2748 0</inkml:trace>
  <inkml:trace contextRef="#ctx0" brushRef="#br0" timeOffset="129175.05">27272 2151 6707 0,'0'0'1124'0,"0"0"-808"0,0 0-271 0,0 0-45 0,2 34 0 16,-9-9 0-16,3 4 0 0,-4-2 0 16,4-6 0-16,0-2 0 15,2-3 0-15,0-6 0 0,0-3 0 16,2-4 0-16,0-2 0 0,2-1 0 15,4-6 0-15,10-11 0 0,9-11 0 16,4-5 0-16,0-3 0 0,-4 5 0 16,-5 9 0-16,-3 4 0 0,-9 10 0 15,-2 3 0-15,-3 5 0 0,-1 0 0 16,0 4 0-16,0 6 0 0,0 8 0 16,-2 1 0-16,2 1 0 15,-2 0 0-15,0-5 0 0,2-1 0 16,0-6 0-16,0-1 0 0,2-3 0 15,-2-3 0-15,4-1 0 0,5-1 0 16,7-7 0-16,1-4 0 0,4-4 0 16,-3 2 0-16,-1 3 0 15,-4 3 0-15,-5 4 0 0,-6 4 0 16,0 2 0-16,0 7 0 0,-2 8 0 16,0 6 0-16,-2 7 0 15,0 2 0-15,-2-5 0 0,2 2 0 16,-2-8 0-16,2-2 0 0,0-7 0 15,0-6 0-15,2-4 0 0,2-5-249 16,1-3-1280-16,1-18-828 0</inkml:trace>
  <inkml:trace contextRef="#ctx0" brushRef="#br0" timeOffset="129580.42">27776 1656 4870 0,'0'0'632'0,"0"0"-4"0,0 0 465 16,0 0-341-16,0 0-535 0,0 0-217 15,58-9 0-15,-29 3 0 0,4 3 0 16,-4 3 0-16,-4 0 0 0,-3 7 0 16,-5 1 0-16,-5 3 0 0,-8 3 0 15,-2 3 0-15,-6 4 0 0,-4 2 0 16,-4 4 0-16,-3 2 0 0,-1 2 0 16,1 1 0-16,5-2 0 0,4-4 0 15,4-4 0-15,2-4 0 16,12-5 0-16,4-1 0 0,9-4 0 15,4-2 0-15,4-3 0 0,4-3 0 16,-3 0 0-16,-3-5 0 0,-9-1-21 16,-3-3-7286-16</inkml:trace>
  <inkml:trace contextRef="#ctx0" brushRef="#br0" timeOffset="130335.43">24094 9903 5586 0,'0'0'68'16,"52"-20"516"-16,-9 13 449 15,5 5-413-15,8 1-319 0,6-1-301 16,-2 2 0-16,-2-1 0 0,-7 0 0 16,-5-1 0-16,-7-1 0 0,-8 1-317 15,-12 1-843-15,-7-2-221 0,-10 2-2605 0</inkml:trace>
  <inkml:trace contextRef="#ctx0" brushRef="#br0" timeOffset="130520.34">24192 10042 7515 0,'0'0'324'0,"0"0"29"16,45 18-353-16,-4-16 0 0,5-2 0 16,1-1 0-16,-1-3 0 0,1 0 0 15,-1 0 0-15,-3-2 0 0,1 0 0 16,-11 2-9-16,2-5-3845 0</inkml:trace>
  <inkml:trace contextRef="#ctx0" brushRef="#br0" timeOffset="131661.17">24483 9678 6202 0,'0'0'441'16,"0"0"-145"-16,0 0 176 15,0 0-448-15,27 33 96 0,10-15 220 0,9 1-232 16,3-1-32-16,1-3-48 16,-5 3-28-16,-10 0 0 0,-4 2-300 15,-10 5-376-15,-15 3 208 0,-6 1 91 16,-8-1 317-16,-11-1 60 0,-5-2 341 16,-3-2 135-16,-6-3 124 0,2-2-51 15,0-5-549-15,4-1 0 0,8-5 0 16,7-2 0-16,8-5-13 15,4 0-1207-15,2-2-545 0,18-8-1261 0</inkml:trace>
  <inkml:trace contextRef="#ctx0" brushRef="#br0" timeOffset="133175.54">25562 9569 6026 0,'0'0'581'0,"0"0"-97"0,0 0 132 15,0 0-131-15,0 0-485 16,0 0 0-16,0 0 0 0,50 50 0 16,-21-30 0-16,2-2 0 0,2-4 0 15,4-2 0-15,4-4 0 0,-2 1 0 16,-1-5 0-16,-5 0 0 15,-4-3 0-15,-7 0 0 0,-5-1 0 16,-9 0 0-16,-2 1 0 0,-6 2 0 16,0 3 0-16,-10 8 0 0,-9 14 0 15,-7 11 0-15,-3 9 0 0,-4 4 0 16,4 5 0-16,2 0 0 0,-2-1 0 16,6-3 0-16,0-7 0 0,5-4 0 15,1-7 0-15,5-3 0 0,4-9 0 16,1-8 0-16,5-4 0 15,-2-9-1229-15,2-2-1088 0,0-6-2309 0</inkml:trace>
  <inkml:trace contextRef="#ctx0" brushRef="#br0" timeOffset="133331.6">25533 10086 7423 0,'0'0'60'15,"0"0"504"-15,48 8-419 16,-7-5-145-16,11-3 0 0,-1 0 0 15,1 0 0-15,-7 0 0 0,-9 2 0 16,-7 0 0-16,-9 0 0 0,-1-2 0 16,-7-3 0-16,-1-5-2434 0</inkml:trace>
  <inkml:trace contextRef="#ctx0" brushRef="#br0" timeOffset="133676.94">26153 10229 8063 0,'0'0'129'0,"0"0"-129"0,0 0 0 16,0 0 0-16,0 0 0 15,6 37 0-15,1-31 0 0,3 0 0 16,6-7-1137-16,1-4-756 0,2-7-1453 0</inkml:trace>
  <inkml:trace contextRef="#ctx0" brushRef="#br0" timeOffset="134270.46">26672 9682 6082 0,'0'0'1177'16,"0"0"-557"-16,0 0-307 0,0 0-313 15,0 0 0-15,0 0 0 16,-19-41 0-16,9 32 0 0,-8-4 0 16,-3 1 0-16,-6 5 0 0,0 4 0 15,2 6 0-15,-2 4 0 0,3 4 0 16,-1 0 0-16,0 2 0 16,4 3 0-16,1 1 0 0,3 2 0 15,5-1 0-15,3 2 0 0,3 1 0 16,4-2 0-16,2 1 0 15,2-1 0-15,7-1 0 0,3-3 0 16,2-2 0-16,3-1 0 0,-1-3 0 16,1-1 0-16,0-5 0 0,-5-2 0 15,2-1 0-15,-1-1 0 0,3-6 0 16,1-1 0-16,-1-3 0 0,5 2 0 16,0 0 0-16,2 5 0 0,-3 4 0 15,3 2 0-15,-2 7 0 0,-1 8 0 16,-1 7 0-16,-5 2 0 0,-1 3 0 15,-5 2 0-15,-2 0 0 16,-6-2 0-16,-2-2 0 0,-10-1 0 16,-9-1 0-16,-4 1 0 0,-6-1 0 15,-8 1 0-15,0-2 0 0,-5-5 0 16,5-3 0-16,4-4 0 16,8-6 0-16,10-4 0 0,9-2 0 15,6-1 0-15,4-6-445 16,15-9-671-16,-3 1-121 0,17-10-1680 0</inkml:trace>
  <inkml:trace contextRef="#ctx0" brushRef="#br0" timeOffset="134465.38">27032 9939 7363 0,'0'0'829'0,"4"46"-829"0,8-22 0 15,5-2 0-15,8 0 0 0,4-6 0 16,4 2 0-16,2-1 0 15,2-2 0-15,-4-1 0 0,-2-2 0 16,-6-1 0-16,-7-3 0 0,-7-4 0 16,-5-3 0-16,-2-1-1473 0,-4-5-1381 0</inkml:trace>
  <inkml:trace contextRef="#ctx0" brushRef="#br0" timeOffset="134603.16">27298 9869 8192 0,'0'0'0'16,"-33"33"0"-16,6-3 0 0,-8 9 0 16,-2 5 0-16,-2-4 0 0,2-1 0 15,4-1 0-15,4-6 0 0,10-2 0 16,9-10 0-16,6-7-557 0,6-8-5206 0</inkml:trace>
  <inkml:trace contextRef="#ctx0" brushRef="#br0" timeOffset="135335.81">28022 9965 5234 0,'0'0'1028'0,"0"57"-291"0,2-20 456 0,-2-2-1193 16,-2 3 0-16,-4-3 0 0,-1-1 0 15,-1-6 0-15,4-5 0 0,0-5 0 16,0-8 0-16,4-5 0 15,0-2 0-15,0-3 0 0,2-8 0 16,4-11 0-16,6-14 0 0,5-10 0 16,6-6 0-16,4-5 0 0,-3 2 0 15,5-1 0-15,0 1 0 0,0 14 0 16,-4 14 0-16,-6 16 0 0,-5 9 0 16,-6 11 0-16,-3 10 0 0,-5 9 0 15,-3 7 0-15,1 2 0 0,-2 0 0 16,4-5 0-16,0-4 0 15,2-7 0-15,5-4 0 0,-1-8 0 16,0-5 0-16,0-6 0 0,7-6 0 16,3-10 0-16,5-9 0 0,1-7 0 15,-1-1 0-15,-2 4 0 16,-3 0 0-16,-1 8 0 0,-7 8 0 16,-6 7 0-16,0 5 0 0,-2 3 0 15,2 10 0-15,-2 10 0 0,0 5 0 16,0 1 0-16,0-2 0 15,0-5 0-15,6 1 0 0,7-5 0 16,1-4 0-16,7-4 0 0,2-7-1577 16,-7-2-308-16,5-3-152 0</inkml:trace>
  <inkml:trace contextRef="#ctx0" brushRef="#br0" timeOffset="135629.54">28752 9978 6675 0,'0'0'1372'0,"-13"-57"-1227"0,3 31-145 16,0 8 0-16,-3 10 0 0,-1 7 0 15,-3 3 0-15,-6 11 0 16,1 10 0-16,1 2 0 0,2 7 0 16,5 2 0-16,8 4 0 0,4-4 0 15,4 0 0-15,10-5 0 16,5-7 0-16,5-4 0 0,1-5 0 16,4-5 0-16,0-8 0 0,0-3 0 15,-2-6 0-15,-5-8 0 0,-3-3 0 16,-7 0 0-16,0-7 0 15,-5-1 0-15,-3 1 0 0,-2-5 0 16,-9-1 0-16,-1-4 0 0,-4 3 0 16,1-1 0-16,1 8 0 0,8 7 0 15,4 7 0-15,2 7 0 0,6 1 0 16,6 5 0-16,1 0 0 0,6 10-801 16,-3 4-252-16,-5 0-143 0,-1 4-1117 0</inkml:trace>
  <inkml:trace contextRef="#ctx0" brushRef="#br0" timeOffset="135802.17">28888 10179 3885 0,'0'0'1745'0,"0"0"-636"0,0 0-153 15,0 0-459-15,0 0-497 16,0 0 0-16,0 0 0 0,50-67 0 16,-32 23 0-16,3 4 0 0,-2 4 0 15,-3 4 0-15,1 7 0 0,-7 6 0 16,0 6 0-16,-4 5 0 15,1 0 0-15,1 2 0 0,0 0 0 0,0 0-145 16,-3 5-1424-16,-3 1-4117 0</inkml:trace>
  <inkml:trace contextRef="#ctx0" brushRef="#br0" timeOffset="136048.35">29151 10022 6763 0,'0'0'1124'0,"43"-2"-819"0,-18-9-305 16,-7-4 0-16,-1-7 0 0,-9-4 0 15,-4-6 0-15,-4-1 0 16,-4 1 0-16,-2 5 0 0,-4 11 0 16,-1 7 0-16,-1 6 0 0,-3 6 0 15,1 10 0-15,-3 8 0 16,3 10 0-16,6 7 0 0,6 4 0 16,4 1 0-16,14 0 0 0,5-4 0 15,10-5 0-15,12-4 0 0,9-7 0 16,10-6 0-16,2-6 0 15,-12-5-705-15,-5-6-1836 0</inkml:trace>
  <inkml:trace contextRef="#ctx0" brushRef="#br0" timeOffset="136762.03">25564 11024 5426 0,'0'0'1657'15,"0"0"-729"-15,-14-45-747 0,1 41-181 16,-1 4 0-16,-3 9 0 0,-3 8 0 16,-3 6 0-16,0 6 0 0,0 3 0 15,3 1 0-15,5 2 0 0,5-3 0 16,6-3 0-16,4-5 0 0,4-4 0 16,8-5 0-16,3-5 0 15,5-4 0-15,3-6 0 0,4-5 0 16,-2-4 0-16,2-4 0 0,2-3 0 15,-5 2 0-15,1-1 0 0,-4 6 0 16,-7 6 0-16,-3 4 0 16,-5 9 0-16,-2 3 0 0,2 2 0 15,-2-1 0-15,3-3 0 0,1-2 0 16,4-3 0-16,3-4 0 0,1-1 0 16,-1-3 0-16,-3-3-1185 0,-6-1-1284 15</inkml:trace>
  <inkml:trace contextRef="#ctx0" brushRef="#br0" timeOffset="137394.43">26091 10466 4982 0,'0'0'392'0,"0"0"829"0,0 0-537 0,-51 6-224 16,20 20-20-16,0 13-427 0,-3 11-13 15,8 7 0-15,1 6 0 16,10 3 0-16,5 3 0 0,6 2 0 16,4 1 0-16,6-4 0 0,4-3 0 15,7-8 0-15,4-10 0 0,3-11 0 16,3-11 0-16,4-11 0 15,2-7 0-15,0-8 0 0,-2-12 0 16,-2-5 0-16,-8-7 0 0,-7-3 0 16,-5-1 0-16,-9-1 0 0,-15 1 0 15,-12 5 0-15,-10 4 0 0,-10 8 0 16,-3 6 0-16,0 6 0 0,5 3 0 16,12 7 0-16,10 0 0 0,11 2 0 15,6-2-653-15,6-1-187 16,14-1-1025-16,0-2 464 0,9-3-436 0</inkml:trace>
  <inkml:trace contextRef="#ctx0" brushRef="#br0" timeOffset="137944.87">26368 11012 6426 0,'0'0'1565'0,"0"0"-1364"15,0 0-201-15,0 0 0 0,0 0 0 0,0 0 0 16,-33-20 0-16,29 18 0 16,0 1 0-16,2 1 0 0,-4 0 0 15,-3 3 0-15,-1 7 0 16,-4 9 0-16,1 3 0 0,7 1 0 15,4 0 0-15,6-4 0 0,8-2 0 16,9-1 0-16,2-2 0 0,4-3 0 16,0 0 0-16,1-2 0 0,-1-2 0 15,-4 0 0-15,-8-1 0 0,-7-1 0 16,-4-3 0-16,-4 1 0 0,0 1 0 16,-8 2 0-16,-7 0 0 15,-3 0 0-15,-3-5 0 0,0-1 0 16,3-4 0-16,1-3 0 0,5 1 0 15,6 0 0-15,3 3 0 0,3 1-453 16,9 1-1200-16,-1 1 57 16,4-1-449-16</inkml:trace>
  <inkml:trace contextRef="#ctx0" brushRef="#br0" timeOffset="138243.17">26718 11134 5330 0,'0'0'1489'0,"0"0"-477"0,-21-42-651 15,6 29-361-15,-1 1 0 0,-3 4 0 16,-3 4 0-16,1 4 0 0,0 10 0 16,0 10 0-16,3 5 0 0,5 7 0 15,5 3 0-15,6 1 0 0,6 1 0 16,11-4 0-16,7-6 0 0,10-5 0 16,3-9 0-16,2-5 0 15,-2-8 0-15,-2-6 0 0,-8-6 0 16,-11-8 0-16,-1-3 0 0,-9-5 0 15,-4 2 0-15,0-2 0 0,-8 2 0 16,-3 0 0-16,-3-1 0 0,1 1 0 16,1 3-489-16,2 1-199 15,8 6 187-15,2 4-487 0,8 5 252 0,8 6-33 16,-1 1-987-16</inkml:trace>
  <inkml:trace contextRef="#ctx0" brushRef="#br0" timeOffset="138395.88">26848 11404 7115 0,'0'0'912'0,"0"0"-747"0,0 0-165 15,0 0 0-15,0 0 0 0,-15-51 0 16,19 16 0-16,5 0 0 0,7 3 0 16,3 4 0-16,6 2 0 15,6 3 0-15,2 1 0 0,0 3 0 16,4 0 0-16,-8 5 0 0,0-1-1145 0</inkml:trace>
  <inkml:trace contextRef="#ctx0" brushRef="#br0" timeOffset="138770.28">27088 11316 6362 0,'-17'54'457'16,"5"-2"203"-16,1 7 53 0,3-2-713 15,2-4 0-15,2-3 0 0,2-4 0 16,-3-6 0-16,3-6 0 0,-4-7 0 16,4-7 0-16,-2-8 0 0,2-6 0 15,2-5 0-15,-2-3-37 0,2-12-1239 16,0 0-33-16,0-11-1872 0</inkml:trace>
  <inkml:trace contextRef="#ctx0" brushRef="#br0" timeOffset="139085.85">27114 11253 7451 0,'0'0'288'0,"2"-37"165"15,11 11-453-15,5-3 0 0,5-1 0 16,4 1 0-16,2 3 0 0,-2 4 0 16,-2 7 0-16,0 5 0 15,-3 6 0-15,-3 4 0 0,-1 6 0 0,1 5 0 16,-4 1 0-16,-7 4 0 16,-2 1 0-16,-6 0 0 0,-4 2 0 15,-9 0 0-15,-3-1 0 16,-7 1 0-16,-4-3 0 0,-2-1 0 15,-2-3 0-15,5-4 0 0,1-5 0 16,8-3 0-16,7 0 0 0,8-7-397 16,2 0-1016-16,4-8-351 0</inkml:trace>
  <inkml:trace contextRef="#ctx0" brushRef="#br0" timeOffset="139256.99">27639 10680 2661 0,'0'0'5494'0,"0"0"-5457"0,0 0-37 16,-20 52 0-16,7-4 0 0,-1 12 0 16,-1 5 0-16,1-3 0 15,0 1 0-15,3-3 0 0,1-5 0 16,0-6 0-16,3-7 0 0,3-6 0 16,2-8 0-16,2-12-173 0,0-7-2340 15,-2-9-2285-15</inkml:trace>
  <inkml:trace contextRef="#ctx0" brushRef="#br0" timeOffset="139411.14">27464 11068 7951 0,'0'0'241'0,"41"-9"-241"0,-8 3 0 16,0 2 0-16,2-1 0 0,-2 1 0 16,1 2 0-16,-3 1 0 0,-3-1 0 15,-3 0 0-15,-8 0-897 16,-3-1-2589-16</inkml:trace>
  <inkml:trace contextRef="#ctx0" brushRef="#br0" timeOffset="139538.13">27813 11087 7519 0,'0'0'673'16,"0"0"-673"-16,-10 44 0 0,4-22 0 16,-3 3 0-16,1-3 0 0,0 1 0 15,-1-2 0-15,3-3 0 16,4-4 0-16,2-5 0 0,0-5 0 15,6-3-485-15,-1 0-1052 0,5-5-3049 0</inkml:trace>
  <inkml:trace contextRef="#ctx0" brushRef="#br0" timeOffset="139661.51">27952 10884 8083 0,'0'0'109'0,"0"0"-109"0,0 0 0 15,0 0 0-15,0 0 0 16,0 0 0-16,0 0 0 0,0 0 0 15,0 0-621-15,-2 52-788 0,6-21-367 0</inkml:trace>
  <inkml:trace contextRef="#ctx0" brushRef="#br0" timeOffset="139863.26">28107 11235 6747 0,'0'0'1340'15,"0"0"-1235"-15,-52-50-105 0,29 33 0 16,-4 7 0-16,3 7 0 15,1 3 0-15,4 7 0 0,5 7 0 16,1 0 0-16,9 0 0 0,4 1 0 16,11-2 0-16,5-3 0 0,9-4 0 15,8-3 0-15,4-4 0 0,4-9 0 16,3-3 0-16,-3-4 0 0,-4-4-537 16,-12 5-772-16,-2-2-495 0</inkml:trace>
  <inkml:trace contextRef="#ctx0" brushRef="#br0" timeOffset="140087.35">28200 11265 5246 0,'0'0'844'15,"0"0"57"-15,0 0 300 0,0 0-1201 16,0 0 0-16,0 0 0 0,0 0 0 16,35-13 0-16,-23-9 0 0,5-3 0 15,-3 2 0-15,1 6 0 0,1 1 0 16,3 6 0-16,-1 7 0 15,1 3 0-15,2 14 0 0,-1 10 0 16,-3 2 0-16,-3 4 0 0,-5-2 0 16,-5 1 0-16,-4-1 0 0,-2-6 0 15,-7-3 0-15,1-6 0 0,0-6-2454 0</inkml:trace>
  <inkml:trace contextRef="#ctx0" brushRef="#br0" timeOffset="140801.1">29153 11015 6943 0,'0'0'8'0,"0"0"1164"15,0 0-1103-15,0 0-69 0,4 45 0 16,-6-7 0-16,-5 6 0 0,5-3 0 16,-2-7 0-16,2-3 0 15,0-5 0-15,0-3 0 0,-2-4 0 16,2-6 0-16,0-4 0 0,0-6 0 15,2-3 0-15,0-5 0 0,8-12 0 16,6-13 0-16,9-8 0 16,2-6 0-16,6 2 0 0,-2 4 0 15,0 3 0-15,-2 8 0 0,-9 12 0 16,-5 8 0-16,-7 7 0 0,-4 3 0 16,0 13 0-16,-2 12 0 0,-6 8 0 15,-4 2 0-15,1-4 0 16,5-6 0-16,4-6 0 0,6-3 0 15,9-6 0-15,1-4-73 0,-1-3-2232 16,-1-5-8-16</inkml:trace>
  <inkml:trace contextRef="#ctx0" brushRef="#br0" timeOffset="141051.41">29603 11086 6691 0,'0'0'1264'0,"-4"-43"-1027"15,-4 28-237-15,-3 9 0 16,-3 6 0-16,0 6 0 0,-5 6 0 15,0 8 0-15,1 5 0 0,-1 2 0 16,7 4 0-16,3-1 0 0,5 0 0 16,4-4 0-16,9-4 0 15,1-1 0-15,4-6 0 0,3-6 0 16,6-5 0-16,1-6 0 0,3-9 0 16,0-5 0-16,-4-6 0 0,-6-2 0 15,-3-1 0-15,-6-4 0 0,-2-2 0 16,-3 2 0-16,-3 1-545 15,0 9-1008-15,0 3-440 0</inkml:trace>
  <inkml:trace contextRef="#ctx0" brushRef="#br0" timeOffset="141407.94">29756 10997 5802 0,'0'0'1293'0,"0"0"-196"16,0 0-1097-16,0 0 0 0,-6 57 0 15,-6-19 0-15,-1 6 0 16,1 0 0-16,4-4 0 0,8-3 0 15,2-5 0-15,10-2 0 0,2-7 0 16,3-4 0-16,4-7 0 16,-1-6 0-16,3-9 0 0,0-10 0 15,2-8 0-15,-7-5 0 0,1-3 0 16,-5-1 0-16,-1 0 0 0,-1 1 0 16,-6 5 0-16,-2 7 0 0,-1 8 0 15,-3 6 0-15,0 3 0 0,-3 6 0 16,1 8 0-16,2 5 0 15,9 1 0-15,3-1 0 0,9-7 0 16,-1-7 0-16,7-4 0 0,0-4 0 16,0-6 0-16,0-6 0 0,-4-5 0 15,-5-3 0-15,-5-4 0 0,-7-3 0 16,-6-2 0-16,-2 0 0 0,-7 4 0 16,1 6 0-16,0 8 0 0,2 7 0 15,2 4 0-15,4 4 0 16,-2 2-1389-16,2 4-1221 0</inkml:trace>
  <inkml:trace contextRef="#ctx0" brushRef="#br0" timeOffset="159448.48">10398 14925 6166 0,'0'0'985'16,"0"0"-661"-16,47-13 92 16,-5 2-115-16,1-1-301 0,4 0 0 15,5 3 0-15,0 1 0 0,-5 0 0 16,1 4 0-16,-5 1 0 0,-5 3 0 15,-7 4 0-15,-7 1 0 16,-3 1 0-16,-11 2-1073 0,-3-1-752 16,-1-1-1513-16</inkml:trace>
  <inkml:trace contextRef="#ctx0" brushRef="#br0" timeOffset="159757.23">10687 14988 4289 0,'0'0'1009'15,"0"0"316"-15,0 0-429 0,0 0-223 16,0 0-673-16,0 0 0 0,0 0 0 15,17 32 0-15,-3 3 0 16,-2 7 0-16,3 5 0 0,-5 2 0 16,1 4 0-16,-11 4 0 0,0 1 0 15,0 0 0-15,-11-2 0 0,5-5 0 16,-4-8 0-16,-1-8-657 16,7-13-748-16,-2-7-311 0</inkml:trace>
  <inkml:trace contextRef="#ctx0" brushRef="#br0" timeOffset="159928.24">10451 15669 6555 0,'0'0'916'16,"0"0"-195"-16,46 12-721 0,-13-12 0 16,2-6 0-16,2-3 0 0,0-1 0 15,5-3 0-15,-3-1 0 0,7 0 0 16,1-4 0-16,1 0 0 0,3 1 0 15,-3-2 0-15,-15 4-1001 16,-2-2-1096-16</inkml:trace>
  <inkml:trace contextRef="#ctx0" brushRef="#br0" timeOffset="160332.9">11071 15398 4658 0,'0'0'1732'0,"0"39"-923"0,5-14-33 15,-5 0-559-15,0 1-217 0,0 1 0 16,0-1 0-16,0 0 0 15,0-5 0-15,0-5 0 0,0-8 0 16,0-2 0-16,0-6 0 0,6-3 0 16,-2-12 0-16,6-14 0 0,1-11 0 15,1-8 0-15,3-2 0 0,-5 5 0 16,2 4 0-16,3 7 0 0,-5 12 0 16,0 8 0-16,1 10 0 15,1 6 0-15,3 12 0 0,1 8 0 16,-1 9 0-16,5 7 0 0,-3 3 0 15,-1 3 0-15,-1 1 0 0,1-2 0 16,1-3 0-16,-3-4 0 0,-3-7 0 16,-1-4 0-16,-4-10 0 0,-2-8 0 15,-4-7-553-15,-4-12-2516 0</inkml:trace>
  <inkml:trace contextRef="#ctx0" brushRef="#br0" timeOffset="161307.19">12175 15521 3485 0,'0'0'1629'15,"-2"57"-769"-15,2-30-368 0,0-3-183 16,0-5-61-16,2-3-228 0,2-5-4 15,-4-2-12-15,5-5 8 16,-5-1-12-16,0-1 228 0,0-1 68 16,-9-1 48-16,-1-7-95 0,-7-10-249 15,1-6 0-15,-1-8 0 0,3-8 0 16,8-4 0-16,0-1 0 0,6-2 0 16,12 4 0-16,4 8 0 15,13 2 0-15,0 4 0 0,6 5 0 16,7 5 0-16,-5 4 0 0,0 5 0 15,-4 4 0-15,-4 5 0 0,-8 1 0 16,-13 9-253-16,0-1-999 0,-5 3-2478 0</inkml:trace>
  <inkml:trace contextRef="#ctx0" brushRef="#br0" timeOffset="161635.23">12463 15573 2629 0,'0'0'4894'0,"0"0"-4225"0,0 0-669 16,0 0 0-16,0 0 0 0,22-43 0 15,-13 17 0-15,1-3 0 0,-8-3 0 16,2-3 0-16,-4 1 0 0,-4 0 0 16,4 5 0-16,-6 8 0 15,0 9 0-15,6 7 0 0,-9 5 0 16,3 7 0-16,-4 12 0 0,-3 18 0 15,-5 9 0-15,5 8 0 0,3-2 0 16,10-6 0-16,0-2 0 0,10-3 0 16,13-4 0-16,2-7 0 0,8-7 0 15,-2-6 0-15,10-8 0 16,-3-7 0-16,-1-6 0 0,0-9 0 16,-6 0-1325-16,-6-7-1781 0</inkml:trace>
  <inkml:trace contextRef="#ctx0" brushRef="#br0" timeOffset="162198.63">12773 15245 2237 0,'0'0'3737'0,"0"0"-2592"16,0 0-349-16,0 0-519 0,0 0-277 16,0 0 0-16,0 0 0 15,10 71 0-15,0-23 0 0,3 1 0 16,1-6 0-16,3 1 0 0,-3-4 0 15,3-3 0-15,-3-4 0 0,-3-8 0 16,-5-6 0-16,0-7 0 0,-2-6 0 16,-4-3 0-16,0-3 0 0,0 0 0 15,0-3 0-15,0-11 0 16,4-14 0-16,3-10 0 0,9-8 0 16,5-5 0-16,10 1 0 0,2 0 0 15,-2 5 0-15,4 8 0 0,-8 9 0 16,-11 9 0-16,-5 7 0 15,-7 7 0-15,-4 3 0 0,-4-1 0 16,0 2-885-16,-3-2-2921 0</inkml:trace>
  <inkml:trace contextRef="#ctx0" brushRef="#br0" timeOffset="162598.39">13141 15546 6815 0,'0'0'716'0,"0"0"-55"0,41-39-661 16,-29 15 0-16,-1 1 0 0,-7-4 0 16,0 1 0-16,-4-2 0 0,0-4 0 15,-8 1 0-15,2 1 0 16,-9 7 0-16,3 7 0 0,-3 9 0 16,3 8 0-16,-9 13 0 0,5 10 0 15,-3 10 0-15,-2 7 0 0,5 5 0 16,3-1 0-16,5 0 0 0,8-5 0 15,15-6 0-15,5-6 0 16,7-7 0-16,10-5 0 0,5-8 0 16,1-2 0-16,-2-4 0 0,1-2 0 15,1 0 0-15,-12-2-137 0,0 2-283 16,-6-2-36-16,-8 2-173 0,-5 0 337 16,-8 0 260-16,-4 0 28 15,4 0 8-15,-2-2 240 0,-2-3 833 16,-2-9-553-16,-6-8-403 0,2-7-121 15,2-3 0-15,-3 1 0 0,7 1 0 16,0 2 0-16,7 3 0 0,1 0 0 16,-2 2 0-16,4 3 0 0,-3-2 0 15,7-2 0-15,-4-4 0 16,11-2 0-16,-8 6-1201 0,1-2-2417 0</inkml:trace>
  <inkml:trace contextRef="#ctx0" brushRef="#br0" timeOffset="163098.46">13825 14697 4217 0,'0'0'1757'0,"0"0"-924"0,0 0 275 0,0 0-831 0,-33 42-277 16,12 7 0-16,-2 14 0 0,-1 6 0 15,9-1 0-15,5 3 0 16,4 6 0-16,6 0 0 0,0 3 0 16,4 0 0-16,2-6 0 0,4-5 0 15,5-8 0-15,1-13 0 0,7-11 0 16,-2-15 0-16,6-15 0 0,2-10 0 16,-3-15 0-16,1-12 0 15,-6-8 0-15,0-6 0 0,-15-1 0 16,-6 1 0-16,-4 2 0 0,-13 8 0 15,-14 8 0-15,-6 8 0 0,-13 12 0 16,-1 6 0-16,-1 10 0 0,9 6 0 16,12 2 0-16,6 0 0 0,19-3 0 15,6-1-377-15,10-3-499 16,23-4-733-16,-8-3 88 0,8-3-103 0</inkml:trace>
  <inkml:trace contextRef="#ctx0" brushRef="#br0" timeOffset="163615.23">14050 15530 5974 0,'0'0'1341'16,"0"0"-521"-16,46-12-763 0,-30 0-57 16,5-3 0-16,-5 0 0 0,1-3 0 15,-7-2 0-15,1 1 0 16,-7 0 0-16,-4-1 0 0,0-1 0 16,-4-1 0-16,-9 3 0 0,-1 4 0 15,-3 5 0-15,-3 7 0 0,-1 5 0 16,-4 13 0-16,2 7 0 0,3 7 0 15,-1 6 0-15,9 0 0 16,3 1 0-16,9-4 0 0,9-5 0 16,9-4 0-16,13-7 0 0,6-5 0 15,3-1 0-15,-1-7 0 16,6 0 0-16,-3-2 0 0,-5 0 0 0,-4-1 0 16,-2 2 0-16,-14 1-921 15,-7-1 309-15,-10 5 95 0,0-1 473 16,-2 1 44-16,-6-1 348 0,-3-4 353 15,1-2-173-15,4-8-164 0,2-8-211 16,-3-5-153-16,3-2 0 0,2-6 0 16,2 1 0-16,2 3 0 0,2 0 0 15,7 6 0-15,-1 1 0 16,0 4 0-16,1 1 0 0,1 1 0 16,7 1-473-16,-7 2-1368 0,-1 3-992 0</inkml:trace>
  <inkml:trace contextRef="#ctx0" brushRef="#br0" timeOffset="164426.09">14600 15422 6178 0,'0'0'1549'0,"0"0"-1084"0,-21-41-465 16,11 41 0-16,0 1 0 15,-5 10 0-15,-1 9 0 0,-1 10 0 16,3 4 0-16,-3 5 0 0,7 1 0 16,4-4 0-16,2-4 0 0,4-4 0 15,6-7 0-15,8-7 0 0,3-7 0 16,-3-2 0-16,9-7 0 0,2-9 0 16,-3-6 0-16,-1-7 0 15,0 0 0-15,-7-4 0 0,3 4 0 16,-3 1 0-16,-3 7 0 0,-9 6 0 15,2 5 0-15,-4 3 0 0,4 2 0 16,-4 0 0-16,2 2 0 0,2 9 0 16,-4 4 0-16,6 4 0 0,-6 0 0 15,4-1 0-15,-1-3 0 16,-3-3 0-16,0-1 0 0,0-3 0 16,4-4 0-16,-4-1 0 0,0 1 0 15,4-3 0-15,-2-1 0 0,2-1 0 16,2-10 0-16,9-6 0 15,-1-4 0-15,3 2 0 0,-5 3 0 16,-2 7 0-16,-1 4 0 0,-7 1 0 16,2 2 0-16,0-1 0 0,-4 3 0 15,0 0 0-15,0 0 0 0,0 0 0 16,0 1 0-16,2 2 0 0,-2 0 0 16,4-1 0-16,2 1 0 15,1-2 0-15,3 1 0 0,0-2 0 16,1-3 0-16,3-5 0 0,-8-4 0 15,5-1 0-15,-5-5 0 0,4-3 0 16,-2 0 0-16,-1-1 0 0,3 0 0 16,0 0 0-16,-3 8 0 0,-1 3 0 15,-2 8 0-15,0 3 0 16,-2 0 0-16,-2 4 0 0,8 11 0 16,-6 8 0-16,3 7 0 0,-1 2 0 15,-2 0 0-15,-2-6 0 0,0 1 0 16,4-4 0-16,-4-3 0 15,4-8 0-15,-2-4 0 0,2-6-1405 16,2-5-1073-16</inkml:trace>
  <inkml:trace contextRef="#ctx0" brushRef="#br0" timeOffset="164614.35">15146 14789 6843 0,'0'0'888'0,"0"0"-427"0,0 0-461 0,0 0 0 0,-25 54 0 16,21-13 0-16,2 12 0 0,4 4 0 16,8 1 0-16,1 6 0 0,5 3 0 15,-1 4 0-15,-5 2 0 0,-4-5 0 16,-2 1 0-16,-4-6 0 16,0-7 0-16,-4-16-1433 0,-2-10-1757 0</inkml:trace>
  <inkml:trace contextRef="#ctx0" brushRef="#br0" timeOffset="164757.41">15016 15355 7423 0,'0'0'769'15,"0"0"-769"-15,43-32 0 0,-14 21 0 16,-2 7 0-16,-4 0 0 0,1 3 0 16,-3-1 0-16,8-1 0 15,0-4 0-15,-6 1-409 0,3-6-5886 0</inkml:trace>
  <inkml:trace contextRef="#ctx0" brushRef="#br0" timeOffset="165365.67">16188 14901 2241 0,'0'0'2457'15,"-23"-46"-2057"-15,4 22 660 0,-1 1-419 16,-1 2-177-16,-6 0 232 0,4 2-463 16,-4 1-233-16,3 5 0 0,7 4 0 15,3 0 0-15,3 6 0 0,1 1 0 16,8 2 0-16,-6 3 0 0,-3 7 0 16,1 10 0-16,-7 8 0 15,1 5 0-15,1 3 0 0,5-1 0 16,4 4 0-16,6 2 0 0,6 3 0 15,13 2 0-15,3 4 0 0,5 2 0 16,8 0 0-16,-4 0 0 0,-2 1 0 16,-8 0 0-16,-6-2 0 0,-5-2 0 15,-4-2 0-15,-6-6 0 16,0-4 0-16,-6-8 0 0,2-5 0 16,-2-12-721-16,1-4-632 0,-1-5-327 0</inkml:trace>
  <inkml:trace contextRef="#ctx0" brushRef="#br0" timeOffset="165523.6">15787 15432 6807 0,'0'0'768'15,"0"0"-432"-15,0 0-55 16,47 19-281-16,-14-8 0 0,13-3 0 0,-7-1 0 16,2-4 0-16,-3 0 0 15,3-1 0-15,2-2 0 0,-3-2 0 16,-3-5 0-16,-10 0-493 0,-5-1-3073 0</inkml:trace>
  <inkml:trace contextRef="#ctx0" brushRef="#br0" timeOffset="165685.68">16310 15400 5918 0,'0'0'1085'16,"0"0"104"-16,-7 44-1189 0,7-18 0 16,-4 5 0-16,4-3 0 0,-2 1 0 15,2-3 0-15,2-5 0 0,2-4 0 16,1-6 0-16,1-6 0 0,-2-3 0 15,2-5-461-15,-2-4-1876 16,2-14-2057-16</inkml:trace>
  <inkml:trace contextRef="#ctx0" brushRef="#br0" timeOffset="165789.71">16403 14996 7523 0,'0'0'408'0,"0"0"-147"15,0 0-261-15,0 0 0 0,0 0 0 16,0 0 0-16,0 0 0 0,33 7 0 15,-23 20-573-15,4-5-916 0,-3-1-2573 0</inkml:trace>
  <inkml:trace contextRef="#ctx0" brushRef="#br0" timeOffset="166091.01">16475 15513 6811 0,'0'0'1104'15,"0"0"-827"-15,43-2-277 0,-20-8 0 16,2-5 0-16,2-5 0 15,0-1 0-15,2-1 0 0,-7-2 0 0,-5 2 0 16,-7-1 0-16,-6-1 0 16,-4 1 0-16,-4 0 0 0,-6 1 0 15,-11 7 0-15,-2 7 0 0,-1 8 0 16,1 8 0-16,-2 14 0 0,-2 6 0 16,0 10 0-16,11 6 0 15,1 3 0-15,9 4 0 0,6-1 0 16,10-6 0-16,7-6 0 0,10-11 0 15,4-7 0-15,4-11 0 0,4-9 0 16,1-11 0-16,-1-13 0 0,-2-12-169 16,-10 7-1500-16,-4-8-600 0</inkml:trace>
  <inkml:trace contextRef="#ctx0" brushRef="#br0" timeOffset="166247.35">16824 14880 7147 0,'0'0'332'15,"0"0"284"-15,-12 61-519 0,6-16-97 16,2 9 0-16,4 0 0 0,0 4 0 16,6 0 0-16,0 3 0 0,4-3 0 15,1 0 0-15,-1-2 0 0,4-7 0 16,-3-5 0-16,1-9-369 0,-1-12-1344 16,-1-10-1068-16</inkml:trace>
  <inkml:trace contextRef="#ctx0" brushRef="#br0" timeOffset="166478.76">17107 15348 7187 0,'-16'-44'660'16,"1"12"-315"-16,-1 3-345 0,6 13 0 16,-1 9 0-16,5 2 0 0,-4 6 0 15,-5 10 0-15,-1 9 0 0,3 10 0 16,-1 8 0-16,10 7 0 0,2 4 0 15,4 0 0-15,6-7 0 16,9-8 0-16,3-9 0 0,3-11 0 16,6-8 0-16,0-8 0 0,2-15 0 15,0-9 0-15,-4-6 0 16,-11 5-1269-16,-1-4-368 0</inkml:trace>
  <inkml:trace contextRef="#ctx0" brushRef="#br0" timeOffset="166648.74">17138 14862 6647 0,'0'0'1460'0,"0"0"-1375"0,0 0-85 16,7 33 0-16,-7 22 0 0,-2 17 0 16,-7 14 0-16,7 6 0 0,-6-6 0 15,8 1 0-15,0-6 0 16,0-7 0-16,10-5 0 0,1-8 0 16,3-8 0-16,3-11 0 0,-7-13 0 15,5-12-3887-15</inkml:trace>
  <inkml:trace contextRef="#ctx0" brushRef="#br0" timeOffset="170883.74">19003 15576 3017 0,'0'0'1841'16,"0"0"-1101"-16,0 0 80 0,0 0 417 15,0 0-700-15,0 0-537 0,0 0 0 16,0 0 0-16,-14-1 0 0,14-1 0 16,4-5 0-16,0-8 0 0,2-14 0 15,6-7 0-15,3-10 0 16,1-6 0-16,5-2 0 0,-2-10 0 16,3-9 0-16,-1-5 0 0,-4 1 0 15,3 4 0-15,1 12 0 0,-7 15 0 16,-1 18 0-16,-5 13 0 15,-6 9 0-15,-2 6 0 0,0 0 0 16,0 5 0-16,0 10 0 0,4 16 0 16,-2 7 0-16,5 11 0 0,1 2 0 15,2 1 0-15,7 5 0 0,-1 2 0 16,5 5 0-16,0 1 0 16,-1-1 0-16,5-2 0 0,2-7 0 15,2-5 0-15,0-7 0 0,0-5 0 16,-4-11 0-16,-1-4 0 0,-7-11 0 15,-7-4 0-15,-6-4 0 0,-4-3 0 16,-8-1 0-16,-10-3 0 0,-22-3 0 16,-7-1 0-16,-11 0 0 0,-10 6 0 15,-1 3 0-15,1 11 0 16,4 8 0-16,6 0 0 0,11-1 0 16,12-5 0-16,8-8 0 0,12-6 0 15,9-13-713-15,6-5-1668 0,10-10-2405 0</inkml:trace>
  <inkml:trace contextRef="#ctx0" brushRef="#br0" timeOffset="171544.9">19933 14606 2205 0,'0'0'1648'16,"6"-37"-767"-16,-6 25-33 0,-2 5 569 15,2 2-665-15,-2 4-311 0,2 1-441 16,0 0 0-16,0 7 0 0,0 12 0 16,4 18 0-16,7 9 0 15,-1 13 0-15,0 7 0 0,-3 1 0 16,-5 9 0-16,-2 5 0 15,-11 4 0-15,-7 3 0 0,-3-4 0 16,0 0 0-16,-1-8 0 0,-3-5 0 16,8-5 0-16,1-9 0 0,-1-8 0 15,3-10 0-15,3-14 0 0,9-8 0 16,2-9 0-16,2-3 0 16,25-1 0-16,25-2 0 0,22-2 0 15,15-4 0-15,13-4 0 0,-11-1 0 16,-7 2 0-16,-13 4 0 0,-22-2 0 15,-16 3 0-15,-16-5-2914 0</inkml:trace>
  <inkml:trace contextRef="#ctx0" brushRef="#br0" timeOffset="172208.57">20442 15649 2989 0,'0'0'2629'0,"0"0"-1588"16,0 0-57-16,0 0-435 0,0 0-549 16,12 41 0-16,-8-5 0 0,2 8 0 15,3 6 0-15,-3 0 0 0,0 3 0 16,5 0 0-16,-7-2 0 0,-2-2 0 15,2-5 0-15,-2-4 0 16,-2-6 0-16,2-15 0 0,-2-6-305 16,0-13-1392-16</inkml:trace>
  <inkml:trace contextRef="#ctx0" brushRef="#br0" timeOffset="172473.59">20489 15445 4277 0,'0'0'2153'0,"-4"-41"-1368"0,4 22 192 16,6 4-977-16,5 2 0 0,9 2 0 15,7 1 0-15,8 2 0 16,7 4 0-16,1 4 0 0,5 6 0 16,-11 9 0-16,-8 5 0 0,-13 3 0 15,-9 6 0-15,-9-1 0 0,-11 2 0 16,-10 1 0-16,-8-1 0 0,-10 1 0 15,-7-1 0-15,-9-4 0 16,5-6 0-16,9-7 0 0,11-8 0 16,12-5 0-16,18-1 0 0,2-3-25 15,12-8-2200-15</inkml:trace>
  <inkml:trace contextRef="#ctx0" brushRef="#br0" timeOffset="174103">21159 15131 5790 0,'0'0'869'0,"0"0"267"15,0 0-739-15,0 0-397 0,52-8 0 16,-11 2 0-16,7 0 0 0,-1 1 0 15,-6 0 0-15,-7 2 0 0,-8-1 0 16,-1 3 0-16,-10 0 0 0,-3 1 0 16,-6 0 0-16,1 0 0 0,-3 0 0 15,-2 0-1189-15,0 0-488 0</inkml:trace>
  <inkml:trace contextRef="#ctx0" brushRef="#br0" timeOffset="174292.03">21093 15350 6538 0,'0'0'929'0,"56"18"-204"0,-11-11-725 15,7-3 0-15,0-1 0 0,-3 1 0 16,3 1 0-16,0-3 0 0,1-1 0 15,1-4 0-15,-13-2 0 0,-3-8-3598 0</inkml:trace>
  <inkml:trace contextRef="#ctx0" brushRef="#br0" timeOffset="175349.08">22672 14793 6134 0,'0'0'537'0,"0"0"627"0,0 0-807 15,0 0-357-15,-12 58 0 16,1-7 0-16,-1 11 0 0,2 4 0 15,1-2 0-15,7 1 0 0,2 1 0 16,0-2 0-16,0 0 0 0,-4-1 0 16,0-2 0-16,-4-4 0 0,4-8 0 15,-3-9 0-15,7-10 0 16,0-14 0-16,0-6-1021 0,3-12-1324 0</inkml:trace>
  <inkml:trace contextRef="#ctx0" brushRef="#br0" timeOffset="175695.72">22986 14836 7611 0,'0'0'581'16,"0"0"-581"-16,0 0 0 0,0 0 0 16,0 0 0-16,-39 26 0 15,21 12 0-15,5 12 0 0,-1 8 0 16,1 3 0-16,5 10 0 0,-2 1 0 15,10-1 0-15,0-7 0 0,4-11 0 16,8-8 0-16,7-7 0 0,4-10 0 16,1-9 0-16,1-8 0 0,4-11 0 15,-2-8 0-15,-2-16 0 16,-3-8 0-16,-3-8 0 0,-7-6 0 16,-1-4 0-16,-5-2 0 0,-6-4 0 15,-6-3 0-15,0 1 0 0,-7 4 0 16,1 9 0-16,-1 13 0 0,3 12 0 15,6 9 0-15,2 8 0 16,2 0-1105-16,2-1-1885 0</inkml:trace>
  <inkml:trace contextRef="#ctx0" brushRef="#br0" timeOffset="176457.71">23321 15645 3053 0,'19'-34'2581'15,"2"-11"-1588"-15,10-13-289 0,2-12 157 16,4-7-861-16,0-7 0 0,-4-9 0 15,-6 1 0-15,0-3 0 0,-13 5 0 16,-1 8 0-16,-9 9 0 0,-4 12 0 16,0 10 0-16,0 6 0 0,-8 9 0 15,-1 7 0-15,-1 6 0 0,-7 9 0 16,1 7 0-16,-3 7 0 0,1 11 0 16,-1 15 0-16,-2 14 0 15,1 16 0-15,3 13 0 0,7 11 0 16,6 9 0-16,4 5 0 15,8-1 0-15,9-7 0 0,3-9 0 16,5-14 0-16,4-10 0 0,2-8 0 16,0-9 0-16,-4-6 0 0,0-7-1081 15,-7-9-120-15,-5-8-1480 0</inkml:trace>
  <inkml:trace contextRef="#ctx0" brushRef="#br0" timeOffset="176801.16">23842 15107 6791 0,'0'0'1168'0,"-14"-33"-935"16,7 22-233-16,5 7 0 16,-2 4 0-16,-2 0 0 0,-6 13 0 15,-7 15 0-15,-6 15 0 0,5 7 0 16,1 4 0-16,7-3 0 0,5 0 0 15,12-5 0-15,9-4 0 16,7-9 0-16,12-13 0 0,4-7 0 16,6-8 0-16,-1-12 0 0,-1-12 0 15,-8-8 0-15,-8-5 0 16,-11-3 0-16,-5 1 0 0,-9-1 0 0,-9-1 0 16,-5 0 0-16,-7 4 0 15,1 5 0-15,3 4 0 0,3 9 0 16,5 7-161-16,5 4-839 0,4 2-1393 15,4-2-1541-15</inkml:trace>
  <inkml:trace contextRef="#ctx0" brushRef="#br0" timeOffset="177418.96">24316 15276 5526 0,'0'0'952'0,"-13"-47"-207"0,1 19 224 16,-1 1-969-16,-3 1 0 0,-5 5 0 16,3 7 0-16,1 8 0 0,-2 6 0 15,1 11 0-15,-1 9 0 0,1 7 0 16,3 7 0-16,5 2 0 16,4 1 0-16,6-5 0 0,6-2 0 15,10-9 0-15,7-3 0 0,4-10 0 16,4-7 0-16,0-3 0 0,0-10 0 15,-6-7 0-15,-3-1 0 16,-9-4 0-16,-1 2 0 0,-3 1 0 16,-5 2 0-16,-2 3 0 0,0 4 0 15,-2 5 0-15,0 3 0 16,0 4 0-16,0 3 0 0,2 11 0 16,0 12 0-16,2 11 0 0,2 6 0 15,0 2 0-15,1-3 0 0,-5 5 0 16,2 0 0-16,-8 3 0 0,-5 1 0 15,-9-1 0-15,-9-2 0 0,-4-4 0 16,-4-9 0-16,-2-7 0 0,-1-11 0 16,1-7 0-16,4-8 0 15,6-8 0-15,5-9 0 0,7-12 0 16,9-13 0-16,4-8 0 0,4 0 0 16,12 7 0-16,9 12 0 0,4 8 0 15,0 9 0-15,0 3-177 0,-2 3-363 16,-1 6-873-16,-5 0-428 0,-3 0-940 15</inkml:trace>
  <inkml:trace contextRef="#ctx0" brushRef="#br0" timeOffset="177618.02">24528 15699 2661 0,'0'0'2137'0,"0"0"-248"16,0 0-917-16,0 0-439 0,0 0-533 15,0 0 0-15,0 0 0 0,7 55 0 16,-16-6 0-16,-1 7 0 0,-2-1 0 16,3-6 0-16,1-4 0 15,0-5 0-15,0-3 0 0,-1-10 0 16,5-7 0-16,2-9 0 0,2-7 0 16,0-6-625-16,4-1-1736 0,7-16-1129 0</inkml:trace>
  <inkml:trace contextRef="#ctx0" brushRef="#br0" timeOffset="177915.18">24756 15726 3937 0,'0'0'3230'0,"0"0"-2310"16,-4-42-815-16,2 39-105 0,0 2 0 16,0 1 0-16,-5 6 0 15,-5 12 0-15,-5 16 0 0,-3 12 0 16,1 10 0-16,5 2 0 0,3-4 0 15,9-3 0-15,2-3 0 0,2-9 0 16,9-6 0-16,3-9 0 0,5-9 0 16,1-9 0-16,1-9 0 15,2-12 0-15,0-7 0 0,-3-6 0 16,-1-7 0-16,-5-5 0 0,3-8 0 16,-9-7 0-16,-4-5 0 0,-4-3 0 15,-2 3 0-15,-2 7 0 0,2 4 0 16,-2 3-353-16,0 13-1708 0,4-3-1364 15</inkml:trace>
  <inkml:trace contextRef="#ctx0" brushRef="#br0" timeOffset="178478.98">25713 13987 2481 0,'0'0'1580'0,"0"0"-907"0,0 0 119 16,33-44-408-16,-23 37-12 0,-3 1 133 15,-5 2-237-15,2 1 24 0,-2 0 376 16,0 1-491-16,-2 2-177 0,-4 7 0 16,-17 17 0-16,-12 22 0 0,-10 17 0 15,-5 16 0-15,3 9 0 0,1 7 0 16,3 14 0-16,-1 10 0 0,5 10 0 16,0 6 0-16,4 7 0 15,6 5 0-15,6 5 0 0,13 2 0 16,10-3 0-16,13-4 0 15,9-8 0-15,10-11 0 0,1-10 0 16,2-14 0-16,4-17 0 0,-1-16 0 16,-3-19 0-16,-4-19 0 0,-10-15 0 15,-3-17 0-15,-5-13 0 0,-5-5 0 16,-4-8-2214-16</inkml:trace>
  <inkml:trace contextRef="#ctx0" brushRef="#br0" timeOffset="189838.41">26395 13836 4982 0,'0'0'772'16,"0"0"-80"-16,0 0 629 0,0 0-896 16,0 0-425-16,0 0 0 15,-4 53 0-15,-4-1 0 0,-1 8 0 16,1 3 0-16,6-5 0 0,0-1 0 15,2-4 0-15,-2-2 0 0,0-7 0 16,-2-3 0-16,0-8 0 0,-1-12 0 16,3-8-1289-16,2-8-540 0</inkml:trace>
  <inkml:trace contextRef="#ctx0" brushRef="#br0" timeOffset="190162.16">26412 13789 256 0,'0'0'6078'0,"24"-47"-5297"16,-7 27 263-16,2 7-1011 16,-1 5-33-16,1 4 0 0,1 3 0 15,3 2 0-15,-2 3 0 0,2 5 0 16,-3 3 0-16,3 1 0 0,-6 3 0 16,-5 3 0-16,-4 0 0 15,-6 0 0-15,-2-1 0 0,-6-2 0 16,-4 1 0-16,-7-3 0 0,-3 3 0 15,-5-2 0-15,-2-1 0 0,-4 1 0 16,0-2 0-16,2-1 0 0,4 1 0 16,4 1 0-16,7 0 0 0,8 0 0 15,2 6 0-15,2 3 0 0,2 4 0 16,6 4 0-16,6 2 0 0,1 4 0 16,3-1 0-16,3-1 0 15,-1-3 0-15,3-3 0 0,0-4 0 16,1-3 0-16,3-7 0 0,0-4 0 15,-6-6-1545-15,-3-5-1921 0</inkml:trace>
  <inkml:trace contextRef="#ctx0" brushRef="#br0" timeOffset="190555.93">26815 14250 2160 0,'0'0'4214'0,"0"0"-3329"0,12-41-61 0,-12 36-715 16,-4 1-109-16,0 2 0 15,-4-1 0-15,-3 2 0 0,-5 4 0 16,-1 6 0-16,-1 6 0 0,1 4 0 15,3 3 0-15,1 3 0 16,5 4 0-16,6 3 0 0,4 2 0 16,4-2 0-16,9-6 0 0,1-5 0 15,3-8 0-15,3-6 0 0,3-6 0 16,0-5 0-16,-2-9 0 0,-3-7 0 16,-1-3 0-16,-7-1 0 15,-5 1 0-15,-3-1 0 0,-4 2 0 16,-4 1 0-16,-7 2 0 0,1 3 0 15,-5-1 0-15,3 1 0 0,2 2 0 16,1 2-509-16,5 3-760 0,4 2-1992 0</inkml:trace>
  <inkml:trace contextRef="#ctx0" brushRef="#br0" timeOffset="190866.31">27057 13787 6587 0,'0'0'636'15,"0"57"28"-15,0-18-359 0,0 8-305 16,-3 5 0-16,3 2 0 0,0 1 0 15,0 2 0-15,0 0 0 0,0 0 0 16,0-1 0-16,3-3 0 0,-3-6 0 16,4-7 0-16,-2-10 0 0,4-10 0 15,-2-9 0-15,4-11 0 0,3-8-1381 16,-3-6-632-16,2-7-1585 0</inkml:trace>
  <inkml:trace contextRef="#ctx0" brushRef="#br0" timeOffset="191193.56">27296 14204 5090 0,'0'0'1665'16,"0"-38"-781"-16,-2 19-331 0,-4 6-553 16,-2 4 0-16,0 1 0 0,-5 8 0 15,1 1 0-15,-3 11 0 0,-3 9 0 16,1 8 0-16,-1 6 0 0,7 2 0 16,5 2 0-16,6-3 0 15,6-4 0-15,9-4 0 0,5-5 0 16,5-7 0-16,2-8 0 0,8-8 0 15,2-8 0-15,1-10 0 16,1-9 0-16,-4-7-73 0,-12 7-2048 16,-3-4-1725-16</inkml:trace>
  <inkml:trace contextRef="#ctx0" brushRef="#br0" timeOffset="191378.1">27400 13809 6659 0,'0'0'912'0,"-17"53"-312"0,11-16-579 16,2 4-21-16,2 6 0 0,2 3 0 16,2 2 0-16,6-1 0 0,2-4 0 15,5-1 0-15,-1-3 0 0,5-1 0 16,0-2 0-16,-5-11-645 0,1-1-3329 16</inkml:trace>
  <inkml:trace contextRef="#ctx0" brushRef="#br0" timeOffset="192407.76">26033 14944 5554 0,'0'0'1057'0,"0"0"-281"0,0 0 29 16,0 0-805-16,0 0 0 0,69 22 0 16,13-16 0-16,28-2 0 0,14-4 0 15,6-9 0-15,9 0 0 0,3-2 0 16,-3 2 0-16,-7 2 0 16,-10 2 0-16,-13 1 0 0,-13 3 0 15,-18 1 0-15,-18 6 0 0,-25 2-269 16,-16 1-2676-16</inkml:trace>
  <inkml:trace contextRef="#ctx0" brushRef="#br0" timeOffset="192922.49">26292 15322 2997 0,'0'0'2281'0,"0"0"-1297"0,0 0-223 0,0 0 319 16,0 0-991-16,0 0-89 0,-9 58 0 15,5-5 0-15,0 9 0 16,2 2 0-16,2-7 0 0,0 1 0 16,-2-6 0-16,0-5 0 0,0-4 0 15,-2-8 0-15,2-7 0 16,2-7 0-16,0-12-273 0,2-5-1204 15,2-7-604-15</inkml:trace>
  <inkml:trace contextRef="#ctx0" brushRef="#br0" timeOffset="193279.72">26325 15305 6082 0,'0'0'633'0,"0"0"55"0,0 0 101 15,0 0-789-15,20-36 0 0,1 25 0 16,8 0 0-16,4 3 0 0,2 3 0 16,-2 5 0-16,0 4 0 0,0 4 0 15,-6 3 0-15,-6 1 0 16,-4 2 0-16,-7 1 0 0,-10 3 0 16,-4 2 0-16,-11 0 0 0,-9 4 0 15,-8 0 0-15,-5-1 0 0,-4 0 0 16,-2-4 0-16,3-4 0 15,1-3 0-15,6-2 0 0,8-4 0 16,11-2 0-16,7-1 0 0,5-1 0 16,4 3 0-16,9 7 0 0,7 10 0 15,7 9 0-15,6 8 0 16,-2 2 0-16,-4 0 0 0,-2-3 0 16,-3-3 0-16,-3-2 0 0,-1-5 0 15,-1-5 0-15,-1-2 0 0,-3-7 0 16,-3-6-513-16,-2-4-1420 0</inkml:trace>
  <inkml:trace contextRef="#ctx0" brushRef="#br0" timeOffset="193858.02">26676 15611 7303 0,'0'0'624'0,"0"0"-359"16,0 0-265-16,0 0 0 0,0 0 0 16,4 36 0-16,0-4 0 0,1 4 0 15,-5 2 0-15,-2-3 0 0,-3 0 0 16,-3 0 0-16,-2-3 0 0,-1-3 0 15,5-8 0-15,0-7 0 16,4-6 0-16,0-6 0 0,2-2 0 16,0-2 0-16,8-13 0 0,7-13 0 15,3-5 0-15,3-5 0 0,2-1 0 16,-5 5 0-16,-1 4 0 16,-1 5 0-16,-3 10 0 0,-7 8 0 15,-4 3 0-15,-2 4 0 0,0 7 0 16,0 3 0-16,2 6 0 0,2 5 0 15,0 0 0-15,-2 1 0 0,-2 1 0 16,0 0 0-16,0 4 0 0,-2-1 0 16,-2-1 0-16,0-2 0 0,2-6 0 15,2-4-93-15,0-6-1199 16,0-5-2798-16</inkml:trace>
  <inkml:trace contextRef="#ctx0" brushRef="#br0" timeOffset="194458.56">26920 15866 5354 0,'0'0'1269'0,"0"0"-265"0,0 0-552 0,0 0-339 0,58-30-113 15,-33 14 0-15,-2-1 0 0,-7 0 0 16,-4 0 0-16,-1-1 0 0,-9-2 0 16,-2 2 0-16,-2 4 0 0,-4-1 0 15,-7 4 0-15,1 5 0 16,-5 5 0-16,-1 3 0 0,-3 10 0 16,0 7 0-16,3 3 0 0,3 7 0 15,3 0 0-15,4 3 0 0,3 1 0 16,8-4 0-16,5 1 0 15,8-5 0-15,5-5 0 0,4-4 0 16,2-5 0-16,-3-5 0 0,3-6 0 16,-2-3 0-16,0-7-873 0,-4-6-80 15,-7 3-211-15,-2-4-2846 0</inkml:trace>
  <inkml:trace contextRef="#ctx0" brushRef="#br0" timeOffset="194828.76">27197 15767 2925 0,'0'0'2213'0,"0"0"-380"16,0 0-933-16,0 0-579 0,0 0-321 15,0 0 0-15,0 0 0 0,0 0 0 16,-27 56 0-16,21-27 0 0,2-6 0 16,4-3 0-16,2-3 0 15,2-2 0-15,2-2 0 0,5-4 0 16,-1-6 0-16,2-3 0 0,1-4 0 16,1-6 0-16,1-3 0 0,-1-3 0 15,-1 0 0-15,-3 0 0 16,0 4 0-16,-1 1 0 0,-5 7 0 15,0 2 0-15,-2 4 0 0,-2 7 0 16,6 5 0-16,-2 6 0 0,4-1-17 16,3-3-75-16,1-5 48 0,5-2-20 15,-1-5 64-15,5-4 20 0,-2-3 36 16,-1-6 85-16,1-5-141 16,-3 0 0-16,-3-1 0 0,-3-4 0 15,-6-1 0-15,-2-2 0 0,-2-1 0 16,-4-2 0-16,-4 1 0 0,2-2 0 15,2 3 0-15,1 0 0 0,3 0 0 16,9-2-117-16,-3 7-1291 0,2-4-3499 0</inkml:trace>
  <inkml:trace contextRef="#ctx0" brushRef="#br0" timeOffset="195808.5">27830 13621 1380 0,'0'0'2309'0,"0"0"-1524"0,0 0-81 0,0 0 400 16,0 0-715-16,0 0-189 0,0 0 292 16,2 50-132-16,0-6-100 15,4 11-51-15,4 5-209 0,7 12 0 16,4 8 0-16,5 7 0 0,3 9 0 15,0 11 0-15,4 12 0 16,-2 10 0-16,4 7 0 0,-1 2 0 16,-3 2 0-16,-5-1 0 0,-5-4 0 15,-8-7 0-15,-13-7 0 0,-19-3 0 16,-14-7 0-16,-17-9 0 0,-8-12 0 16,-8-14 0-16,-4-18 0 15,-2-11 0-15,-1-13 0 0,3-14 0 16,6-7 0-16,10-10 0 0,13-6 0 15,16-9 0-15,17-4 0 0,16-5 0 16,21-4 0-16,0 4-1053 0,10-5-2005 0</inkml:trace>
  <inkml:trace contextRef="#ctx0" brushRef="#br0" timeOffset="196241.87">28659 15023 2213 0,'0'0'3209'0,"0"0"-2253"0,0 0-255 0,0 0-305 16,49-1 64-16,-7-1-203 0,3 2-257 16,0-2 0-16,-5 2 0 0,-5 0 0 15,-6 2 0-15,-9 0 0 16,-7 0 0-16,-7 1 0 0,-4-1 0 16,0-1-309-16,0 2-923 0,-2 0-2374 0</inkml:trace>
  <inkml:trace contextRef="#ctx0" brushRef="#br0" timeOffset="196425.85">28687 15186 5974 0,'0'0'701'16,"0"0"-249"-16,52 11 440 16,-15-7-719-16,3-3-173 0,-3-1 0 15,-2 0 0-15,0-1 0 0,-2 0 0 16,-4-4 0-16,-2 3 0 15,-6-3-1209-15,-5-1-4530 0</inkml:trace>
  <inkml:trace contextRef="#ctx0" brushRef="#br0" timeOffset="197632.16">29514 14630 1168 0,'0'0'960'0,"0"0"-715"0,0 0-133 0,0 0-60 16,0 0-48-16,0 0-4 0,0 0 168 15,0 0 284-15,0 0 200 0,0 0 989 16,23 9-661-16,-31 17-251 0,-5 17 300 15,1 11-1029-15,-2 13 0 0,3 5 0 16,3 0 0-16,4 5 0 0,0-2 0 16,2 0 0-16,0-6 0 0,2-6 0 15,0-7 0-15,4-6 0 16,4-13 0-16,4-12 0 0,1-12-1145 16,-1-11-2369-16</inkml:trace>
  <inkml:trace contextRef="#ctx0" brushRef="#br0" timeOffset="197911.75">29798 14711 7855 0,'0'0'337'16,"0"0"-337"-16,-42-14 0 0,28 20 0 0,-7 12 0 16,0 11 0-16,-5 9 0 15,-1 11 0-15,2 7 0 0,4 5 0 16,7 8 0-16,5 3 0 0,9-3 0 15,5-4 0-15,11-11 0 0,9-14 0 16,6-12 0-16,8-11 0 0,3-12 0 16,3-9 0-16,-4-11 0 0,-8-10 0 15,-8-9 0-15,-10-3 0 16,-7-6 0-16,-4-2 0 0,-4-2 0 16,-2-4 0-16,-6 1 0 0,-3 1 0 15,-1 13 0-15,2 6 0 0,-1 11 0 16,7 7-137-16,4 7-995 0,11 5 227 15,-3 2-695-15,6 4-229 0</inkml:trace>
  <inkml:trace contextRef="#ctx0" brushRef="#br0" timeOffset="198222.94">30035 15308 6506 0,'0'0'1053'0,"15"33"-420"0,3-22-633 16,3-9 0-16,10-6 0 0,2-12 0 15,6-9 0-15,-1-8 0 0,-3-10 0 16,0-6 0-16,-6-5 0 0,-4-7 0 16,-11-5 0-16,-4-4 0 0,-10-3 0 15,-2-1 0-15,-8 4 0 0,-4 7 0 16,-1 12 0-16,-1 13 0 16,-1 17 0-16,0 12 0 0,-1 11 0 15,-5 18 0-15,-4 12 0 0,0 14 0 16,-2 13 0-16,3 10 0 15,5 10 0-15,11 2 0 0,7 4 0 16,10-5 0-16,13-10 0 0,7-7 0 16,6-14 0-16,7-10-321 0,-11-13-1024 15,2-6-419-15</inkml:trace>
  <inkml:trace contextRef="#ctx0" brushRef="#br0" timeOffset="198533.86">30498 15191 6839 0,'-10'-33'1008'0,"2"6"-663"16,-3 0-345-16,3 10 0 0,4 9 0 15,0 4 0-15,0 3 0 0,0 1 0 16,-5 7 0-16,-3 12 0 16,-5 16 0-16,1 7 0 0,3 8 0 15,11-4 0-15,4-4 0 0,9-6 0 16,7-4 0-16,7-7 0 0,4-7 0 15,4-11 0-15,2-7 0 16,-2-7 0-16,-6-11 0 0,-4-3 0 16,-9-4 0-16,-7-1 0 0,-7-2 0 15,-4-2 0-15,-9-1 0 0,-5-1 0 16,-3 5 0-16,2 4 0 16,5 10 0-16,1 7 0 0,7 5 0 15,2 1-141-15,4 5-715 0,2 2-1017 16,4 1-44-16,7 3-856 0</inkml:trace>
  <inkml:trace contextRef="#ctx0" brushRef="#br0" timeOffset="198952.14">30786 15218 3341 0,'0'0'3081'16,"0"0"-1804"-16,-17-42-793 0,9 33-475 15,0 0-9-15,-5 5 0 0,1 1 0 16,-5 3 0-16,-1 7 0 15,-1 4 0-15,0 3 0 0,1 0 0 16,1 2 0-16,3-2 0 0,6-1 0 16,3-5 0-16,5 1 0 0,2-3 0 15,9-3 0-15,3 1 0 0,7-4 0 16,2 0 0-16,-1-6 0 16,3 0 0-16,-2 0 0 0,-4 1 0 15,-3 3 0-15,-6 2 0 0,-1 8 0 16,-3 6 0-16,-4 8 0 0,0 11 0 15,-2 6 0-15,0 6 0 0,0 4 0 16,0 0 0-16,0 1 0 0,-6-3 0 16,-11-1 0-16,-3 0 0 0,-7-3 0 15,-6-3 0-15,-5-4 0 16,1-8 0-16,0-8 0 0,4-7 0 16,2-10 0-16,8-3 0 0,7-10 0 15,3-6 0-15,5-6 0 0,4-3 0 16,4-2 0-16,4 1 0 15,6-2 0-15,3 0 0 0,5 0 0 16,1-2 0-16,-5 6-1229 0,-1-2-1621 0</inkml:trace>
  <inkml:trace contextRef="#ctx0" brushRef="#br0" timeOffset="199322.91">30970 15558 5942 0,'0'0'448'0,"0"0"829"16,-9 53-752-16,3-6-525 0,0 8 0 15,0 1 0-15,0-1 0 0,-1-4 0 16,7-7 0-16,0-4 0 0,0-9 0 15,4-9 0-15,7-9 0 0,1-12-1025 16,-1-1-680-16,-1-10-656 0</inkml:trace>
  <inkml:trace contextRef="#ctx0" brushRef="#br0" timeOffset="199567.79">31162 15702 5910 0,'0'0'1213'0,"0"0"-585"15,0 0-187-15,0 0-441 0,-37-6 0 0,16 21 0 16,-2 6 0-16,3 7 0 0,1 2 0 16,4 3 0-16,3 0 0 15,8 3 0-15,4-2 0 16,8-2 0-16,9-1 0 0,5-8 0 0,7-5 0 16,4-7 0-16,5-7 0 15,3-5 0-15,0-12 0 0,-3-7 0 16,-7-5 0-16,-9-6 0 0,-5-5 0 15,-9-2 0-15,-4-2 0 0,-2-8-53 16,0 9-1263-16,0-6-429 0</inkml:trace>
  <inkml:trace contextRef="#ctx0" brushRef="#br0" timeOffset="199992.27">31987 14037 4670 0,'0'0'540'0,"0"0"352"0,0 0 341 16,0 0-549-16,0 0-511 0,-38-14-173 15,14 17 0-15,-3 10 0 0,-4 10 0 16,0 10 0-16,-2 12 0 0,-5 13 0 16,-1 16 0-16,-2 12 0 15,2 17 0-15,-1 9 0 0,5 13 0 16,4 8 0-16,2 8 0 15,6 5 0-15,7 1 0 0,4 0 0 0,7-4 0 16,12-11 0-16,9-12 0 16,11-17 0-16,10-21 0 0,7-13 0 15,3-12 0-15,-1-15 0 0,-1-10 0 16,-4-13 0-16,-3-17 0 0,-7-11 0 16,-9-5 0-16,-3-13-2362 0</inkml:trace>
  <inkml:trace contextRef="#ctx0" brushRef="#br0" timeOffset="201211.23">32197 13976 2413 0,'0'0'4137'0,"0"0"-3316"0,13-42-321 0,5 33-179 15,5 5-321-15,6 1 0 0,0 3 0 16,0 4 0-16,0 4 0 0,-2 2 0 15,-2 5 0-15,-5 2 0 0,-3 5 0 16,-5 0 0-16,-3 1 0 16,-7-1 0-16,-7-2 0 0,-7 0 0 15,-4 0 0-15,-7-1 0 0,-4-1 0 16,-2-2 0-16,0-3 0 0,2-2 0 16,0-4 0-16,5-3 0 0,1-1 0 15,8-1 0-15,3-1 0 0,6 0 0 16,2-1 0-16,2 0 0 15,0 1 0-15,0 0 0 0,8 5 0 16,3 1 0-16,7 5 0 0,3 3 0 16,6 0 0-16,4-1 0 0,-2-1 0 15,0 0 0-15,2 1 0 0,-2 3 0 16,-5-2 0-16,-3 3 0 0,-9 0 0 16,-5-2 0-16,-5-1 0 15,-6-1 0-15,-11 0 0 0,-6 0 0 16,-8 1 0-16,-6-3 0 0,-6-2 0 15,0-3 0-15,-3-3 0 0,7-4 0 16,2-4 0-16,8-4 0 16,6-5 0-16,7-5 0 0,8-5-373 15,6-2-787-15,8 3-1358 0,2-3-275 0</inkml:trace>
  <inkml:trace contextRef="#ctx0" brushRef="#br0" timeOffset="201538.18">32611 13959 5710 0,'0'0'424'0,"0"0"481"0,35 5-189 0,-29 1-279 0,-4 7-437 15,-2 4 0-15,-10 6 0 16,-11 4 0-16,-4-1 0 0,1 0 0 15,-1 1 0-15,2-1 0 0,2 1 0 16,3-5 0-16,1-2 0 0,7-5 0 16,4-4 0-16,4-4 0 15,2-2 0-15,4 1 0 0,8 0 0 16,15-1 0-16,6-1 0 0,6-2 0 16,-1-2 0-16,-5-1 0 0,-2-3 0 15,-8-1 0-15,-7-5 0 16,-1 1 0-16,-3-3 0 0,-4 4-2018 15,0-5-711-15</inkml:trace>
  <inkml:trace contextRef="#ctx0" brushRef="#br0" timeOffset="201693.89">32785 14087 8035 0,'0'0'157'0,"-13"38"-157"15,5-11 0-15,0 4 0 0,-5 2 0 16,3 1 0-16,0 1 0 0,1-2 0 15,7-4 0-15,2 0 0 0,2-4 0 16,9-3 0-16,-3-5-1401 0,2-6-808 16</inkml:trace>
  <inkml:trace contextRef="#ctx0" brushRef="#br0" timeOffset="201850.73">32944 14448 8192 0,'0'0'0'16,"0"0"0"-16,0 0 0 0,0 0 0 16,0 0 0-16,-31 38 0 0,29-25 0 15,2-1 0-15,6-5 0 0,8-4 0 16,-1-1-597-16,3-2-1372 0</inkml:trace>
  <inkml:trace contextRef="#ctx0" brushRef="#br0" timeOffset="202347.19">33212 14071 6951 0,'9'-33'872'0,"-3"7"-503"0,-2 1-369 16,-4 6 0-16,-2 3 0 0,-4 5 0 16,-9 3 0-16,-3 4 0 0,-7 4 0 15,-4 2 0-15,-2 8 0 0,2 4 0 16,0 3 0-16,6 4 0 0,11 1 0 16,4 3 0-16,8 0 0 15,12 3 0-15,11 0 0 0,10 3 0 16,6 3 0-16,7-2 0 0,-3 3 0 15,3 0 0-15,-5 0 0 0,-8-1 0 16,-8 0 0-16,-11-1 0 0,-8-2 0 16,-8 1 0-16,-8-2 0 15,-9-3 0-15,-7-2 0 0,-5-6 0 16,-3-5 0-16,-3-5 0 0,2-8 0 16,2-5 0-16,6-9 0 0,11-5 0 15,5-5 0-15,11-8 0 16,4-8 0-16,11-5 0 0,8-2 0 15,6 3 0-15,4 2 0 0,0 6 0 16,0 3 0-16,-4 3 0 0,-4 4 0 16,-3 0 0-16,-9 1 0 0,-7 3 0 15,-4 6-1750-15,-2 1-1755 0</inkml:trace>
  <inkml:trace contextRef="#ctx0" brushRef="#br0" timeOffset="202843.26">31968 14755 6390 0,'0'0'905'0,"0"0"-469"0,64 20 25 0,0-9-461 15,21-4 0-15,16-3 0 16,13-1 0-16,10-3 0 0,4 1 0 15,-2 3 0-15,-8-1 0 0,-13 1 0 16,-12 3 0-16,-16 0 0 0,-17 2 0 16,-13 0 0-16,-16-1 0 0,-10 0-1730 15,-13-4-503-15</inkml:trace>
  <inkml:trace contextRef="#ctx0" brushRef="#br0" timeOffset="203761.96">31873 15176 3361 0,'0'0'1993'0,"0"0"-1481"0,0 0 729 0,0 0-621 16,0 0-288-16,0-38-199 0,23 16-133 16,4-2 0-16,1 0 0 0,3 3 0 15,0 2 0-15,3 3 0 0,1 7 0 16,-4 3 0-16,0 6 0 0,-4 2 0 16,-5 8 0-16,-3 8 0 0,0 7 0 15,-7 5 0-15,-2 7 0 16,-6 6 0-16,-4 1 0 0,-4 1 0 15,-6 0 0-15,-7-1 0 0,-3-2 0 16,-5-1 0-16,-6-5 0 0,-4-3 0 16,-2-4 0-16,-1-5 0 0,3-7 0 15,2-7 0-15,4-7 0 0,6-5 0 16,3-5 0-16,7-5 0 0,7-6 0 16,2-3 0-16,4-4 0 15,8-4 0-15,5 0 0 0,3 1 0 16,7 4 0-16,2 5 0 0,4 5 0 15,2 8 0-15,0 6 0 0,-6 7 0 16,-3 11 0-16,-5 3 0 0,-5 5 0 16,-6 4 0-16,-1 1 0 15,-3-3 0-15,0-1 0 0,4-4 0 16,2-3 0-16,3-6 0 0,1-6 0 16,2-5 0-16,5-6-1870 15,-2-3-175-15,-3-6-1648 0</inkml:trace>
  <inkml:trace contextRef="#ctx0" brushRef="#br0" timeOffset="204084.93">32508 15071 6875 0,'0'0'932'0,"0"0"-547"0,0 0-385 0,0 0 0 0,0 0 0 16,0 0 0-16,-54-5 0 15,25 36 0-15,2 9 0 0,0 6 0 16,6 0 0-16,1 4 0 0,3 4 0 15,3 0 0-15,8-2 0 0,6-1 0 16,8-8 0-16,8-8 0 0,9-5 0 16,6-10 0-16,4-7 0 15,0-8 0-15,1-8 0 0,-5-11 0 16,-9-6 0-16,-3-3 0 0,-9-2 0 16,-10 1 0-16,-6 0 0 15,-10 5 0-15,-11 5 0 0,-2 6 0 16,-6 5 0-16,-3 3 0 0,3 6 0 15,4-1 0-15,6 0 0 0,9-3 0 16,8 0 0-16,6-2 0 0,4 0-1333 16,4 0-300-16,17 0-284 0</inkml:trace>
  <inkml:trace contextRef="#ctx0" brushRef="#br0" timeOffset="204453.96">32714 15111 6787 0,'0'0'1016'0,"0"0"-627"16,-10 34-389-16,0-3 0 16,-5 3 0-16,3 5 0 0,-1 3 0 15,3 5 0-15,0 3 0 0,5 2 0 16,5-2 0-16,5-4 0 0,1-4 0 15,4-5 0-15,-2-7 0 0,3-3 0 16,-3-9-513-16,-4-7-1684 0,0-8-1129 16</inkml:trace>
  <inkml:trace contextRef="#ctx0" brushRef="#br0" timeOffset="204600.01">32855 15611 8192 0,'0'0'0'0,"0"0"0"16,0 0 0-16,0 0 0 0,0 0 0 15,0 0 0-15,0 0 0 16,0 0 0-16,0 0-653 0,18 30-1140 0</inkml:trace>
  <inkml:trace contextRef="#ctx0" brushRef="#br0" timeOffset="205133.96">32962 15254 5430 0,'0'0'856'0,"-14"-32"-143"16,14 15 363-16,4 1-959 0,6 2-117 16,5-4 0-16,3 2 0 15,7 1 0-15,4 2 0 0,6 7 0 16,0 5 0-16,1 3 0 0,-5 10 0 16,-5 5 0-16,-9 3 0 0,-7 6 0 15,-10 5 0-15,-2 6 0 16,-8 3 0-16,-5 3 0 0,3 0 0 15,-7 0 0-15,3 0 0 0,-3-4 0 16,1-3 0-16,-1-3 0 0,3-5 0 16,-3-3 0-16,4-4 0 0,7-5 0 15,2-4 0-15,6-4 0 0,4-1 0 16,11-4 0-16,5-3 0 0,13-1 0 16,11-9 0-16,5-4-369 15,9-9-1420-15,-14 4 249 0,-1-6-2718 0</inkml:trace>
  <inkml:trace contextRef="#ctx0" brushRef="#br0" timeOffset="205771.62">33384 13826 2977 0,'0'0'1929'0,"0"0"-1113"0,0 0-72 0,0 0 193 16,0 0-513-16,0 0-132 0,0 0-219 16,0 0-73-16,0 0 0 15,0 0 0-15,29 34 0 0,2 30 0 16,6 19 0-16,2 14 0 0,1 10 0 15,-7 3 0-15,-4 13 0 0,-11 8 0 16,-11 3 0-16,-12 1 0 16,-11-1 0-16,-11 10 0 0,-6-6 0 15,-8-5 0-15,-9-11 0 0,-6-19 0 16,-14-10 0-16,-9-10 0 0,-8-11 0 16,-6-11 0-16,7-12 0 15,1-10 0-15,27-15-777 0</inkml:trace>
  <inkml:trace contextRef="#ctx0" brushRef="#br0" timeOffset="-207846.7">20667 16955 2337 0,'0'0'3261'0,"0"0"-2485"0,0 0-171 0,0 0 207 16,0 0-460-16,0 0-303 0,0 0-49 15,54-23 0-15,-15 21 0 0,7 1 0 16,7-2 0-16,3-1 0 0,8-3 0 16,4 0 0-16,1-4 0 0,-1-2 0 15,0 1 0-15,-10 3 0 16,-11 0 0-16,-9 3 0 0,-7 3-121 16,-13 3-859-16,-9 0 107 0,-9 6-187 15,0-1-913-15,-13 4-104 0</inkml:trace>
  <inkml:trace contextRef="#ctx0" brushRef="#br0" timeOffset="-207444.9">20733 17170 6450 0,'0'0'837'0,"0"0"-257"0,0 0-255 0,0 0-325 15,0 0 0-15,0 0 0 0,52 14 0 16,0-8 0-16,10-4 0 16,8-1 0-16,-2-1 0 0,9-4 0 15,-7-4 0-15,6-1 0 0,-10-2 0 16,3 2 0-16,-5-2 0 0,-15 4-1361 15,-1 0-1012-15</inkml:trace>
  <inkml:trace contextRef="#ctx0" brushRef="#br0" timeOffset="-197658.39">9170 10206 2505 0,'0'0'3337'0,"0"0"-2492"15,0 0-465-15,56-36 388 0,-19 24-411 16,12 3-357-16,3 0 0 0,0 2 0 15,1 6 0-15,-7 1 0 0,-3 0 0 16,-5 5 0-16,-1 0 0 16,-2-2 0-16,-4 2 0 0,-10 0 0 15,-1 1 0-15,-7-1-505 0,-9 0-2925 0</inkml:trace>
  <inkml:trace contextRef="#ctx0" brushRef="#br0" timeOffset="-197460.04">9374 10419 6158 0,'0'0'565'0,"0"0"163"15,0 0 13-15,0 0-741 0,52-4 0 16,-4-7 0-16,3 0 0 0,3-1 0 16,-6 4 0-16,3 2 0 15,3-1 0-15,-2-1 0 0,-1-2 0 16,-13 3 0-16,-5-4-3887 0</inkml:trace>
  <inkml:trace contextRef="#ctx0" brushRef="#br0" timeOffset="-196636.63">11123 10015 4209 0,'0'0'873'0,"0"0"-117"0,0 0 393 0,0 0-629 15,-35-17-108-15,33 10-139 0,2-6-273 16,6-8 0-16,15-8 0 0,10 0 0 16,10-3 0-16,3 2 0 15,9 8 0-15,3 6 0 0,2 8 0 16,-6 8 0-16,-3 6 0 0,-11 12 0 16,-7 9 0-16,-7 7 0 0,-13 15 0 15,-5 8 0-15,-10 4 0 0,-7 4 0 16,-5 1 0-16,-7-5 0 0,-8 0 0 15,0-4 0-15,-10-5 0 0,-3-7 0 16,3-9 0-16,0-10 0 0,3-12 0 16,1-8 0-16,2-7 0 15,8-15 0-15,0-10 0 0,7-12 0 16,3-9 0-16,11-3 0 0,8 2 0 16,13 8 0-16,11 7 0 15,12 8 0-15,9 11 0 0,1 6 0 16,7 8 0-16,-7 9 0 0,-5 10 0 15,-1 7 0-15,-11 10 0 0,-4-1 0 16,-3 4 0-16,-7-1 0 16,4-1 0-16,-5-5 0 0,1-6 0 15,-1-4 0-15,5-10 0 0,-7-7-1021 16,3-5-1480-16</inkml:trace>
  <inkml:trace contextRef="#ctx0" brushRef="#br0" timeOffset="-195846.39">12357 9914 6490 0,'0'0'397'0,"-14"-58"-213"0,12 33 640 0,-2 11-527 0,-1 6-297 0,-1 3 0 15,-4 5 0-15,-7 3 0 0,-3 13 0 16,-5 11 0-16,-2 9 0 16,4 10 0-16,-6 8 0 0,7 9 0 15,-3 7 0-15,4 4 0 0,5 4 0 16,5-1 0-16,5-4 0 0,10-6 0 16,7-13 0-16,5-11 0 15,11-13 0-15,4-15 0 0,2-7 0 16,2-9 0-16,2-12 0 0,-4-6 0 15,-2-7 0-15,-10-6 0 0,-6 2 0 16,-5-1 0-16,-14 5 0 16,-13 4 0-16,-3 9 0 0,-16 7 0 15,-1 8 0-15,-4 12 0 0,2 8 0 16,1 7 0-16,7 1 0 0,7-2 0 16,13-4 0-16,5-7-309 0,6-6-1328 15,10-4-31-15,1-7-549 0</inkml:trace>
  <inkml:trace contextRef="#ctx0" brushRef="#br0" timeOffset="-195502.15">12667 9938 7183 0,'0'0'488'0,"0"0"33"0,0 0-521 15,0 0 0-15,-6 55 0 0,8-5 0 16,2 11 0-16,3-1 0 16,3 4 0-16,0 0 0 0,1 4 0 15,-1 2 0-15,-6-3 0 0,-2-4 0 16,-2-10 0-16,4-10 0 0,2-13 0 16,-1-13-2450-16,1-13-1896 0</inkml:trace>
  <inkml:trace contextRef="#ctx0" brushRef="#br0" timeOffset="-195358.3">12851 10534 7795 0,'0'0'397'0,"0"0"-397"0,0 33 0 16,0-28 0-16,0 0 0 0,0-2 0 15,0 2 0-15,0-3 0 0,11-4-3046 0</inkml:trace>
  <inkml:trace contextRef="#ctx0" brushRef="#br0" timeOffset="-194562.92">13194 9997 4666 0,'0'0'856'0,"0"0"4"0,0 0 321 15,-33-41-693-15,37 24-347 0,7-4-141 16,7-1 0-16,11-3 0 0,4 4 0 15,13 2 0-15,4 5 0 0,1 9 0 16,3 5 0-16,-2 13 0 0,-11 10 0 16,-8 5 0-16,-8 11 0 15,-15 6 0-15,1 6 0 0,-11 3 0 16,-5 0 0-16,-5 2 0 0,-2-3 0 16,-7 1 0-16,-4-2 0 15,-1-1 0-15,-3-4 0 0,0-2 0 16,0-3 0-16,-4-8 0 0,0-7 0 15,4-6 0-15,2-11 0 0,-2-9 0 16,11-5 0-16,-5-15 0 16,7-6 0-16,3-10 0 0,9 2 0 15,2 1 0-15,11 7 0 0,5 8 0 16,9 5 0-16,4 6 0 0,6 7 0 16,6 12 0-16,-3 7 0 0,-12 6 0 15,-1 2 0-15,-6 1 0 0,-1 0 0 16,3-3 0-16,2-6 0 0,-2-8-981 15,3-9-1836-15</inkml:trace>
  <inkml:trace contextRef="#ctx0" brushRef="#br0" timeOffset="-193958.16">14296 10304 5806 0,'0'0'472'0,"0"0"425"0,21 40-269 0,-17-8-264 0,-4 5-339 16,-8 2-25-16,-3 3 0 16,1-3 0-16,4-3 0 0,2-5 0 15,4-7 0-15,0-4 0 0,0-6 0 16,0-8 0-16,0-4 0 0,0-4 0 16,8-12 0-16,2-13 0 15,3-9 0-15,3-6 0 0,-1-2 0 16,1 4 0-16,-1 1 0 0,-3 5 0 15,3 9 0-15,-5 11 0 0,0 8 0 16,-3 7 0-16,1 15 0 16,-2 7 0-16,6 6 0 0,-3 4 0 15,-3-2 0-15,0-1 0 0,4-4 0 16,-1-4 0-16,1-4 0 0,0-5 0 16,-1-6 0-16,-5-4 0 0,2-3 0 15,-2-3 0-15,6-10 0 0,1-6 0 16,-1-6 0-16,2 0 0 0,-1 2 0 15,-3 6 0-15,-6 5 0 0,2 5 0 16,0 6 0-16,-2 1 0 16,3 2 0-16,1 11 0 0,8 7 0 15,-1 6 0-15,1 0 0 0,-4-1 0 16,1-6 0-16,-1-1 0 0,0-6 0 16,-3-2 0-16,-1-6 0 15,-6-4 0-15,4-2-85 0,0-4-1387 16,-2-14-1010-16</inkml:trace>
  <inkml:trace contextRef="#ctx0" brushRef="#br0" timeOffset="-193582.33">14679 9896 4662 0,'0'0'736'16,"0"0"745"-16,-36 23-701 0,36-22-276 16,0-1-475-16,7-1-29 0,11-9 0 15,15-6 0-15,9-4 0 16,5-2 0-16,1 6 0 0,-7 6 0 15,-4 4 0-15,-10 6 0 0,-6 5 0 16,-11 6 0-16,-4 4 0 0,-6 6 0 16,-2 3 0-16,-6 3 0 15,2 1 0-15,-4-2 0 0,3-3 0 16,1 0 0-16,2-3 0 0,4-3 0 16,6-3 0-16,11-5 0 0,12-3 0 15,4-4 0-15,14-4 0 0,15-5 0 16,2-1 0-16,13-4 0 0,-1-3 0 15,-18 0-2114-15,4-6-2528 0</inkml:trace>
  <inkml:trace contextRef="#ctx0" brushRef="#br0" timeOffset="-189687.21">26364 7727 1992 0,'0'0'649'0,"0"0"519"0,0 0 9 15,0 0-593-15,0 0-16 0,0 0 85 16,0 0-317-16,0 0-124 0,27-12-16 16,-6 0-104-16,3-2 40 15,1 6 160-15,-4 2-151 0,0 5-141 16,-5 2 0-16,-1 5 0 0,-1 3 0 16,-2 2 0-16,5-2 0 0,4-1 0 15,3-6 0-15,7-2 0 0,3-2 0 16,1-6-41-16,-2 0-743 15,-8 0-325-15,-7-3-2360 0</inkml:trace>
  <inkml:trace contextRef="#ctx0" brushRef="#br0" timeOffset="-189534.14">26358 7860 5986 0,'0'0'737'0,"54"6"732"15,-9-6-1469-15,3-5 0 0,3-3 0 16,1-2 0-16,2 2 0 0,-3 1 0 16,1 0 0-16,0 1 0 15,-11-1 0-15,-12 2-181 0,-2-5-2828 0</inkml:trace>
  <inkml:trace contextRef="#ctx0" brushRef="#br0" timeOffset="-189034.5">28055 7347 5934 0,'0'0'709'0,"2"-48"183"15,-10 27-235-15,-13 5-657 0,-6 8 0 16,-10 8 0-16,-4 6 0 0,-9 15 0 15,0 11 0-15,-1 10 0 0,3 9 0 16,9 8 0-16,4 6 0 16,6 11 0-16,4 1 0 15,11 5 0-15,9-5 0 0,14-7 0 16,20-7 0-16,16-13 0 0,17-12 0 16,15-13 0-16,9-16 0 0,5-11 0 15,-6-17 0-15,-10-12 0 0,-18-8 0 16,-17-6 0-16,-20-3 0 0,-11 0 0 15,-9-2 0-15,-15-6 0 0,-8-2 0 16,-3 0 0-16,-10 5 0 0,-1 10 0 16,2 17 0-16,6 12 0 15,8 14 0-15,13 8-1513 0,10 7-432 0</inkml:trace>
  <inkml:trace contextRef="#ctx0" brushRef="#br0" timeOffset="-188890.49">28417 8060 4065 0,'0'0'4127'0,"0"0"-4127"16,0 0 0-16,0 0 0 0,0 0 0 15,0 0 0-15,0 0 0 0,0 0 0 16,0 0-401-16,0 0-4617 0</inkml:trace>
  <inkml:trace contextRef="#ctx0" brushRef="#br0" timeOffset="-188052.89">28832 7361 4902 0,'0'0'1016'0,"0"0"-464"0,0 0-91 0,0 0-25 15,0 0-188-15,39 21 28 0,3-14 25 16,12-1-301-16,-1 1 0 0,-5 0 0 15,-9 2 0-15,-8 4 0 0,-8 1 0 16,-9 1 0-16,-10 3 0 0,-6 1 0 16,-8 1 0-16,-6-1 0 15,-5 3 0-15,-4-2 0 0,-4-1 0 16,-2-1 0-16,0-2 0 0,0 2 0 16,0-5 0-16,6 0 0 0,5 0 0 15,7-1 0-15,5-1 0 16,8 0 0-16,8 2 0 0,9 0 0 15,8-1 0-15,3 0 0 0,6 1 0 16,3 1 0-16,0 3 0 0,2 2 0 16,-2 2 0-16,-3 4 0 15,-6 0 0-15,-9-1 0 0,-7-1 0 0,-9-1 0 16,-3-1 0-16,-13-3 0 16,-3 0 0-16,-5-3 0 0,-8 0 0 15,0-3 0-15,-2-2 0 0,-6-3 0 16,2-3 0-16,0-3 0 0,1-1 0 15,8 0 0-15,1-5 0 0,10-3-813 16,7 0-584-16,6-3-556 0</inkml:trace>
  <inkml:trace contextRef="#ctx0" brushRef="#br0" timeOffset="-187126.31">29690 7561 5970 0,'0'0'576'0,"23"-45"-43"0,-19 21 407 16,-4 2-767-16,-6-4-173 0,-5 0 0 15,-5-3 0-15,-3 4 0 0,-3 6 0 16,-1 5 0-16,-4 8 0 0,-4 8 0 15,-4 12 0-15,-5 10 0 0,1 8 0 16,4 6 0-16,8 6 0 0,9 0 0 16,7 0 0-16,11-4 0 15,9-5 0-15,7-7 0 0,9-8 0 16,4-3 0-16,2-9 0 0,0-2 0 16,0-6 0-16,2 0 0 0,-4-6 0 15,-4-1 0-15,-7 2 0 16,-7 2 0-16,-7 2 0 0,-2 1 0 15,-2 6 0-15,0 10 0 0,-2 11 0 16,-4 8 0-16,-1 5 0 0,3-1 0 16,4-1 0-16,0-2 0 0,4-2 0 15,5-3 0-15,-3-5 0 16,4-4 0-16,-2-5 0 0,-1-5 0 16,-1-5-105-16,-4-4-1167 0,2-6-2814 0</inkml:trace>
  <inkml:trace contextRef="#ctx0" brushRef="#br0" timeOffset="-186476.08">30376 7409 6134 0,'0'0'1313'0,"0"0"-568"0,0 0-745 0,-18-36 0 16,1 17 0-16,-1-2 0 0,-3 1 0 15,-2 0 0-15,-2 1 0 0,3 3 0 16,-1 5 0-16,2 6 0 0,1 5 0 16,3 4 0-16,-2 4 0 15,3 5 0-15,-1 5 0 0,3 1 0 16,1 4 0-16,-1 3 0 0,4 3 0 16,-1 2 0-16,1-1 0 0,-2 3 0 15,3 0 0-15,1-2 0 0,4 0 0 16,0-3 0-16,4-2 0 0,0-3 0 15,4-4 0-15,2-5 0 16,-2-6 0-16,0-2 0 0,3-2 0 16,1-2 0-16,4-2 0 0,7-2 0 15,4-5 0-15,3-2 0 0,1 2 0 16,4 1 0-16,0 1 0 16,2 2 0-16,3 2 0 0,-5 1 0 15,2 6 0-15,-2 3 0 0,-4 5 0 16,-3 8 0-16,-3-1 0 0,-2 4 0 15,-3 0 0-15,-8 1 0 0,-3 0 0 16,-10 0 0-16,-9 0 0 0,-13-1 0 16,-6-1 0-16,-12-3 0 15,-11-1 0-15,-10-3 0 0,-7-4 0 16,-1-7 0-16,6-4 0 0,6-2 0 16,12-2 0-16,19-3 0 0,4-6-1525 0</inkml:trace>
  <inkml:trace contextRef="#ctx0" brushRef="#br0" timeOffset="-152872.11">22207 17243 3445 0,'0'0'2861'0,"0"0"-1976"0,0 0 116 16,0 0-1001-16,0 0 0 0,0 0 0 15,62-23 0-15,-23 12 0 0,7 4 0 16,-3 2 0-16,5 3 0 0,-3 2 0 16,-3 0 0-16,-5 3 0 0,-6 3 0 15,-8 0 0-15,-5-2 0 0,-3-2-2026 16,-9-2-3108-16</inkml:trace>
  <inkml:trace contextRef="#ctx0" brushRef="#br0" timeOffset="-151940.79">23336 16915 5462 0,'0'0'872'16,"-9"-46"-215"-16,-1 22 375 0,0 4-863 15,-5 0-169-15,-3 2 0 0,-7 3 0 16,-2 1 0-16,-4 5 0 16,4 8 0-16,-4 2 0 0,2 11 0 15,2 7 0-15,-2 7 0 0,0 6 0 16,3 6 0-16,3 1 0 0,6 1 0 15,3-1 0-15,14 2 0 0,8-5 0 16,11 2 0-16,12-2 0 0,10-2 0 16,0 0 0-16,3 0 0 0,-3-1 0 15,-4 1 0-15,-6 0 0 0,-4-2 0 16,-6-3 0-16,-11 1 0 0,-6-2 0 16,-6-3 0-16,-10 1 0 15,-9-4 0-15,-1-7 0 0,-5-3 0 16,-4-9 0-16,0-3 0 0,0-7 0 15,0-10 0-15,0-8 0 0,6-8 0 16,2-2 0-16,13 1 0 16,10-1 0-16,14 3 0 0,5-1 0 15,6 0 0-15,6-1 0 0,0 0 0 16,4 4 0-16,0 0 0 0,-2 3 0 16,-4 0 0-16,2 4 0 15,-8 1 0-15,-3 3 0 0,1 2 0 16,-2 1 0-16,-3 3 0 0,-1 5-2218 15,-7 1 157-15</inkml:trace>
  <inkml:trace contextRef="#ctx0" brushRef="#br0" timeOffset="-151722.68">23654 17454 7155 0,'0'0'1037'0,"0"0"-1037"15,0 0 0-15,-23 34 0 0,19-23 0 16,4 0 0-16,6-4 0 0,9-6 0 16,3-1-117-16,-1-1-2256 15,-5-8-2109-15</inkml:trace>
  <inkml:trace contextRef="#ctx0" brushRef="#br0" timeOffset="-150995.39">24181 16891 1452 0,'0'0'2453'0,"0"0"-1696"16,8-41 403-16,-5 27-444 0,1 1-167 15,-4 2 299-15,-2 0-591 0,-5 1-257 16,-5 0 0-16,-7 1 0 0,-8 2 0 16,-4 3 0-16,-6 2 0 15,-2 2 0-15,4 8 0 0,2 5 0 16,6 4 0-16,2 5 0 16,2 4 0-16,9 2 0 0,2 2 0 15,7 1 0-15,5 1 0 0,15 1 0 16,10 4 0-16,10-2 0 0,10 3 0 15,9 0 0-15,-2 0 0 0,1 0 0 16,-11 1 0-16,-11 0 0 0,-4 0 0 16,-13-3 0-16,-6-3 0 0,-6-2 0 15,-2-6 0-15,-8-5 0 0,-6-6 0 16,-7-2 0-16,-4-8 0 0,-6-4 0 16,0-11 0-16,-6-8 0 15,0-7 0-15,4-11 0 0,2-4 0 16,10 1 0-16,13 3 0 0,8 4 0 15,12 3 0-15,7 1 0 0,8 2 0 16,4 1 0-16,0 1 0 16,10 0 0-16,-2-1 0 0,7-2 0 15,3-2 0-15,-1 3 0 0,-5 1 0 16,-8 5 0-16,-16 6-25 16,-2 1-2852-16</inkml:trace>
  <inkml:trace contextRef="#ctx0" brushRef="#br0" timeOffset="-150526.58">24929 17247 5626 0,'0'0'876'0,"-14"-43"-127"0,-3 27 192 15,3 7-941-15,0 3 0 0,-3 6 0 16,0 7 0-16,3 7 0 0,-3 8 0 16,5 4 0-16,2 6 0 15,-1 6 0-15,9 1 0 0,2 0 0 16,0 3 0-16,7-3 0 0,5-4 0 15,0-7 0-15,7-7 0 0,2-10 0 16,8-9 0-16,-1-4 0 16,12-16 0-16,-1-11 0 0,-10 5-1345 15,2-11-748-15</inkml:trace>
  <inkml:trace contextRef="#ctx0" brushRef="#br0" timeOffset="-150339.49">25020 16768 6274 0,'0'0'977'16,"0"0"-233"-16,-26 40-547 0,13-4-197 16,3 9 0-16,6 2 0 0,2 8 0 15,2 3 0-15,4 4 0 0,4 6 0 16,-2 5 0-16,-2 1 0 0,3-1 0 16,-3-6 0-16,2-10 0 15,2-12 0-15,5-14 0 0,-5-11-605 16,4-13-2564-16</inkml:trace>
  <inkml:trace contextRef="#ctx0" brushRef="#br0" timeOffset="-150030.9">25264 16858 2337 0,'0'0'2569'0,"0"0"-908"16,0 0-777-16,0 0-164 15,-16 46-699-15,10-14-21 0,1 7 0 16,-1 5 0-16,4 1 0 0,0 4 0 15,0 3 0-15,0 1 0 0,-2 3 0 16,2-3 0-16,-6-2 0 16,8-4 0-16,-3-11 0 0,1-12-817 15,2-10-932-15</inkml:trace>
  <inkml:trace contextRef="#ctx0" brushRef="#br0" timeOffset="-149485.77">25273 16831 5474 0,'0'0'836'0,"0"0"-187"15,0 0 219-15,0 0-596 16,14-34-179-16,7 34-93 0,1 2 0 0,3 5 0 16,4 4 0-16,-6 3 0 15,2 5 0-15,-5 2 0 0,-1 3 0 16,-4 2 0-16,-5 1 0 16,-4 3 0-16,-4-3 0 0,-2 2 0 15,-6-5 0-15,-2 0 0 0,-1-6 0 16,-1-4 0-16,-2-1 0 0,-1-6 0 15,-1 0 0-15,-3-3 0 0,3-3 0 16,-1-1 0-16,3 0 0 0,4 0 0 16,4 0 0-16,4 0 0 0,0 1 0 15,2 4 0-15,8 2 0 0,4 6 0 16,5 3 0-16,2 0 0 0,1 2 0 16,-1 1 0-16,6 0 0 15,4 2 0-15,0 2 0 0,0-1 0 16,-6 0 0-16,-7 0 0 0,-7-2 0 15,-7-1 0-15,-4 4 0 16,-11-2 0-16,-9 2 0 0,-11-1 0 16,-11 2 0-16,-13-4 0 0,-5 0 0 15,-6-1 0-15,-3-2 0 0,3-2 0 16,2-4 0-16,0-11 0 16,19 0-1317-16,-3-10-3273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53:23.329"/>
    </inkml:context>
    <inkml:brush xml:id="br0">
      <inkml:brushProperty name="width" value="0.05292" units="cm"/>
      <inkml:brushProperty name="height" value="0.05292" units="cm"/>
      <inkml:brushProperty name="color" value="#C00000"/>
    </inkml:brush>
  </inkml:definitions>
  <inkml:trace contextRef="#ctx0" brushRef="#br0">16450 17611 3089 0,'0'0'2037'16,"0"0"-1665"-16,0 0-188 0,0 0 228 16,-31-6-144-16,27 5-51 15,2 1 171-15,-2 0-208 0,2 0-4 16,0 0 32-16,2 0-156 0,4 0 60 15,10 2 232-15,17 4-191 0,23 1-153 16,25 1 0-16,22 2 0 16,8-3 0-16,15 1 0 0,5-1 0 15,11 1 0-15,9-1 0 0,12 0 0 16,5-1 0-16,5-2 0 0,9 4 0 16,-2-1 0-16,-7 1 0 0,-7 2 0 15,-15 0 0-15,-13 1 0 0,-10-2 0 16,-14-2 0-16,-19-2 0 15,-15 0 0-15,-14-4 0 0,-12-1 0 16,-11 0 0-16,-14-1 0 0,-6-3-733 16,-9 2-408-16,-8-4-519 0</inkml:trace>
  <inkml:trace contextRef="#ctx0" brushRef="#br0" timeOffset="1285.2">19088 16810 3401 0,'0'0'1353'0,"0"0"-517"16,0 0 0-16,0 0 189 15,0 0-545-15,0 0-219 0,0 0-261 16,51-6 0-16,3 3 0 0,8 1 0 16,0-2 0-16,-6 2 0 0,-4-3 0 15,-1 3 0-15,1-2 0 0,-2 1 0 16,1-2-117-16,1 0-455 0,2-2-264 16,-15 3-9-16,-6-1-439 0</inkml:trace>
  <inkml:trace contextRef="#ctx0" brushRef="#br0" timeOffset="1821.08">20202 16561 2957 0,'0'0'2053'16,"-6"-53"-1485"-16,2 24-4 0,-3 3 109 16,1 0-497-16,-4 3-16 0,0 0 168 15,-5 5-152-15,5 3 4 0,-1 5 177 16,-5 5-357-16,3 3 0 0,-5 3 0 16,1 5 0-16,-5 3 0 15,3 4 0-15,2 2 0 0,7 3 0 16,4 4 0-16,6 3 0 0,8 5 0 15,7 4 0-15,5 2 0 0,7 7 0 16,4-1 0-16,-4 1 0 0,-6 1 0 16,-5 0 0-16,-7-2 0 15,-7-2 0-15,-4-2 0 0,-9-5-41 16,-5-7 41-16,-9-5 4 0,2-5 8 16,-6-4 13-16,2-6-25 0,3-5 0 15,-3-4 0-15,4-8 0 0,2-5 0 16,5-5 0-16,5-8 0 15,7-2 0-15,4-1 0 0,17 0 0 16,8 2 0-16,8 1 0 0,8 2 0 16,7-1 0-16,3 2 0 0,-5-1 0 15,-7 2 0-15,-4 1 0 0,-12 4 0 16,-2 3 0-16,-7 1 0 0,-4 5 0 16,-8 4 0-16,3 1-797 15,-5 4-1400-15,-5 1-901 0</inkml:trace>
  <inkml:trace contextRef="#ctx0" brushRef="#br0" timeOffset="1976.64">20376 16890 8192 0,'0'0'0'0,"0"0"0"0,-44 32 0 15,36-22 0-15,6-1 0 16,2-3 0-16,10-5 0 0,7-4-1341 15,-7-3-840-15,7-8-2489 0</inkml:trace>
  <inkml:trace contextRef="#ctx0" brushRef="#br0" timeOffset="2565.62">20853 16494 4906 0,'0'0'752'0,"27"-38"341"16,-17 18-357-16,-1-1-320 0,-3 1-127 16,-2 0-289-16,-2-1 0 0,-4 4 0 15,-6 0 0-15,4 5 0 0,-3 4 0 16,-3 2 0-16,2 6 0 0,-7 2 0 16,-3 8 0-16,-3 6 0 0,-2 4 0 15,3 4 0-15,-1 0 0 16,4 0 0-16,3 2 0 0,8 0 0 15,6 2 0-15,0 4 0 0,14 0 0 16,3 3 0-16,-1 0 0 16,5 0 0-16,-2 0 0 0,-1-4 0 15,1-2 0-15,-7 0 0 0,3-3 0 16,-9-2 0-16,-6-2 0 0,-4-1 0 16,-13-3 0-16,-4 0 0 15,-5-3 0-15,-5-1 0 0,0-5 0 0,-3-3 0 16,-1-5 0-16,6-5 0 15,7-6 0-15,5-8 0 0,11-7 0 16,6-8 0-16,8-5 0 0,11-1 0 16,6 1 0-16,6 2 0 0,2 4 0 15,4 2 0-15,-6 0 0 0,2 0 0 16,-4 2 0-16,-2 3 0 0,-7 0 0 16,-3 0 0-16,-7 9 0 15,-6-6-2126-15</inkml:trace>
  <inkml:trace contextRef="#ctx0" brushRef="#br0" timeOffset="2996.17">21378 16806 5042 0,'0'0'1228'15,"0"0"-439"-15,0 0 344 0,0 0-1133 16,0 0 0-16,0 0 0 0,-21-37 0 16,21 31 0-16,-6 4 0 0,-2 0 0 15,-2 5 0-15,-3 15 0 0,1 8 0 16,-3 6 0-16,9 1 0 15,6-5 0-15,2-4 0 0,15-1 0 16,3-8 0-16,7-4 0 0,8-9 0 16,3-3 0-16,-7-5-121 0,-4-7-3000 0</inkml:trace>
  <inkml:trace contextRef="#ctx0" brushRef="#br0" timeOffset="3188.12">21599 16364 6751 0,'0'0'1172'0,"0"0"-903"0,-20 54-269 16,3-17 0-16,1 8 0 15,1 3 0-15,3 7 0 0,-1 3 0 16,1 1 0-16,2 1 0 0,-1-4 0 16,9-7 0-16,2-11 0 0,6-12-1037 15,7-10-1020-15</inkml:trace>
  <inkml:trace contextRef="#ctx0" brushRef="#br0" timeOffset="3453.23">21808 16466 3757 0,'-14'33'2633'0,"-1"-1"-1708"0,-1 8-221 15,-3 2-531-15,0 0-173 0,5 0 0 16,6-3 0-16,1-2 0 0,3-2 0 16,0-3 0-16,2-4 0 15,-2-5 0-15,0-8 0 0,4-8-281 0,0-4-943 16,0-10-557-16</inkml:trace>
  <inkml:trace contextRef="#ctx0" brushRef="#br0" timeOffset="3918.26">21812 16343 7043 0,'0'0'716'16,"0"0"-283"-16,0 0-433 0,44-22 0 0,-11 10 0 16,2 5 0-16,-2 4 0 15,-2 6 0-15,0 7 0 0,-4 7 0 0,-2 4 0 16,-9 5 0-16,-10 2 0 16,1 2 0-16,-7 1 0 0,-2-1 0 15,-9-2 0-15,-5-2 0 0,-5-4 0 16,-4-3 0-16,-4-4 0 15,-2-4 0-15,-4-1 0 0,4-7 0 16,2-1 0-16,4-2 0 0,7 0 0 16,5-2 0-16,11 2 0 0,2 0 0 15,2 0 0-15,13 11 0 0,8 4 0 16,12 6 0-16,4 1 0 0,-2-1 0 16,-2 2 0-16,3-1 0 15,1 2 0-15,-2 3 0 0,-4 0 0 16,-8-1 0-16,-9-2 0 0,-9-1 0 15,-9-6 0-15,-13 3 0 0,-6-4 0 16,-12 0 0-16,-6-2 0 16,-8-4 0-16,-5-6 0 0,-2-4 0 0,2-4 0 15,3-6 0-15,7-2 0 16,9-7 0-16,15-5-793 0,14 4-1332 16,8-6-2241-16</inkml:trace>
  <inkml:trace contextRef="#ctx0" brushRef="#br0" timeOffset="4539.01">22993 16712 6046 0,'0'0'1145'0,"4"-68"-144"0,-4 27-1001 0,-11 1 0 15,-3 6 0-15,-5 9 0 0,1 9 0 16,-5 12 0-16,-2 6 0 0,-2 10 0 15,0 7 0-15,1 3 0 0,3 4 0 16,2 2 0-16,7 1 0 0,5-2 0 16,7-3 0-16,4-3 0 15,13-3 0-15,3-6 0 0,5-2 0 16,6-7 0-16,4-3 0 0,0-6 0 16,2-3 0-16,-4-3 0 0,-6 0 0 15,-6 3 0-15,-7 4 0 0,-6 3 0 16,-3 2 0-16,-3 0 0 15,0 1 0-15,0 7 0 0,-3 6 0 16,-1 10 0-16,0 4 0 0,0 3 0 16,2 1 0-16,2-7 0 0,2 0 0 15,6-5 0-15,5-5 0 0,3-6 0 16,1-7-489-16,-1-3-1232 0</inkml:trace>
  <inkml:trace contextRef="#ctx0" brushRef="#br0" timeOffset="4740.82">23371 16019 6146 0,'0'0'1717'16,"0"0"-1388"-16,0 0-329 15,0 0 0-15,0 0 0 0,0 0 0 0,-44 57 0 16,24-2 0-16,3 8 0 16,7 4 0-16,4 6 0 15,2 7 0-15,-3 1 0 0,1 1 0 0,-2 0 0 16,-4-6 0-16,1-5 0 15,1-11 0-15,6-11 0 0,0-16-345 16,1-16-1888-16,1-14-548 0</inkml:trace>
  <inkml:trace contextRef="#ctx0" brushRef="#br0" timeOffset="4847.79">23036 16570 7911 0,'0'0'281'0,"45"-4"-281"0,-3 4 0 16,7 1 0-16,7 3 0 0,6 1 0 15,-2-3 0-15,0 0 0 0,2-2 0 16,-14-1 0-16,-9-7-3114 0</inkml:trace>
  <inkml:trace contextRef="#ctx0" brushRef="#br0" timeOffset="5443.02">23977 16614 5262 0,'0'0'636'0,"0"0"-204"0,-13 50 257 0,7-29-381 0,2 4-32 0,-2 1 196 16,4 1-355-16,-3 3-117 0,1-4 0 16,-2-1 0-16,4-4 0 15,-2-4 0-15,2-6 0 0,0-6 0 16,0-2 0-16,2-3 0 0,-2-6 0 15,-3-9 0-15,1-10 0 0,-2-10 0 16,4-9 0-16,2-8 0 16,0-5 0-16,10-1 0 0,9 5 0 15,10 10 0-15,8 11 0 0,9 11 0 16,3 8 0-16,-1 9 0 0,-3 5 0 16,-3 11 0-16,-9 1 0 0,-2 2 0 15,-9 0 0-15,-9-1 0 16,-7-2 0-16,-4-4 0 0,-2-2-2558 0</inkml:trace>
  <inkml:trace contextRef="#ctx0" brushRef="#br0" timeOffset="6492.98">24533 16597 3417 0,'0'0'2333'0,"0"0"-1581"16,0 0-135-16,0 0 179 0,0 0-519 15,64 12-277-15,-6-12 0 16,14-4 0-16,9-3 0 0,-7 0 0 15,-2 0 0-15,-4 3 0 0,-10 1 0 16,-6 0 0-16,-11 1 0 0,-8 1 0 16,-10-3 0-16,-8 0-1221 0,-9-1-2325 0</inkml:trace>
  <inkml:trace contextRef="#ctx0" brushRef="#br0" timeOffset="6760.56">25080 16262 7995 0,'0'0'197'0,"0"0"-197"0,0 0 0 16,0 0 0-16,0 0 0 15,38 54 0-15,-14-30 0 0,7-2 0 16,5 0 0-16,-1-1 0 0,-2 4 0 16,2-1 0-16,-8-1 0 0,-2 1 0 15,-9-3 0-15,-6-2 0 16,-5 1 0-16,-7-1 0 0,-11-1 0 15,-8 3 0-15,-8-3 0 0,-6 2 0 16,-8-3 0-16,0-2 0 0,5-2 0 16,14-5 0-16,11-6 0 0,13-2 0 15,6-1-1273-15,17-11-1028 0</inkml:trace>
  <inkml:trace contextRef="#ctx0" brushRef="#br0" timeOffset="7581.28">25763 16794 2797 0,'0'0'1897'0,"0"0"-945"0,0 0 441 15,0 0-717-15,-3-45-199 0,14 14-477 16,5-7 0-16,3-2 0 0,2-5 0 16,3-2 0-16,7-1 0 0,7 1 0 15,3 6 0-15,2 8 0 0,3 6 0 16,-9 7 0-16,-6 7 0 0,-6 3 0 16,-9 6 0-16,-5 4 0 15,-7 7 0-15,-4 15 0 0,-2 9 0 16,-6 9 0-16,-3 8 0 0,1 3 0 15,4 3 0-15,4 0 0 16,6-3 0-16,8-5 0 0,11-6 0 0,8-8 0 16,6-3 0-16,4-8 0 15,7-8 0-15,-5-10 0 0,1-5 0 16,-7-13 0-16,-2-8 0 0,-6-5 0 16,-4-5 0-16,-4-7 0 0,-7-3 0 15,-4-7 0-15,-5-5 0 16,-5 4 0-16,-9 6 0 0,-5 13 0 15,-7 14 0-15,-4 11 0 0,-4 10 0 16,-8 13 0-16,-6 9 0 0,-5 10 0 16,-1 4 0-16,-3 3 0 0,2 2 0 15,-1 0 0-15,-3-3 0 0,0-1 0 16,-2-5 0-16,-2-4 0 0,1-9 0 16,-8-6 0-16,6-9 0 15,3-7 0-15,6-12 0 0,13-8 0 16,14 1-1417-16,9-6-2089 0</inkml:trace>
  <inkml:trace contextRef="#ctx0" brushRef="#br0" timeOffset="16441.88">4645 11010 2321 0,'0'0'2153'0,"0"0"-1733"0,0 0 72 16,0 0-160-16,0 0-84 15,0 0 116-15,0 0-168 0,0 0 17 16,0 0 175-16,-11 8-184 0,11-7-36 16,0 1 160-16,3 3-104 0,1 2-83 15,0 5-141-15,2 3 0 16,-6 3 0-16,2 2 0 0,-2 4 0 15,-2 2 0-15,-2 5 0 0,2 0 0 16,-2 1 0-16,0 2 0 16,1 2 0-16,3 3 0 0,0 2 0 15,7-1 0-15,-3 3 0 0,-2 1 0 16,4 2 0-16,-2 3 0 0,0 2 0 16,0-3 0-16,-1 1 0 0,1 1 0 15,-4-3 0-15,2 2 0 0,-2-3 0 16,2 0 0-16,0 0 0 0,2 0 0 15,-2-1 0-15,2 2 0 0,0-1 0 16,3 2 0-16,-3-4 0 0,2-1 0 16,4-1 0-16,-6 1 0 15,3-3 0-15,-1 0 0 0,-2 1 0 16,-4-1 0-16,2 0 0 0,-2 2 0 16,0 0 0-16,0 1 0 15,0 0 0-15,0-2 0 0,0 4 0 16,-2-1 0-16,-6 3 0 0,1 1 0 15,1-1 0-15,0-1 0 16,2 1 0-16,-6-2 0 0,3-1 0 16,-3-2 0-16,4 0 0 0,-2-1 0 15,1 1 0-15,-3-2 0 0,4-1 0 16,-5 0 0-16,7-1 0 0,0 1 0 16,2 2 0-16,2-1 0 0,0-1 0 15,0 1 0-15,0 0 0 0,0 1 0 16,2 1 0-16,-2 0 0 0,0-1 0 15,0-1 0-15,0-4 0 16,0-2 0-16,-2-3 0 0,2 1 0 16,-4-3 0-16,4 3 0 0,0 0 0 15,0-4 0-15,0 1 0 16,0-3 0-16,4-3 0 0,-4-5 0 16,0-3 0-16,0-7 0 0,2-2 0 15,-2-5 0-15,0-1 0 0,0-3 0 16,0-1-825-16,-8-11-4654 0</inkml:trace>
  <inkml:trace contextRef="#ctx0" brushRef="#br0" timeOffset="23520.65">7541 8475 3157 0,'0'0'2393'16,"0"0"-1681"-16,0 0-231 0,0 0 431 16,0 0-496-16,0 0-295 0,0 0-121 15,0 0 0-15,0 0 0 0,-10-12 0 16,5 9 0-16,-5-3 0 16,-9-5 0-16,-12 1 0 0,-4-3 0 15,-8-1 0-15,2 0 0 0,-13-4 0 16,-4-4 0-16,-10-4 0 0,-5-4 0 15,-5-6 0-15,-3 0 0 16,-1-3 0-16,-1 2 0 0,-2 2 0 16,4 5 0-16,5 1 0 0,6 7 0 15,8 2 0-15,8 4 0 0,6 6 0 16,17 1 0-16,11 4 0 0,14 3 0 16,1 2 0-16,5 0 0 15,11 1 0-15,9 5 0 0,-20-6 0 16,64 13 0-16,-33-5 0 0,-8-4 0 15,-8 0 0-15,-11-3 0 0,-2 0 0 16,-2 0 0-16,0 3 0 0,0-2-41 16,-2 2-175-16,-2-2 36 0,-3 2-48 15,1-1 116-15,2 1 104 0,0-3-8 16,0 0 24-16,2-1-8 0,2 0 12 16,0 0 4-16,0 0-16 15,0 0 28-15,0-2-28 0,0-1 0 16,0 1 0-16,0 0-24 0,0-1 24 15,0 2-8-15,-4 0-24 0,4-2 28 16,0 0 0-16,0-1-8 16,0 0 12-16,4-4 20 0,0-1-4 15,4-3-16-15,7-1 68 0,-5 1-68 16,-6 4 68-16,2 2 100 0,-2 4-92 16,-4-2-4-16,3 2 28 15,-3-1-88-15,4 1 0 0,-4 1-8 16,0 0 0-16,-7-1-4 0,3 1 0 15,-6 1-24-15,-7 0 24 0,-3 3-8 16,-5 1 8-16,-4 3 0 0,0-1 4 16,-2 3 12-16,2-2-16 0,-2 3 48 15,0-1-44-15,4 1 28 0,0-1 84 16,9-2-103-16,5-2-13 0,3-3 0 16,6 1 0-16,4-1 0 15,0-1 0-15,6 1 0 0,9 3 0 16,5 3 0-16,7 2 0 0,4 2 0 15,-4 1 0-15,4 1 0 16,-6 0 0-16,2 3 0 0,0 0 0 16,-3-1 0-16,-1-2 0 0,-2 0 0 15,-5-3 0-15,-1-4 0 0,-9-2 0 16,-2-3-933-16,-2-2-2613 0</inkml:trace>
  <inkml:trace contextRef="#ctx0" brushRef="#br0" timeOffset="24319.82">7789 8503 6282 0,'0'0'1081'16,"0"0"-557"-16,-39 40-219 0,24-13-305 15,1 2 0-15,1 4 0 0,3 0 0 16,4-1 0-16,-3-4 0 16,3-5 0-16,6-8 0 0,-4-7 0 15,4-5 0-15,0-3 0 0,8-11 0 16,3-16 0-16,5-9 0 15,1-8 0-15,4-5 0 0,-1 2 0 0,7 1 0 16,-2 6 0-16,2 9 0 16,-7 12 0-16,-7 10 0 0,-5 8 0 15,-2 5 0-15,-6 13 0 0,0 8 0 16,0 4 0-16,0 4 0 0,-4 2 0 16,2 0 0-16,2 1 0 15,0-1 0-15,2-3 0 0,6-5 0 16,5-4-57-16,-3-7-1327 0,5-7-2950 0</inkml:trace>
  <inkml:trace contextRef="#ctx0" brushRef="#br0" timeOffset="24596.62">8209 8556 7303 0,'0'0'889'0,"-17"-41"-889"0,0 27 0 15,-3 10 0-15,-1 3 0 0,0 5 0 16,-10 9 0-16,5 5 0 0,-1 7 0 15,0 5 0-15,6 6 0 16,5 3 0-16,11 0 0 0,10-1 0 16,13-5 0-16,11-4 0 0,8-8 0 15,7-5 0-15,-3-10 0 16,0-6 0-16,-3-6 0 0,-7-12 0 0,-9-5 0 16,-7-5 0-16,-9-4 0 15,-10-1 0-15,-4-1 0 0,-13 1 0 16,-8 3 0-16,0 3 0 0,4 10-405 15,5 1-2128-15</inkml:trace>
  <inkml:trace contextRef="#ctx0" brushRef="#br0" timeOffset="25153.9">8911 8215 6082 0,'0'0'352'0,"0"0"469"15,0 0-113-15,0 0-479 0,-10 63-229 16,-4-9 0-16,-3 6 0 15,0-1 0-15,1 0 0 0,6 3 0 16,1 1 0-16,3 1 0 0,2-2 0 16,4-8 0-16,4-7 0 0,6-10 0 15,1-10 0-15,3-11 0 0,3-9 0 16,-1-9 0-16,5-14 0 16,2-8 0-16,-3-9 0 0,-1-4 0 15,-7-3 0-15,-7 1 0 0,-10 6 0 16,-11 5 0-16,-11 6 0 0,0 11 0 15,-2 6 0-15,2 5 0 0,7 2 0 16,3 5 0-16,7 3 0 0,4 2 0 16,1 5 0-16,1 3 0 0,4 3-197 15,4-3-823-15,3-4-13 0,3-3-1944 0</inkml:trace>
  <inkml:trace contextRef="#ctx0" brushRef="#br0" timeOffset="25416.49">9081 8810 6799 0,'0'0'1393'0,"0"0"-1393"0,45-39 0 16,-28 25 0-16,-3-1 0 0,3-3 0 15,-1-3 0-15,-1-2 0 0,-3-1 0 16,3-1 0-16,-5 2 0 16,0 0 0-16,-8 3 0 0,-2 6 0 15,-2 3 0-15,-12 7 0 0,-7 6 0 16,-6 10 0-16,-6 10 0 0,-2 10 0 15,-2 6 0-15,2 5 0 0,8 1 0 16,10-2 0-16,11-4 0 0,6-3 0 16,13-6 0-16,11-4 0 0,3-6 0 15,8-7 0-15,3-7 0 16,5-5 0-16,-2-8 0 0,-10-1 0 16,3-5-2958-16</inkml:trace>
  <inkml:trace contextRef="#ctx0" brushRef="#br0" timeOffset="25740.07">9368 8732 5470 0,'0'0'1048'0,"-31"44"-51"15,21-20-517-15,0-3-283 0,3-2-197 16,3-3 0-16,4-5 0 0,0-5 0 15,0-3 0-15,0-2 0 0,4-1 0 16,-4-4 0-16,7-9 0 0,-1-10 0 16,4-9 0-16,5-6 0 0,1 1 0 15,1 4 0-15,3 3 0 0,-1 9 0 16,-7 8 0-16,3 9 0 16,-5 6 0-16,0 8 0 0,1 6 0 15,-3 4 0-15,0 3 0 0,-6 2 0 16,2 1 0-16,-4 1 0 15,0-1 0-15,0-2 0 0,0-1 0 0,0-5 0 16,5-6-205-16,1-4-1023 16,-2-6-465-16</inkml:trace>
  <inkml:trace contextRef="#ctx0" brushRef="#br0" timeOffset="26002.38">9554 8824 6354 0,'0'0'1313'0,"0"0"-788"16,46-49-525-16,-26 28 0 0,1-1 0 15,0-3 0-15,-5-1 0 0,-3-5 0 16,-3-2 0-16,-2-1 0 0,-6 4 0 16,-2 4 0-16,0 10 0 0,-2 8 0 15,-6 8 0-15,-9 15 0 0,-9 14 0 16,-5 13 0-16,-2 9 0 16,8 0 0-16,4-2 0 0,9-2 0 15,12-6 0-15,6-6 0 0,14-9 0 16,14-8 0-16,13-8 0 15,9-9 0-15,2-5 0 0,6-12 0 0,-6-7 0 16,-4-7-909-16,-15 6-724 16,-6-1-676-16</inkml:trace>
  <inkml:trace contextRef="#ctx0" brushRef="#br0" timeOffset="26279.87">10141 8343 6034 0,'0'0'476'0,"-20"-38"237"0,3 19 256 15,7 3-969-15,-7-3 0 0,-1 2 0 16,-1 1 0-16,-2-1 0 0,1 4 0 16,3 1 0-16,-4 5 0 0,7 6 0 15,0 6 0-15,1 7 0 0,3 7 0 16,-1 6 0-16,5 4 0 0,2 5 0 16,-2 2 0-16,6 3 0 15,6 5 0-15,9 5 0 0,11 2 0 16,1 2 0-16,0 0 0 15,-2 1 0-15,-4 0 0 0,-11-3 0 16,-10-3 0-16,0-6 0 0,-10-4 0 16,-5-6 0-16,-5-5 0 0,-1-7 0 15,4-9 0-15,-3-11-1545 0,7-5-536 16,-1-10-1157-16</inkml:trace>
  <inkml:trace contextRef="#ctx0" brushRef="#br0" timeOffset="26397.05">9866 8725 7107 0,'0'0'784'15,"0"0"-483"-15,48-24-301 0,-19 15 0 16,6-1 0-16,2 3 0 0,-6 0 0 16,2 0 0-16,2 2 0 0,-4 0 0 15,-4 1 0-15,0 0 0 0,-6 1-573 16,-7 1-776-16,-7 2-407 0</inkml:trace>
  <inkml:trace contextRef="#ctx0" brushRef="#br0" timeOffset="26527.72">10236 8668 1392 0,'0'0'3194'0,"-16"38"-2066"16,6-12 421-16,-1 4-657 15,1 2-855-15,4-1-37 0,2-2 0 0,4-3 0 16,0-4 0-16,6-5 0 16,-2-5 0-16,0-5 0 0,6-6 0 15,-3-7 0-15,3-3-1501 0,0-7-1005 16</inkml:trace>
  <inkml:trace contextRef="#ctx0" brushRef="#br0" timeOffset="26663">10400 8259 8139 0,'0'0'53'0,"0"0"-53"0,0 0 0 16,0 0 0-16,0 0 0 0,0 0 0 15,0 0 0-15,0 0 0 0,0 0 0 16,0 0 0-16,-11 9-161 0,15 8-1099 16,-4-4-309-16,5-2-760 0</inkml:trace>
  <inkml:trace contextRef="#ctx0" brushRef="#br0" timeOffset="26834.96">10431 8328 5494 0,'0'0'1048'0,"8"47"249"0,-6-12-944 15,2 4-353-15,-4 7 0 0,2 4 0 16,2 2 0-16,-4 1 0 16,0 0 0-16,0-2 0 0,-6 1 0 15,-8-2 0-15,-3-5 0 0,-4-4 0 16,5-12 0-16,-1-7-1537 0</inkml:trace>
  <inkml:trace contextRef="#ctx0" brushRef="#br0" timeOffset="26943.77">10282 8781 6831 0,'0'0'992'15,"43"-42"-623"-15,-12 30-369 0,2 10 0 16,-2-1 0-16,0 1 0 16,7 0 0-16,-1-3 0 0,-2 0 0 15,-8-5-2930-15</inkml:trace>
  <inkml:trace contextRef="#ctx0" brushRef="#br0" timeOffset="27468.52">11348 8643 2933 0,'0'0'3241'16,"-10"-39"-2048"-16,-4 20-621 16,3 4-319-16,-5 5-253 0,-1 4 0 15,3 6 0-15,1 6 0 0,-1 12 0 16,-3 10 0-16,3 7 0 16,4 3 0-16,3 0 0 0,7-2 0 15,7-4 0-15,3-4 0 0,4-8 0 16,3-4 0-16,4-8 0 0,-1-6 0 15,7-5 0-15,-6-6 0 0,-1-6 0 16,-3-2 0-16,-7-1 0 0,1-3 0 16,-5-1 0-16,-6-1 0 0,-2-2 0 15,-6-1 0-15,-5-3 0 0,-1 1 0 16,3 1 0-16,1 9 0 16,8 8 0-16,2 6 0 0,0 4 0 15,2 0 0-15,12 8-185 0,9 3-415 16,8 1-965-16,-6-3-192 0,2-7-1620 15</inkml:trace>
  <inkml:trace contextRef="#ctx0" brushRef="#br0" timeOffset="27751.23">11764 8318 6090 0,'-10'-57'1933'15,"3"3"-1764"-15,-3-5-169 0,-4 11 0 16,1 8 0-16,-1 12 0 0,-1 7 0 15,3 9 0-15,-9 8 0 0,1 5 0 16,-1 10 0-16,-6 9 0 0,0 6 0 16,-2 4 0-16,6 4 0 0,-3 3 0 15,9 2 0-15,7 1 0 0,6 3 0 16,10 0 0-16,8 2 0 0,13 2 0 16,0 4 0-16,4 3 0 15,0 2 0-15,-4-3 0 0,-6-2 0 16,-7-4 0-16,-8-5 0 15,-6-6 0-15,-4-5 0 0,-6-7-409 16,-1-8-203-16,-5-6-649 0,1-6-147 16,3-4-465-16</inkml:trace>
  <inkml:trace contextRef="#ctx0" brushRef="#br0" timeOffset="27847.73">11460 8726 5442 0,'0'0'1060'0,"0"0"105"15,58-44-640-15,-31 39-525 0,4 2 0 16,0 3 0-16,0 0 0 0,0 0 0 15,2 3 0-15,4-2 0 0,9-4 0 16,-13-3-1209-16,4-8-2869 0</inkml:trace>
  <inkml:trace contextRef="#ctx0" brushRef="#br0" timeOffset="28352.29">12411 8636 2597 0,'0'0'2713'16,"25"-53"-2009"-16,-23 29-204 0,-2 3 161 16,-6 5-41-16,-5 5-223 0,1 6-397 15,-2 5 0-15,-7 12 0 0,-4 9 0 16,-4 8 0-16,-2 7 0 16,7 2 0-16,7 1 0 0,-1 0 0 15,9-2 0-15,3-3 0 0,4-3 0 16,7-4 0-16,7-7 0 0,7-8 0 15,6-8 0-15,-1-7 0 16,5-9 0-16,0-5 0 0,-4-5 0 16,0-1 0-16,-8 1 0 0,-3 3 0 15,-5 4 0-15,-5 6 0 16,-2 4 0-16,-4 3 0 0,2 2 0 0,2 7 0 16,-4 4 0-16,6 6 0 15,-1 1 0-15,-5-1 0 0,6-2 0 16,2-5 0-16,-2-1-161 0,5-8-983 15,1 0-225-15,-4-3-724 0</inkml:trace>
  <inkml:trace contextRef="#ctx0" brushRef="#br0" timeOffset="28862.32">12777 8142 5326 0,'0'0'568'0,"0"0"645"0,0 0-585 0,0 0-171 15,0 0-457-15,-35 12 0 0,22 26 0 16,-1 13 0-16,-1 12 0 0,5 6 0 15,0 3 0-15,4 5 0 16,-1 1 0-16,7 1 0 0,0-5 0 16,0-8 0-16,2-11 0 0,7-10 0 15,-3-13 0-15,4-13 0 0,1-9 0 16,-1-9 0-16,-4-9 0 0,-2-9 0 16,0-7 0-16,-4-7 0 15,-8-1 0-15,-2 1-193 0,-3 0-251 16,-1 5 196-16,-1 8 96 0,9 6-36 15,4 7 0-15,2 3-181 0,0 1-867 16,6-2-733-16</inkml:trace>
  <inkml:trace contextRef="#ctx0" brushRef="#br0" timeOffset="29202.22">13068 8543 7075 0,'0'0'844'0,"0"0"-571"0,-39-35-273 16,18 32 0-16,-5 3 0 16,-3 3 0-16,0 7 0 0,0 1 0 15,8 3 0-15,9 2 0 0,-3-2 0 16,13 3 0-16,2 0 0 0,6 0 0 16,11 1 0-16,8-2 0 15,6 0 0-15,2-3 0 0,4-3 0 16,-2-1 0-16,-2-1 0 0,-2 3 0 15,-4-1 0-15,-10 3 0 0,-9 0 0 16,-8 0 0-16,-15 2 0 0,-5 1 0 16,-1 0 0-16,-10-3 0 0,2-1 0 15,-6-2 0-15,4-4 0 0,4-3 0 16,4-1 0-16,5-2 0 16,11 0 0-16,3 0 0 0,4 2 0 15,0 0-1073-15,15 1-124 0,-1-1-67 16,5-1-1694-16</inkml:trace>
  <inkml:trace contextRef="#ctx0" brushRef="#br0" timeOffset="29836.51">13376 8611 3001 0,'0'0'3281'0,"0"0"-2616"0,0-36-197 0,-10 29 309 16,-4 4-777-16,-3 3 0 16,-4 9 0-16,1 6 0 0,-3 6 0 15,-2 4 0-15,9 3 0 0,1 2 0 16,5-1 0-16,4 2 0 15,6-4 0-15,6-3 0 0,8-4 0 16,3-6 0-16,8-6 0 0,-3-7 0 16,5-2 0-16,4-10 0 0,-6-3 0 15,-2-4 0-15,-5-3 0 16,-5-3 0-16,-3-1 0 0,-6 1 0 0,-4 0 0 16,-4 3 0-16,-6 1 0 15,-1 2 0-15,-1 0-193 0,-2-1-1372 16,3 5-323-16,5 3-806 0</inkml:trace>
  <inkml:trace contextRef="#ctx0" brushRef="#br0" timeOffset="30006.25">13525 8839 4434 0,'0'0'1040'15,"0"0"245"-15,0 0-601 0,0 0-92 16,0 0-435-16,0 0-157 15,11-60 0-15,-1 28 0 0,0 0 0 16,5 7 0-16,-3 5 0 0,3 2 0 16,1 5 0-16,-1 2 0 0,5 3 0 15,-7 3-1121-15,1-1-2269 0</inkml:trace>
  <inkml:trace contextRef="#ctx0" brushRef="#br0" timeOffset="30613.43">13815 8955 5342 0,'-3'58'696'0,"-1"-1"-276"0,2 6 325 15,-2-9-365-15,-2-2-144 0,-2-6-16 16,1-6-184-16,1-8-4 0,-2-12-32 15,2-8-4-15,0-10 0 0,1-3-80 16,-1-13-156-16,-4-12-48 0,0-11-352 16,5-8-57-16,-1-9 17 0,6-4-100 15,0-6 544-15,0-5 156 16,6 2 11-16,3 5-99 0,1 9 168 16,7 10 273-16,5 6 27 0,-1 8 108 15,6 1 344-15,-2 3-444 0,0 3-48 16,-7 2 189-16,3 4-133 0,-7 2 92 15,3 3 173-15,-1 1-581 16,-1 5 0-16,1 1 0 0,1 3 0 16,1 1 0-16,-1 9 0 0,-3 4 0 15,-1 4 0-15,-3 3 0 16,-10 2 0-16,0-1 0 0,-6 1 0 0,-8-2 0 16,-7-1 0-16,-6 0 0 15,-4-1 0-15,-6-2 0 0,-5-5 0 16,-1-1 0-16,8-5 0 0,6-2 0 15,10-3 0-15,9 0 0 0,10-7-913 16,0 1-400-16,19-10-364 0</inkml:trace>
  <inkml:trace contextRef="#ctx0" brushRef="#br0" timeOffset="30798.06">14338 8235 5894 0,'0'0'2201'0,"-52"58"-2104"0,25-11-97 0,2 4 0 0,2 4 0 16,3 2 0-16,5-3 0 0,3-1 0 16,4-4 0-16,6-4 0 0,-3-3 0 15,1-5 0-15,4-4 0 0,-2-6 0 16,2-11 0-16,-4-8-2306 16,0-8-1011-16</inkml:trace>
  <inkml:trace contextRef="#ctx0" brushRef="#br0" timeOffset="30913.91">14058 8624 6174 0,'0'0'1045'0,"0"0"-113"0,0 0-891 16,50-10-41-16,-13 6 0 0,5 2 0 15,-1 0 0-15,2 0 0 0,3 2 0 16,-9 2 0-16,-6 2 0 16,-4 0-401-16,-10-1-1476 0,-7-3-868 0</inkml:trace>
  <inkml:trace contextRef="#ctx0" brushRef="#br0" timeOffset="31086.41">14486 8655 7463 0,'0'0'729'15,"0"0"-729"-15,0 0 0 16,0 0 0-16,-49-4 0 0,20 25 0 0,2 8 0 16,0 2 0-16,6 1 0 15,5 0 0-15,6-1 0 0,5-2 0 16,10-6 0-16,9-2 0 0,5-8 0 15,5-8-513-15,-3-5-880 0,2-2-4473 0</inkml:trace>
  <inkml:trace contextRef="#ctx0" brushRef="#br0" timeOffset="31291.83">14592 8407 2489 0,'0'0'2861'16,"0"0"-2413"-16,0 0-436 0,0 0-12 15,0 0 196-15,0 0 60 16,0 0-36-16,0 0 197 0,0 0-209 16,0 0-16-16,8 22 272 0,-8-16-224 15,0 0-156-15,0 0-84 0,0 3-16 16,2 2-340-16,8 3-833 0,-1-2-271 16,3 2-665-16</inkml:trace>
  <inkml:trace contextRef="#ctx0" brushRef="#br0" timeOffset="31585.26">14774 8746 3677 0,'0'0'3310'15,"-17"-38"-2742"-15,7 18-304 0,0 6 109 16,-5 7-373-16,1 6 0 16,1 8 0-16,-3 10 0 0,-3 10 0 15,7 7 0-15,-3 4 0 0,13 2 0 16,4-2 0-16,8-2 0 15,7-6 0-15,8-8 0 0,6-6 0 16,0-6 0-16,2-10 0 0,-2-6 0 16,-4-8 0-16,-7-8 0 15,-3-6 0-15,-7-4 0 0,-6-3 0 0,-8-6 0 16,-6-4 0-16,-2-1 0 0,-7 2 0 16,7 9 0-16,-3 13 0 0,9 12 0 15,2 7 0-15,-2 3-305 16,1 1-959-16,-1 5-605 0</inkml:trace>
  <inkml:trace contextRef="#ctx0" brushRef="#br0" timeOffset="31878">14784 8858 2357 0,'0'0'4177'0,"0"0"-2948"0,0 0-800 16,0 0-429-16,0 0 0 0,0 0 0 16,33-25 0-16,-2 2 0 0,0-5 0 15,-4 2 0-15,-2-1 0 0,-5 1 0 16,-1-1 0-16,2 6 0 0,-3 2 0 16,-1 7 0-16,-5 8 0 15,3 4 0-15,-1 9 0 0,-1 11 0 16,1 7 0-16,-1 10 0 0,-3 3 0 15,0 3 0-15,-6 1 0 0,3-6 0 16,-7-2 0-16,0-6 0 0,-3-6-925 16,-1-8-604-16,0-7-676 0</inkml:trace>
  <inkml:trace contextRef="#ctx0" brushRef="#br0" timeOffset="32977.93">8393 9435 6354 0,'0'0'585'0,"0"0"415"0,0 0-747 16,-38-28-253-16,22 36 0 0,-11 6 0 15,-4 10 0-15,0 4 0 16,4 7 0-16,6 0 0 0,5 2 0 16,5 1 0-16,3 1 0 0,8 1 0 15,8-3 0-15,13-4 0 0,12-4 0 16,4-10 0-16,15-10 0 0,0-6 0 15,2-7 0-15,-7-9 0 16,-6-6 0-16,-10 1-2106 0,-10-3-3040 0</inkml:trace>
  <inkml:trace contextRef="#ctx0" brushRef="#br0" timeOffset="33194.35">8628 9083 7363 0,'0'0'820'0,"0"0"-811"0,-21 53-9 16,11-16 0-16,-2 7 0 0,1 1 0 15,7 6 0-15,0 3 0 16,4 1 0-16,4 3 0 0,2-1 0 16,3 0 0-16,-1-1 0 0,0-5 0 15,3-7 0-15,-5-15-897 16,4-10-1100-16</inkml:trace>
  <inkml:trace contextRef="#ctx0" brushRef="#br0" timeOffset="33478.31">8837 9536 2693 0,'0'0'5182'0,"0"0"-4865"16,-35-37-317-16,14 32 0 15,9 4 0-15,-7 4 0 0,3 9 0 16,-5 9 0-16,4 7 0 0,-3 8 0 15,3 3 0-15,7 0 0 0,4 0 0 16,8-3 0-16,12-4 0 0,7-6 0 16,6-5 0-16,6-7 0 15,6-5 0-15,-2-8 0 0,0-6 0 16,-10-8 0-16,-2-5 0 0,-12-2 0 16,-9-6 0-16,-2-2 0 0,-2 0 0 15,-6-1 0-15,-7 1 0 0,3 2 0 16,-5 6 0-16,5 5 0 15,0 5 0-15,6 7-1049 0,1 1-588 16,6-1-600-16</inkml:trace>
  <inkml:trace contextRef="#ctx0" brushRef="#br0" timeOffset="33788.39">9112 9581 6959 0,'0'0'1148'16,"0"0"-1063"-16,0 0-85 0,0 0 0 15,-33-37 0-15,25 30 0 0,-9 1 0 16,0 4 0-16,1 2 0 0,-5 6 0 16,3 3 0-16,1 7 0 15,7-1 0-15,4 3 0 0,1-1 0 16,10 0 0-16,5 0 0 0,6 1 0 16,9-3 0-16,2-1 0 0,6 1 0 15,2 0 0-15,-2-3 0 16,-2 2 0-16,-10-6 0 0,-6-1 0 0,-13-2 0 15,-2 0 0-15,-7 3 0 16,-7-1 0-16,-3 3 0 0,-3-4 0 16,-1-5 0-16,2-1 0 0,-5-1 0 15,3-3 0-15,-2 1 0 0,5 0 0 16,5 3 0-16,3 0 0 0,6 0-897 16,4 0-496-16,4-1-3165 0</inkml:trace>
  <inkml:trace contextRef="#ctx0" brushRef="#br0" timeOffset="34005.22">9273 9747 6126 0,'0'0'1785'16,"0"0"-1504"-16,23-50-281 15,-23 29 0-15,0-2 0 0,0-4 0 16,-6 2 0-16,-1-1 0 0,3 8 0 16,-2 6 0-16,2 8 0 0,-2 4 0 15,-5 5 0-15,-3 17 0 16,-7 9 0-16,5 9 0 0,5 6 0 0,5-1 0 15,6-1 0-15,13-4 0 16,5-5 0-16,5-9 0 0,12-4 0 16,2-7 0-16,11-9 0 0,10-6 0 15,-17-3 0-15,7-7-3210 0</inkml:trace>
  <inkml:trace contextRef="#ctx0" brushRef="#br0" timeOffset="34426.43">10292 9243 7235 0,'0'0'908'16,"0"0"-859"-16,-45 4-49 0,34 21 0 15,-1 10 0-15,4 11 0 0,2 5 0 16,6 5 0-16,0 2 0 0,10 3 0 16,4-1 0-16,-1 2 0 15,3-3 0-15,-5-2 0 0,-3-5 0 16,-8-5 0-16,-4-6 0 0,-11-10 0 16,-1-15 0-16,5-5-649 0,-5-11-1300 0</inkml:trace>
  <inkml:trace contextRef="#ctx0" brushRef="#br0" timeOffset="34555.97">9978 9767 6955 0,'0'0'808'0,"0"0"-516"15,64-17-155-15,-18 15-137 0,3 2 0 16,-3 1 0-16,-5 4 0 0,-4 2 0 16,0 0 0-16,-6 0 0 15,-4-1-425-15,-6-2-836 0,0-3-1716 0</inkml:trace>
  <inkml:trace contextRef="#ctx0" brushRef="#br0" timeOffset="34827.87">10536 9702 7571 0,'0'0'621'0,"-33"-23"-621"16,8 19 0-16,2 5 0 0,-3 10 0 16,-3 10 0-16,6 7 0 0,-2 7 0 15,9 5 0-15,5 1 0 16,11 2 0-16,4-4 0 0,13-2 0 0,10-7 0 15,10-9 0-15,4-6 0 16,5-6 0-16,1-9 0 0,1-11 0 16,-5-9 0-16,-5-6 0 0,-14-4 0 15,-3-1 0-15,-15-3 0 0,-2-2 0 16,-8-2 0-16,-6 0 0 16,-7 4 0-16,-7 2 0 0,-3 7 0 15,4 8 0-15,2 5-77 0,11 7-2832 16,6-3-757-16</inkml:trace>
  <inkml:trace contextRef="#ctx0" brushRef="#br0" timeOffset="35357.94">11739 9516 3793 0,'0'0'1789'0,"0"0"-1109"0,11-41-115 0,-11 34 191 16,0 4-448-16,0 2-7 0,-7 0-301 16,-7 1 0-16,-5 6 0 0,-10 5 0 15,2 5 0-15,-6 3 0 16,2-1 0-16,0 3 0 0,0-1 0 16,11-3 0-16,-1-1 0 0,9-1 0 15,7 0 0-15,10 0 0 0,7 0 0 16,9 3 0-16,10 1 0 0,6 0 0 15,4 1 0-15,7 2 0 16,-3-2 0-16,-5 1 0 0,-14-3 0 16,-5 0 0-16,-13-4 0 0,-8-1 0 15,-4-1 0-15,-10-1 0 16,-5-3 0-16,-10-1 0 0,-4-2 0 16,-4-2 0-16,0 0 0 0,-3-3 0 15,14 0 0-15,-1-4 0 0,12-1 0 16,9 2-81-16,4-2-475 0,4 0-645 15,12-4 113-15,-1-1-37 0,16-4-1476 0</inkml:trace>
  <inkml:trace contextRef="#ctx0" brushRef="#br0" timeOffset="35620.48">12000 9565 5634 0,'0'0'1265'0,"0"0"-473"15,-15-36-291-15,5 33-501 0,-1 4 0 16,-9 10 0-16,-1 8 0 15,-2 11 0-15,-1 4 0 0,3 6 0 0,4 2 0 16,7 1 0-16,8-3 0 16,2-1 0-16,2-6 0 0,13-4 0 15,5-10 0-15,7-7 0 0,4-9 0 16,0-4 0-16,-2-11 0 0,2-6 0 16,-10-4 0-16,-5-4 0 15,-1-2 0-15,-9-1 0 0,-2-2 0 16,-4-1 0-16,0 0 0 0,-4 2 0 15,-6 3 0-15,-1 4 0 0,1 4-917 16,4 4-244-16,0 6-211 0,6 3-1770 0</inkml:trace>
  <inkml:trace contextRef="#ctx0" brushRef="#br0" timeOffset="35883.21">12122 9535 3401 0,'0'0'2589'0,"0"0"-1672"0,0 0-209 16,-17 41-131-16,7-10-577 15,-5 4 0-15,3 4 0 0,4-2 0 0,8 1 0 16,0-1 0-16,10-4 0 16,4-1 0-16,3-4 0 0,10-8 0 15,-2-7 0-15,1-7 0 0,-1-6 0 16,-2-4 0-16,-2-7 0 16,-5-5 0-16,3-7 0 0,-11-2 0 15,2-2 0-15,1-2 0 0,-7-3 0 16,0-3 0-16,-2-1 0 0,-2 0 0 15,0 2 0-15,-6 3 0 0,2 7 0 16,-2 7 0-16,6 9 0 0,0 6-181 16,4 2-991-16,-2 0-273 15,8 6-2229-15</inkml:trace>
  <inkml:trace contextRef="#ctx0" brushRef="#br0" timeOffset="36070.46">12405 9893 6250 0,'0'0'965'16,"0"0"-133"-16,0 0-687 0,0 0-145 16,-4-54 0-16,4 22 0 0,8-3 0 15,4-3 0-15,5 1 0 0,1 4 0 16,3 2 0-16,-2 9 0 0,6 2 0 16,-5 5 0-16,7 2 0 15,-2 4 0-15,-2 0 0 0,-3 6 0 16,-5-1-509-16,-9 3-1012 0,0 1-3245 0</inkml:trace>
  <inkml:trace contextRef="#ctx0" brushRef="#br0" timeOffset="36350.58">12787 9539 6342 0,'0'0'1069'0,"0"0"-509"16,0 0-339-16,0 0-221 15,-51 4 0-15,26 14 0 0,-2 3 0 0,0 6 0 16,2 2 0-16,9 2 0 16,5 3 0-16,5-3 0 0,6 0 0 15,10-3 0-15,7-3 0 0,4-6 0 16,6-2 0-16,8-9 0 0,2-6 0 16,0-2 0-16,0-7 0 15,0-5 0-15,1-4 0 0,-9-3 0 16,-2-1 0-16,-7-3-293 0,-7 5-1896 15,-7 2-24-15</inkml:trace>
  <inkml:trace contextRef="#ctx0" brushRef="#br0" timeOffset="36614.31">12977 9810 4638 0,'0'0'2213'0,"0"0"-1429"0,0 0-227 16,0 0-557-16,0 0 0 15,44-29 0-15,-24 12 0 0,1-5 0 16,0-2 0-16,-1 0 0 0,-3-2 0 16,-7-3 0-16,-6 3 0 0,-4 0 0 15,-10 6 0-15,0 6 0 0,-1 5 0 16,-5 8 0-16,-3 3 0 0,-3 9 0 16,-3 7 0-16,-2 7 0 15,6 5 0-15,9 9 0 0,4 3 0 16,8 2 0-16,10-1 0 0,9-3 0 15,3-4 0-15,5-7 0 0,10-6 0 16,5-8 0-16,3-8 0 0,5-7 0 16,-15-5 0-16,-2-9-853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54:57.123"/>
    </inkml:context>
    <inkml:brush xml:id="br0">
      <inkml:brushProperty name="width" value="0.05292" units="cm"/>
      <inkml:brushProperty name="height" value="0.05292" units="cm"/>
      <inkml:brushProperty name="color" value="#C00000"/>
    </inkml:brush>
  </inkml:definitions>
  <inkml:trace contextRef="#ctx0" brushRef="#br0">19977 4967 2857 0,'0'0'2081'16,"0"0"-1437"-16,-7 49 280 0,7-31-411 15,0 0-181-15,0 3 16 16,0-1-284-16,0-1-12 0,0 0 24 16,-2-4-72-16,0 0 44 0,0-6 124 15,2-2-95-15,-4-3-77 0,4-4 0 16,-2 0 0-16,-2-2 0 0,-4-9 0 16,-3-12 0-16,-1-9 0 0,6-7 0 15,0-6 0-15,1 1 0 0,5 5 0 16,7 2 0-16,7 8 0 0,3 4 0 15,3 1 0-15,-3 7 0 0,8 3 0 16,-5 5 0-16,3 2 0 16,-2 3 0-16,3 1 0 0,3 0 0 15,0 2 0-15,0-1 0 0,0 2-37 16,-10 0-1780-16,-7 2-1068 0</inkml:trace>
  <inkml:trace contextRef="#ctx0" brushRef="#br0" timeOffset="307.08">20264 5056 4093 0,'0'0'2806'16,"0"0"-2254"-16,0 0-12 0,0 0-339 16,0 0-201-16,0 0 0 0,0 0 0 15,48-2 0-15,-34-13 0 0,-2-7 0 16,3 0 0-16,-5-4 0 0,-2-2 0 15,-5-1 0-15,-6-1 0 16,-9 1 0-16,-2 1 0 0,-3 8 0 16,3 6 0-16,1 5 0 0,-1 8 0 15,-3 5 0-15,3 11 0 0,-5 9 0 16,3 8 0-16,1 5 0 0,5 3 0 16,6-3 0-16,12 0 0 15,4-4 0-15,13-5 0 0,2-1 0 16,8-8 0-16,4-7 0 0,13-8 0 15,8-5 0-15,2-12 0 16,-10 0-1646-16,-9-5-2952 0</inkml:trace>
  <inkml:trace contextRef="#ctx0" brushRef="#br0" timeOffset="869.7">20574 4767 5854 0,'0'0'1161'0,"0"0"-657"0,0 0-4 0,0 0-327 16,0 0-173-16,-16 46 0 0,20-20 0 15,4 4 0-15,6 1 0 0,1 2 0 16,-3 3 0-16,3 0 0 16,-5 2 0-16,-2-2 0 0,-4-6 0 15,5-7 0-15,-7-5 0 0,4-7 0 16,-2-5 0-16,-4-3 0 16,4-3 0-16,2-5 0 0,5-9 0 15,5-12 0-15,3-7 0 0,0-10 0 16,-1 1 0-16,-1 4 0 0,-1 2 0 15,-5 3 0-15,-1 8 0 16,-4 5 0-16,0 5 0 0,-2 5 0 16,-4 3 0-16,5 2 0 0,-5 3 0 15,2-2 0-15,0 3 0 0,-2 0-1201 16,2 0-852-16,-2 2-949 0</inkml:trace>
  <inkml:trace contextRef="#ctx0" brushRef="#br0" timeOffset="1384.54">20890 5011 4766 0,'0'0'1300'0,"0"0"33"15,0 0-697-15,0 0-479 0,0 0-157 16,42 6 0-16,-26-13 0 0,5-3 0 16,-3-5 0-16,3-2 0 0,-4-2 0 15,-1-2 0-15,-3 1 0 0,-5-1 0 16,-2-2 0-16,-6 1 0 15,0 2 0-15,-10 3 0 0,-3 5 0 0,-5 7 0 16,1 4 0-16,-3 5 0 16,-1 7 0-16,0 5 0 0,1 9 0 15,1 2 0-15,4 4 0 0,5 0 0 16,6-3 0-16,10 1 0 16,9-3 0-16,9-4 0 0,7-4 0 15,3-2 0-15,1-6 0 0,-2 0 0 16,-2-2 0-16,-4-3 0 0,-3-3-125 15,-5-1-467-15,-4-1-469 16,-5-3 81-16,-4-5 128 0,-2-2 363 16,0-1 489-16,-2-3 272 0,-2 5 561 15,0 0-197-15,0 5-236 0,0 0-180 16,0 0-220-16,-2 2 0 0,-2 0-576 16,0 2-1101-16,-4 0-1788 0</inkml:trace>
  <inkml:trace contextRef="#ctx0" brushRef="#br0" timeOffset="2248.29">21287 5086 3117 0,'0'0'2013'0,"0"0"-1161"0,0 0 349 16,0 0-537-16,0 0-319 0,-33-44-345 15,21 18 0-15,1-5 0 16,11-2 0-16,0 1 0 0,11-2 0 16,5 1 0-16,1 4 0 0,3 7 0 15,-1 8 0-15,0 6 0 0,-5 5 0 16,7 3 0-16,-3 2 0 0,1 0 0 16,-2 2-905-16,-5-3-1652 0</inkml:trace>
  <inkml:trace contextRef="#ctx0" brushRef="#br0" timeOffset="2605.25">21525 4407 5950 0,'0'0'1665'16,"-4"35"-1088"-16,-2-4-577 0,-5 12 0 15,1 4 0-15,0 8 0 0,-3 7 0 16,1 7 0-16,4 6 0 16,3 2 0-16,5-3 0 0,7-3 0 15,3-8 0-15,6-5 0 0,5-9 0 16,4-13 0-16,2-11 0 16,4-16 0-16,2-10 0 0,2-17 0 15,-4-11 0-15,-4-13 0 0,-4-5 0 16,-15-4 0-16,-12-1 0 0,-13 4 0 15,-10 9 0-15,0 14 0 16,-1 11 0-16,-1 12 0 0,0 8 0 16,-2 9 0-16,0 4 0 0,4 4 0 15,0 0 0-15,6 2 0 0,5 0-1297 16,5-8-388-16,7 0-468 0</inkml:trace>
  <inkml:trace contextRef="#ctx0" brushRef="#br0" timeOffset="4392.55">21814 5122 4786 0,'0'0'916'0,"0"0"341"15,0 0-653-15,0 0-300 16,0 0 21-16,0 0-325 0,0 0 0 16,54-23 0-16,-29 5 0 0,0-2 0 15,-3-2 0-15,-3-1 0 0,-2 2 0 16,-5-2 0-16,-4 4 0 16,-6 1 0-16,-6 3 0 0,-8 4 0 15,-9 3 0-15,-4 7 0 0,-4 1 0 16,-6 12 0-16,4 8 0 0,0 5 0 15,2 7 0-15,4 2 0 16,5 3 0-16,9 1 0 0,11-4 0 16,9 1 0-16,7-7 0 0,11-4 0 15,8-9 0-15,5-4 0 0,7-11 0 16,5-3 0-16,-1-7 0 0,-1-4 0 16,-9-1-857-16,-3 5-224 0,-16 3-1596 15,-7 3 216-15</inkml:trace>
  <inkml:trace contextRef="#ctx0" brushRef="#br0" timeOffset="4546.55">22178 5196 3661 0,'0'0'1521'0,"0"0"-445"16,0 0 329-16,0 0-876 0,0 0-529 16,-43-26 0-16,32 2 0 0,1-6 0 15,8-2 0-15,2-3 0 0,2 2 0 16,13 7 0-16,-3 2 0 16,4 10 0-16,-1 3 0 0,1 3 0 15,3 2 0-15,0 0 0 0,-5 4-877 16,1 1-428-16</inkml:trace>
  <inkml:trace contextRef="#ctx0" brushRef="#br0" timeOffset="4888.93">22420 4982 5742 0,'0'0'1189'0,"0"0"-101"15,0 0-915-15,0 0-173 0,-54-48 0 16,34 31 0-16,-5 5 0 0,2 7 0 15,4 7 0-15,1 12 0 0,-3 14 0 16,5 7 0-16,-1 8 0 16,3 4 0-16,3 1 0 0,1-5 0 15,10-7 0-15,4-7 0 0,8-11 0 16,7-8 0-16,4-7 0 16,4-7 0-16,4-14 0 0,0-8 0 15,-4-5 0-15,-3-2 0 0,-5 0 0 16,-7 3 0-16,-3 4 0 0,-5 6 0 15,-4 5 0-15,0 8 0 16,0 4 0-16,0 3 0 0,0 0 0 16,0 8 0-16,0 10 0 0,6 8 0 15,-2 8 0-15,2 0 0 0,3-4 0 16,1-6 0-16,4-7 0 0,-1-8-2298 16,1-7-963-16</inkml:trace>
  <inkml:trace contextRef="#ctx0" brushRef="#br0" timeOffset="5059.25">22652 4381 3261 0,'0'0'4106'0,"0"0"-3281"0,0 0-825 16,0 0 0-16,-44 54 0 0,32-10 0 16,8 6 0-16,4 2 0 15,4 6 0-15,6 6 0 0,0 4 0 16,3-1 0-16,1 0 0 0,-3-6 0 15,-5-3 0-15,-6-7 0 16,0-9-1509-16,-6-15-208 0,-5-10-3065 0</inkml:trace>
  <inkml:trace contextRef="#ctx0" brushRef="#br0" timeOffset="5213.6">22465 4968 6599 0,'0'0'736'15,"50"-22"-236"-15,-15 9-143 0,7 0-357 16,-1-2 0-16,2-2 0 0,3 2 0 15,-3-2 0-15,-1 3 0 0,-3 0 0 16,-4 4-621-16,-8 3-696 16,-9 3-2184-16</inkml:trace>
  <inkml:trace contextRef="#ctx0" brushRef="#br0" timeOffset="5320.32">22924 4874 5290 0,'0'0'1445'0,"-22"57"-553"16,15-29-327-16,3 2-565 15,0-2 0-15,4 1 0 0,0-3 0 16,2-4 0-16,4-3 0 0,1-3 0 15,1-9 0-15,0-5 0 16,-2-2-1321-16,5-13-544 0</inkml:trace>
  <inkml:trace contextRef="#ctx0" brushRef="#br0" timeOffset="5418.23">22980 4625 6474 0,'0'0'1181'0,"0"0"-644"15,0 0-537-15,0 0 0 0,0 0 0 16,0 0 0-16,0 0-505 0,33 59-1540 15,-18-34 56-15,1-2-968 0</inkml:trace>
  <inkml:trace contextRef="#ctx0" brushRef="#br0" timeOffset="5868.18">23195 4962 6555 0,'0'0'1637'0,"-33"-9"-1637"15,12 8 0-15,3 1 0 0,-1 7 0 16,1 7 0-16,1 8 0 0,3 0 0 15,3 7 0-15,5-3 0 16,6-1 0-16,2-4 0 0,11-6 0 16,-1-4 0-16,15-6 0 0,2-5 0 15,2-10 0-15,2-5 0 0,-4-6 0 16,-4-3 0-16,-5-3 0 0,-3-2 0 16,-7 3 0-16,-2 0 0 0,-3 6 0 15,-5 7-49-15,0 6-479 0,-5 7-60 16,-3 4 204-16,-2 13 239 0,-3 6-83 15,5 6-248-15,2 1 248 16,6-8 96-16,0 1 108 0,8-6 24 16,-2-4 4-16,1-5 4 0,-1-5 208 15,-2-1 648-15,4-4-247 0,3-6 27 16,1-5-215-16,0-5-429 16,1-3 0-16,-3 1 0 0,-2 1 0 15,1 0 0-15,-3 6 0 0,0 2 0 16,-2 8 0-16,2 3 0 0,5 7 0 15,1 11 0-15,3 8 0 16,-5 3 0-16,-2 1 0 0,-6-5 0 16,4-3 0-16,-1-2 0 0,-1-4 0 15,0-5 0-15,-2-6 0 0,2-2-909 16,0-3-2157-16</inkml:trace>
  <inkml:trace contextRef="#ctx0" brushRef="#br0" timeOffset="6293.24">24342 4395 3381 0,'0'0'2757'0,"0"0"-1852"0,0 0-309 0,0 0-72 16,0 0-495-16,0 0-29 0,0 0 0 15,-6 39 0-15,8 8 0 0,7 11 0 16,3 7 0-16,-2 1 0 0,1 6 0 16,-7 3 0-16,-4 0 0 15,-6-3 0-15,-9-3 0 0,-1-6 0 16,-5-7 0-16,2-13 0 0,5-13-145 15,3-14-1243-15,3-12-2806 0</inkml:trace>
  <inkml:trace contextRef="#ctx0" brushRef="#br0" timeOffset="6436.17">24192 4948 7743 0,'0'0'28'0,"0"0"372"0,51-16-379 15,-26 11-21-15,0 4 0 0,0-1 0 16,1-2 0-16,-1 2 0 0,0-2 0 15,-2-3 0-15,0-1 0 16,-1-5-1077-16,-7 1-1036 0,-3-1-1845 0</inkml:trace>
  <inkml:trace contextRef="#ctx0" brushRef="#br0" timeOffset="6588.45">24547 4907 5014 0,'-8'39'2145'0,"-3"-2"-1112"0,3 3-1033 16,-2-3 0-16,6-5 0 0,0-6 0 15,4-5 0-15,0-6 0 16,0-8 0-16,0-5 0 0,4-3-165 16,0-4-1211-16,4-16-601 0</inkml:trace>
  <inkml:trace contextRef="#ctx0" brushRef="#br0" timeOffset="6697.47">24646 4456 3857 0,'0'0'3058'16,"0"0"-2930"-16,0 0-88 0,0 0 20 15,15 63-60-15,-13-26-96 0,-2-7-1413 16,0-4-836-16</inkml:trace>
  <inkml:trace contextRef="#ctx0" brushRef="#br0" timeOffset="7086.3">24681 5131 6190 0,'0'0'1081'15,"0"0"-493"-15,0 0-255 0,0 0-333 16,0 0 0-16,0 0 0 0,19-70 0 15,-5 20 0-15,1 5 0 16,-3 11 0-16,1 7 0 0,-3 9 0 16,-2 7 0-16,-3 8 0 0,-1 3 0 15,0 0 0-15,0 9 0 0,-2 8 0 16,0 4 0-16,-2 4 0 0,0-4 0 16,0 1 0-16,2-3 0 0,0-2 0 15,2 0 0-15,-2-6 0 0,0-4 0 16,1-5 0-16,-1-1 0 0,2-2 0 15,2-7 0-15,4-10 0 16,5-9 0-16,3-6 0 0,3-1 0 16,4 0 0-16,0 3 0 0,-3 5 0 15,1 10 0-15,-8 6 0 0,-7 8 0 16,-6 2 0-16,0 2 0 0,-2 9 0 16,0 4 0-16,0 5 0 15,-4 5 0-15,2-1 0 0,0 0 0 16,0-1 0-16,2 2 0 0,6-5 0 15,4-1 0-15,7-3 0 16,3-3 0-16,5-5 0 0,-2-7-1301 16,-4-1-864-16,-5-2-1681 0</inkml:trace>
  <inkml:trace contextRef="#ctx0" brushRef="#br0" timeOffset="7351.91">25147 5075 6058 0,'0'0'937'0,"53"-20"-33"0,-11 0-611 16,1-5-293-16,-2-2 0 0,-3 0 0 16,-12-2 0-16,-9 2 0 0,-7-3 0 15,-10 2 0-15,-4 2 0 0,-8 4 0 16,-7 10 0-16,-4 8 0 0,-1 6 0 16,-3 11 0-16,-4 11 0 15,2 7 0-15,-2 7 0 0,4 3 0 16,6 3 0-16,13-1 0 0,12-3 0 15,17-2 0-15,16-10 0 16,8-4 0-16,11-10 0 0,13-8 0 16,5-6 0-16,4-7 0 0,1-8-69 15,-21 1-2000-15,-6-7-1688 0</inkml:trace>
  <inkml:trace contextRef="#ctx0" brushRef="#br0" timeOffset="8385.62">19937 5578 2629 0,'0'0'1901'0,"0"0"-401"0,0 0-743 16,-10-33-29-16,6 33-51 0,4 1-677 15,0 12 0-15,0 13 0 16,6 10 0-16,4 9 0 0,1 6 0 16,3 2 0-16,-1 6 0 0,-3 7 0 15,-4 1 0-15,-4 3 0 0,-2-2 0 16,-4-3 0-16,-6-5 0 0,-1-11 0 16,7-9 0-16,-2-11 0 0,6-11 0 15,-2-8-1249-15,-2-9-440 0</inkml:trace>
  <inkml:trace contextRef="#ctx0" brushRef="#br0" timeOffset="8564.39">19735 6072 6735 0,'0'0'736'16,"0"0"-392"-16,0 0 33 0,51-1-377 16,-17 0 0-16,7-3 0 0,0-3 0 15,3 0 0-15,3-2 0 0,-1 2 0 16,-1-1 0-16,-1 0 0 15,-7-1 0-15,-4 0 0 0,-12 1-2574 16</inkml:trace>
  <inkml:trace contextRef="#ctx0" brushRef="#br0" timeOffset="8719.73">20278 5989 7583 0,'0'0'609'0,"-8"43"-609"0,6-15 0 16,-2 0 0-16,0 0 0 15,0-1 0-15,4-1 0 0,0-2 0 16,2 0 0-16,0-2 0 0,4-4 0 16,-4-5 0-16,0-7-1754 15,-2-7-1891-15</inkml:trace>
  <inkml:trace contextRef="#ctx0" brushRef="#br0" timeOffset="8839.41">20380 5515 8192 0,'0'0'0'16,"0"0"0"-16,0 0 0 0,0 0 0 16,0 0 0-16,0 0 0 0,0 0 0 15,0 0-1609-15,0 0-1437 0</inkml:trace>
  <inkml:trace contextRef="#ctx0" brushRef="#br0" timeOffset="9449.58">20485 6086 4153 0,'0'0'809'0,"0"0"-181"0,0 0 457 15,0 0-361-15,0 0-216 0,0 0-223 16,-27 69-285-16,23-20 0 15,0-2 0-15,4-8 0 0,0-4 0 16,2-7 0-16,0-7 0 0,4-9 0 16,-2-5 0-16,5-7 0 15,1-11 0-15,5-12 0 0,-1-11 0 16,3-5 0-16,-5-1 0 0,0 0 0 16,-1 4 0-16,-5 2 0 0,4 7 0 15,-4 7 0-15,-1 8 0 16,-5 5 0-16,4 6 0 0,-2 1 0 15,2 8 0-15,4 8 0 0,-2 12 0 16,3 5 0-16,-5 2 0 0,2-4 0 16,-2-9 0-16,4-6 0 0,1-4 0 15,1-8 0-15,0-4 0 0,3-7 0 16,-1-8 0-16,3-2 0 0,-3-5 0 16,2 5 0-16,-3 2 0 0,-3 6 0 15,-4 7 0-15,-4 3 0 0,0 12 0 16,0 10 0-16,-2 8 0 15,0 1 0-15,0-2 0 0,2-6 0 16,2-3 0-16,2-1 0 0,7-6-321 16,-5-4-2564-16,2-7-1473 0</inkml:trace>
  <inkml:trace contextRef="#ctx0" brushRef="#br0" timeOffset="9700.74">20907 6308 8031 0,'0'0'161'0,"0"0"-161"15,0 0 0-15,25-38 0 0,-5 14 0 16,1-2 0-16,-4-1 0 0,-5 3 0 16,-2 0 0-16,-6-1 0 0,-4 4 0 15,-6 3 0-15,-6 3 0 0,-7 9 0 16,5 6 0-16,-5 4 0 0,3 13 0 16,-3 2 0-16,9 5 0 0,-1 2 0 15,11 1 0-15,9-1 0 0,11-3 0 16,7-2 0-16,10-4 0 15,7-6 0-15,12-5 0 0,4-6 0 16,-11-1 0-16,-3-6-2982 0</inkml:trace>
  <inkml:trace contextRef="#ctx0" brushRef="#br0" timeOffset="10137.69">22244 5648 5118 0,'0'-42'740'0,"-6"4"-104"16,-8 0 217-16,-7 12-461 0,-10 6-116 16,0 9-99-16,-6 5-177 0,-5 6 0 15,-1 4 0-15,-5 8 0 16,5 6 0-16,2 2 0 0,6 5 0 16,1 1 0-16,10 0 0 0,3 0 0 15,13 2 0-15,6 0 0 0,8 4 0 16,12 5 0-16,13 5 0 15,3 3 0-15,7 3 0 0,-4 3 0 16,-4 2 0-16,-2 2 0 0,-8 1 0 16,-4-2 0-16,-9-3 0 0,-2-3 0 15,-6-4 0-15,-2-5 0 0,-6-2 0 16,-2-7 0-16,-5-6-21 0,-1-8-1612 16,1-9-119-16,-1-6-781 0</inkml:trace>
  <inkml:trace contextRef="#ctx0" brushRef="#br0" timeOffset="10277.74">21872 6197 6166 0,'0'0'1241'0,"0"0"-721"15,35-11-255-15,-8 9-265 0,4-1 0 16,2 2 0-16,5-1 0 0,1 1 0 16,0-1 0-16,4 1 0 0,1-1-45 15,-5 1-911-15,-10-2-1109 0,-2 1 136 16</inkml:trace>
  <inkml:trace contextRef="#ctx0" brushRef="#br0" timeOffset="10478.71">22366 6114 2537 0,'0'0'2813'0,"0"0"-2041"0,-39-35 221 15,20 33-541-15,3 3-240 0,-5 10 32 16,0 7-232-16,1 5 16 0,3 5-8 16,3 2-20-16,6 0 0 0,3-1 0 15,5-4 0-15,11-3 0 0,5-3 4 16,1-4 16-16,8-2-12 15,-3-1 40-15,-1-3-44 0,6-2-4 16,-2-4 0-16,-3-3-44 0,3-1-64 16,-4-8-820-16,-5-3-217 15,-3 1-315-15,-3-3-2382 0</inkml:trace>
  <inkml:trace contextRef="#ctx0" brushRef="#br0" timeOffset="10714.92">22482 6302 5990 0,'0'0'1065'0,"0"0"72"16,0 0-1137-16,0 0 0 0,0 0 0 15,0 0 0-15,-2-38 0 0,10 7 0 16,0-4 0-16,-1-1 0 15,7 5 0-15,1 1 0 0,-1 3 0 16,1 2 0-16,5 0 0 0,-1 0 0 16,-1 1 0-16,5 3 0 0,-2 1 0 15,-7 5 0-15,1 0-2126 0</inkml:trace>
  <inkml:trace contextRef="#ctx0" brushRef="#br0" timeOffset="11338.68">23681 5845 4237 0,'0'0'1721'0,"0"0"-728"0,0 0 248 16,-37-21-1241-16,10 18 0 0,0 1 0 16,-6 0 0-16,2 2 0 0,-4 0 0 15,4 0 0-15,0 4 0 0,4 5 0 16,6 4 0-16,3 4 0 15,3 2 0-15,7 4 0 0,4-1 0 16,6 3 0-16,10-2 0 0,13-2 0 16,10-1 0-16,9-3 0 0,3-2 0 15,5-4 0-15,-3 0 0 0,-5-1 0 16,-11 2 0-16,-8-1 0 16,-11-1 0-16,-10 3 0 0,-6-1 0 15,-10 1 0-15,-11 2 0 0,-4 0 0 16,-10 0 0-16,-4-2 0 0,-3-2 0 15,3-4 0-15,4-6 0 0,8-1 0 16,6-1 0-16,13-5-93 16,6-5-763-16,8 0-29 0,16-5-1027 15,-3 2 315-15,8 0-684 0</inkml:trace>
  <inkml:trace contextRef="#ctx0" brushRef="#br0" timeOffset="11613.95">23873 5911 4365 0,'0'0'2210'0,"0"0"-1326"0,-45-13-244 16,26 15-547-16,0 7-93 0,1 6 0 16,-1 6 0-16,1 6 0 0,3 4 0 15,7 3 0-15,4 1 0 0,6 1 0 16,8-2 0-16,5-2 0 16,3-6 0-16,9-4 0 0,2-8 0 15,2-5 0-15,-2-7 0 0,-2-4 0 16,-2-8 0-16,-9-6 0 0,-5-5 0 15,-1-3 0-15,-8-5 0 0,-2 0 0 16,0-2 0-16,-2-1 0 16,-4-1 0-16,0 2 0 0,-3 2 0 15,7 5 0-15,2 5-449 0,2 6-1068 16,7 6 81-16,-1 1-173 0</inkml:trace>
  <inkml:trace contextRef="#ctx0" brushRef="#br0" timeOffset="11859.09">24026 5886 5646 0,'0'0'1133'0,"-10"34"-357"16,4-9-139-16,1 1-637 0,5 3 0 16,0 3 0-16,0 0 0 0,11-1 0 15,1-2 0-15,5-2 0 0,1-3 0 16,3-3 0-16,0-5 0 16,-3-5 0-16,1-5 0 0,0-6 0 15,-1-7 0-15,-1-9 0 0,-1-6 0 16,1-7 0-16,-7-2 0 0,-4-3 0 15,-6-3 0-15,0-1 0 0,-4 2 0 16,0 2 0-16,-2 9 0 0,4 8 0 16,2 7 0-16,0 7-769 15,0 0-156-15,8 1-167 0,6-2-465 16,3 2 1189-16,0 1 32 0,-3 1-1709 0</inkml:trace>
  <inkml:trace contextRef="#ctx0" brushRef="#br0" timeOffset="12092.14">24338 5966 3805 0,'0'37'1105'0,"-6"-3"-297"0,-2 6 505 15,2-7-753-15,-3 0-88 16,5-4-343-16,0-5-129 0,4-8 0 16,-2-7 0-16,2-5 0 15,0-4 0-15,2-2 0 0,4-12 0 16,7-12 0-16,3-9 0 0,5-6 0 16,-3 0 0-16,-1 6 0 0,0 2 0 15,-3 7 0-15,-6 10 0 0,-4 8 0 16,-1 7 0-16,-3 3 0 0,2 15 0 15,0 10 0-15,0 6 0 0,4 4 0 16,0-2 0-16,4-5 0 16,3-2 0-16,1-2 0 0,3-4 0 15,1-5-869-15,-5-6-400 0,-1-5-2008 0</inkml:trace>
  <inkml:trace contextRef="#ctx0" brushRef="#br0" timeOffset="12314.64">24692 6089 4830 0,'8'-42'1396'0,"-4"8"-583"15,0 2 340-15,-4 7-1153 0,0 7 0 16,-4 4 0-16,-4 6 0 0,-5 3 0 16,-3 5 0-16,-1 8 0 0,-1 8 0 15,-1 6 0-15,5 5 0 16,3 2 0-16,5 2 0 0,6-3 0 16,4 0 0-16,9-5 0 0,3-4 0 15,5-7 0-15,0-5 0 0,1-7 0 16,1-3 0-16,-4-10 0 0,-1-9 0 15,-3-5-373-15,-5 6-2400 0,-2-5-965 16</inkml:trace>
  <inkml:trace contextRef="#ctx0" brushRef="#br0" timeOffset="12468.11">24754 5546 6991 0,'0'0'408'0,"0"0"385"0,-2 52-793 15,2-13 0-15,0 11 0 0,2 8 0 16,2 3 0-16,2 1 0 15,2 1 0-15,5-2 0 0,-1-4 0 16,-1-2 0-16,-3-2 0 0,-2-3 0 16,-6-7 0-16,0-13-2050 15,0-10-1912-15</inkml:trace>
  <inkml:trace contextRef="#ctx0" brushRef="#br0" timeOffset="12872.7">25636 5546 6154 0,'0'0'637'15,"-2"37"-109"-15,-6 4 345 0,-4 14-873 16,-1 8 0-16,5-3 0 0,4-1 0 15,2 1 0-15,2-2 0 0,0-1 0 16,-2-5 0-16,2-3 0 16,-2-3 0-16,2-4 0 0,-4-7 0 15,-1-6 0-15,1-9-213 0,0-8-2756 16,-2-12-777-16</inkml:trace>
  <inkml:trace contextRef="#ctx0" brushRef="#br0" timeOffset="12996.74">25428 6028 6026 0,'0'0'617'16,"41"-21"351"-16,-10 14-387 0,4 3-581 16,-2 0 0-16,2 2 0 0,-4 0 0 15,0 0 0-15,-2 2 0 16,0 0 0-16,-2-3 0 0,-8 1-301 16,-1-3-1364-16</inkml:trace>
  <inkml:trace contextRef="#ctx0" brushRef="#br0" timeOffset="13256.8">25860 5993 6262 0,'0'0'1865'0,"0"0"-1800"16,0 0-65-16,0 0 0 15,-35 13 0-15,12 9 0 0,-6 9 0 16,2 10 0-16,4 2 0 0,9 0 0 16,10 0 0-16,4-1 0 0,12-4 0 15,11-4 0-15,8-5 0 0,8-10 0 16,7-6 0-16,1-11 0 0,1-9 0 15,-5-11 0-15,-2-9 0 16,-10-5 0-16,-8-1 0 0,-10-3 0 16,-11 0 0-16,-4-2 0 15,-9 0 0-15,-5 0 0 0,-5 2 0 16,0 3 0-16,-1 1 0 0,7 11-1369 0,3 1-1289 16</inkml:trace>
  <inkml:trace contextRef="#ctx0" brushRef="#br0" timeOffset="16811.22">27170 6046 1596 0,'0'0'3790'0,"0"0"-3226"0,0 0 265 0,-35-25-237 0,25 16-264 16,-5-1 124-16,1 1-411 0,-1 2-41 16,1 2 0-16,-3 3 0 0,-1 2 0 15,1 6 0-15,-1 8 0 16,-3 10 0-16,0 9 0 0,1 5 0 0,3 4 0 16,7 0 0-16,6 0 0 15,4-2 0-15,8-5 0 0,4-5 0 16,7-9 0-16,4-11 0 0,6-10 0 15,6-11 0-15,4-15 0 0,2-10-157 16,5-9-887-16,-15 8-2022 16</inkml:trace>
  <inkml:trace contextRef="#ctx0" brushRef="#br0" timeOffset="17024.43">27166 5648 2905 0,'0'0'2673'0,"0"0"-1348"16,0 0-661-16,0 0-320 15,0 0-160-15,-16 43-87 0,18-2-97 16,2 8 0-16,-2 2 0 0,0-2 0 16,0 5 0-16,-2 2 0 0,0 0 0 15,-4-1 0-15,0-3 0 0,0-5 0 16,1-6 0-16,3-9 0 16,3-10 0-16,7-11-621 0,-2-5-1020 15,3-9-712-15</inkml:trace>
  <inkml:trace contextRef="#ctx0" brushRef="#br0" timeOffset="17799.74">27327 6158 2809 0,'0'0'3245'0,"0"0"-2208"0,0 0-41 16,0 0-891-16,21-44-105 0,-11 22 0 15,3-2 0-15,-5 1 0 0,0-3 0 16,1-1 0-16,-3-1 0 15,-2 3 0-15,-2 3 0 0,0 8 0 16,-2 7 0-16,0 3 0 0,-6 4 0 16,-5 5 0-16,-9 18 0 0,-7 12 0 15,-2 10 0-15,0 5 0 0,8-3 0 16,7-2 0-16,8-2 0 16,6-3 0-16,6-4 0 0,10-5 0 15,9-8 0-15,6-7 0 0,6-9 0 16,3-6-561-16,-9-1-1756 0,2-5-480 15</inkml:trace>
  <inkml:trace contextRef="#ctx0" brushRef="#br0" timeOffset="18000.71">27687 6045 3789 0,'0'0'2681'0,"-35"-32"-1404"15,16 19-832-15,5 10-445 0,-1 3 0 16,-1 8 0-16,1 5 0 15,1 6 0-15,-1 2 0 0,3 5 0 16,2 0 0-16,3 3 0 0,3-1 0 16,4-1 0-16,4-1 0 0,9-2 0 15,3-4 0-15,5-4 0 16,2-6 0-16,4-5-453 0,-7-4-804 0,-1-1-467 16</inkml:trace>
  <inkml:trace contextRef="#ctx0" brushRef="#br0" timeOffset="18372.13">27838 6064 5358 0,'0'0'1080'0,"0"0"-431"0,-37-42 419 16,26 41-1031-16,-1 6-37 15,-3 12 0-15,-3 8 0 0,-3 6 0 0,3 2 0 16,3 1 0-16,7-3 0 16,6-3 0-16,2-3 0 0,10-4 0 15,5-7 0-15,3-6 0 16,7-8 0-16,-4-3 0 0,1-8 0 16,-1-4 0-16,-4-3 0 0,-5-3 0 15,-4-1 0-15,-1-1-65 0,-3 0 49 16,-4 5 16-16,0 3 12 0,0 7 4 15,0 3-16-15,-2 4 53 16,0 1-53-16,-5 1 0 0,3 12 0 16,0 6 0-16,0 7 0 0,6-2-325 15,6-3-127-15,5-7-60 0,5-6-789 16,-3-3 4-16,1-3-119 0</inkml:trace>
  <inkml:trace contextRef="#ctx0" brushRef="#br0" timeOffset="18789.8">28005 6152 2729 0,'0'0'500'0,"2"-36"-112"16,-2 22 481-16,0 6-525 0,2 3-84 16,-2 4 256-16,0 0-196 0,0 0-12 15,0 1 133-15,0 2-301 0,-4 6-88 16,-2 7-36-16,0 5-4 16,0 0-12-16,2-4 0 0,4-2-4 15,4-4 4-15,0-3-4 0,4-2 16 16,5-2-12-16,-1-3 60 0,4 0-32 15,-5-2 36-15,-3 0 72 0,-4-1-24 16,-2 1 88-16,0 2 284 16,0 0-275-16,-2 0-209 0,0 6 0 15,0 10 0-15,0 13 0 0,-2 9 0 16,-2 8 0-16,2 3 0 0,-4-1 0 16,0 1 0-16,-9 3 0 0,-5 1 0 15,-7-1 0-15,-10 3 0 0,-7 0 0 16,-5 0 0-16,-9 0 0 0,-4-4 0 15,-2-8 0-15,4-6 0 16,4-12 0-16,10-7 0 0,11-13 0 16,8-10 0-16,9-17 0 0,5-13 0 15,11-19 0-15,6-12 0 16,15-11 0-16,20 3 0 0,17 4 0 16,14 7 0-16,17 8 0 0,2 1 0 15,6 3 0-15,-6-1 0 0,-27 12-1413 16,-10 0-1525-16</inkml:trace>
  <inkml:trace contextRef="#ctx0" brushRef="#br0" timeOffset="19277.11">28721 5564 4041 0,'0'0'1717'0,"0"0"-1133"0,0 0 269 0,0 0-145 16,-38-11-419-16,16 36-289 0,-5 11 0 16,2 6 0-16,2 8 0 15,7 1 0-15,1 5 0 0,7 1 0 16,4-2 0-16,2 1 0 0,2-6 0 16,4-3 0-16,4-7 0 0,2-8 0 15,3-7 0-15,5-9 0 0,3-10 0 16,0-6 0-16,2-6 0 0,-5-10 0 15,-1-5 0-15,-5-3 0 16,-4 0 0-16,-8 1 0 0,-8 2 0 16,-13 4 0-16,-8 2 0 0,-8 4 0 15,2 5 0-15,-2 4 0 16,10 2 0-16,4 2 0 0,9 2 0 0,8-1 0 16,4 0 0-16,4 1 0 15,12 1-517-15,15 2-776 0,12-1 285 16,-5-2-213-16,1-2-2332 0</inkml:trace>
  <inkml:trace contextRef="#ctx0" brushRef="#br0" timeOffset="19694.08">28847 6028 6771 0,'0'0'1324'16,"0"0"-1227"-16,0 0-97 0,0 0 0 16,0 0 0-16,0 0 0 0,-35-17 0 15,28 26 0-15,1 5 0 0,4 5 0 16,0 3 0-16,4-4 0 15,6-5 0-15,3-6 0 0,5-3 0 16,3-4 0-16,-1-4 0 0,1-5 0 16,-2-3 0-16,-1-1 0 0,-1-2 0 15,-3 0 0-15,-2 4 0 0,-4 4 0 16,-1 2 0-16,-3 3 0 16,0 2 0-16,2 0 0 0,0 7 0 15,-2 9 0-15,2 14 0 0,0 6 0 16,1 8 0-16,-1 5 0 0,-2-2 0 15,-2 6 0-15,-4 2 0 0,-9 5 0 16,-10 3 0-16,-8 1 0 16,-10 3 0-16,-6-4 0 0,-9-3 0 15,-2-2 0-15,-2-8 0 0,2-7 0 16,4-11 0-16,11-12 0 0,10-9 0 16,8-11 0-16,8-10 0 0,7-16 0 15,4-13 0-15,6-13 0 0,10-10 0 16,13 0 0-16,16 1 0 15,13 6 0-15,12 2 0 0,6 3 0 16,-14 10-1377-16,-2 1-2297 0</inkml:trace>
  <inkml:trace contextRef="#ctx0" brushRef="#br0" timeOffset="20191.43">30178 5566 2825 0,'0'0'2337'0,"0"0"-920"0,-44-26-709 0,24 24 32 15,-5 5-575-15,-2 9-165 0,-2 9 0 16,-2 12 0-16,0 8 0 0,0 9 0 16,4 5 0-16,5 7 0 15,5 4 0-15,5 2 0 0,3 1 0 16,9-6 0-16,2-7 0 0,11-8 0 15,7-8 0-15,5-11 0 0,8-9 0 16,0-10 0-16,7-10 0 16,-5-6 0-16,-2-12 0 0,-4-6 0 15,-6-2 0-15,-7-4 0 0,-10 2 0 16,-6 4 0-16,-12 4 0 0,-13 5 0 16,-8 6 0-16,-6 6 0 0,-5 6 0 15,3 11 0-15,4 6 0 0,2 5 0 16,8 0 0-16,6 0 0 15,11-2-397-15,10-4-707 0,4-6-349 16,10-4-2685-16</inkml:trace>
  <inkml:trace contextRef="#ctx0" brushRef="#br0" timeOffset="20503.71">30502 5747 8192 0,'-12'-34'0'15,"0"7"0"-15,-3 5 0 0,5 13 0 16,-5 8 0-16,1 8 0 0,-5 12 0 16,-6 10 0-16,3 11 0 15,-3 6 0-15,4 8 0 0,5 7 0 16,3 4 0-16,7 1 0 0,6-7 0 16,8-7 0-16,15-8 0 0,8-7 0 15,6-8 0-15,5-9 0 0,1-10 0 16,-2-10 0-16,-1-9 0 0,-7-12 0 15,-6-6 0-15,-7-7 0 16,-9-3 0-16,-5-2 0 0,-6-5 0 16,-4-7 0-16,-7-5 0 0,-3-4 0 15,-7 3 0-15,1 5 0 0,-1 10 0 16,4 10 0-16,5 8 0 0,6 12-341 16,2 3-2952-16</inkml:trace>
  <inkml:trace contextRef="#ctx0" brushRef="#br0" timeOffset="20920.5">31218 6047 4257 0,'0'0'2638'0,"0"0"-1682"0,-50-43-615 0,34 35-341 16,-3 7 0-16,0 5 0 16,1 8 0-16,-1 9 0 0,0 9 0 15,1 4 0-15,5 6 0 0,7 2 0 16,6-2 0-16,4-2 0 0,11-5 0 16,3-7 0-16,5-7 0 0,4-9 0 15,4-8 0-15,2-7 0 0,4-12 0 16,-1-10 0-16,-3-6 0 0,-2-6-585 15,-11 9-1392-15,-1-4-820 0</inkml:trace>
  <inkml:trace contextRef="#ctx0" brushRef="#br0" timeOffset="21092.88">31331 5699 6575 0,'0'0'792'15,"0"0"-244"-15,-18 62-271 0,7-20-277 16,3 7 0-16,-2 3 0 0,-1 4 0 15,3 2 0-15,0 0 0 0,0-2 0 16,1-2 0-16,5-4 0 16,0-4 0-16,2-7 0 0,9-10 0 15,5-8-101-15,-2-11-1472 0,3-9-4009 0</inkml:trace>
  <inkml:trace contextRef="#ctx0" brushRef="#br0" timeOffset="21297.17">31546 5764 6883 0,'0'0'520'0,"0"0"-284"15,-14 51 317-15,10-12-553 0,4 9 0 16,0 3 0-16,2 2 0 0,0-1 0 16,-2-1 0-16,0-4 0 15,0-2 0-15,-6-4 0 0,2-6 0 16,-1-6 0-16,1-11-1353 0,2-8-880 15,0-10-2373-15</inkml:trace>
  <inkml:trace contextRef="#ctx0" brushRef="#br0" timeOffset="21779.92">31598 5680 6659 0,'0'0'428'0,"-12"-32"124"15,12 13 1-15,8 4-553 0,6 0 0 16,7 1 0-16,4 1 0 0,2 1 0 16,0 5 0-16,2 4 0 0,-1 3 0 15,-1 9 0-15,0 6 0 0,-6 6 0 16,-3 5 0-16,-5 3 0 16,-3 2 0-16,-4 2 0 0,-4 0-49 15,-2-3 49-15,-8-3 49 0,-4-2-49 16,-5-2 0-16,-3-3 0 0,-5-2 0 15,-4-3 0-15,-2-1 0 16,0-4 0-16,4-3 0 0,8-1 0 16,9-3 0-16,4-1 0 0,4 1 0 15,2 3 0-15,10 2 0 0,7 3 0 16,5 2 0-16,7-1 0 0,-2-1 0 16,0 0 0-16,-2 1 0 0,0 0 0 15,-5 2 0-15,-1 1 0 0,-5 2 0 16,-1 4 0-16,-5 2 0 0,-4 2 0 15,0 4 0-15,-4 1 0 16,-2 0 0-16,-10 1 0 0,-7-3 0 16,-12 0 0-16,-4-4 0 0,-10-4 0 15,-5-5 0-15,-4-7 0 0,-2-5 0 16,5-3 0-16,3-8 0 0,9-2 0 16,10-7 0-16,12-3 0 15,13-5 0-15,4 4-921 0,4-5-2733 0</inkml:trace>
  <inkml:trace contextRef="#ctx0" brushRef="#br0" timeOffset="153599.63">17201 7631 2617 0,'0'0'952'0,"0"0"-432"16,0 0-111-16,0 0-201 16,0 0 92-16,0-44 260 0,6 25-344 15,0-1-64-15,2-1 96 0,-2-2-80 16,1 1 37-16,-7-2 251 0,0 1-148 15,-7 0 36-15,-7-1 72 0,2 0-352 16,-9 2-32-16,-10 2-28 16,4 3-4-16,-8 3 0 0,-7 3 0 15,-1 5 0-15,-9 6 0 0,-5 4-4 16,-1 11-20-16,-2 10 24 0,-2 11-4 16,4 10-4-16,-4 10 8 0,2 9 0 15,-2 14-4-15,0 8 4 0,8 9 0 16,7 3-24-16,5 5 24 15,17 2 0-15,15-2-24 0,12-4 24 16,21-8 8-16,12-10 20 0,19-14-24 16,14-14-4-16,10-11 12 0,7-17-12 15,10-15 20-15,0-11-8 0,3-16-12 16,-3-13 21-16,-4-9-21 16,-9-8 0-16,-11-8 0 0,-9-3 0 15,-11-7 0-15,-11-5 0 0,-16-6 0 16,-13-9 0-16,-11-3 0 0,-7 4 0 15,-11 8 0-15,-5 15 0 16,2 10 0-16,-10 12 0 0,5 10-229 16,3 4-379-16,2 6 136 0,3 9-609 15,5 4 1-15,5 5 11 0,2 0-1568 0</inkml:trace>
  <inkml:trace contextRef="#ctx0" brushRef="#br0" timeOffset="153814.81">17473 8238 8192 0,'0'0'0'0,"48"2"0"0,-7-2 0 0,7-1 0 16,8-3 0-16,-1 1 0 15,14 0 0-15,5-1 0 0,3-1 0 16,3-1-53-16,9 0-1087 15,-25 2-457-15,4 0-1060 0</inkml:trace>
  <inkml:trace contextRef="#ctx0" brushRef="#br0" timeOffset="154371.23">18978 7767 4686 0,'0'0'2041'0,"0"0"-1761"0,0 0 120 16,0 0 152-16,0 0-440 0,0 0-16 16,-6 54-71-16,2 3-25 0,-2 7 0 15,6 0 0-15,4-5 0 0,6 1 0 16,3-3 0-16,5-4 0 0,3-9 0 16,4-8 0-16,-1-10 0 15,3-9 0-15,4-10 0 0,0-7 0 16,2-9 0-16,-2-12 0 15,-2-11 0-15,-6-8 0 0,0-9 0 0,-9-5 0 16,1-7 0-16,-3 2 0 0,-1 8 0 16,5 9 0-16,-6 15 0 15,-1 13 0-15,-3 7 0 0,-2 3-61 16,0 1-1692-16,4-1-892 0</inkml:trace>
  <inkml:trace contextRef="#ctx0" brushRef="#br0" timeOffset="154660.14">19683 8057 6591 0,'0'0'1016'16,"-12"-37"-431"-16,1 12-585 16,-1 1 0-16,-7 5 0 0,5 5 0 15,-5 5 0-15,1 9 0 0,1 7 0 16,-1 11 0-16,-1 10 0 0,4 5 0 15,3 5 0-15,4 4 0 16,2-1 0-16,6-2 0 0,6-3 0 16,6-8 0-16,9-7 0 0,6-8 0 15,2-7 0-15,6-6 0 0,0-11 0 16,2-7 0-16,-4-4 0 0,-6-4 0 16,-10-1 0-16,-9-3 0 0,-8-2 0 15,-4-3 0-15,-2-3 0 0,-3 0-757 16,1 10-368-16,0-1-723 0</inkml:trace>
  <inkml:trace contextRef="#ctx0" brushRef="#br0" timeOffset="154872.09">19979 7422 5614 0,'0'0'1465'0,"0"0"-989"15,0 0-92-15,-44 63-131 0,20-13-253 16,-5 9 0-16,8 4 0 0,4-5 0 15,7 4 0-15,6 1 0 16,2 1 0-16,-2 2 0 0,2 2 0 0,0-4 0 16,2-5 0-16,0-7 0 15,0-7 0-15,4-10 0 0,6-11-649 16,-4-9-676-16,-2-10-483 0</inkml:trace>
  <inkml:trace contextRef="#ctx0" brushRef="#br0" timeOffset="155135.6">20049 7949 6643 0,'0'0'1288'15,"0"0"-1027"-15,0 0-261 0,-37 36 0 16,18-7 0-16,3 4 0 16,7 1 0-16,7-4 0 0,6-1 0 15,7-2 0-15,9-6 0 0,7-2 0 16,0-6 0-16,4-7 0 0,0-6 0 15,-4-6 0-15,-2-8 0 0,-4-5 0 16,-5-7 0-16,-6-5 0 0,-3-4 0 16,1-4 0-16,-8-1 0 15,0 7 0-15,0 4 0 0,0 11 0 16,0 6 0-16,0 6-665 0,0 5-2060 16,0-3-629-16</inkml:trace>
  <inkml:trace contextRef="#ctx0" brushRef="#br0" timeOffset="155602.68">20250 8149 6342 0,'0'0'1617'0,"0"50"-1384"0,0-25-233 15,0-11 0-15,0-5 0 0,4-5 0 16,-4-3 0-16,0-1 0 0,2-5 0 16,2-10 0-16,4-15 0 15,2-6 0-15,3-4 0 0,1 0 0 16,3 7 0-16,-1 1 0 0,3 8 0 15,-5 8 0-15,-3 5 0 0,-7 7 0 16,0 3 0-16,-2 3 0 16,2 8 0-16,-4 10 0 0,0 5 0 15,0 4 0-15,0-2 0 0,4-4 0 16,1 0 0-16,-3-4 0 0,6-1 0 16,-6-5 0-16,6-4 0 0,-6-4 0 15,9-1 0-15,-1-3 0 0,4-2 0 16,5-6 0-16,0-6 0 15,3-6 0-15,3-4 0 0,4-3 0 16,0 0 0-16,-2 1 0 0,-6 6 0 16,-9 6 0-16,-8 6 0 0,0 5 0 15,-4 1 0-15,-4 1 0 0,4 0 0 16,-10 5 0-16,4 11 0 0,-9 6 0 16,9 8 0-16,0 1 0 15,6 0 0-15,0-4 0 0,6-1 0 16,0-4 0-16,4 0 0 0,5-2 0 15,-3-2 0-15,5-5 0 0,-3-4 0 16,3-3 0-16,-3-4 0 0,1-2 0 16,-5-4 0-16,0-7-801 15,-3 0-932-15,-3-3-1268 0</inkml:trace>
  <inkml:trace contextRef="#ctx0" brushRef="#br0" timeOffset="155900.25">20843 8178 7559 0,'0'0'633'0,"0"0"-633"0,0 0 0 0,0 0 0 16,51 3 0-16,-24-9 0 0,11-5 0 15,1-3 0-15,-4-1 0 0,0-6 0 16,0-2 0-16,-2-3 0 0,-2 0 0 16,-4-5 0-16,-6 0 0 15,-9-1 0-15,-10 5 0 0,-6 8 0 16,-14 7 0-16,-11 12 0 0,-9 6 0 15,-7 13 0-15,-9 11 0 16,-4 5 0-16,-4 9 0 0,9 3 0 16,7 2 0-16,19 2 0 0,17-1 0 15,14-4 0-15,13-2 0 0,18-6 0 16,12-5 0-16,13-5 0 0,8-3 0 16,5-1 0-16,-3 0 0 0,-20-8-1842 15,-11 1-1375-15</inkml:trace>
  <inkml:trace contextRef="#ctx0" brushRef="#br0" timeOffset="156562.17">14844 9025 1604 0,'0'-38'2774'0,"4"1"-2278"0,2-3-168 0,-6 2 408 0,0 4-536 16,-12 2 116-16,-13 4 369 16,-6 8-253-16,-12 9-132 0,-9 11 8 15,-8 10-295-15,-8 15-13 0,-9 14 0 16,3 10 0-16,-9 10 0 0,7 12 0 16,-1 10 0-16,7 10 0 0,4 8 0 15,6 7 0-15,12 3 0 16,13-1 0-16,19-5 0 0,18-8 0 0,29-19 0 15,16-13 0-15,26-20 0 16,16-20 0-16,10-14 0 0,2-14 0 16,-2-20 0-16,3-11 0 0,-14-14 0 15,-5-11 0-15,-8-7 0 0,-18-6 0 16,-11-4 0-16,-23-2 0 16,-17-3 0-16,-19 2 0 0,-18 9 0 15,-12 11 0-15,-19 21 0 0,-10 17-165 16,-7 20-759-16,1 16-1281 0,20 5 376 15,-2 5-460-15</inkml:trace>
  <inkml:trace contextRef="#ctx0" brushRef="#br0" timeOffset="157351.6">12459 10709 6635 0,'0'0'932'0,"-48"-45"-368"0,21 21-503 0,0 3-61 15,0 9 0-15,-4 8 0 0,7 8 0 16,-3 15 0-16,2 14 0 15,-2 8 0-15,4 10 0 0,-2 2 0 16,9 1 0-16,6-3 0 0,3-4 0 16,7-4 0-16,7-8 0 0,7-10 0 15,7-10 0-15,1-10 0 0,5-6 0 16,4-12 0-16,-4-5 0 0,0-7 0 16,-2-1 0-16,0 0 0 0,-9 6 0 15,-5 6 0-15,-5 6 0 0,0 5 0 16,-2 3 0-16,2 0 0 15,9 5 0-15,-3 4 0 0,9 1 0 16,-3-1 0-16,-1 0 0 0,4-2 0 16,-5 1 0-16,1 0 0 15,-1 1 0-15,-1-3 0 0,-9 0 0 16,2-2 0-16,-6 0 0 0,-2-1 0 16,4 1 0-16,-4-1 0 0,-4-2 0 15,-2-3 0-15,-4-13 0 16,-1-5 0-16,5-11 0 0,2-2 0 15,4-2 0-15,0 1 0 0,6 6 0 16,3 3 0-16,-3 5 0 0,4 4 0 16,5 3 0-16,-3 0 0 0,2 4 0 15,3 1 0-15,-7 4-1185 0,1 2-2633 0</inkml:trace>
  <inkml:trace contextRef="#ctx0" brushRef="#br0" timeOffset="157614.35">12748 10843 5210 0,'0'0'1088'0,"41"-5"-351"0,-14-7-69 16,2-5-179-16,-2-2-489 0,0-4 0 16,-6-1 0-16,-5 0 0 15,-6 1 0-15,-10 1 0 0,-4 1 0 16,-8 2 0-16,-9 8 0 0,0 9 0 16,-5 5 0-16,1 14 0 0,2 6 0 15,-2 7 0-15,5 5 0 16,-1 2 0-16,9 1 0 0,5 0 0 15,7-4 0-15,9-4 0 0,11-7 0 16,11-8 0-16,11-8 0 0,1-7 0 16,7-4-485-16,-7-8-347 0,-10 1-1465 15,-4-3-109-15</inkml:trace>
  <inkml:trace contextRef="#ctx0" brushRef="#br0" timeOffset="157849.42">13079 10717 5562 0,'0'0'1225'0,"0"0"-441"0,0 0-163 16,0 0-621-16,-48-5 0 15,27 29 0-15,-5 9 0 0,5 4 0 16,0-2 0-16,5-1 0 0,10-5 0 16,6-5 0-16,0-5 0 15,10-5 0-15,11-6 0 0,-1-6 0 16,7-5 0-16,4-9 0 0,2-4 0 16,2-6 0-16,-2 1 0 0,5-2 0 15,-7 4 0-15,-11 10 0 16,-3 4 0-16,-7 8 0 0,-6 13 0 15,-2 11 0-15,2 8 0 0,-4 4 0 16,0 0 0-16,5-3 0 0,5-7 0 16,0-9-301-16,3-8-1468 0</inkml:trace>
  <inkml:trace contextRef="#ctx0" brushRef="#br0" timeOffset="158528.54">15367 9317 5490 0,'0'0'712'0,"0"0"-376"0,-27-45 189 0,8 29-285 15,-1-4 28-15,-7 3 132 16,0 2-296-16,-4 3 13 0,0 8-117 16,0 8 0-16,-2 15 0 0,-2 19 0 15,-9 16 0-15,3 15 0 0,0 12 0 16,4 8 0-16,3 6 0 0,14 4 0 16,5 3 0-16,15-9 0 0,21-16 0 15,14-17 0-15,15-21 0 0,18-17 0 16,4-14 0-16,7-12 0 15,-5-15 0-15,-8-7 0 0,-8-12 0 16,-14-8 0-16,-7-5 0 16,-10-5 0-16,-17-3 0 0,-10-4 0 15,-12 0 0-15,-13 3 0 0,-8 9 0 0,-4 12 0 16,-3 14 0-16,7 13 0 16,-2 10 0-16,12 2-1650 0,-3 7-967 0</inkml:trace>
  <inkml:trace contextRef="#ctx0" brushRef="#br0" timeOffset="158839.63">15233 10103 2629 0,'0'0'4362'0,"0"0"-3542"16,0 0-536-16,0 0-187 0,47 46-97 15,-26-11 0-15,-1 9 0 0,1 0 0 16,4 5 0-16,4-2 0 15,0 4 0-15,2 0 0 0,-2 0 0 16,0 2-85-16,-7-2-647 0,3-4-905 16,-12-13 56-16,3-6-992 0</inkml:trace>
  <inkml:trace contextRef="#ctx0" brushRef="#br0" timeOffset="159411.5">15969 10826 3485 0,'0'0'2557'15,"0"0"-2149"-15,0 0 25 16,0 0 431-16,-3-39-419 0,-3 23-445 15,-8 2 0-15,-1 6 0 0,-5 3 0 16,-9 5 0-16,-2 11 0 0,-4 5 0 16,6 5 0-16,0 2 0 15,12 1 0-15,3-3 0 0,12 0 0 16,4 1 0-16,12-2 0 0,7 1 0 16,12 2 0-16,2 0 0 0,6-1 0 15,3-1 0-15,-3-1 0 16,-4-1 0-16,-10-2 0 0,-6 1 0 15,-7-2 0-15,-12 1-49 0,-8-2-35 16,-6-1 80-16,-7 0 4 0,-8-3 80 16,-4-1-52-16,0-3 1 0,0-5-29 15,-2-2 0-15,8-1 0 0,3-4 0 16,5-1-329-16,7-1-275 0,6 1-405 16,4-1-27-16,6 1-29 0,12-4-1172 15</inkml:trace>
  <inkml:trace contextRef="#ctx0" brushRef="#br0" timeOffset="159678.46">16198 10921 6743 0,'0'0'1088'0,"0"0"-727"0,-37-21-361 16,22 20 0-16,-1 2 0 0,-1 10 0 15,1 6 0-15,-3 7 0 16,9 6 0-16,-1 3 0 0,11 2 0 15,0 0 0-15,15-5 0 0,8-3 0 16,1-7 0-16,12-4 0 0,1-11 0 16,2-5 0-16,0-9 0 0,-6-7 0 15,-6-3 0-15,-6-5 0 0,-7-1 0 16,-12-3 0-16,-2-2 0 0,0 0 0 16,-8 3 0-16,-4 2 0 0,-1 3 0 15,-3 2 0-15,-5 2 0 0,3-1-1321 16,1 6-860-16,7 0-2177 0</inkml:trace>
  <inkml:trace contextRef="#ctx0" brushRef="#br0" timeOffset="160128.79">16460 10901 5798 0,'0'0'821'0,"0"0"547"0,0 0-1163 15,0 0-205-15,-35 36 0 0,25 1 0 16,4 4 0-16,6 3 0 0,10-7 0 16,5-2 0-16,1-5 0 0,7-4 0 15,-2-9 0-15,7-8 0 16,-1-7 0-16,0-5 0 0,-2-11 0 15,-6-6 0-15,-1-7 0 0,-5-3 0 16,-5-5 0-16,-2-1 0 0,-2-2 0 16,-2 0 0-16,-2 3 0 0,0 5 0 15,0 7-673-15,0 8 125 0,4 9-353 16,-1 3-79-16,1 3-249 0</inkml:trace>
  <inkml:trace contextRef="#ctx0" brushRef="#br0" timeOffset="160336.6">16644 11181 5806 0,'0'0'1277'0,"0"0"-573"16,0 0-299-16,0 0-405 15,0 0 0-15,25-47 0 0,-2 5 0 16,2-6 0-16,-2 4 0 0,-7 10 0 16,-1 6 0-16,-5 10 0 0,-4 9 0 15,-2 5 0-15,-2 4 0 16,0 4 0-16,5 9 0 0,-1 10 0 15,4 5 0-15,-4 4 0 0,5 1 0 16,-1-1 0-16,0-1 0 0,7-1 0 16,-7-3-177-16,1-8-1075 0,-1-4-2994 0</inkml:trace>
  <inkml:trace contextRef="#ctx0" brushRef="#br0" timeOffset="160718.51">17165 10975 6358 0,'0'0'1313'0,"-27"-46"-792"0,17 31-521 16,0 9 0-16,6 4 0 0,-5 4 0 16,-1 13 0-16,-4 9 0 0,-1 8 0 15,5 6 0-15,4 2 0 0,4 0 0 16,2 0 0-16,2-2 0 15,8-7 0-15,0-7 0 0,11-11 0 16,6-12 0-16,-7-1-1181 16,7-12-408-16</inkml:trace>
  <inkml:trace contextRef="#ctx0" brushRef="#br0" timeOffset="160852.59">17238 10596 6967 0,'0'0'1225'15,"0"0"-1225"-15,-11 63 0 0,1-18 0 16,6 8 0-16,-2 1 0 0,6 5 0 16,0 1 0-16,0 4 0 0,6-5 0 15,4-5 0-15,1-17 0 0,5-9-3418 0</inkml:trace>
  <inkml:trace contextRef="#ctx0" brushRef="#br0" timeOffset="161431.37">18011 10964 4522 0,'0'0'972'0,"0"0"-388"0,0 0 529 16,0 0-429-16,0 0-367 15,-2-39-317-15,-9 31 0 0,-3 2 0 16,-7 5 0-16,-1 2 0 0,-3 6 0 16,-2 4 0-16,0 3 0 15,2 5 0-15,2 0 0 0,3 0 0 16,5-3 0-16,5 0 0 0,6-4 0 16,4 0 0-16,4-3 0 0,6 2 0 15,7-2 0-15,4-4 0 16,5-1 0-16,5 0 0 0,7-1 0 15,-3 1 0-15,-2 1 0 0,2 2 0 16,-12 3 0-16,-5 0-45 0,-12 3-251 16,-6 1 268-16,-4 2 28 0,-8 2 320 15,-7 0-271-15,-8-1-49 0,1-1 0 16,-5-1 0-16,0-3 0 0,4-2 0 16,0-3 0-16,2-6 0 0,9-1 0 15,1-3 0-15,7-1-441 16,6-5-1184-16,0 2-131 0,4-3-726 0</inkml:trace>
  <inkml:trace contextRef="#ctx0" brushRef="#br0" timeOffset="161786.25">18075 11558 5414 0,'-17'36'952'0,"7"-2"-171"15,0-9-397-15,3-11-124 0,3-8 4 16,4-3-152-16,-6-3-87 0,2-10-25 16,2-14 0-16,-2-10 0 0,4-14 0 15,0-9 0-15,6-4 0 0,-2-9 0 16,6-6 0-16,5-3 0 16,6 10 0-16,6 8 0 0,6 13 0 0,-2 14 0 15,0 10 0-15,-15 8 0 16,-6 8 0-16,1 5 0 0,-11 2 0 15,6 1 0-15,4 5 0 0,1 7 0 16,-1 6 0-16,0 4 0 0,-3 2 0 16,-7 1 0-16,0 1 0 15,-3 0 0-15,-5 0 0 0,-4-1 0 16,-7-1 0-16,-4-3 0 0,3-1 0 16,-1-4 0-16,-6-4 0 15,7-4 0-15,-1-6 0 0,4-2-233 16,5-5-643-16,4-2-289 0,6-3-2040 0</inkml:trace>
  <inkml:trace contextRef="#ctx0" brushRef="#br0" timeOffset="162067.32">18356 11128 5330 0,'0'0'1361'0,"0"0"-393"0,50-7-435 16,-34 0-533-16,-1 0 0 0,-5-2 0 15,0-2 0-15,1 1 0 0,-5-3 0 16,-2-1 0-16,0 1 0 15,-4-2 0-15,-4 2 0 0,0 2 0 16,-9 0 0-16,-1 5 0 0,0 5 0 16,-5 5 0-16,-2 11 0 15,-4 5 0-15,3 8 0 0,-3 3 0 16,8 1 0-16,3-1 0 0,8-3 0 16,6-3 0-16,14-5 0 15,7-2 0-15,6-8 0 0,6-4 0 16,-2-6 0-16,2-2 0 0,-2-8-1301 15,-10 0-528-15,-5-2-716 0</inkml:trace>
  <inkml:trace contextRef="#ctx0" brushRef="#br0" timeOffset="162314.25">18583 11154 4674 0,'0'0'880'0,"38"1"621"16,-9-9-465-16,-3-2-935 0,3-3-101 15,-2-2 0-15,-2 0 0 16,-4-2 0-16,-5 0 0 0,-1 3 0 15,-11 0 0-15,-2 1 0 0,-4-1 0 16,-8 2 0-16,-5 2 0 0,-6 2 0 16,1 8 0-16,-1 1 0 15,-2 11 0-15,-1 5 0 0,1 5 0 16,2 4 0-16,2 2 0 0,3 1 0 16,6-2 0-16,10-2 0 0,4-3 0 15,12-6 0-15,9-5 0 16,8-7-369-16,9-4-155 0,3-7-485 15,0-6-287-15,-9 2-197 0</inkml:trace>
  <inkml:trace contextRef="#ctx0" brushRef="#br0" timeOffset="162517.57">18978 11021 6146 0,'0'0'1421'0,"-37"-31"-796"0,10 20-625 16,6 5 0-16,-1 5 0 0,-3 5 0 15,4 10 0-15,-1 7 0 0,-3 8 0 16,4 0 0-16,7 3 0 15,7-1 0-15,7-4 0 0,11-3 0 16,9-7 0-16,7-7 0 0,8-8 0 16,5-5 0-16,-5-12 0 15,6-6 0-15,-10-9-57 0,-8-4-1059 16,-2-5-93-16,-11 9-1172 0,-4-3 280 0</inkml:trace>
  <inkml:trace contextRef="#ctx0" brushRef="#br0" timeOffset="162657.9">19005 10680 4510 0,'0'0'1576'0,"0"0"181"15,0 0-1408-15,0 0-349 0,0 0 0 16,0 0 0-16,-29 48 0 0,25 7 0 16,2 9 0-16,2 4 0 0,2 4 0 15,-2 3 0-15,6 0 0 0,5-8 0 16,-1-7 0-16,0-9 0 0,5-9 0 16,-9-7 0-16,4-6 0 0,-10-12-1814 15,0-7-1491-15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59:05.472"/>
    </inkml:context>
    <inkml:brush xml:id="br0">
      <inkml:brushProperty name="width" value="0.05292" units="cm"/>
      <inkml:brushProperty name="height" value="0.05292" units="cm"/>
      <inkml:brushProperty name="color" value="#C00000"/>
    </inkml:brush>
  </inkml:definitions>
  <inkml:trace contextRef="#ctx0" brushRef="#br0">24578 11591 5258 0,'0'0'412'16,"0"0"468"-16,0 0-575 0,0 0-129 16,0 0 116-16,0 0-144 0,41 3 28 15,5 1 156-15,12 3-192 16,12 0-67-16,7 0-73 0,9 0 0 16,22-1 0-16,8 0 0 0,10-1 0 15,10 0 0-15,5-3 0 0,3-1 0 16,3-3 0-16,-2-6 0 0,2-2 0 15,-7-4 0-15,-10 0 0 16,-10-2 0-16,-14 0 0 0,-15-5-337 16,-25 3-1324-16,-12-6-1100 0</inkml:trace>
  <inkml:trace contextRef="#ctx0" brushRef="#br0" timeOffset="11964.16">15605 10513 2709 0,'0'0'200'0,"0"0"376"0,0 0 961 15,0 0-1109-15,0 0-156 0,0 0 48 16,0 0-136-16,-38-11 0 0,34 10 129 16,2 0-153-16,-2-1-4 0,0 2 68 15,4 0-92-15,0 0-12 0,0 0 12 16,0 0-128-16,0 0 24 0,0 0-4 15,0 0-12-15,0 1-12 16,0 1 40-16,4 0-20 0,-4 2-4 16,6-3 76-16,-2 3-48 0,7-1 44 15,1 1 8-15,-1-1-96 16,3 2 20-16,3-1 4 0,-3-1-16 16,1 1-8-16,3-2 0 0,3 3 8 15,4-3-8-15,1 0 0 0,5 1 4 16,3-2-4-16,-3-1 0 0,4 0 4 15,-2 0-4-15,-2 1 0 0,2 2 4 16,2-1-4-16,-2 1 0 0,6 1 0 16,1-1 0-16,1 1 0 15,0 0 9-15,7-2-9 0,-1 0 0 16,1-1-13-16,6-1 9 0,-9 0-4 16,7 0-52-16,-3 0 60 0,-1 0-8 15,-3 0-4-15,3 0 12 0,-5 0 0 16,-1 0 4-16,3 0-4 0,-1 0 0 15,1 0 0-15,-1 0 0 16,3 0 0-16,1 0 0 0,-1 0 0 16,1 0 0-16,3 1-16 0,1-1 8 15,0 0 4-15,-3 0-20 0,3 1 24 16,0 0 0-16,-1-1 0 16,3 0 0-16,0 1 0 0,0 0 4 15,1-1-4-15,-1 2 0 0,8-1 4 16,-4 1-4-16,6-2 0 0,2 1-4 15,-2-1 4-15,5 1 0 0,3-1-20 16,-2 0-4-16,7 0 12 16,1 0-16-16,3 1 28 0,2 0 0 15,-3-1 8-15,3 0-8 0,-3 0 16 16,-1 0 0-16,0-1-12 0,-1-1 28 16,-3 2-12-16,3 0-12 0,-6 0 0 15,1 2 0-15,-3 0-8 16,-2-2 0-16,5 2-8 0,-5-1 8 15,2 1 0-15,2-1-20 0,3 0 20 16,3 0 0-16,1 1 0 0,2 0 0 16,-1 0 0-16,1-2 0 0,-1 1 0 15,-3-1 4-15,-7 1 0 16,-4-1-4-16,-8 0 0 0,-8-2-12 16,-7-1-20-16,-10-1-120 0,-8 1-4 15,-12-1 76-15,-3 1-36 0,-10 0-92 16,-2-3-104-16,-17-1-1061 0,7-1-616 15</inkml:trace>
  <inkml:trace contextRef="#ctx0" brushRef="#br0" timeOffset="16258.23">15826 11629 4822 0,'0'0'612'0,"0"0"-320"0,35-14 252 16,-12 6-151-16,2-2-53 0,1 3 88 15,1 0-316-15,0 2-72 0,4 0-24 16,4 3-8-16,3-2-8 0,5 2 16 16,4 1-8-16,16 1 32 0,5 0 80 15,10 0-84-15,7 1 20 16,10 1 76-16,11 0-68 0,3 0 32 15,13 3-79-15,-2-2-17 0,12 3 0 16,-4 1 0-16,7 1 0 0,1-1 0 16,5 1 0-16,6 0 0 0,5 2 0 15,1-1 0-15,9 3 0 16,1-3 0-16,4 0 0 0,3-2 0 16,4-1 0-16,-1 0 0 0,5-1 0 15,-4-1 0-15,-3 1 0 0,-3 1 0 16,-9-2 0-16,-6-1 0 0,-4 3 0 15,-5 0 0-15,-7 3 0 16,-5 2 0-16,-8-1 0 0,-10-1 0 16,-11-2 0-16,-10-1 0 0,-18-2 0 15,-13-4-625-15,-23 0-436 0,-12-4-2580 0</inkml:trace>
  <inkml:trace contextRef="#ctx0" brushRef="#br0" timeOffset="33411.83">11470 7068 3813 0,'0'0'1797'16,"-33"3"-1505"-16,23-1 264 0,10-1-311 16,0-1 51-16,0 0 232 0,6 0-288 15,11 0-4-15,18-5-47 16,4 0-189-16,13-1 0 0,6 0 0 16,0 0 0-16,4 2 0 0,12 0 0 15,9 1 0-15,12 0 0 0,10 2 0 16,17 1 0-16,19 0 0 0,12 0 0 15,10-1 0-15,9 0 0 0,-3-3 0 16,-1 1 0-16,-18-1 0 0,-13 0 0 16,-15 2 0-16,-13 1 0 0,-18 1 0 15,-12 2 0-15,-15 1 0 0,-12-1 0 16,-7-2 0-16,-16-2 0 16,-14-3-1217-16,-9-14-2789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9:02:08.854"/>
    </inkml:context>
    <inkml:brush xml:id="br0">
      <inkml:brushProperty name="width" value="0.05292" units="cm"/>
      <inkml:brushProperty name="height" value="0.05292" units="cm"/>
      <inkml:brushProperty name="color" value="#C00000"/>
    </inkml:brush>
  </inkml:definitions>
  <inkml:trace contextRef="#ctx0" brushRef="#br0">4293 5666 3753 0,'0'0'1889'15,"0"0"-1405"-15,0 0-268 0,0 0-96 16,0 0 153-16,5 34-29 0,3-5-60 16,0 10-152-16,4 7 20 0,3 4 56 15,6 9-48-15,-5 8 80 16,1 9 148-16,-1 9-140 0,-1 9-44 15,-1 7-7-15,-3 6-97 0,-1 4 0 16,0 0 0-16,-2 3 0 0,3 1 0 16,-1 0 0-16,0-1 0 15,1-5 0-15,-1-2 0 0,-2-4 0 16,-1-1 0-16,-5-6 0 0,-2-4 0 16,-2-5 0-16,-5-3 0 15,3-4 0-15,-6-5 0 0,10-7 0 16,-6-5 0-16,6-8 0 0,0-9 0 15,0-5 0-15,0-7 0 0,6-9-141 16,0-5-443-16,2-8-104 0,1-6-1273 16,-1-6 88-16</inkml:trace>
  <inkml:trace contextRef="#ctx0" brushRef="#br0" timeOffset="410.36">4355 8385 12 0,'0'0'5114'0,"0"0"-4638"0,0 0-220 16,0 0-248-16,56 20 160 0,10-17 340 15,15-3-99-15,18-9 7 0,17-3 124 16,14-3-360-16,19 0-75 16,12 0-105-16,7 1 0 0,9 1 0 15,3 1 0-15,11 5 0 0,3 0 0 16,4 5 0-16,7 1 0 0,-5 1 0 15,1 4 0-15,-3 2 0 0,-7 0 0 16,-7-1 0-16,-7-3 0 16,-9-2 0-16,-22-2 0 0,-9-7 0 15,-21-4 0-15,-25-6-33 0,-13-4-539 16,-24-7 60-16,-19-4-173 16,-20-9 121-16,-13 7-164 0,-15-6-1297 0</inkml:trace>
  <inkml:trace contextRef="#ctx0" brushRef="#br0" timeOffset="917.49">4411 5849 5262 0,'0'0'628'0,"0"0"-344"0,46 14-100 0,-11-7-56 15,14 0-68-15,9-5-11 0,21-2 123 16,16-1-124-16,19-6-16 0,18-3-24 16,11 1 0-16,14-2-8 0,12 4 0 15,13 1 4-15,2 1-4 0,10 3 60 16,5 1-4-16,1 0 68 15,1-1 188-15,-1 2-176 0,-1-2-36 16,-5 0 12-16,-6-2-108 0,-18 0-4 16,-9 1 0-16,-18-3-128 0,-17-1-300 15,-17 0-565-15,-14-5 221 0,-20-1 192 16,-13-3-341-16,-23 3 173 16,-10 2-152-16</inkml:trace>
  <inkml:trace contextRef="#ctx0" brushRef="#br0" timeOffset="1161.26">8488 5696 1412 0,'0'0'764'0,"0"0"-764"16,0 0 21-16,0 0-21 15,-33 33 12-15,12-24 128 0,0-2 548 16,5-2-276-16,-1-2 16 0,3 0 349 16,-3 1-305-16,7 4-104 0,-1 6 212 15,7 8-272-15,2 10 13 0,4 11 235 16,7 8-152-16,1 7-56 0,2 6-167 16,3 4-181-16,-3 6 0 0,3 12 0 15,1 9 0-15,-1 11 0 0,1 8 0 16,-1 7 0-16,-3 5 0 15,9 0 0-15,4 3 0 0,1 0 0 16,1-5 0-16,0-2 0 16,-2-4 0-16,-13-8 0 0,-1-11 0 15,-7-8 0-15,-8-11 0 0,-9-5 0 16,-7-10 0-16,-5-14 0 0,-2-12 0 16,6-16-9-16,-6-14-3312 0</inkml:trace>
  <inkml:trace contextRef="#ctx0" brushRef="#br0" timeOffset="5095.64">19009 5520 6242 0,'0'0'345'0,"0"0"-253"16,0 0-92-16,0 0-129 0,0 0 129 16,0 0 93-16,75 6 47 0,-20-7 80 15,16-3 64-15,5 3-216 0,15-1-8 16,8 0 72-16,17 1-68 16,10 0 36-16,15-1 92 0,12-1-132 15,14 2 4-15,13 0 28 0,14 1-84 16,13 0 8-16,10 0 20 15,6 1-23-15,19 1-13 0,4 1 0 16,15 0 0-16,5 0 0 0,7-1 0 16,4 0 0-16,2 0 0 0,2-1 0 15,-4 1 0-15,-4-1 0 0,-16 2 0 16,-5-1 0-16,-17-2 0 0,-13 1 0 16,-12 0 0-16,-17 2 0 0,-22 0 0 15,-14 2 0-15,-18 0 0 0,-21 1 0 16,-17-3 0-16,-31 1-573 15,-12-4-2660-15</inkml:trace>
  <inkml:trace contextRef="#ctx0" brushRef="#br0" timeOffset="10467.11">7836 6405 2669 0,'0'0'2093'0,"0"0"-1405"0,0 0 288 15,0 0-511-15,0 0-173 0,0 0 72 16,0 0-212-16,0 0-28 0,0 0 92 16,29 7-104-16,-33 10-71 0,-6 1-41 15,-7 1 0-15,-3-3 0 0,-1-2 0 16,0-3 0-16,-1-2 0 15,1-5 0-15,6-2 0 0,9-2 0 16,0-5 0-16,2-6 0 0,4-7 0 16,0-2 0-16,6-2 0 15,2 3 0-15,5 2 0 0,1 3 0 16,-1 3 0-16,1 3 0 0,-3 3 0 16,-5 4 0-16,-2 1 0 0,-2 0 0 15,2 3 0-15,0 1 0 0,-2 2-525 16,2-2-648-16,1-4-3813 0</inkml:trace>
  <inkml:trace contextRef="#ctx0" brushRef="#br0" timeOffset="10942.84">7613 6466 5694 0,'0'0'240'0,"0"0"629"0,0 0-265 0,0 0-136 0,0 0-151 15,0 0-317-15,0 0 0 0,85-54 0 16,-13 27 0-16,19-5 0 15,8 3 0-15,13-1 0 0,12 1 0 16,8 2 0-16,11 0 0 0,8 4 0 16,-4 2 0-16,-9 6 0 0,-8 4 0 15,-14 4 0-15,-15 1 0 16,-12 2 0-16,-12 4 0 0,-13-1 0 16,-17 1 0-16,-9 1 0 0,-18 0 0 15,-9 1 0-15,-7-1 0 0,-4-1-393 16,0 0-547-16,-4-9-1926 0</inkml:trace>
  <inkml:trace contextRef="#ctx0" brushRef="#br0" timeOffset="12357.03">10447 5891 2545 0,'0'0'3925'0,"0"0"-3604"16,0 0 75-16,0 0 448 0,0 0-683 15,0 0-161-15,0 0 0 0,8 43 0 16,-8-11 0-16,-4 4 0 15,-6 1 0-15,0 2 0 0,-3 2 0 16,-1 0 0-16,-3 0 0 0,3 0 0 16,-3 0 0-16,1 0 0 0,1-4 0 15,-1-3 0-15,5-4 0 0,5-5 0 16,6-3 0-16,13-4 0 0,7-4 0 16,17-4 0-16,9-2 0 0,8-5 0 15,8-3 0-15,-2 0 0 16,2-3 0-16,-11-3 0 0,-7-1 0 15,-9-3 0-15,-12 2-217 0,-3-3-2164 16</inkml:trace>
  <inkml:trace contextRef="#ctx0" brushRef="#br0" timeOffset="13241.55">10834 6399 4353 0,'0'0'3190'0,"0"0"-2642"0,0 0-447 15,-11 41-101-15,7-9 0 16,4 3 0-16,0 3 0 0,7-1 0 16,3 1 0-16,0 3 0 0,5 2 0 15,-5 2 0-15,-4 1 0 16,2-2 0-16,-5-4 0 0,1-5 0 15,-4-8 0-15,2-11-593 0,2-6-1976 16,-4-10-252-16</inkml:trace>
  <inkml:trace contextRef="#ctx0" brushRef="#br0" timeOffset="13509.91">10844 6356 4778 0,'0'0'1184'15,"17"-38"-143"-15,3 20-517 16,7 5-4-16,8 2-375 0,3 2-145 16,-1 3 0-16,0 5 0 0,-4 1 0 15,-4 4 0-15,-8 7 0 0,-13 3 0 16,-4 4 0-16,-8 3 0 15,-2 1 0-15,-15 1 0 0,-2-1 0 16,-2-3 0-16,-1-3 0 0,1-4 0 16,8-5 0-16,7-4 0 0,0-3 0 15,8 0 0-15,-3 0 0 0,5-9-3394 0</inkml:trace>
  <inkml:trace contextRef="#ctx0" brushRef="#br0" timeOffset="15521.76">11849 6233 2789 0,'0'0'3970'0,"0"0"-3238"15,0 0-76-15,0 0-611 0,0 0-45 16,0 0 0-16,41 15 0 15,-4-12 0-15,15-2 0 0,2-1 0 16,-3-3 0-16,3-1 0 0,-8 0 0 16,-9 1 0-16,-4 3 0 0,-4 0 0 15,-11 0 0-15,-3 0 0 0,-9 1-101 16,-2 2-1235-16,-4 0-393 0</inkml:trace>
  <inkml:trace contextRef="#ctx0" brushRef="#br0" timeOffset="15728.03">11890 6382 4197 0,'0'0'2638'15,"0"0"-2014"-15,0 0 109 0,0 0-733 16,0 0 0-16,62 24 0 0,-18-20 0 16,3-3 0-16,1-1 0 0,-11-2 0 15,0-3 0-15,2 1 0 0,-2 1 0 16,1-1 0-16,-5-3 0 15,-8 2-213-15,-5-4-2180 0</inkml:trace>
  <inkml:trace contextRef="#ctx0" brushRef="#br0" timeOffset="16625.29">13058 5956 5850 0,'0'0'1021'0,"0"0"-605"0,0 0 96 16,0 0-119-16,0 0-393 16,0 0 0-16,0 0 0 0,62 0 0 15,-25 0 0-15,11-3 0 0,-7-3 0 16,7-1 0-16,-1-2 0 15,-12 2 0-15,3 2 0 0,-12 2 0 16,-5 3 0-16,-4 0 0 0,-9 0 0 16,-6 2 0-16,-2 6 0 0,-2 7 0 15,-8 10 0-15,-5 5 0 0,-1 6 0 16,-5 3 0-16,0-1 0 0,1 5 0 16,-3 1 0-16,-2 1 0 0,-2 0 0 15,2-1 0-15,5-2 0 16,-7-1 0-16,0-5 0 0,6-4 0 15,5-9 0-15,1-3 0 0,5-9 0 16,8-5 0-16,-2-6-77 0,4-3-1351 16,-4-10-4111-16</inkml:trace>
  <inkml:trace contextRef="#ctx0" brushRef="#br0" timeOffset="16779.34">13062 6332 1564 0,'0'0'5503'16,"0"0"-4803"-16,0 0-275 15,0 0-425-15,0 0 0 0,62 17 0 16,-18-17 0-16,11-3 0 0,-1-2 0 16,0-1 0-16,-2 1 0 0,-1-1 0 15,-3-1 0-15,-5-2 0 0,-12 1-2570 16,-6-3-2012-16</inkml:trace>
  <inkml:trace contextRef="#ctx0" brushRef="#br0" timeOffset="17510.07">13982 5983 3057 0,'0'0'2561'0,"0"0"-1564"15,0 0 255-15,0 0-927 0,0 0-325 16,0 0 0-16,0 0 0 0,0 0 0 16,-37-26 0-16,14 15 0 0,-6 1 0 15,-4 3 0-15,2 5 0 0,4 2 0 16,-4 2 0-16,4 3 0 16,2-1 0-16,5 2 0 0,1-1 0 15,5 0 0-15,8 0 0 0,1-3 0 16,5 1 0-16,0 3 0 15,0 6 0-15,11 6 0 0,3 5 0 16,-1 1 0-16,1 0 0 0,-8 0 0 16,0-1 0-16,-1 2 0 0,-1-2 0 15,-2-2 0-15,2-2 0 0,-4-3 0 16,0-3 0-16,0-6 0 0,0-2 0 16,0-2 0-16,0-1 0 0,4 0 0 15,-4-2 0-15,2 0 0 0,-2 0 0 16,4-2 0-16,7-3 0 15,11-3 0-15,3 0 0 0,6-2 0 16,2 2 0-16,-6 2 0 0,4 5 0 16,-4 1 0-16,-2 0 0 15,0 6 0-15,-7 4 0 0,-3 1 0 16,-1 3 0-16,-4 2 0 0,-7 2 0 16,-3 0 0-16,-3 2 0 0,-5 0 0 15,-8 1 0-15,-1 1 0 0,-8 0 0 16,-6-2 0-16,-2 0 0 15,-2-1 0-15,2-4 0 0,-2-6 0 16,2-3 0-16,8-6 0 0,2-2 0 16,7-5 0-16,5-3 0 0,7-3 0 15,4 0-349-15,4 3-811 0,7 1-2578 0</inkml:trace>
  <inkml:trace contextRef="#ctx0" brushRef="#br0" timeOffset="17960.15">14701 6293 3517 0,'0'0'3758'0,"0"0"-2841"0,0 0-917 0,0 0 0 15,-41-33 0-15,24 33 0 0,1 4 0 16,1 6 0-16,3 5 0 0,-2 3 0 16,3 6 0-16,5 2 0 0,2 2 0 15,4-2 0-15,8-2 0 16,5-4 0-16,1-7 0 0,3-4 0 16,3-7 0-16,7-6 0 0,0-10 0 15,4-7 0-15,0-9 0 0,-4 5-1085 16,-6-4-1620-16</inkml:trace>
  <inkml:trace contextRef="#ctx0" brushRef="#br0" timeOffset="18129.93">14780 5860 6623 0,'0'0'572'16,"0"0"-160"-16,-23 62-64 0,9-23-111 15,3 5-237-15,5 0 0 0,6 3 0 16,0 3 0-16,2 4 0 15,9 3 0-15,-3 3 0 0,-2 2 0 16,0-4 0-16,-2-4 0 0,3-9 0 16,7-14 0-16,-4-12-1033 0,3-10-1232 15</inkml:trace>
  <inkml:trace contextRef="#ctx0" brushRef="#br0" timeOffset="18363.66">14991 6257 6382 0,'-2'35'1373'16,"-2"-3"-936"-16,4 3-437 0,0-5 0 15,-5-1 0-15,5-3 0 0,0-2 0 16,0-5 0-16,-2-3 0 15,-2-6 0-15,4-4-113 0,0-3-1063 16,0-3-2370-16</inkml:trace>
  <inkml:trace contextRef="#ctx0" brushRef="#br0" timeOffset="18800.54">15028 5968 6671 0,'0'0'1244'15,"0"0"-967"-15,0 0-277 0,0 0 0 16,0 0 0-16,0 0 0 0,19-32 0 16,-3 28 0-16,11 3 0 0,0 2 0 15,-2 7 0-15,-3 4 0 0,-1 4 0 16,-2 3 0-16,-7 3 0 0,-6 1 0 16,-6 2 0-16,-6-1 0 0,-4-2 0 15,-7-1 0-15,-3 0 0 0,-1-3 0 16,-2-1 0-16,2-2 0 15,3-4 0-15,1-2 0 0,7-4 0 16,4-2 0-16,2-1 0 0,4-2 0 16,0 0 0-16,0 2 0 0,0 0 0 15,8 1 0-15,2 4 0 16,3 3 0-16,3 2 0 0,5 3 0 16,4 1 0-16,-3 1 0 0,9 2 0 15,5 0 0-15,-5 4 0 0,-3 2 0 16,-3 1 0-16,-4 2 0 15,-9-1 0-15,-7 0 0 0,-10-1 0 16,-11 0 0-16,-5-2 0 0,-10 0 0 16,-8-5 0-16,-7-3 0 0,-7-7 0 15,1-4 0-15,4-5 0 0,7-6 0 16,10-11 0-16,15-6 0 0,9 0-1245 16,7-3-1349-16</inkml:trace>
  <inkml:trace contextRef="#ctx0" brushRef="#br0" timeOffset="19684.93">15904 6508 2281 0,'0'0'3233'16,"0"0"-2529"-16,0 0-123 0,0 0 387 16,0 0-543-16,0 0-425 0,0 0 0 15,0 0 0-15,0 0 0 0,-37-26 0 16,33 3 0-16,2-7 0 15,2 0 0-15,2 4 0 0,6 1 0 16,3 5 0-16,1 5 0 0,5 4 0 16,1 2 0-16,3 5 0 0,8 4 0 15,2 0 0-15,4 1 0 16,2 3 0-16,0 1 0 0,-10 2 0 16,-2 3 0-16,-19 0-121 0,0-1-1215 15,-8 0-673-15</inkml:trace>
  <inkml:trace contextRef="#ctx0" brushRef="#br0" timeOffset="19951.43">16136 6550 6162 0,'0'0'1041'0,"0"0"-52"0,37-35-989 16,-16 9 0-16,-1-3 0 0,1-4 0 15,-4-2 0-15,-3-1 0 0,-3-1 0 16,-5 2 0-16,-2 6 0 15,-4 9 0-15,0 10 0 0,0 5 0 16,-8 5 0-16,-9 9 0 0,-4 12 0 16,-6 10 0-16,5 9 0 0,1 2 0 15,7-2 0-15,3-1 0 16,11-4 0-16,0-5 0 0,15-5 0 16,5-4 0-16,7-9 0 0,6-6 0 15,9-6 0-15,3-8 0 0,-12-1-205 16,4-7-2248-16</inkml:trace>
  <inkml:trace contextRef="#ctx0" brushRef="#br0" timeOffset="20225.28">16781 6134 6390 0,'0'0'1321'15,"0"0"-840"-15,0 0-481 0,0 0 0 16,0 0 0-16,0 0 0 15,0 0 0-15,0 0 0 0,0 0 0 16,-4 38-729-16,14-29-932 0,0-4-3837 0</inkml:trace>
  <inkml:trace contextRef="#ctx0" brushRef="#br0" timeOffset="20386.58">16862 6374 7967 0,'0'0'225'0,"0"0"-225"16,0 0 0-16,0 0 0 0,0 0 0 16,0 0-393-16,0 0-944 0,0 0-1004 15</inkml:trace>
  <inkml:trace contextRef="#ctx0" brushRef="#br0" timeOffset="21081.84">17337 6109 3417 0,'0'0'1597'16,"0"0"-701"-16,0 0-215 0,0 0 179 15,0 0-368-15,-8-45-243 0,16 26-249 16,-2-3 0-16,9 1 0 0,3 0 0 16,7 1 0-16,6 2 0 0,2 3 0 15,8 4 0-15,-3 5 0 0,-3 4 0 16,-4 2 0-16,-4 2 0 0,-5 9 0 15,-1 5 0-15,-4 4 0 16,-9 10 0-16,-6 3 0 0,-4 9 0 16,-13 3 0-16,-1 2 0 0,-9 2 0 15,-2-2 0-15,-4-1 0 16,-6-2 0-16,4-6 0 0,-2-4 0 16,2-7 0-16,4-7 0 0,2-8 0 15,8-7 0-15,1-5 0 0,5-9 0 16,5-4 0-16,2-8 0 15,6-6 0-15,4-5 0 0,2-2 0 16,7 2 0-16,-1 5 0 0,0 11 0 16,5 6 0-16,4 8 0 0,-3 7 0 15,1 8 0-15,1 7 0 0,1 4 0 16,0 3 0-16,2 2 0 0,-1 0 0 16,1-1 0-16,0-2 0 0,-1-4 0 15,1-5 0-15,2-5 0 0,-6-5-1197 16,-5-6-1396-16</inkml:trace>
  <inkml:trace contextRef="#ctx0" brushRef="#br0" timeOffset="21684.85">18147 6066 1548 0,'0'0'3582'0,"6"-38"-2490"16,-8 17-247-16,-6 2 280 15,2-1-1125-15,-4 5 0 0,-3 2 0 16,-1 5 0-16,-7 5 0 0,0 6 0 16,-1 11 0-16,-5 10 0 0,-4 13 0 15,0 7 0-15,4 8 0 0,2 6 0 16,4 3 0-16,11-1 0 0,10-4 0 16,0-8 0-16,15-7 0 0,1-12 0 15,11-8 0-15,2-11 0 0,4-10 0 16,0-9 0-16,2-12 0 15,-8-9 0-15,4-5 0 0,-6-5 0 16,-7-3 0-16,-1-1 0 0,-5-3 0 16,-5-3 0-16,-5-1 0 0,-2 2 0 15,-7 6 0-15,1 9 0 0,0 11 0 16,2 12 0-16,0 8 0 16,4 4 0-16,0 11-585 0,0 1-1192 15,0 10-440-15</inkml:trace>
  <inkml:trace contextRef="#ctx0" brushRef="#br0" timeOffset="22230.42">18184 6979 4934 0,'0'0'1348'0,"0"0"-263"0,0 0-417 15,21-43-511-15,-6 17-157 0,3-7 0 16,3-5 0-16,-3-6 0 15,1-3 0-15,0-6 0 0,-5-6 0 16,-1-2 0-16,-3-1 0 0,4 4 0 16,-1 7 0-16,-3 13 0 0,-2 7 0 15,-1 13 0-15,-5 7 0 0,-2 5 0 16,0 4 0-16,0 1 0 0,-2 1 0 16,-5 12 0-16,-5 13 0 0,0 8 0 15,1 9 0-15,1 1 0 0,6-2 0 16,4-2 0-16,4-4 0 15,8-6 0-15,3-4 0 0,3-9 0 16,1-6 0-16,2-6 0 0,-5-4 0 16,-1-4 0-16,5-8 0 15,-3-2 0-15,-3-4 0 0,-1-1 0 16,1 0 0-16,-8 6 0 0,3 5 0 16,-7 4 0-16,-2 4 0 0,0 6 0 15,4 11 0-15,-2 5 0 0,2 3 0 16,0 0 0-16,2-6 0 15,11-7 0-15,-1-5 0 0,5-6-121 16,-6-1-1724-16,-1-7-1344 0</inkml:trace>
  <inkml:trace contextRef="#ctx0" brushRef="#br0" timeOffset="22584.29">18927 5981 3645 0,'0'0'2617'0,"0"0"-1480"0,0 0-344 16,0 0-793-16,0 0 0 0,-27 64 0 16,10-14 0-16,3 5 0 0,1 4 0 15,3-5 0-15,6 2 0 0,-2 0 0 16,1-4 0-16,-1-2 0 0,4-7 0 16,0-6 0-16,2-9 0 0,0-10 0 15,0-10 0-15,8-8 0 0,-1-5-1670 16,3-15-907-16</inkml:trace>
  <inkml:trace contextRef="#ctx0" brushRef="#br0" timeOffset="22877.97">18929 6007 4994 0,'0'0'1168'0,"0"0"49"0,0 0-437 16,10-33-747-16,-2 16-33 15,5 1 0-15,-1-1 0 0,9 6 0 16,-1 1 0-16,3 4 0 0,6 6 0 16,0 2 0-16,2 10 0 0,-2 7 0 15,-4 7 0-15,-7 3 0 0,-11 2 0 16,-7 0 0-16,-11 1 0 0,-9-2 0 16,-7 2 0-16,-4-3 0 0,-9-3 0 15,-1-3 0-15,0-6 0 0,3-4 0 16,10-5 0-16,3-4 0 15,10 0 0-15,5-3 0 0,6 0 0 16,8 2 0-16,6 3 0 0,7 4-417 16,-1-1-1980-16,5 2-756 0</inkml:trace>
  <inkml:trace contextRef="#ctx0" brushRef="#br0" timeOffset="23233.26">19204 6413 5254 0,'0'0'1132'0,"4"-41"-287"0,-4 22 116 16,0 7-961-16,-4 5 0 0,-1 4 0 16,-3 3 0-16,-6 3 0 0,-9 16 0 15,-6 6 0-15,0 7 0 0,4 1 0 16,7-2 0-16,9-5 0 15,5-4 0-15,4-3 0 0,6-3 0 16,9-6 0-16,1-3 0 0,9-5 0 16,-2-2 0-16,-2-5 0 0,3-1 0 15,-3 2 0-15,-4 1 0 16,-3 2 0-16,-1 1 0 0,-1 2 0 16,2 4 0-16,1 5 0 0,-3 1 0 15,5 2 0-15,-3-1 0 0,7 0 0 16,2-6 0-16,-1-2 0 15,1 1 0-15,4-5 0 0,-2-1 0 16,-11-3 0-16,-5-6-797 0</inkml:trace>
  <inkml:trace contextRef="#ctx0" brushRef="#br0" timeOffset="48052.25">5608 9690 2557 0,'0'0'72'16,"0"0"0"-16,0 0 32 0,0 0 1064 15,0 0-804-15,0 0 241 0,0 0-197 16,0 0-52-16,0 0 136 0,-4-17-208 16,4 16-59-16,0 0-25 15,0 0-108-15,4 0-28 0,2 1-56 16,9 0 0-16,5 0-8 0,7 0 0 15,4 1 8-15,4 0-8 0,9-1 0 16,-1 0 8-16,13-1-8 0,8-1 60 16,9 0-44-16,7 1 24 0,5-1 52 15,4-1-76-15,0 1 20 0,0-1 72 16,4 0-44-16,2 0 36 0,4-1 4 16,2-1-100-16,5 3 16 15,-1-2-4-15,5 1-4 0,-5-1-12 16,9 1 4-16,-3 0 12 0,-1 2-16 15,1 1 12-15,3 0-12 0,-2 2 0 16,-3 2 4-16,-3 2 12 16,-1-2-16-16,-3 0 0 0,1 2 4 15,-4 0-4-15,2-1 0 0,3 1 8 16,-3-1-8-16,-2 0 0 0,7 0 16 16,-5 1-16-16,2 0 8 15,3 1 12-15,-1-3-20 0,-1 1 56 16,1 0-56-16,-4 0 40 0,3 2 84 15,-3 3-112-15,-2-2 36 0,-4 3-27 16,0-2-21-16,-6-2 0 0,-6 2 0 16,-3-2 0-16,-3-1 0 0,-7-2 0 15,-2 1 0-15,-10 0 0 0,-2-3 0 16,-8-1-69-16,-5-1-99 0,-6 0-244 16,-10-1-48-16,-2-2-241 15,-15-1-1640-15,-4-2-1000 0</inkml:trace>
  <inkml:trace contextRef="#ctx0" brushRef="#br0" timeOffset="50625.52">15148 9881 2657 0,'0'0'2309'0,"0"0"-729"0,0 0-1079 0,0 0-77 15,0 0 116-15,41 5-359 16,-18-5-181-16,-2 0 0 0,3 0 0 16,3 1 0-16,4 1 0 0,7-1 0 15,9 4 0-15,5 1 0 0,12 1 0 16,12-1 0-16,11 1 0 0,19-3 0 16,11-2 0-16,18-1 0 15,11 2 0-15,16-3 0 0,11 0 0 16,18 0 0-16,13 0 0 0,7-2 0 15,14 2 0-15,5 0 0 0,1 2 0 16,7 0 0-16,-13 4 0 0,-3-2 0 16,-7-1 0-16,-17 2 0 0,-10-2 0 15,-12 2 0-15,-5 0 0 0,-11 2 0 16,-10 0 0-16,-11 0 0 16,-15 0 0-16,-21-2 0 0,-20-1 0 15,-21-4 0-15,-14 0 0 0,-22 0 0 16,-7-4 0-16,-9-1 0 0,-6 3 0 15,-1-2-189-15,-1 2-339 0,12-4-4 16,3-3-841-16,3 0-328 16,3-3-1868-16</inkml:trace>
  <inkml:trace contextRef="#ctx0" brushRef="#br0" timeOffset="77011.35">5186 11140 3141 0,'0'0'3482'0,"0"0"-2778"16,0 0-32-16,0 0-479 0,0 0-193 15,0 0 0-15,0 0 0 0,0 0 0 16,-18 35 0-16,20 6 0 16,0 10 0-16,2 4 0 0,-4 2 0 15,0 6 0-15,0 3 0 0,-8 2 0 16,0-3 0-16,-3-3 0 0,1-10 0 15,2-7 0-15,1-14 0 0,5-11 0 16,2-8 0-16,0-9 0 0,7-3-41 16,3-12-975-16,-4-1-57 0,-6-15-3377 0</inkml:trace>
  <inkml:trace contextRef="#ctx0" brushRef="#br0" timeOffset="77461.44">4856 11070 5838 0,'0'0'1177'0,"0"0"-309"0,0 0-559 0,0 0-309 16,0 0 0-16,0 0 0 0,33 8 0 15,16-6 0-15,17 0 0 0,11-2 0 16,2-2 0-16,-5-2 0 0,-6-2 0 16,-6-1 0-16,-2-2 0 15,-8-1 0-15,-5-1 0 0,-16 2 0 16,-8-2-2574-16</inkml:trace>
  <inkml:trace contextRef="#ctx0" brushRef="#br0" timeOffset="78672.44">5623 11730 2072 0,'0'0'1649'0,"10"-32"-940"0,-8 14 679 0,-2 5-567 16,0 0-277-16,-6 3 276 15,2 1-631-15,2 4-189 0,-7 2 0 16,-1 3 0-16,-2 2 0 0,-5 10 0 15,-2 10 0-15,1 6 0 0,-3 8 0 16,0 5 0-16,1 5 0 0,3 5 0 16,3 0 0-16,3 0 0 0,7-4 0 15,4-5 0-15,4-9 0 16,11-8 0-16,1-6 0 0,9-11 0 16,4-8 0-16,6-7 0 0,-4-9 0 15,2-7 0-15,-2-2 0 0,-8 1 0 16,-8 1 0-16,-9 4 0 15,-8 2 0-15,-9 8 0 0,-5 4 0 16,-9 5 0-16,-6 12 0 0,4 5 0 16,-6 8 0-16,8 4 0 0,1 1 0 15,7-3 0-15,7-3 0 16,3-3 0-16,7-3 0 0,7-6-377 16,1-4-859-16,4-7-361 0</inkml:trace>
  <inkml:trace contextRef="#ctx0" brushRef="#br0" timeOffset="79013.73">5918 11739 6927 0,'0'0'940'0,"0"0"-615"16,-31-35-325-16,23 30 0 0,4 4 0 15,-2 1 0-15,-3 2 0 0,-3 9 0 16,-7 10 0-16,-1 9 0 15,-3 7 0-15,2 5 0 0,5 4 0 16,-1 2 0-16,13 1 0 0,4-3 0 16,6-3 0-16,15-6 0 0,10-6 0 15,2-8 0-15,12-11 0 16,3-9 0-16,4-7 0 0,-3-14 0 16,-3-7 0-16,-9-8 0 0,-16-4 0 15,-11-2 0-15,-10 0 0 0,-10-3 0 16,-11-1 0-16,-2-2 0 0,-2 4 0 15,-1 3 0-15,1 7 0 0,2 10 0 16,4 6 0-16,1 6 0 0,-1 7 0 16,7 2 0-16,-7 0-1433 0</inkml:trace>
  <inkml:trace contextRef="#ctx0" brushRef="#br0" timeOffset="79748.84">6590 11435 5818 0,'0'0'1661'0,"0"0"-948"16,0 0-713-16,0 0 0 16,0 0 0-16,0 0 0 0,45 0 0 15,-11 1 0-15,-1 0 0 0,2 2 0 16,-4 1 0-16,0 1 0 0,0-1 0 15,2 0 0-15,-6-2 0 0,4 0 0 16,-9-2 0-16,-1 0 0 0,-6 0 0 16,-5 1 0-16,-6 0-1061 0,-4 1-2801 0</inkml:trace>
  <inkml:trace contextRef="#ctx0" brushRef="#br0" timeOffset="79957.7">6623 11606 6434 0,'0'0'845'0,"0"0"68"0,39 19-913 15,-16-16 0-15,8-1 0 16,0 0 0-16,0-2 0 0,0 0 0 16,2-4 0-16,4-2 0 0,1-1 0 15,-1 0 0-15,-2-5 0 0,-8 2-273 16,-2-2-2940-16</inkml:trace>
  <inkml:trace contextRef="#ctx0" brushRef="#br0" timeOffset="80765.58">7882 11309 5474 0,'0'0'1056'0,"0"0"-387"0,-17-38 324 16,17 19-993-16,2-1 0 0,9-1 0 15,3-3 0-15,7 2 0 0,10 0 0 16,2 2 0-16,4 4 0 0,5 5 0 16,-1 4 0-16,0 7 0 0,-8 2 0 15,2 10 0-15,-6 6 0 0,-4 8 0 16,-8 7 0-16,-3 7 0 16,-12 9 0-16,-2 3 0 0,-6 4 0 15,-10 1 0-15,-1-2 0 0,-8 0 0 16,-2-5 0-16,0-2 0 15,-4-4 0-15,0-7 0 0,0-5 0 16,0-9 0-16,2-7 0 0,1-7 0 16,1-9 0-16,10-8 0 0,1-11 0 15,5-9 0-15,7-9 0 16,4-6 0-16,6 3 0 0,13 8 0 16,8 7 0-16,4 11 0 0,2 10 0 15,-8 6 0-15,-3 12 0 0,-1 8 0 16,-11 8 0-16,5 3 0 0,-5 0 0 15,1 1 0-15,-5-4 0 0,4-3 0 16,3-4 0-16,1-4 0 0,0-6 0 16,3-6 0-16,-5-3-1489 0</inkml:trace>
  <inkml:trace contextRef="#ctx0" brushRef="#br0" timeOffset="80900.42">8407 11679 8192 0,'0'0'0'0,"0"0"0"0,0 0 0 0,0 0 0 16,0 0 0-16,0 0 0 0,0 0 0 15,0 0 0-15,0 0 0 0,6 19 0 16,-6-19-721-16,0-12-3809 0</inkml:trace>
  <inkml:trace contextRef="#ctx0" brushRef="#br0" timeOffset="81414.22">8701 10970 6058 0,'0'0'853'0,"0"0"-105"0,0 0-215 15,0 0-533-15,6 42 0 0,-6-10 0 16,-6 3 0-16,6 1 0 0,-5-1 0 16,-1 0 0-16,2 1 0 0,-6 0 0 15,-1 4 0-15,-1 3 0 16,-9 2 0-16,1-4 0 0,-5-2 0 16,4-6 0-16,5-6 0 0,1-8 0 15,9-8 0-15,4-6 0 0,2-3 0 16,2-1 0-16,14-1 0 15,15-1 0-15,11-6 0 0,10-2 0 16,1-2 0-16,-1 1 0 0,-5 2 0 16,-5 1 0-16,-5 4 0 0,-10 0 0 15,-6 2 0-15,-11 1 0 16,-4 0 0-16,-6 0 0 0,4 0 0 16,-4 0-317-16,0 0-963 0,-4-3-2658 0</inkml:trace>
  <inkml:trace contextRef="#ctx0" brushRef="#br0" timeOffset="81604.28">8922 11129 8027 0,'0'0'165'0,"-21"39"-165"16,11-10 0-16,3 4 0 16,3 7 0-16,-2 5 0 0,6 7 0 15,0 3 0-15,2 1 0 0,2 0 0 16,3-1 0-16,1-3 0 15,-2-4 0-15,4-8 0 0,1-9 0 16,9-12 0-16,-3-9-365 0,-1-10-2648 0</inkml:trace>
  <inkml:trace contextRef="#ctx0" brushRef="#br0" timeOffset="82232.39">9579 11448 2517 0,'0'0'2037'0,"0"0"-1181"15,0 0 421-15,0 0-573 0,25-47-200 0,-23 35-207 16,-2 2-297-16,-2-1 0 0,-8 1 0 16,-5-1 0-16,1 2 0 0,-3 3 0 15,-6 3 0-15,3 5 0 16,-5 7 0-16,2 4 0 0,-2 3 0 16,3 5 0-16,1 1 0 0,6 2 0 15,5-2 0-15,10 0 0 0,0-2 0 16,15 0 0-16,5 0 0 0,13-1 0 15,9-1 0-15,-1 0 0 16,2-2 0-16,-5 1 0 0,-7-1 0 16,-5 1 0-16,-7 1 0 0,-11 0 0 15,-4-4 0-15,-4 2 0 0,-6-1 0 16,-8-2 0-16,1-2 0 16,-7-2 0-16,-1-2 0 0,-4-3 0 15,2-3 0-15,-3-1 0 0,-3-5 0 16,2-4 0-16,4-3 0 0,-8-5 0 15,4 3 0-15,2 2 0 0,5 6 0 16,3 5 0-16,7 1-985 0,0 1-2977 0</inkml:trace>
  <inkml:trace contextRef="#ctx0" brushRef="#br0" timeOffset="89168.46">3045 15080 1880 0,'0'0'168'0,"-44"-14"549"0,24 3 15 15,3-1-644-15,3-1 64 0,-3 1 212 16,1 2-144-16,-1 1 13 0,3 3 239 15,-1 1-92-15,3 2-44 0,1 2 100 16,1 0-196-16,4 1-35 16,2 0 95-16,4-1-212 0,0-1-28 15,0 2-48-15,2 0-12 0,12 0 0 16,11 4 48-16,8-2-16 0,11 1 16 16,3-2 48-16,7-1-76 0,6 0 28 15,6 0 28-15,4 0-72 16,9 0 12-16,-1 0-8 0,3 0 0 15,4 1-8-15,4 1 8 0,2 0-4 16,10 1-4-16,-2 0 8 16,7-2 0-16,-1 1-8 0,0 2 0 15,5-2 4-15,-3 3-4 0,3 0 0 16,0 0-4-16,1 3 4 0,-1-1 4 16,1 0-4-16,3 0 0 0,-2-1-8 15,1 2 20-15,-3-1-12 0,2 2 0 16,-1 0 0-16,3-2 0 0,2 3 0 15,-1-1 0-15,5-2 0 0,2 2 0 16,-2-3 4-16,6 1-4 16,0-3 0-16,2 3 0 0,3-1 0 15,-1-1 0-15,2 2 4 0,1-2-4 16,-3-1 0-16,0 0-4 0,2 1 4 16,-4 3 0-16,3 1-16 15,-1 0 16-15,2 2-4 0,-2-3 0 16,7 0 4-16,1 1 0 0,3-1 4 15,2 0-4-15,-3 3 0 0,9-3-68 16,8 2 68-16,-4-1-12 16,4-2 4-16,0 2 8 0,0-2 0 15,0 1-4-15,-4 1-68 0,-4-1-128 16,-2-1 8-16,-6-3 28 0,-9 0-205 16,-6-3-151-16,-33-1-356 0,-8 0-1733 0</inkml:trace>
  <inkml:trace contextRef="#ctx0" brushRef="#br0" timeOffset="92824.25">5387 15545 2529 0,'0'0'2153'0,"0"0"-1253"0,0 0 409 16,0 0-661-16,0 0-164 0,0 0-315 15,0 0-169-15,0 0 0 0,0 0 0 16,27 68 0-16,-9-23 0 0,5 3 0 15,-2-1 0-15,2 7 0 0,-3 5 0 16,-1 3 0-16,-3 1 0 16,-3-3 0-16,-3-5 0 0,-2-6 0 15,-1-9 0-15,-1-7 0 0,0-10 0 16,2-8 0-16,-4-5 0 16,-2-7 0-16,3-3 0 0,-1-2 0 15,-2-10-61-15,2-10-1331 0,-4-1-697 16</inkml:trace>
  <inkml:trace contextRef="#ctx0" brushRef="#br0" timeOffset="93198.4">5844 15502 1724 0,'0'0'2766'0,"0"0"-906"0,0 0-1183 16,0 0-125-16,0 0 61 0,0 0-613 15,-6 43 0-15,1-11 0 0,-1 6 0 16,-4 6 0-16,0 4 0 16,-1 7 0-16,1 5 0 0,0 4 0 15,-7 2 0-15,0 1 0 0,3-4 0 16,-3-5 0-16,1-7 0 0,4-10 0 16,5-10 0-16,3-11 0 0,2-10 0 15,2-10 0-15,0-2-1141 0,2-13-3265 16</inkml:trace>
  <inkml:trace contextRef="#ctx0" brushRef="#br0" timeOffset="94007.91">6205 15843 6522 0,'0'0'1397'16,"0"0"-1124"-16,0 0-273 0,0 0 0 16,48-3 0-16,-11-1 0 0,5 0 0 15,-5 0 0-15,-4 0 0 0,-2 0 0 16,-6 2 0-16,-3 0 0 0,-1 0 0 15,0-1 0-15,-7 0 0 16,-1-1 0-16,-5 2-73 0,-2-1-1079 16,-6 0-2070-16</inkml:trace>
  <inkml:trace contextRef="#ctx0" brushRef="#br0" timeOffset="94164.15">6237 15948 6959 0,'0'0'716'0,"0"0"-199"0,0 0-517 16,53 26 0-16,-20-17 0 0,7-3 0 15,-3-2 0-15,0-3 0 0,4-1 0 16,7-1 0-16,-1-5 0 0,1-6 0 16,-11 1 0-16,-6-3-1846 0</inkml:trace>
  <inkml:trace contextRef="#ctx0" brushRef="#br0" timeOffset="94868.65">7524 15751 5082 0,'0'0'908'0,"0"-53"-79"0,-4 19 487 0,-6 0-1259 0,-3-4-57 0,-1 1 0 16,-3 4 0-16,1 8 0 0,1 10 0 15,1 7 0-15,2 7 0 0,-7 7 0 16,0 11 0-16,-1 9 0 0,-1 8 0 16,-4 2 0-16,5 3 0 0,3 0 0 15,7-2 0-15,3-4 0 16,7-4 0-16,7-8 0 0,7-6 0 0,3-7 0 15,3-5 0-15,7-3 0 16,0-5 0-16,2-8 0 0,0-3 0 16,0-3 0-16,-2 1 0 0,0 0 0 15,-7 6 0-15,-7 6 0 0,-5 4 0 16,-2 7 0-16,-6 11 0 0,0 10 0 16,-4 8 0-16,-2 5 0 15,-4 2 0-15,-3 2 0 0,3 0 0 16,2-2 0-16,1-2 0 0,1-3 0 15,-2-4 0-15,6-4 0 16,2-4 0-16,0-5 0 0,0-8 0 16,2-4-105-16,2-4-1299 0,0-7-2594 0</inkml:trace>
  <inkml:trace contextRef="#ctx0" brushRef="#br0" timeOffset="95210.64">7824 15668 2837 0,'0'0'3585'16,"0"-38"-1988"-16,-4 21-1424 0,2 3-173 16,-6 5 0-16,1 2 0 0,-3 3 0 15,0 4 0-15,-11 5 0 0,0 9 0 16,1 10 0-16,1 8 0 0,0 7 0 16,3 7 0-16,-1 6 0 15,7 3 0-15,0-1 0 0,10-3 0 16,0-5 0-16,10-6 0 0,7-7 0 15,3-5 0-15,1-9 0 16,6-5 0-16,0-8 0 0,4-6 0 16,0-10 0-16,-4-9 0 0,-1-7 0 15,-5-6 0-15,-6-6 0 0,-9-4 0 16,-2-4 0-16,-8-3 0 0,-11 0 0 16,3 4 0-16,-3 7 0 0,3 10 0 15,8 11 0-15,-2 7 0 0,2 8 0 16,2 0 0-16,-1 2 0 0,3 0-209 15,0 1-1412-15,9 2-339 0</inkml:trace>
  <inkml:trace contextRef="#ctx0" brushRef="#br0" timeOffset="95543.93">8264 15597 7471 0,'0'0'721'16,"0"0"-721"-16,-20-45 0 0,5 38 0 15,1 3 0-15,-3 6 0 0,1 5 0 16,-5 9 0-16,4 7 0 16,-3 6 0-16,-1 8 0 0,5 8 0 15,-5 5 0-15,4 5 0 0,3 4 0 16,1 0 0-16,9-4 0 0,6-4 0 16,13-8 0-16,6-7 0 0,10-10 0 15,10-7 0-15,2-10 0 0,9-9 0 16,-4-11 0-16,-7-9 0 0,-4-9 0 15,-10-7 0-15,-6-6 0 16,-11-8 0-16,-10-4 0 0,-6-4 0 16,-9-2 0-16,-5 1 0 0,-7 5 0 15,0 13 0-15,6 11 0 0,1 13 0 16,9 7 0-16,1 4 0 0,4 1-1766 16</inkml:trace>
  <inkml:trace contextRef="#ctx0" brushRef="#br0" timeOffset="96271.98">8781 15775 4077 0,'0'0'3006'0,"0"0"-2266"0,0 0-371 0,4 36-369 16,-4-6 0-16,0 4 0 0,-6 3 0 16,2-4 0-16,4-1 0 0,-4-2 0 15,2-3 0-15,2-4 0 0,0-6 0 16,0-3 0-16,0-7 0 0,0-4 0 16,0-3 0-16,6-3 0 0,4-9 0 15,7-13 0-15,3-7 0 0,1-7 0 16,0-2 0-16,-1 4 0 0,-3 1 0 15,0 9 0-15,-7 8 0 16,0 10 0-16,-10 6 0 0,4 3 0 16,-4 0 0-16,2 3 0 0,3 1 0 15,-1 7 0-15,2 3 0 0,4 4 0 16,-4 1 0-16,-1 1 0 16,1-5 0-16,-6-2 0 0,4 0 0 15,-2-2 0-15,2-4 0 0,-4 0 0 16,4-4 0-16,-2 0 0 0,2-1 0 15,3 0 0-15,3-2 0 16,4-6 0-16,-1-6 0 0,1-5 0 16,1-2 0-16,-5-1 0 0,3 2 0 15,-7 2 0-15,-2 4 0 0,0 5 0 16,-2 3 0-16,-2 3 0 0,0 1 0 16,0 0 0-16,0 3 0 0,-2 8 0 15,2 8 0-15,0 7 0 0,0 2 0 16,6-2 0-16,-2-3 0 0,3-1 0 15,-3-3 0-15,6-2 0 16,-8-5 0-16,6-5 0 0,-6-2 0 16,-2-4 0-16,5 0 0 0,-5-1-929 15,4-6-1908-15</inkml:trace>
  <inkml:trace contextRef="#ctx0" brushRef="#br0" timeOffset="96875.65">9358 15446 3989 0,'0'0'1701'0,"0"0"-784"0,0 0-57 16,0 0-135-16,0 0-725 15,0 0 0-15,0 0 0 0,0 0 0 16,0 0 0-16,0 0 0 0,47 7 0 15,-36 0 0-15,-1 2 0 0,0-1 0 16,-3 2 0-16,-1-1 0 16,-2 3 0-16,-4-2 0 0,0 0 0 15,-4 1 0-15,-2 0 0 0,-5-1 0 16,1 0 0-16,0-3 0 0,-3 0 0 16,5-2 0-16,2-2 0 0,0-1 0 15,6-2 0-15,-5 1 0 0,5-1 0 16,0 1 0-16,0 0 0 0,0 0 0 15,5 0 0-15,1 4 0 0,4 0 0 16,0 4 0-16,5 1 0 16,-3 1 0-16,-1 1 0 0,-1-2 0 15,0 1 0-15,1-2 0 0,-5 3 0 16,-2-3 0-16,-2-3 0 0,-2-1 0 16,0 1 0-16,-2 2 0 15,-4 1 0-15,-5 2 0 0,-3-1 0 16,-1-2 0-16,-1 0 0 0,4-1 0 15,-3-3 0-15,5 1 0 16,-5 0 0-16,-1 1 0 0,-7-2 0 16,9 0-657-16,-9-1-1636 0</inkml:trace>
  <inkml:trace contextRef="#ctx0" brushRef="#br0" timeOffset="98161.82">5980 16843 3829 0,'0'0'3578'15,"0"0"-3030"-15,0 0-311 0,0-34-237 16,-4 29 0-16,-2-3 0 0,-4-1 0 16,-13-3 0-16,-6 2 0 0,-4 1 0 15,-4 5 0-15,-5 2 0 0,5 2 0 16,-4 5 0-16,-5 4 0 0,3 7 0 16,1 3 0-16,3 2 0 0,4 4 0 15,8 0 0-15,2-1 0 0,13-2 0 16,2 2 0-16,10-3 0 0,6 2 0 15,14-1 0-15,7 2 0 16,8 2 0-16,13 0 0 0,2 1 0 16,1 3 0-16,1 0 0 0,-11 3 0 15,-8 2 0-15,-2 0 0 0,0-1 0 16,-8-2 0-16,-2 0 0 16,-5-5 0-16,-5 1 0 0,-3-3 0 15,-8-3 0-15,0-3 0 0,-10-1 0 16,-5-5 0-16,-6-4 0 15,-1 0 0-15,-9-7 0 0,0-2 0 16,-2-7 0-16,-5-6 0 0,-1-1 0 16,0-3 0-16,-2 4 0 0,-1 2 0 15,9 8 0-15,8 0 0 0,5 3 0 16,9 0-253-16,5-6-1164 0</inkml:trace>
  <inkml:trace contextRef="#ctx0" brushRef="#br0" timeOffset="98621.6">6315 17086 6138 0,'0'0'429'0,"0"0"619"0,0 0-471 15,48-6-577-15,-11 0 0 0,2 0 0 16,0 0 0-16,-1-1 0 15,-1 1 0-15,-6 1 0 0,0-2 0 16,-8 3 0-16,-3 1 0 0,-9-1 0 16,-1 4-309-16,-10-1-979 0,4 1-2098 0</inkml:trace>
  <inkml:trace contextRef="#ctx0" brushRef="#br0" timeOffset="98811.79">6402 17204 5466 0,'0'0'676'0,"0"0"69"0,0 0 291 16,39 12-767-16,-12-8-269 0,4-2 0 15,2-1 0-15,-2-1 0 0,2 0 0 16,4-3 0-16,3-4 0 16,-13 2 0-16,-1-5-2710 0</inkml:trace>
  <inkml:trace contextRef="#ctx0" brushRef="#br0" timeOffset="99338.06">7541 16781 6118 0,'0'0'372'0,"0"0"837"15,-37-32-716-15,20 32-493 0,3 10 0 16,-9 12 0-16,-2 10 0 0,-2 10 0 16,2 7 0-16,3 6 0 0,7 2 0 15,5 0 0-15,8 3 0 0,2-3 0 16,6 0 0-16,4-6 0 0,3-9 0 16,5-8 0-16,3-11 0 0,6-11 0 15,2-6 0-15,2-8 0 0,0-14 0 16,4-7 0-16,-8-8 0 0,0-5 0 15,-7 2 0-15,-9 0 0 16,-11 4 0-16,-4 5 0 0,-9 6 0 16,-12 8 0-16,-1 8 0 0,-5 5 0 15,-3 15 0-15,-1 10 0 0,2 5 0 16,2 5 0-16,6 0 0 16,9-3 0-16,6-4 0 0,5-3 0 15,14-6 0-15,7-9-157 0,11-5-1047 16,-2-7-197-16</inkml:trace>
  <inkml:trace contextRef="#ctx0" brushRef="#br0" timeOffset="99709.24">8004 16898 6943 0,'0'0'564'0,"0"0"48"0,-33-33-539 15,18 27-73-15,3 5 0 16,-3 1 0-16,1 7 0 0,-3 6 0 16,1 11 0-16,-5 4 0 0,-1 13 0 15,1 6 0-15,0 5 0 0,7 9 0 16,1-1 0-16,9-2 0 16,4-3 0-16,17-11 0 0,3-9 0 15,7-11 0-15,15-10 0 0,-1-10 0 16,6-8 0-16,5-15 0 15,-8-9 0-15,-7-8 0 0,-6-5 0 16,-11-1 0-16,-3-3 0 0,-17-2 0 16,0-2 0-16,-10-3 0 0,-3 2 0 15,-5 7 0-15,1 9 0 0,1 9 0 16,1 11 0-16,3 5 0 0,3 6 0 16,7 3 0-16,-2 0 0 0,8 2 0 15,3 7-629-15,3-2-828 0,6 0-3921 0</inkml:trace>
  <inkml:trace contextRef="#ctx0" brushRef="#br0" timeOffset="100004.23">8390 16902 7731 0,'0'0'461'16,"7"-47"-461"-16,-7 25 0 0,0 8 0 15,0 3 0-15,-11 7 0 0,1 4 0 16,-4 5 0-16,-3 11 0 15,0 8 0-15,1 6 0 0,1 7 0 16,-1 8 0-16,1 4 0 0,3 3 0 16,8 0 0-16,0-3 0 0,8-7 0 15,10-5 0-15,3-8 0 0,10-10 0 16,6-8 0-16,2-6 0 0,2-6 0 16,0-7 0-16,-6-9 0 0,-6-7 0 15,-8-2 0-15,-7-7 0 0,-8-4 0 16,-2-4 0-16,-8-8 0 0,-7-3 0 15,-1 0 0-15,-5 2 0 16,5 13 0-16,-3 10 0 0,9 13 0 16,4 2-2446-16</inkml:trace>
  <inkml:trace contextRef="#ctx0" brushRef="#br0" timeOffset="100712.83">8864 17031 6226 0,'0'0'1481'15,"0"0"-996"-15,0 0-485 0,27 49 0 16,-21-20 0-16,-2 8 0 0,0 1 0 16,-4-6 0-16,0-1 0 0,0-4 0 15,2-6 0-15,2-3 0 0,-4-5 0 16,2-4 0-16,3-6 0 0,-5-2 0 16,0-1 0-16,4-7 0 0,6-13 0 15,2-12 0-15,7-8 0 0,-2-4 0 16,-1 2 0-16,1 8 0 0,-3 5 0 15,3 8 0-15,-11 9 0 16,2 7 0-16,-6 3 0 0,2 2 0 16,0 5 0-16,-1 8 0 0,1 9 0 15,0 5 0-15,-4 2 0 0,0 1 0 16,0-5 0-16,-4 0 0 16,4-5 0-16,-7-5 0 0,7-3 0 15,0-5 0-15,0-3 0 0,0-3 0 16,0-1 0-16,3-2 0 15,5-7 0-15,8-6 0 0,7-9 0 16,6-5 0-16,-6 1 0 0,-3 8 0 16,-9 8 0-16,-7 8 0 0,-4 1 0 15,0 3 0-15,2 0 0 0,-2 10 0 16,4 9 0-16,-4 7 0 0,4 6 0 16,-2-3 0-16,2-1 0 0,7-5 0 15,-5 1 0-15,4-5 0 0,1-2 0 16,3-4 0-16,-4-6 0 0,-3-6 0 15,-1-1-1197-15,-2-11-1240 0</inkml:trace>
  <inkml:trace contextRef="#ctx0" brushRef="#br0" timeOffset="101829.43">9410 16654 3201 0,'0'0'1004'0,"0"0"-323"16,0 0 447-16,0 0-668 0,6-38-99 16,4 25 219-16,0-3-232 0,7 2-76 15,-1 0-115-15,5 1-157 0,0 1 0 16,-1 3 0-16,3 3 0 16,2 3 0-16,-4 6 0 0,-1 5 0 15,-3 7 0-15,-3 4 0 0,-3 0 0 16,-1 4 0-16,-8 4 0 15,2 4 0-15,-4 1 0 0,-4 4 0 16,-6-2 0-16,-3 2 0 0,-1-2 0 16,-3-1 0-16,-7-2 0 0,3-5 0 15,0-1 0-15,3-7 0 0,-3-6 0 16,2-3 0-16,3-5 0 0,3-4 0 16,-5-2 0-16,5-6 0 0,3-3 0 15,0-4 0-15,4-3 0 0,6-3 0 16,0 1 0-16,0-2 0 0,12 3 0 15,-2 3 0-15,5 4 0 16,1 8 0-16,1 4 0 0,-3 5 0 16,3 10 0-16,-1 2 0 0,5 5 0 15,0 1 0-15,-7 1 0 0,7 1 0 16,-5-3 0-16,1 1 0 16,-3-4 0-16,3-5 0 0,-1-2 0 15,-1-6 0-15,-5-1-1089 0,-4-5-1877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9:04:12.314"/>
    </inkml:context>
    <inkml:brush xml:id="br0">
      <inkml:brushProperty name="width" value="0.05292" units="cm"/>
      <inkml:brushProperty name="height" value="0.05292" units="cm"/>
      <inkml:brushProperty name="color" value="#C00000"/>
    </inkml:brush>
  </inkml:definitions>
  <inkml:trace contextRef="#ctx0" brushRef="#br0">8178 6325 2513 0,'0'0'376'0,"0"0"2641"16,0 0-2196-16,0 0-117 0,0 0 57 15,0 0-761-15,0 0 0 0,0 0 0 16,0 0 0-16,-13 19 0 0,9 7 0 16,4 6 0-16,0 5 0 0,0 4 0 15,0 1 0-15,-4 3 0 0,2 3 0 16,-4 0 0-16,-5 2 0 0,3 0 0 15,-2 0 0-15,-3-2 0 16,-1-3 0-16,1-5 0 0,3-7 0 16,0-6 0-16,6-4 0 0,-3-8 0 15,7-5 0-15,-4-5 0 0,4-3 0 16,0-2 0-16,0 0 0 16,0-12 0-16,0-12 0 0,4-8 0 15,-2-7-685-15,3 6-1396 0,-1 1-560 16</inkml:trace>
  <inkml:trace contextRef="#ctx0" brushRef="#br0" timeOffset="302.66">8113 6311 5102 0,'0'0'880'0,"0"0"-195"15,0 0 483-15,0 0-811 0,0 0-357 16,0 0 0-16,0 0 0 16,0 0 0-16,36 35 0 0,-10-3 0 15,-3 3 0-15,-2-2 0 0,-5-4 0 16,-1-1 0-16,-1-6 0 0,-3-2 0 15,-5-6 0-15,0-3 0 0,0-5 0 16,-2-4 0-16,-4-2 0 16,5 0 0-16,-3-2 0 0,2-9 0 15,-4-7-665-15,0 2-364 0,0-2-1684 0</inkml:trace>
  <inkml:trace contextRef="#ctx0" brushRef="#br0" timeOffset="637.7">8175 6293 6150 0,'0'0'825'0,"0"0"-101"0,0 0-231 15,0 0-493-15,-37-6 0 0,12 18 0 16,-1 7 0-16,-5 6 0 0,-3 4 0 16,-1 1 0-16,8 2 0 0,1-5 0 15,11-3 0-15,5-3 0 0,4-7 0 16,6-4 0-16,0-5-237 15,0-5-5538-15</inkml:trace>
  <inkml:trace contextRef="#ctx0" brushRef="#br0" timeOffset="9082.99">17527 9068 2096 0,'0'0'2378'16,"0"0"-1274"-16,0 0-436 15,0 0 13-15,0 0 311 0,0 0-719 16,0 0-273-16,0 0 0 0,0 0 0 16,-10-1 0-16,26-6 0 0,11-1 0 15,4 2 0-15,6 1 0 16,1 2 0-16,3-2 0 0,9 2 0 15,-5 0 0-15,1 0 0 0,-3 0 0 16,-4 0 0-16,-10 1 0 0,0 0 0 16,-8 1 0-16,-9 0 0 0,-6-1 0 15,-2 2 0-15,-4 0 0 0,0 0-1509 16,-4 0-364-16,-6 3-1053 0</inkml:trace>
  <inkml:trace contextRef="#ctx0" brushRef="#br0" timeOffset="9610.36">17482 9324 5918 0,'0'0'1201'0,"0"0"-417"0,0 0-495 16,41-1-289-16,0-3 0 0,13-2 0 16,4-3 0-16,4-1 0 0,6-1 0 15,7 0 0-15,-3 0 0 0,0-1 0 16,-12 1 0-16,-8 2 0 0,-5-1 0 16,-9 1 0-16,-7-4 0 0,-7 1-1013 15,-13-3-3693-15</inkml:trace>
  <inkml:trace contextRef="#ctx0" brushRef="#br0" timeOffset="15760.98">19834 8958 5450 0,'0'0'664'15,"8"-51"-99"-15,-6 21 367 0,2 4-428 16,-1 2-427-16,-3 2-77 15,0 2 0-15,-7 3 0 0,-3 4 0 16,0 3 0-16,-5 3 0 0,-8 7 0 16,1 11 0-16,-7 8 0 0,-4 13 0 15,-4 9 0-15,1 7 0 0,3 9 0 16,4 7 0-16,5 6 0 0,5 5 0 16,13 3 0-16,6-4 0 0,14-6 0 15,5-10 0-15,8-13 0 16,8-15 0-16,2-13 0 0,9-11 0 15,3-9 0-15,7-14 0 0,-2-9 0 16,-7-12 0-16,-5-6 0 0,-16-3 0 16,-11-2 0-16,-13-2 0 15,-4-6 0-15,-8-1 0 0,-5-4 0 16,1 0 0-16,-5 8 0 0,5 12 0 16,3 13 0-16,5 14 0 0,6 8 0 15,0 6 0-15,0 2 0 0,0 11 0 16,2 11 0-16,0-1-1093 15,-2 4-1360-15</inkml:trace>
  <inkml:trace contextRef="#ctx0" brushRef="#br0" timeOffset="15947.96">20113 9394 2705 0,'0'0'5487'0,"0"0"-5487"0,0 0 0 15,10 47 0-15,-3-22 0 0,1-2 0 16,-2-2 0-16,9-7 0 0,-1-5 0 16,3-4 0-16,-1-5 0 15,-6-3-537-15,-3-11-5642 0</inkml:trace>
  <inkml:trace contextRef="#ctx0" brushRef="#br0" timeOffset="16507.5">20516 8795 2705 0,'0'0'1873'0,"0"0"-829"0,4-34-168 0,-4 31-87 16,0 3 116-16,0 3-905 0,-2 11 0 16,-4 18 0-16,6 12 0 0,0 9 0 15,4 7 0-15,7-2 0 16,3 3 0-16,-2 3 0 0,3 0 0 16,-7 0 0-16,-4-1 0 0,-4-5 0 15,-4-6 0-15,-4-8 0 16,-2-5 0-16,-5-9 0 0,5-10-205 15,4-8-1484-15,-5-11-1024 0</inkml:trace>
  <inkml:trace contextRef="#ctx0" brushRef="#br0" timeOffset="24056.77">17418 12694 1704 0,'0'0'2798'16,"0"0"-1814"-16,0 0 373 0,0 0-613 15,0 0-212-15,0 0-459 0,0 0-73 16,0 0 0-16,-5-4 0 16,28 10 0-16,6-1 0 0,8-3 0 15,1 1 0-15,-3-3 0 0,2 1 0 16,0-1 0-16,-2-2 0 0,-4-1 0 15,2 1 0-15,-6-2 0 0,2 1 0 16,-6-1 0-16,-2-2 0 0,-11 4 0 16,-4-1-69-16,-2 1-1039 0,-2 2-1990 0</inkml:trace>
  <inkml:trace contextRef="#ctx0" brushRef="#br0" timeOffset="24434.61">17436 12894 6450 0,'0'0'1065'0,"0"0"-388"0,0 0-677 16,0 0 0-16,0 0 0 15,0 0 0-15,48-7 0 0,-9 6 0 16,9-1 0-16,3 2 0 0,-3 0 0 15,-3 3 0-15,-3 2 0 16,-13 1 0-16,2 0 0 0,-7-2 0 16,-1-1 0-16,-2-6 0 0,-5-1-309 15,-5-9-2932-15</inkml:trace>
  <inkml:trace contextRef="#ctx0" brushRef="#br0" timeOffset="26996.92">19685 12415 1908 0,'0'0'2966'0,"0"0"-2150"0,0 0 313 16,0 0-441-16,-16-33-236 0,12 30-219 15,-1-1-233-15,-1 2 0 0,0 2 0 16,-6 7 0-16,-7 13 0 0,-6 11 0 16,-6 10 0-16,-2 10 0 0,-2 7 0 15,-2 7 0-15,0 7 0 16,10 2 0-16,2 0 0 0,8-3 0 0,13-10 0 16,4-6 0-16,4-11 0 15,17-11 0-15,6-7 0 0,6-10 0 16,6-13 0-16,3-5 0 0,3-13 0 15,-6-7 0-15,-1-9 0 16,-7-1 0-16,-15-2 0 0,-10 0 0 16,-8 3 0-16,-14 7 0 0,-7 6 0 15,-4 11 0-15,-4 10 0 16,0 13 0-16,-6 11 0 0,0 5 0 16,-1 5 0-16,12 0 0 0,5-5 0 15,11-3 0-15,5-6 0 0,10-7-1561 16,3-7-700-16</inkml:trace>
  <inkml:trace contextRef="#ctx0" brushRef="#br0" timeOffset="27414.64">20105 12432 2088 0,'0'0'4110'0,"0"0"-2981"0,0 0-605 16,-4-33-183-16,0 33-341 16,-7 3 0-16,-5 14 0 0,-7 10 0 15,-2 9 0-15,0 9 0 0,-2 6 0 16,7 8 0-16,-7 11 0 0,6 5 0 15,5 2 0-15,5 0 0 0,11-8 0 16,4-8 0-16,13-6 0 0,4-14 0 16,8-6 0-16,6-11 0 0,2-11 0 15,0-8 0-15,-2-5 0 0,-4-15 0 16,-8-9 0-16,-8-8 0 16,-9-6 0-16,-6-2 0 0,-11 1 0 15,-3 8 0-15,-3 11 0 0,-1 9 0 16,-1 11 0-16,-4 9 0 0,-1 12 0 15,-7 10 0-15,0 3 0 16,4 1 0-16,6-2 0 0,9-6 0 16,8-8 0-16,8-6-1305 0,2-10-2549 0</inkml:trace>
  <inkml:trace contextRef="#ctx0" brushRef="#br0" timeOffset="27776.04">20367 13115 5554 0,'0'0'2173'0,"0"0"-1708"16,-29 33-465-16,27-25 0 0,0-3 0 15,2-2 0-15,2 0 0 0,7-2 0 16,5-3 0-16,17-10 0 0,4-8-541 15,-6 2-1800-15,0-2-2417 0</inkml:trace>
  <inkml:trace contextRef="#ctx0" brushRef="#br0" timeOffset="28259.7">20564 12426 5890 0,'0'0'1281'16,"0"0"-525"-16,0 0-491 0,0 0-265 16,0 0 0-16,0 0 0 0,0 0 0 15,0 0 0-15,0 0 0 0,35 34 0 16,2-28 0-16,2-5 0 0,1-1 0 16,-1-2 0-16,0-4 0 15,-6-2 0-15,-6 0 0 0,-2 2 0 16,-13 2 0-16,-1 3 0 0,-7 1 0 15,-4 3 0-15,0 9 0 0,-6 14 0 16,-5 11 0-16,-1 8 0 16,-5 7 0-16,1 4 0 0,-1 3 0 15,-3 3 0-15,5-2 0 0,-1-4 0 16,1-4 0-16,3-6 0 16,-3-3 0-16,-1-5 0 0,-1-4 0 15,-4-4 0-15,7-7-373 0,-3-9-1420 16,11-7-64-16,-4-7-1476 0</inkml:trace>
  <inkml:trace contextRef="#ctx0" brushRef="#br0" timeOffset="28381.69">20551 12990 7099 0,'0'0'520'0,"0"0"53"0,48-19-573 16,-15 14 0-16,0 5 0 16,-6 0 0-16,-4 0 0 0,-3 0 0 15,-1-2 0-15,10-5 0 0,4-5 0 16,8-5 0-16,-4 2 0 0,-1-4-457 0</inkml:trace>
  <inkml:trace contextRef="#ctx0" brushRef="#br0" timeOffset="29199.76">21337 12843 1376 0,'0'0'813'0,"0"0"803"0,0 0-219 0,0 0-365 0,0 0-199 0,0 0 183 15,0 0-907-15,0 0-109 16,-15 35 0-16,15-1 0 0,0 4 0 16,0-1 0-16,0-6 0 0,0-2 0 15,-2-3 0-15,0-2 0 0,-2-9 0 16,0-4 0-16,4-5 0 0,-2-5 0 15,2-1 0-15,-2-12 0 16,2-12 0-16,4-10 0 0,4-7 0 16,5-5 0-16,3 1 0 0,3-1 0 15,6 5 0-15,-1 5 0 0,1 12 0 16,-4 12 0-16,-9 8 0 16,-1 10 0-16,-5 8 0 0,-2 6 0 15,-4 7 0-15,0 0 0 0,0 1 0 16,0 0 0-16,0-1 0 0,0-4 0 15,0-2 0-15,0-7 0 0,4-5 0 16,0-4 0-16,-2-4 0 0,4-1 0 16,5-6 0-16,3-11 0 0,3-6 0 15,6-3 0-15,-5-1 0 0,-1 4 0 16,-1 3 0-16,-5 7 0 16,-3 6 0-16,-6 3 0 0,2 4 0 15,-4 2 0-15,4 9 0 0,-2 6 0 16,6 8 0-16,-5 1 0 0,3 2 0 15,-2-3 0-15,4-2 0 16,0-3 0-16,1-5 0 0,1-2 0 16,2-6 0-16,-1-7 0 0,3-8 0 15,1-11 0-15,-7 0-2054 16,2-4-2912-16</inkml:trace>
  <inkml:trace contextRef="#ctx0" brushRef="#br0" timeOffset="29897.71">21794 12318 3169 0,'0'0'2745'0,"0"0"-1852"0,0 0-117 15,6-40-167-15,4 24-609 0,5 5 0 16,1-1 0-16,3 1 0 0,-1 3 0 15,3 2 0-15,0 6 0 16,-1 3 0-16,-1 9 0 0,-5 5 0 16,-3 4 0-16,-7 5 0 0,0 3 0 15,-4-1 0-15,-4 3 0 0,-6-1 0 16,-1-1 0-16,-1-3 0 16,-3-1 0-16,1 0 0 0,-3-6 0 15,1-1 0-15,-1-6 0 0,3-4 0 16,4-3 0-16,-1-5 0 0,7 0 0 15,0-9 0-15,0-5 0 0,4-4 0 16,0-1 0-16,2 2 0 0,4 6 0 16,-2 4 0-16,0 3 0 0,3 3 0 15,3 1 0-15,8 8 0 0,1 8 0 16,2 5 0-16,-1 3 0 0,1 3 0 16,0-1 0-16,-1 0 0 15,3-2 0-15,6-6 0 0,-2-6 0 16,-6-5 0-16,-5-7 0 0,-5 0 0 15,-5-9-3026-15</inkml:trace>
  <inkml:trace contextRef="#ctx0" brushRef="#br0" timeOffset="58083.86">10697 6200 5642 0,'0'0'712'0,"0"0"-259"15,0 0 275-15,0 0-524 0,0 0-60 16,-14 49 140-16,8-12-259 0,-1 9-25 16,3 5 0-16,0 1 0 15,2 5 0-15,-8 4 0 0,-1 2 0 16,-3 2 0-16,-3 0 0 0,1-4 0 15,-3-4 0-15,7-7 0 0,2-9 0 16,3-7 0-16,3-11 0 16,4-6 0-16,0-10 0 0,4-6 0 15,3-3 0-15,-1-15-313 0,4-15-1200 16,0 0-736-16</inkml:trace>
  <inkml:trace contextRef="#ctx0" brushRef="#br0" timeOffset="58380.08">10662 6135 5778 0,'0'0'1369'16,"0"0"-785"-16,0 0-228 0,0 0-251 15,0 0-105-15,21 49 0 0,-7-22 0 16,3 1 0-16,-3 1 0 0,-1-1 0 16,1 1 0-16,-3-2 0 0,-5-3 0 15,0-3 0-15,2-2 0 0,-6-6 0 16,2-2 0-16,1-4 0 0,-5-2-1421 15,0-4-276-15,-5-1-784 0</inkml:trace>
  <inkml:trace contextRef="#ctx0" brushRef="#br0" timeOffset="58581.36">10720 6146 5342 0,'0'0'888'15,"0"0"113"-15,-54 2-40 0,27 10-961 16,-8 6 0-16,2 7 0 16,-4 3 0-16,2 2 0 0,8 1 0 15,6-1 0-15,9-2 0 0,4-1 0 16,1-8 0-16,3-4-1642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9:06:08.047"/>
    </inkml:context>
    <inkml:brush xml:id="br0">
      <inkml:brushProperty name="width" value="0.05292" units="cm"/>
      <inkml:brushProperty name="height" value="0.05292" units="cm"/>
      <inkml:brushProperty name="color" value="#C00000"/>
    </inkml:brush>
  </inkml:definitions>
  <inkml:trace contextRef="#ctx0" brushRef="#br0">12330 4551 2397 0,'0'0'3021'15,"0"0"-2453"-15,0 0-104 0,0 0 161 16,0 0-293-16,-18 51-36 0,5-12 193 15,3 8-489-15,6 1 0 0,2 5 0 16,2 1 0-16,6 3 0 0,0-1 0 16,0-3 0-16,3-2 0 0,-7-5 0 15,2-2 0-15,0-5 0 0,-4-7 0 16,0-7 0-16,2-6 0 16,-2-8 0-16,0-5-833 0,0-5-188 15,0-1-1920-15</inkml:trace>
  <inkml:trace contextRef="#ctx0" brushRef="#br0" timeOffset="274.57">12417 5128 6683 0,'0'0'1500'0,"0"0"-1491"16,0 0-9-16,50-21 0 16,-32 11 0-16,3-3 0 0,-2-5 0 15,-1-2 0-15,3-3 0 0,0 0 0 16,-11 0 0-16,0 2 0 0,-6 1 0 15,-1 2 0-15,-6 2 0 0,-3 6 0 16,-8 3 0-16,-7 7 0 0,0 3 0 16,-1 8 0-16,-3 6 0 0,2 6 0 15,2 5 0-15,3 4 0 0,1 4 0 16,11-4 0-16,2 0 0 16,10-2 0-16,15-7 0 0,0 0 0 15,10-9 0-15,0-3 0 0,2-6 0 16,6-7 0-16,0-7 0 15,-4-6-289-15,-12 0-2300 0,-2-1-1965 0</inkml:trace>
  <inkml:trace contextRef="#ctx0" brushRef="#br0" timeOffset="540.97">12721 4943 5930 0,'0'0'725'0,"-10"42"195"15,8-11-400-15,-2 3-423 0,4 2-97 16,0 2 0-16,6-5 0 0,2 0 0 15,2-2 0-15,7-4 0 0,-1-4 0 16,1-8 0-16,4-5 0 0,-5-8 0 16,5-5 0-16,-1-12 0 0,-5-7 0 15,6-7 0-15,-9-4 0 0,3-5 0 16,-3 0 0-16,-2 3 0 16,-1 2 0-16,-3 5 0 0,-2 8 0 15,-2 7 0-15,-2 6 0 0,0 2 0 16,0 4 0-16,0 1-225 15,-2 0-1095-15,-2 0-2846 0</inkml:trace>
  <inkml:trace contextRef="#ctx0" brushRef="#br0" timeOffset="771.26">12994 5118 5906 0,'0'0'877'0,"0"0"-181"0,41-6 17 15,-24-8-713-15,-3-5 0 0,-1-4 0 16,-3 0 0-16,-2-3 0 0,-8-2 0 15,0 1 0-15,-8 6 0 0,2 4 0 16,-5 10 0-16,1 6 0 0,-2 6 0 16,-3 11 0-16,-1 10 0 0,1 10 0 15,-1 6 0-15,10 6 0 0,1-2 0 16,10-4 0-16,7-7 0 16,13-9 0-16,6-9 0 0,6-9 0 15,2-8 0-15,3-13-177 0,-7 1-951 16,-8-9-2394-16</inkml:trace>
  <inkml:trace contextRef="#ctx0" brushRef="#br0" timeOffset="944.39">13261 4559 7147 0,'0'0'980'0,"-25"67"-915"0,14-18-65 15,5 4 0-15,2 5 0 0,8 4 0 16,2-1 0-16,9 1 0 0,-3-3 0 15,3-1 0-15,-1-4 0 0,-1-8 0 16,1-9 0-16,7-10 0 0,-9-12-713 16,3-8-2288-16</inkml:trace>
  <inkml:trace contextRef="#ctx0" brushRef="#br0" timeOffset="1563.53">14065 4946 6563 0,'0'0'868'0,"0"0"-448"15,0 0-79-15,0 0-341 0,-35 51 0 16,28-14 0-16,3 3 0 15,4-2 0-15,0-4 0 0,4-2 0 16,3-3 0-16,1-8 0 0,-2-3 0 16,4-10 0-16,5-5 0 0,-3-6 0 15,5-8 0-15,-3-7 0 0,3-7 0 16,-1-2 0-16,-1-2 0 16,1 3 0-16,-5 7 0 0,-7 6 0 15,2 7 0-15,-2 6 0 0,-2 0 0 16,2 8 0-16,3 10 0 0,1 7 0 15,-2 4 0-15,4-3 0 0,1-4 0 16,-1-4 0-16,11-5 0 0,1-6 0 16,-1-7 0-16,6-1 0 0,-2-12 0 15,-3-6 0-15,-3-5 0 0,-6-2 0 16,-3-2 0-16,-6-1 0 16,-4-2 0-16,0-1 0 0,-4 3 0 15,-2 3 0-15,2 3 0 0,4 7 0 16,0 4 0-16,4 0 0 15,6 5 0-15,2-2 0 0,-1 3-649 16,-1 3-632-16,0-3-2232 0</inkml:trace>
  <inkml:trace contextRef="#ctx0" brushRef="#br0" timeOffset="1701.02">14542 4957 7271 0,'-10'35'816'0,"0"8"-711"16,-1 8-105-16,1-2 0 0,6-7 0 15,4-3 0-15,4-7 0 0,2-7 0 16,11-7 0-16,1-9 0 0,3-9 0 16,2-11 0-16,-3-4-37 0,-3-11-3124 0</inkml:trace>
  <inkml:trace contextRef="#ctx0" brushRef="#br0" timeOffset="1840.32">14708 4400 8192 0,'0'0'0'15,"0"0"0"-15,0 0 0 16,0 0 0-16,0 0 0 0,0 0 0 16,0 0 0-16,0 45 0 0,-7-23 0 15,1 2 0-15,2-4-85 0,4-3-1351 16,0-2-729-16</inkml:trace>
  <inkml:trace contextRef="#ctx0" brushRef="#br0" timeOffset="2059.12">14794 4520 8127 0,'0'0'65'0,"0"0"-65"0,0 0 0 15,-24 61 0-15,22-17 0 0,2 8 0 16,2 6 0-16,8 2 0 16,4 1 0-16,3 1 0 0,6 2 0 15,1-3 0-15,-3 2 0 0,-6-2 0 16,-7-7 0-16,-4-4 0 15,-4-11 0-15,0-14 0 0,-6-14-621 16,-5-9-428-16,1-8-1784 0</inkml:trace>
  <inkml:trace contextRef="#ctx0" brushRef="#br0" timeOffset="2186.21">14602 5043 7099 0,'0'0'152'0,"10"-39"528"0,15 16-419 15,8-1-261-15,15 1 0 0,8-4 0 16,-3 2 0-16,-1-1 0 0,-8 1 0 15,-7-1 0-15,-8-2 0 0,-7-1 0 16,-5 8-1706-16,-7-3-675 0</inkml:trace>
  <inkml:trace contextRef="#ctx0" brushRef="#br0" timeOffset="2432.94">15020 4595 5970 0,'0'0'833'16,"-29"68"275"-16,16-15-827 0,3 9-281 15,0 3 0-15,-1-1 0 0,7-5 0 16,4-8 0-16,11-4 0 15,5-8 0-15,-6-10 0 0,5-4 0 16,-5-11 0-16,1-9 0 0,1-7 0 16,2-12 0-16,7-8 0 0,0-6 0 15,-1-4 0-15,3 0 0 16,2 7 0-16,-4 6 0 0,-9 9 0 0,3 8 0 16,-5 3 0-16,-4 15 0 15,9 6 0-15,-5 8 0 0,-4 3 0 16,-6-1 0-16,0 0 0 0,0-4 0 15,0-4 0-15,0-4 0 0,0-8 0 16,10-9 0-16,3-3-285 0,-3-9-5133 0</inkml:trace>
  <inkml:trace contextRef="#ctx0" brushRef="#br0" timeOffset="3152.46">15989 5074 6150 0,'0'0'1181'0,"0"0"-517"0,0 0-467 16,0 0-197-16,0 0 0 16,42-31 0-16,-16 11 0 0,-1-2 0 15,-2-1 0-15,-2 2 0 0,-7-3 0 16,3-1 0-16,-7 1 0 0,0-1 0 15,-6 3 0-15,-4 3 0 16,0 4 0-16,-14 7 0 0,-1 8 0 16,-11 10 0-16,-1 12 0 0,-4 12 0 15,0 5 0-15,2 7 0 0,4 4 0 16,8 0 0-16,11 2 0 16,6-4 0-16,13-1 0 0,7-7 0 15,7-6 0-15,10-5 0 0,1-10 0 16,1-9 0-16,0-7 0 0,0-7-13 15,-1-10-1227-15,-11 1-217 0,-7-6-2497 0</inkml:trace>
  <inkml:trace contextRef="#ctx0" brushRef="#br0" timeOffset="3345.25">16299 4895 7127 0,'0'0'824'0,"0"0"-583"15,0 0-241-15,0 0 0 0,50 49 0 16,-32-22 0-16,1 5 0 15,-2 0 0-15,-1 0 0 0,5 1 0 16,-5-1 0-16,3-1 0 0,0-1 0 16,-5-5 0-16,3-5 0 0,-3-6 0 15,-2-9 0-15,-1-8-233 0,-1-3-1504 16,-6-10-448-16</inkml:trace>
  <inkml:trace contextRef="#ctx0" brushRef="#br0" timeOffset="3502.54">16518 4913 6675 0,'0'0'1517'16,"0"0"-1517"-16,-41 54 0 0,10-17 0 16,2 6 0-16,-2-2 0 0,2 2 0 15,2-3 0-15,7-5 0 0,9-7 0 16,9-5 0-16,2-9 0 16,11-7-17-16,-1-3-1563 0,2-7-770 0</inkml:trace>
  <inkml:trace contextRef="#ctx0" brushRef="#br0" timeOffset="3655.49">16667 4926 8192 0,'0'0'0'0,"-29"38"0"0,15-6 0 16,8 1 0-16,1-1 0 0,10 0 0 15,1-6 0-15,10-1 0 0,1-6 0 16,1-2 0-16,-1-6 0 0,-7-6-1445 15,-3-5-1189-15</inkml:trace>
  <inkml:trace contextRef="#ctx0" brushRef="#br0" timeOffset="3794.65">16781 4537 8192 0,'0'0'0'0,"0"0"0"15,0 0 0-15,0 0 0 0,0 0 0 16,0 0 0-16,-31 38 0 0,27-22-161 15,4-7-3232-15</inkml:trace>
  <inkml:trace contextRef="#ctx0" brushRef="#br0" timeOffset="4290.95">16950 4936 1460 0,'0'0'3266'0,"36"-43"-2474"0,-26 27-564 16,-8 10-60-16,-2 3 436 0,-10 1 265 16,-1-1-333-16,-5 3-267 0,3 0-269 15,3 5 0-15,-4 4 0 0,3 3 0 16,1 4 0-16,-7-1 0 16,7 3 0-16,0-2 0 0,-1 1 0 15,7-3 0-15,-2-2 0 0,6-5 0 16,0-1 0-16,0-2 0 0,6 2 0 15,5 1 0-15,9 1 0 0,9 0 0 16,4 1 0-16,0 0 0 0,-2 1 0 16,0 0 0-16,-10 2 0 0,-7 2 0 15,-7 3 0-15,-7 1 0 0,-7-1 0 16,-3 1 0-16,-6-2 0 16,-3-3 0-16,-2-3 0 0,1-5 0 15,-3-5 0-15,6-1 0 0,3-10 0 16,4-8-985-16,5 4-396 15,5-10-824-15</inkml:trace>
  <inkml:trace contextRef="#ctx0" brushRef="#br0" timeOffset="4466.84">17149 4479 6298 0,'0'0'761'0,"0"0"-429"0,27-34 176 15,-27 34-215-15,0 5-293 0,0 12 0 16,0 16 0-16,4 12 0 0,-2 13 0 15,0 9 0-15,-2 1 0 0,0 5 0 16,-8 4 0-16,-3-2 0 0,-5-5 0 16,5-6 0-16,-3-6 0 0,2-10 0 15,1-9 0-15,1-11 0 0,4-14-577 16,2-9-1088-16,-1-10-636 0</inkml:trace>
  <inkml:trace contextRef="#ctx0" brushRef="#br0" timeOffset="4603.99">16998 4968 6571 0,'0'0'1072'16,"0"0"-523"-16,41-41-549 0,-20 32 0 16,4 0 0-16,-3 1 0 0,3 3 0 15,-4 1 0-15,0 0 0 0,-5 2 0 16,1-1 0-16,3 1-225 16,1-2-1224-16,-4 2-159 0,-7 1-3202 0</inkml:trace>
  <inkml:trace contextRef="#ctx0" brushRef="#br0" timeOffset="4729.95">17306 4960 4141 0,'-4'36'1241'0,"0"-4"248"16,-3 6-657-16,3-5-343 0,-2-1-489 16,0-3 0-16,2-7 0 0,4-5 0 15,0-8 0-15,-2-3 0 0,2-6 0 16,0-1 0-16,0-11 0 16,2-13-1213-16,2 1-500 0,0-9-1188 0</inkml:trace>
  <inkml:trace contextRef="#ctx0" brushRef="#br0" timeOffset="5424.32">17442 4666 5898 0,'0'0'673'15,"0"0"-301"-15,23 39 128 0,-19-13-360 16,2 4 0-16,-6 2-20 16,9 5-112-16,-3 1-8 0,-4 3 12 15,0 4-8-15,-2 4-4 0,-8-2 0 16,-3-1-96-16,5-6 80 0,-4-9-4 15,6-10 32-15,4-9-12 0,0-9 56 16,0-3-48-16,8-11 8 0,4-14 120 16,7-9-120-16,0-6-8 0,1-4-8 15,1 5-24-15,0 0 24 0,-5 3-8 16,1 6 12-16,-5 6-4 16,-4 9 0-16,-6 7 20 0,-2 7-20 15,-2 1 192-15,-4 0-171 0,4 5-21 16,-2 2 0-16,0 6 0 0,2 6 0 15,0 7 0-15,0 4 0 16,2 1-145-16,0 1-99 0,0 1-36 16,6-1-24-16,4-6-156 0,5-6 239 15,5-6 141-15,3-7-32 16,2-5-80-16,-4-5 60 0,1-7 68 16,-5-7 64-16,-3-6 64 0,-1-3 148 15,-5-2-4-15,-6-3 69 0,-2 0 195 16,-10-1-32-16,-3 3-52 0,-1 5-215 15,1 10-173-15,-1 9 0 0,2 9 0 16,-3 7 0-16,1 9 0 0,-3 3 0 16,7 3 0-16,-1 1 0 0,11-2 0 15,0 0 0-15,11-6 0 0,3-3 0 16,3-7 0-16,3-4 0 16,7-5 0-16,0-5 0 0,-2-3 0 15,2 1 0-15,-6 5 0 0,-5 4 0 16,-1 12 0-16,-5 7 0 15,-4 10 0-15,-6 9 0 0,0 9 0 16,-4 4 0-16,-2 4 0 0,-5 0 0 16,-5 0 0-16,-9 0 0 15,-2-4 0-15,-6-2 0 0,-6-3 0 0,-5-7 0 16,7-9 0-16,0-8 0 16,2-12 0-16,4-9 0 0,4-10 0 15,4-13 0-15,5-11 0 0,5-7 0 16,13-5 0-16,6-5 0 0,15-8 0 15,16-5 0-15,11-6 0 0,14-4 0 16,-10 18 0-16,-3-4-1473 0</inkml:trace>
  <inkml:trace contextRef="#ctx0" brushRef="#br0" timeOffset="6091.24">18652 4931 1684 0,'0'0'2621'0,"0"0"-1700"0,0 0-345 0,0 0-28 15,0 0 77-15,0 0-89 0,10 38-44 16,-10-5-303-16,4 4-189 15,-4-2 0-15,-4-3 0 0,0-3 0 16,2-5 0-16,-2-7 0 0,2-7 0 16,2-5 0-16,0-3 0 0,0-2 0 15,0-5 0-15,2-12 0 0,12-15 0 16,3-8 0-16,-1-7 0 0,5-2 0 16,0 9 0-16,-1 5 0 15,1 9 0-15,-3 10 0 0,-3 12 0 16,1 8 0-16,-5 12 0 0,-7 9 0 15,-4 6 0-15,0 5 0 0,0-2 0 16,-2-1 0-16,2-2 0 0,0-7 0 16,2-5 0-16,-2-9 0 0,4-4 0 15,-2-5 0-15,4-2 0 0,5-11 0 16,3-10 0-16,5-9 0 16,-1-7 0-16,3 0 0 0,0 6 0 15,-5 4 0-15,-5 9 0 0,-1 6 0 16,-6 8 0-16,-2 5 0 15,-2 7 0-15,2 12 0 0,0 7 0 16,-2 5 0-16,4 2 0 0,-2-6 0 16,3-1 0-16,5-4 0 0,6-4 0 15,5-5-493-15,0-5-2116 0,-1-5-605 0</inkml:trace>
  <inkml:trace contextRef="#ctx0" brushRef="#br0" timeOffset="6355.09">19272 4887 6803 0,'0'0'920'0,"-35"-23"-540"0,16 23-291 16,2 6-89-16,-1 10 0 0,1 4 0 15,-3 1 0-15,3 5 0 0,3 0 0 16,1-1 0-16,5 0 0 16,6-6 0-16,2-2 0 0,10-4 0 15,3-7 0-15,7-6 0 0,1-3 0 16,6-7 0-16,-2-3 0 15,-3-3 0-15,-3 3 0 0,0 1 0 16,-5 3 0-16,-4 4 0 0,-3 2 0 16,-1 3 0-16,-2 7 0 0,4 4 0 15,1 8 0-15,-1 3 0 0,-2-2 0 16,4-7 0-16,-3-5 0 0,3-2-1281 16,0-5-788-16</inkml:trace>
  <inkml:trace contextRef="#ctx0" brushRef="#br0" timeOffset="6728.88">19727 4880 6186 0,'0'0'733'0,"2"-37"-293"0,-2 23 328 0,-11 6-703 16,-1 3-65-16,-7 5 0 15,3 5 0-15,-5 8 0 0,0 9 0 16,1 5 0-16,3 6 0 0,5 4 0 15,1 2 0-15,3 1 0 0,8-1 0 16,4-3 0-16,9-1 0 0,5-10 0 16,5-8 0-16,8-10 0 0,10-11 0 15,3-13 0-15,5-14 0 0,-11 4-1305 16,-5-6-1721-16</inkml:trace>
  <inkml:trace contextRef="#ctx0" brushRef="#br0" timeOffset="7040.35">19923 4467 6627 0,'0'0'760'0,"-15"58"-488"15,9-15 148-15,-4 4-307 0,4 6-113 16,2 3 0-16,-1 2 0 16,-1 2 0-16,4-3 0 0,-2-4 0 15,0-2 0-15,2-5 0 0,-2-9 0 16,4-9 0-16,0-11 0 0,0-10 0 15,6-7 0-15,8-10 0 0,1-12 0 16,3-9 0-16,1-5 0 0,-2 0 0 16,-1 3 0-16,-6 7 0 0,5 7 0 15,-9 9 0-15,-2 7 0 0,-2 3 0 16,-2 3 0-16,7 8 0 16,-3 8 0-16,2 2 0 0,-2 4 0 15,2-1 0-15,-2-3 0 0,0-1 0 16,3 1 0-16,3-5 0 15,0 0 0-15,5-6 0 0,-3-2 0 16,7-6 0-16,-5-2-1617 0,-3-5-1397 0</inkml:trace>
  <inkml:trace contextRef="#ctx0" brushRef="#br0" timeOffset="7195.53">20247 4908 7015 0,'0'0'1177'16,"0"0"-1177"-16,-4 37 0 0,-2-13 0 15,2 2 0-15,0-4 0 0,2 1 0 16,-2-3 0-16,4-2 0 0,0-6 0 16,0-4 0-16,4-6 0 0,0-2 0 15,-2 0-749-15,4-9-832 0</inkml:trace>
  <inkml:trace contextRef="#ctx0" brushRef="#br0" timeOffset="7333.18">20332 4489 6855 0,'0'0'332'0,"0"0"-84"0,0 0-248 16,0 0-84-16,0 0-216 0,2 54-517 15,-2-31-415-15,0-1-2034 0</inkml:trace>
  <inkml:trace contextRef="#ctx0" brushRef="#br0" timeOffset="7597.49">20334 5069 6146 0,'0'0'1153'15,"0"0"-749"-15,0 0-48 0,0 0-223 16,0 0-133-16,0 0 0 0,0 0 0 16,21-49 0-16,-7 12 0 0,1 0 0 15,3 9 0-15,1 3 0 0,-2 7 0 16,-7 11 0-16,-4 3 0 16,-6 4 0-16,4 9 0 0,-4 6 0 15,0 8 0-15,0 5 0 0,0 2 0 16,0-2 0-16,0-3 0 15,0-1 0-15,0-3 0 0,2 0 0 16,-2-5 0-16,2-3 0 0,-2-6 0 16,2-3 0-16,-2-4-45 0,7 0-771 15,3-5-13-15,0-4-1279 0,5-4-101 16</inkml:trace>
  <inkml:trace contextRef="#ctx0" brushRef="#br0" timeOffset="7846.49">20562 5068 4301 0,'0'0'1029'0,"0"0"91"15,0 0-647-15,0 0-77 0,0 0 340 16,49-12-599-16,-24 6-137 0,-2-1 0 16,-3 1 0-16,7-1 0 0,-2-1 0 15,-2-3 0-15,4 2 0 0,-4-4 0 16,-7-1 0-16,-4-3 0 16,-3-2 0-16,-7 0 0 0,-2 2 0 15,0 3 0-15,-6 5 0 0,-9 3 0 16,-1 7 0-16,-5 12 0 0,-2 6 0 15,-2 12 0-15,5 2 0 16,7 5 0-16,5 1 0 0,12-2 0 16,9-5 0-16,7-4 0 0,11-6-545 15,9-9-163-15,-1-9-525 16,-2-4 121-16,-6-2-185 0</inkml:trace>
  <inkml:trace contextRef="#ctx0" brushRef="#br0" timeOffset="8128.98">21138 4789 6190 0,'2'-54'1221'0,"1"10"-493"0,-3 10-675 16,-5 21-53-16,-5 11 0 0,-9 9 0 16,-5 7 0-16,-3 4 0 0,-4 6 0 15,2 0 0-15,4 1 0 0,6-4 0 16,11 2 0-16,8-3 0 16,6 3 0-16,9-3 0 0,3 0 0 15,9-2 0-15,4 0 0 0,6 2 0 16,3 1 0-16,1 3 0 15,-4 1 0-15,-6-1 0 0,-8-1 0 16,-6-3 0-16,-11-1 0 0,-4-1 0 16,-2-1 0-16,-8-1 0 0,-3-2 0 15,-9 2 0-15,-9-4 0 0,-6-3 0 16,-3-3 0-16,-3-5 0 16,-2-1 0-16,-3-3 0 0,-1-4 0 15,13 1 0-15,-1-3-1698 0</inkml:trace>
  <inkml:trace contextRef="#ctx0" brushRef="#br0" timeOffset="13623.72">12384 6617 4746 0,'0'0'812'0,"0"0"-32"16,0 0 373-16,0 0-561 15,0 0-483-15,0 0-109 0,0 0 0 16,0 0 0-16,-4 33 0 0,12 10 0 15,-6 10 0-15,-2 7 0 0,0-1 0 16,0 4 0-16,0 4 0 0,-2 0 0 16,-2-4 0-16,4-6 0 0,0-9 0 15,6-7 0-15,9-13 0 16,5-8 0-16,1-10 0 0,2-10-109 16,-9-5-1680-16,3-7-1232 0</inkml:trace>
  <inkml:trace contextRef="#ctx0" brushRef="#br0" timeOffset="13915.25">12525 7179 5318 0,'0'0'1224'0,"0"0"-611"16,0 0 319-16,0 0-827 0,39-16-105 16,-14 3 0-16,-2-5 0 0,1-4 0 15,1 0 0-15,-6-3 0 0,1-2 0 16,-5-3 0-16,-5 2 0 15,-4-1 0-15,-1 4 0 0,-10 2 0 16,-5 4 0-16,0 3 0 0,-3 8 0 16,-1 7 0-16,-3 3 0 0,3 11 0 15,-7 10 0-15,5 6 0 0,-5 7 0 16,9 6 0-16,1 2 0 16,7 3 0-16,4-1 0 0,10-6 0 15,5-6 0-15,4-8 0 0,9-11 0 16,-1-4 0-16,6-9 0 0,-2-4 0 15,0-10 0-15,0-6 0 0,-8-7-1810 16,-4 5-247-16,-7-2-1936 0</inkml:trace>
  <inkml:trace contextRef="#ctx0" brushRef="#br0" timeOffset="14196.73">12872 6890 5962 0,'0'0'681'16,"0"0"51"-16,0 0 85 0,0 0-817 15,0 0 0-15,0 0 0 0,0 0 0 16,0 0 0-16,16 60 0 0,-16-13 0 16,7 1 0-16,-3-3 0 0,2-2 0 15,-2-5 0-15,2-6 0 16,3-6 0-16,-3-7 0 0,4-8 0 16,1-7 0-16,-1-6 0 0,2-12 0 15,3-5 0-15,-3-7 0 0,-2-5 0 16,1-2 0-16,-7-3 0 0,2 4 0 15,-2 6 0-15,0 6 0 0,-4 6 0 16,0 4 0-16,0 5 0 16,2 2 0-16,-2-3-521 0,5 2-99 15,-5 1-733-15,4-1-132 0,-2 3-231 0</inkml:trace>
  <inkml:trace contextRef="#ctx0" brushRef="#br0" timeOffset="14431.12">13083 7019 4386 0,'0'0'864'16,"0"0"-152"-16,0 0 257 0,43 23-473 15,-28-23 0-15,-1-6-227 0,-4-5-269 16,1-1 0-16,-5-2 0 0,-4-1 0 16,-2-3 0-16,0 0 0 0,-2 1 0 15,-4 3 0-15,-2 6 0 16,1 3 0-16,3 5 0 0,-2 0 0 16,-4 11 0-16,-7 12 0 0,3 6 0 15,3 8 0-15,5 1 0 0,6-3 0 16,6-2 0-16,5-4 0 0,9-8 0 15,5-8 0-15,2-9 0 0,6-7 0 16,2-12 0-16,-4-9 0 16,-8-9-785-16,-6 6-764 0,-3-5-808 0</inkml:trace>
  <inkml:trace contextRef="#ctx0" brushRef="#br0" timeOffset="14588.55">13345 6618 8007 0,'0'0'185'0,"0"0"-185"0,-16 64 0 15,8-16 0-15,-3 10 0 0,5 4 0 16,4 2 0-16,2 0 0 0,2-4 0 16,8-3 0-16,5-9 0 0,-3-6 0 15,3-9 0-15,1-11 0 16,1-13 0-16,-3-5 0 0,1-10-3831 0</inkml:trace>
  <inkml:trace contextRef="#ctx0" brushRef="#br0" timeOffset="15196.88">13951 6935 6975 0,'0'0'1000'0,"0"0"-783"0,0 0-217 15,0 0 0-15,0 0 0 0,-10 58 0 16,3-10 0-16,1 3 0 0,2-4 0 16,2-8 0-16,-2-6 0 15,4-7 0-15,6-7 0 0,-2-7 0 16,7-7 0-16,5-7 0 0,5-13 0 16,-1-5 0-16,7-7 0 0,-6-5 0 15,4-5 0-15,-7 2 0 16,3 0 0-16,-2 9 0 0,-7 8 0 15,-6 9 0-15,-2 8 0 0,1 3 0 16,-3 15 0-16,-2 9 0 0,0 8 0 16,0 2 0-16,0-6 0 0,0-6 0 15,10-6 0-15,0-4 0 16,5-5 0-16,5-7 0 0,-3-2 0 16,4-8 0-16,-5-9 0 0,1-2 0 15,-3-5 0-15,1 0 0 0,-9-2 0 16,0 2 0-16,-6-2 0 0,0 2 0 15,-2 0 0-15,-6 4 0 0,6 2 0 16,-2 8 0-16,-1 3 0 16,5 4 0-16,0 0 0 0,0-1 0 15,5-1-469-15,1 2-1412 0,-2-7-608 0</inkml:trace>
  <inkml:trace contextRef="#ctx0" brushRef="#br0" timeOffset="15354.32">14453 6916 8192 0,'0'0'0'16,"-14"65"0"-16,8-21 0 0,-1 0 0 16,-1-1 0-16,8-5 0 0,0-9 0 15,4-5 0-15,3-5 0 16,1-7 0-16,2-7 0 0,-2-5 0 16,1-11 0-16,-7-2-1241 0,2-6-3505 0</inkml:trace>
  <inkml:trace contextRef="#ctx0" brushRef="#br0" timeOffset="15510">14650 6309 7519 0,'0'0'8'0,"0"0"60"16,0 0 529-16,0 0-597 0,0 0 0 16,0 0 0-16,0 0 0 0,0 0 0 15,0 0 0-15,-38 45-541 16,32-30-251-16,2-6-1141 0,2-1-288 0</inkml:trace>
  <inkml:trace contextRef="#ctx0" brushRef="#br0" timeOffset="15734.65">14660 6404 6398 0,'0'0'1485'15,"0"0"-1176"-15,0 0-309 0,0 0 0 16,0 0 0-16,0 0 0 0,8 75 0 15,-2-16 0-15,1 12 0 0,-3 0 0 16,2-2 0-16,-6 2 0 16,0 1 0-16,0 1 0 0,-2-2 0 15,-6-7 0-15,-3-7 0 0,1-10 0 16,0-12 0-16,-3-14 0 0,-1-14 0 16,3-7-1457-16,-5-13-1073 0</inkml:trace>
  <inkml:trace contextRef="#ctx0" brushRef="#br0" timeOffset="15867.8">14433 6998 5606 0,'0'0'2217'0,"0"0"-1857"16,0 0-351-16,51-17-9 15,-13 4 0-15,9-6 0 0,1-3 0 0,-5-2 0 16,2-3 0-16,-7-2 0 16,-5-2 0-16,-2-2 0 0,-6-1 0 15,-9 6-1369-15,-6-1-1201 0</inkml:trace>
  <inkml:trace contextRef="#ctx0" brushRef="#br0" timeOffset="16146.99">14869 6519 7091 0,'-11'44'548'0,"11"6"-152"15,-4 11-239-15,2 0-157 0,-2 3 0 16,0-4 0-16,4-3 0 0,0-5 0 16,4-7 0-16,2-7 0 0,-2-7 0 15,1-13 0-15,-3-8 0 16,-2-6 0-16,4-5 0 0,0-12 0 15,8-12 0-15,3-7 0 0,1-7 0 16,1 2 0-16,4 10 0 0,-11 8 0 16,0 12 0-16,1 8 0 0,3 19 0 15,-4 10 0-15,3 9 0 0,-3 3 0 16,0-2 0-16,1-6 0 16,-1-2 0-16,0-7 0 0,7-11 0 15,10-6 0-15,4-8 0 0,-4-7-1822 16,10-7-1683-16</inkml:trace>
  <inkml:trace contextRef="#ctx0" brushRef="#br0" timeOffset="16703.55">16018 6977 3521 0,'0'0'3009'0,"0"0"-2104"16,13-41-148-16,-13 27-757 0,0 1 0 16,-11-3 0-16,1-1 0 0,-7 1 0 15,3 5 0-15,-3 5 0 0,1 6 0 16,-1 13 0-16,-3 10 0 15,-5 12 0-15,-2 5 0 0,6 5 0 16,5 1 0-16,5-2 0 0,11 0 0 16,7-6 0-16,7-6 0 0,9-8 0 15,8-12 0-15,6-9 0 16,2-4 0-16,-2-11 0 0,-3-7 0 16,-3-6 0-16,-11-3 0 0,-3-5 0 15,-7-3 0-15,-6 0 0 0,-2 0 0 16,-2 1 0-16,-2 1 0 0,-2 4 0 15,-2 5 0-15,-2 4 0 0,1 9-137 16,7 5-407-16,0 2-20 16,0 4-593-16,5 0-183 0,-3 1-5 15,8 0-1352-15</inkml:trace>
  <inkml:trace contextRef="#ctx0" brushRef="#br0" timeOffset="16946.89">16173 6890 1800 0,'0'0'2353'0,"0"0"-1336"0,15 51 43 15,-15-28 201-15,4 5-633 0,-4 2-555 16,0 3-73-16,-4 0 0 15,-3-6 0-15,3-3 0 0,0-9 0 16,2-6 0-16,2-7 0 0,0-2 0 16,0 0 0-16,2-8 0 0,8-11 0 15,5-13 0-15,1-9 0 16,1-2 0-16,2 3 0 0,-7 6 0 16,3 7 0-16,-3 7 0 0,-8 8 0 15,2 7 0-15,-6 4 0 0,4 4 0 16,-4 14 0-16,5 12 0 0,-3 9 0 15,2 5 0-15,0 1 0 0,-2-5 0 16,2-1 0-16,2-6 0 16,5-5 0-16,3-5 0 0,-4-8 0 15,3-7-117-15,-9-4-1628 0,2-8-700 0</inkml:trace>
  <inkml:trace contextRef="#ctx0" brushRef="#br0" timeOffset="17181.5">16543 6326 5894 0,'0'0'260'0,"0"0"761"0,0 0-485 15,0 0-84-15,0 0-423 16,0 0-29-16,33 41 0 0,-33 2 0 16,-6 8 0-16,-2 11 0 0,-3 2 0 15,3 5 0-15,-4 3 0 0,-1 2 0 16,-1 2 0-16,4-2 0 0,1-8 0 15,7-7 0-15,2-11 0 0,8-14 0 16,5-9 0-16,-3-14 0 16,7-14-541-16,-9-5-884 0,2-12-496 0</inkml:trace>
  <inkml:trace contextRef="#ctx0" brushRef="#br0" timeOffset="17682.57">16634 6831 5694 0,'0'0'1673'0,"0"0"-969"15,0 0-583-15,0 0-121 0,0 0 0 16,-27 54 0-16,19-23 0 0,6 2 0 16,2-1 0-16,6-6 0 0,9-3 0 15,5-8 0-15,3-6 0 16,4-7 0-16,4-6 0 0,-4-9 0 16,-2-5 0-16,-5-4 0 0,-7-3 0 15,-3-1 0-15,-2-2 0 0,-6-1 0 16,-2 4 0-16,0 9 0 0,0 6 0 15,0 7 0-15,0 3 0 0,0 0 0 16,0 0 0-16,0 1 0 0,4 7 0 16,-4 7 0-16,0 6 0 15,0 1 0-15,0 5 0 0,0-1 0 16,5 3 0-16,-3 5 0 0,-2 3 0 16,0 7 0-16,0 1 0 0,0 5 0 15,-2 0 0-15,-3-2 0 16,1 1 0-16,-2 1 0 0,-4-3 0 15,4-2 0-15,-9-3 0 0,5-9 0 16,-11-8 0-16,-2-11 0 0,-8-7 0 16,-2-7 0-16,-2-13 0 0,2-6 0 15,4-12 0-15,6-9 0 16,7-6 0-16,8-2 0 0,12 6 0 16,10 6 0-16,9 8 0 0,14 4 0 15,11 1 0-15,7 2 0 0,10 1 0 16,-1 1 0-16,4 1 0 0,-2 1 0 15,-6 2 0-15,-8-3 0 0,-15 4-1658 16,-17 1-3096-16</inkml:trace>
  <inkml:trace contextRef="#ctx0" brushRef="#br0" timeOffset="17947.4">15567 7588 6542 0,'0'0'1650'0,"0"0"-1650"0,62 12 0 0,-8-9 0 0,25-3 0 0,20-6 0 0,27-1 0 16,13 2 0-16,16 1 0 0,0 4 0 15,2 0 0-15,-4 5 0 0,-6 1 0 16,-13 2 0-16,-18-1 0 16,-25 2 0-16,-27-3 0 0,-23-3 0 15,-20-3 0-15,-11 0 0 0,-10-13-1830 0</inkml:trace>
  <inkml:trace contextRef="#ctx0" brushRef="#br0" timeOffset="19727.02">19313 6717 5550 0,'0'0'1013'0,"0"0"335"0,0 0-1067 16,0 0-281-16,4 38 0 0,-6-1 0 15,-4 5 0-15,4 1 0 0,-2-6 0 16,0-4 0-16,-3-6 0 0,7-2 0 16,-4-7 0-16,4-7 0 0,0-5 0 15,0-4 0-15,0-2 0 0,0-6 0 16,4-12 0-16,3-13 0 16,7-10 0-16,3-6 0 0,3 0 0 15,1 6 0-15,0 4 0 0,-5 11 0 16,-5 9 0-16,-1 10 0 0,-8 7 0 15,2 3 0-15,2 12 0 0,-2 14 0 16,5 10 0-16,-7 6 0 16,2 1 0-16,-2-7 0 0,2-2 0 15,2-4 0-15,3-2 0 0,1-8 0 16,0-4 0-16,3-5 0 0,-3-8 0 16,-4-2-1501-16,-2-6-1001 0</inkml:trace>
  <inkml:trace contextRef="#ctx0" brushRef="#br0" timeOffset="19993.41">19582 6933 6723 0,'0'0'1469'0,"0"0"-1469"15,37-11 0-15,-16 4 0 0,-1-4 0 16,3-1 0-16,-4-4 0 16,-3-3 0-16,-1-1 0 0,-5-4 0 15,-4 3 0-15,-4-2 0 0,-2 4 0 16,-6 5 0-16,0 7 0 0,-6 7 0 15,-7 11 0-15,2 13 0 0,-5 12 0 16,3 4 0-16,3 6 0 16,5 2 0-16,7-3 0 0,4-4 0 15,0-5 0-15,10-7 0 0,7-9 0 16,4-10 0-16,-1-7 0 0,7-7 0 16,-2-11 0-16,0-11 0 15,-3-5-389-15,-7 2-1700 0,-3 0-868 0</inkml:trace>
  <inkml:trace contextRef="#ctx0" brushRef="#br0" timeOffset="20418.97">19981 6637 3345 0,'0'0'4274'0,"0"0"-3701"0,0 0-573 16,0 0 0-16,0 0 0 16,-21 37 0-16,7-7 0 0,1 2 0 15,3 0 0-15,10-3 0 0,0-1 0 16,0-1 0-16,4-3 0 0,2-3 0 15,0-2 0-15,5-4 0 0,3-6 0 16,-1-7 0-16,1-2 0 16,1-9 0-16,1-9 0 0,1-6 0 15,-1-3 0-15,-1-4 0 0,-5 3 0 16,0 1 0-16,-6 6 0 0,-1 7 0 16,-3 5 0-16,0 5 0 0,0 4 0 15,0 4 0-15,-7 11 0 16,-3 11 0-16,2 6 0 0,6 3 0 15,2-3 0-15,6-7 0 0,8-2 0 16,3-4 0-16,4-6 0 0,-1-4 0 16,-3-6 0-16,6-3 0 0,-3-7 0 15,-1-6 0-15,-3-5 0 0,1-6 0 16,1-3 0-16,-5-5 0 16,-3-3 0-16,1-4 0 0,-7-2 0 15,-2 0 0-15,2 4 0 0,-2 6 0 16,-2 10 0-16,0 8 0 0,0 8 0 15,-2 2 0-15,-2 3 0 0,4 0-573 16,-4 3-2452-16</inkml:trace>
  <inkml:trace contextRef="#ctx0" brushRef="#br0" timeOffset="21071.6">20853 6778 2985 0,'0'0'3237'0,"0"0"-2428"0,0 0-237 15,0 0 17-15,-21 60-589 0,15-14 0 16,-4 9 0-16,4-2 0 0,0-7 0 16,1-7 0-16,1-6 0 15,2-6 0-15,0-11 0 0,2-5 0 16,0-7 0-16,0-4 0 0,2-5 0 15,9-14 0-15,7-18 0 0,7-7 0 16,4-8 0-16,-4 1 0 0,-1 6 0 16,-1 1 0-16,-4 7 0 0,-7 7 0 15,-1 10 0-15,-3 11 0 0,-6 5 0 16,-2 5 0-16,0 9 0 16,-2 15 0-16,0 6 0 0,0 5 0 15,-2 3 0-15,4-7 0 0,8-4 0 16,0-4 0-16,2-5 0 0,5-4 0 15,1-6 0-15,1-6 0 0,-3-3 0 16,3-8 0-16,0-9 0 16,-3-2 0-16,-2-2 0 0,1-3 0 15,-3 4 0-15,-4 1 0 0,1 6 0 16,-7 4 0-16,0 6 0 0,0 3 0 16,0 10 0-16,0 11 0 0,-5 5 0 15,-1 6 0-15,4 0 0 16,0-6 0-16,2-4 0 0,8-4 0 15,5-7 0-15,7-5 0 0,7-5 0 16,0-2 0-16,2-9-1766 0,-8 1-467 16,-1-3-1864-16</inkml:trace>
  <inkml:trace contextRef="#ctx0" brushRef="#br0" timeOffset="21367.01">21477 6877 7467 0,'0'0'725'0,"-29"-40"-725"0,11 24 0 0,-1 11 0 0,-1 7 0 15,-3 8 0-15,0 9 0 0,-2 6 0 16,0 5 0-16,3 3 0 0,1 0 0 16,7 2 0-16,3-6 0 15,9-4 0-15,4-1 0 0,11-10 0 16,3-8 0-16,7-6 0 0,4-8 0 16,0-10 0-16,2-7 0 15,0-1 0-15,-5-1 0 0,1 0 0 0,-6 3 0 16,-7 5 0-16,-6 7 0 0,-1 7 0 15,-5 5 0-15,0 11 0 16,0 7 0-16,-3 4 0 0,3 3 0 16,0-1 0-16,5-6 0 0,5-3 0 15,0-5 0-15,7-4 0 16,3-3 0-16,1-3 0 0,-2-1-737 16,-7-2-896-16,-2-2-728 0</inkml:trace>
  <inkml:trace contextRef="#ctx0" brushRef="#br0" timeOffset="21601.8">21707 6829 7683 0,'0'0'509'0,"0"0"-509"16,0 0 0-16,-39-27 0 0,22 32 0 15,-2 11 0-15,-3 9 0 0,5 5 0 16,-4 6 0-16,7 0 0 15,4 3 0-15,3-4 0 0,12-2 0 16,5-3 0-16,6-10 0 0,7-7 0 16,8-10 0-16,6-7 0 0,7-12 0 15,1-7 0-15,-3-8 0 16,-9 4-1173-16,-4-3-936 0</inkml:trace>
  <inkml:trace contextRef="#ctx0" brushRef="#br0" timeOffset="21931.44">21945 6429 3501 0,'0'0'4062'0,"0"0"-3433"16,0 0-629-16,-7 37 0 15,3-3 0-15,-2 8 0 0,-2 2 0 16,2 1 0-16,-1 3 0 0,-1 2 0 16,6 1 0-16,-2 0 0 0,-2-1 0 15,4-3 0-15,0-5 0 16,-1-4 0-16,3-9 0 0,0-10 0 15,0-7 0-15,0-9 0 0,5-3 0 16,5-7 0-16,4-10 0 0,11-6 0 16,0-5 0-16,-2-1 0 0,-1 7 0 15,-1-1 0-15,0 7 0 0,-3 2 0 16,-3 6 0-16,-5 4 0 16,-1 4 0-16,-3 9 0 0,0 5 0 15,-2 5 0-15,-4 5 0 0,0 0 0 16,0-1 0-16,0 1 0 0,-2-4 0 15,0-2 0-15,0-5 0 0,2-6 0 16,0-4 0-16,0-3 0 16,4-3-501-16,-2-2-1072 0,8-8-492 0</inkml:trace>
  <inkml:trace contextRef="#ctx0" brushRef="#br0" timeOffset="22096.32">22259 6858 6907 0,'0'0'1285'0,"0"0"-1285"0,0 0 0 15,6 33 0-15,-10-3 0 0,-2 3 0 16,-1 3 0-16,-1-8 0 0,6 0 0 16,0-5 0-16,2-6 0 0,0-8 0 15,0-3 0-15,2-6-997 16,-2 0-660-16,0-8-972 0</inkml:trace>
  <inkml:trace contextRef="#ctx0" brushRef="#br0" timeOffset="22214.58">22302 6526 8175 0,'0'0'17'0,"0"0"-17"0,17-36 0 16,-17 33 0-16,2 3 0 15,-2 0 0-15,4 10 0 0,-2 11 0 16,0 7-1109-16,0-2-228 0,-2 2-440 0</inkml:trace>
  <inkml:trace contextRef="#ctx0" brushRef="#br0" timeOffset="22665.55">22308 6992 7031 0,'0'0'1161'16,"0"0"-1161"-16,0 0 0 0,0 0 0 16,0 0 0-16,46-15 0 0,-11-8 0 15,4-4 0-15,-4-2 0 0,-6 5 0 16,-2 4 0-16,-8 5 0 16,-7 7 0-16,-6 3 0 0,-4 5 0 15,1 1 0-15,-3 6 0 0,0 10 0 16,-3 3 0-16,-5 6 0 0,4 2 0 15,-2-2 0-15,6-1 0 0,-2-2 0 16,0-3 0-16,2-2 0 16,0-4 0-16,-2-3 0 0,2-5 0 15,0-3 0-15,-2 0 0 0,2-3 0 16,0 0 0-16,0 0 0 0,0-4 0 16,0 1-669-16,0-4 485 0,2-1 160 15,2 0 16-15,-2 1 16 0,8-1 128 16,-4 1 456-16,-1 1-443 0,1 1-149 15,-2 1 0-15,0 1 0 16,-2 2 0-16,2-2 0 0,-2 3 0 16,4 0 0-16,3 0 0 0,1 4 0 15,5 2 0-15,1 1 0 0,3 0 0 16,-7 0 0-16,-2-3 0 16,-3-2 0-16,1-1 0 0,-4-1 0 15,4-1 0-15,3-5 0 0,1-4 0 16,0-1 0-16,-1 0 0 0,-1 2 0 15,-2 0 0-15,3 1 0 0,-1 0-1714 16,-2 2-126-16,3-1-489 0</inkml:trace>
  <inkml:trace contextRef="#ctx0" brushRef="#br0" timeOffset="36029.05">18031 6871 2229 0,'0'0'3457'16,"0"0"-2380"-16,21-39 51 0,-21 28-827 16,0 3-301-16,-4-5 0 0,-6 1 0 15,-3 0 0-15,-3 4 0 0,-3 5 0 16,-2 3 0-16,3 10 0 16,-5 10 0-16,0 7 0 0,1 10 0 15,1 6 0-15,2 2 0 0,7 3 0 16,2 0 0-16,6-3 0 0,4-6 0 15,10-8 0-15,6-11 0 0,5-10 0 16,6-9 0-16,8-6 0 16,-2-11 0-16,-2-7 0 0,0-7 0 15,-6-2 0-15,-9-1 0 0,-3 1 0 16,-9 0 0-16,-4 0 0 0,0 0 0 16,-4 3 0-16,-2 1 0 0,4 3 0 15,-7 6 0-15,9 4-421 16,-2 5-619-16,0 3-1722 0</inkml:trace>
  <inkml:trace contextRef="#ctx0" brushRef="#br0" timeOffset="36337.43">18205 6843 6218 0,'-6'40'897'0,"-4"-6"-261"0,-5 4-195 15,-1-2-441-15,1-4 0 0,-1-5 0 16,5-3 0-16,1-10 0 0,8-5 0 15,-2-5 0-15,4-4 0 0,4-2 0 16,2-10 0-16,11-13 0 0,3-9 0 16,5-8 0-16,2-2 0 15,-4 5 0-15,-3 5 0 0,1 5 0 16,-4 12 0-16,-13 7 0 0,2 8 0 16,-6 2 0-16,0 4 0 15,-6 10 0-15,2 10 0 0,-3 5 0 16,3 4 0-16,2 1 0 0,-2-4 0 15,4-2 0-15,-2 1 0 0,0-4 0 16,2-2 0-16,0-5 0 0,2-5 0 16,0-3 0-16,4-7 0 0,-2 0-1209 15,3-7-796-15</inkml:trace>
  <inkml:trace contextRef="#ctx0" brushRef="#br0" timeOffset="36584.79">18379 7063 5446 0,'0'0'1141'0,"0"0"-297"0,0 0-83 15,45-18-761-15,-16 2 0 0,6-6 0 16,-4 0 0-16,0-2 0 16,-8 1 0-16,-2-1 0 0,-5-1 0 15,-5 0 0-15,-11 0 0 0,-11 0 0 16,-5 1 0-16,-5 4 0 0,0 7 0 16,-1 11 0-16,1 6 0 0,-4 15 0 15,-2 15 0-15,-4 6 0 16,4 9 0-16,7 1 0 0,9-2 0 15,11-3 0-15,9-4 0 0,11-7 0 16,9-7 0-16,13-8 0 0,9-5 0 16,3-6 0-16,-8-5 0 0,-7-3-3018 15</inkml:trace>
  <inkml:trace contextRef="#ctx0" brushRef="#br0" timeOffset="39123.96">22687 6981 3517 0,'0'0'644'0,"0"0"-55"0,0 0 311 16,0 0-472-16,0 0-40 0,0 0 133 15,0 0-229-15,0 0-36 0,0 0 112 16,-4-7-208-16,6 7-31 16,0 0-129-16,6 0 0 0,2 0 0 15,3-4 0-15,3-2 0 0,5-3 0 16,-3 0 0-16,1-2 0 0,-4-1 0 16,-1 2 0-16,-4-1 0 0,-3 0 0 15,-7 2 0-15,-3-1 0 16,-5 2 0-16,-6 3 0 0,-3 4 0 15,-1 1 0-15,-5 7 0 0,-2 5 0 16,-4 4 0-16,0 4 0 0,-2 3 0 16,4 6 0-16,5 2 0 0,5 2 0 15,7 1 0-15,10-1 0 0,8 2 0 16,11-6 0-16,7-3 0 16,18-5 0-16,3-6 0 0,7-6 0 15,0-5 0-15,-13-4 0 0,-4-6-4519 0</inkml:trace>
  <inkml:trace contextRef="#ctx0" brushRef="#br0" timeOffset="60942.14">13219 9908 2108 0,'0'0'0'0,"0"0"-664"0</inkml:trace>
  <inkml:trace contextRef="#ctx0" brushRef="#br0" timeOffset="64918.6">15551 10402 4398 0,'0'0'1072'0,"0"0"-464"15,0 0 117-15,16-37-281 0,-16 27-100 16,5-2 160-16,-3 0-407 0,-2 2-97 16,0 0 0-16,-2-2 0 15,-3 3 0-15,-1-3 0 0,-2-3 0 16,2-1 0-16,-9-3 0 0,-1-1 0 15,-1-1 0-15,-8-2 0 0,-1 1 0 16,-1-1 0-16,-4 3 0 16,4 2 0-16,0 4 0 0,0 2 0 15,-2 3 0-15,-4 0 0 0,2 3 0 16,4 0 0-16,-4 3 0 0,4 2 0 16,0 1 0-16,1 1 0 0,1 6 0 15,0 1 0-15,-2 4 0 0,4 7 0 16,-8 3 0-16,4 5 0 0,-4 6 0 15,0 6 0-15,0 4 0 16,5 4 0-16,1 3 0 0,2 6 0 16,2 1 0-16,1 3 0 0,-1 4 0 15,0 0 0-15,5 5 0 0,-1-2 0 16,11 3 0-16,2 2 0 0,8-1 0 16,8-1 0-16,9-6 0 15,6-8 0-15,14-6 0 0,3-8 0 16,12-8 0-16,1-10 0 0,8-8 0 15,3-10 0-15,6-9 0 16,-1-13 0-16,1-11 0 0,-6-11 0 16,-6-7 0-16,-8-9 0 0,-7-12 0 15,-11-12 0-15,-5-8 0 0,-9-7 0 16,-7 2 0-16,-1 1 0 0,-5 7 0 16,-9 8 0-16,0 16 0 0,-7 15 0 15,3 14 0-15,-8 9 0 0,1 3 0 16,-3 2 0-16,-9 5 0 0,-2 4 0 15,-1 6 0-15,-1 1 0 16,6 9 0-16,5 0-1537 0,1 2-817 0</inkml:trace>
  <inkml:trace contextRef="#ctx0" brushRef="#br0" timeOffset="65728.59">15100 11375 5126 0,'0'0'1993'0,"0"0"-1253"0,0 0-407 16,0 0-333-16,0 0 0 0,0 0 0 16,0 0 0-16,0 0 0 0,-14 55 0 15,8-24 0-15,-1 3 0 0,7 3 0 16,-6 2 0-16,2 0 0 16,-2 5 0-16,-4-1 0 0,-1-3 0 15,1 1 0-15,-5-3 0 0,5-3 0 16,-2-3 0-16,1-3 0 0,1-3 0 15,2-6 0-15,6-6 0 16,-2-5 0-16,4-4 0 0,0-1 0 16,0-2 0-16,4 0 0 0,-2 0 0 15,2-2 0-15,-4 0 0 0,6-3 0 16,-6 1 0-16,4-3 0 0,0 0 0 16,-2 0 0-16,7 1 0 0,1 0 0 15,7 1 0-15,9 1 0 16,12 1 0-16,9 1 0 0,9 0 0 15,4 2 0-15,12 1 0 0,1 2 0 16,3 1 0-16,1 1 0 0,-3 0 0 16,0 1 0-16,-1 0 0 15,-9-2 0-15,-2-2 0 0,-4-3 0 16,-15-1 0-16,-14 0 0 0,-16-8 0 16,-13 2 0-16,-5-6-3770 0</inkml:trace>
  <inkml:trace contextRef="#ctx0" brushRef="#br0" timeOffset="66887.94">16766 11626 4762 0,'0'0'744'0,"0"0"825"16,5-47-785-16,-10 27-451 15,-5-3-333-15,-6-2 0 0,-1-1 0 16,-8 1 0-16,5 0 0 0,-7 1 0 16,4 5 0-16,-2 3 0 0,-2 5 0 15,2 6 0-15,-1 2 0 0,-5 3 0 16,4 9 0-16,-4 4 0 0,4 3 0 16,0 6 0-16,6 4 0 15,7 6 0-15,1 7 0 0,3 7 0 16,10 9 0-16,0 3 0 15,6 6 0-15,3 4 0 0,1 0 0 16,-4 3 0-16,0 1 0 0,-2-6 0 16,-2-4 0-16,3-10 0 0,1-10 0 15,-2-7 0-15,0-10 0 0,-2-7 0 16,2-8 0-16,-4-5 0 0,0-4 0 16,0-2 0-16,0-8-541 15,-4-3-2328-15,-2-10-757 0</inkml:trace>
  <inkml:trace contextRef="#ctx0" brushRef="#br0" timeOffset="67026">16208 12008 5702 0,'0'0'881'0,"0"0"-229"0,0 0-28 15,0 0-291-15,38 2-333 0,-3 6 0 16,4 4 0-16,0 0 0 16,-2-3 0-16,3 1 0 0,1-2 0 15,0-1 0-15,1-1 0 0,-15-2-1137 16,4-2-588-16</inkml:trace>
  <inkml:trace contextRef="#ctx0" brushRef="#br0" timeOffset="70822.72">16938 12121 1728 0,'0'0'112'16,"0"0"2257"-16,0 0-1444 0,0 0-49 16,0 0-400-16,0 0-155 0,0 0 127 15,0 0-136-15,0 0-28 0,-25-34 57 16,25 20-341-16,4-2 0 0,-2-1 0 16,0 1 0-16,-2 3 0 15,-10 1 0-15,-4 3 0 0,-1 3 0 16,-1 4 0-16,-1 5 0 0,-4 9 0 0,1 9 0 15,3 8 0-15,-3 6 0 16,9 3 0-16,7 3 0 0,4 4 0 16,8-1 0-16,5-3 0 0,7-7 0 15,7-11 0-15,2-8 0 16,4-10 0-16,5-6 0 0,-1-12 0 16,-2-6 0-16,-4-7 0 0,-8-4 0 15,-7-3 0-15,-12-2 0 0,0 3 0 16,-8 3 0-16,-10 3 0 15,-3 3 0-15,-3 4 0 0,-1 5 0 16,4 5-61-16,5 4-615 0,4 2-965 16,6 3 96-16,-2-1-403 0</inkml:trace>
  <inkml:trace contextRef="#ctx0" brushRef="#br0" timeOffset="71099.78">17186 11978 6118 0,'0'0'1753'0,"0"0"-1432"0,-37 30-321 16,22-11 0-16,9 7 0 0,-4 3 0 16,8-1 0-16,2 2 0 0,2 0 0 15,8-3 0-15,0 0 0 16,7-4 0-16,8-6 0 0,-2-3 0 16,1-8 0-16,3-6 0 0,-2-4 0 15,-2-6 0-15,-3-6 0 0,-5-5 0 16,-9-7 0-16,0-2 0 15,1-2 0-15,-5-1 0 0,-2 4 0 16,0 1 0-16,-9 4 0 0,7 5 0 16,-2 6 0-16,0 5 0 0,4 5 0 15,0 3-465-15,0 0-447 0,0 3-1173 16,0 6 56-16</inkml:trace>
  <inkml:trace contextRef="#ctx0" brushRef="#br0" timeOffset="71286.3">17436 12219 4277 0,'0'0'1209'0,"0"0"-597"16,0 0 405-16,0 0-557 0,0 0-120 16,0 0-63-16,0 0-277 0,0 0 0 15,0 0 0-15,-2-61 0 16,2 27 0-16,2 3 0 0,4 0 0 16,5 6 0-16,1 2 0 0,9 2 0 15,-1 4 0-15,1 1 0 0,4 3 0 16,-6-1 0-16,5-3 0 0,-9 6 0 15,-3-4-1389-15</inkml:trace>
  <inkml:trace contextRef="#ctx0" brushRef="#br0" timeOffset="71752.66">18209 11992 3289 0,'0'0'4903'0,"0"0"-4903"0,0 0 0 16,0 0 0-16,0 0 0 0,-35 45 0 16,19-6 0-16,1 6 0 0,9-1 0 15,2-8 0-15,2-3 0 0,2-6 0 16,4-6 0-16,4-7 0 16,2-10 0-16,1-4-733 0,-1-8-1788 0</inkml:trace>
  <inkml:trace contextRef="#ctx0" brushRef="#br0" timeOffset="71870.62">18364 11539 8192 0,'0'0'0'0,"0"0"0"0,-27-38 0 16,21 38 0-16,0 13 0 0,-4 12 0 16,3 7 0-16,5 6 0 0,4-3-889 15,5-11-1008-15,3 0-1337 0</inkml:trace>
  <inkml:trace contextRef="#ctx0" brushRef="#br0" timeOffset="72140.75">18464 11998 7099 0,'-7'-32'1093'0,"5"1"-1093"0,-2-1 0 15,0 11 0-15,2 9 0 0,0 7 0 16,0 5 0-16,-2 5 0 0,-3 14 0 15,-7 14 0-15,-3 12 0 16,1 6 0-16,-1 0 0 0,3-6 0 16,10-4 0-16,2-7 0 0,2-13 0 15,10-9 0-15,7-9 0 0,5-11 0 16,5-12 0-16,-4-11 0 0,0-8 0 16,-1-6-265-16,-1-5-875 15,-6 10-1330-15,-1-2-359 0</inkml:trace>
  <inkml:trace contextRef="#ctx0" brushRef="#br0" timeOffset="72266.25">18594 11571 5998 0,'0'0'1273'0,"0"0"-709"16,-11 41-207-16,1-5-357 0,-2 8 0 15,-7 1 0-15,3 5 0 0,3 2 0 16,1-1 0-16,1 2 0 16,3 0 0-16,0-1 0 0,2-4 0 15,2-2 0-15,4-6 0 0,0-14-1545 16,0-5-516-16</inkml:trace>
  <inkml:trace contextRef="#ctx0" brushRef="#br0" timeOffset="72787.87">18590 12178 6078 0,'0'0'1221'0,"31"-22"-328"16,-2 3-893-16,-3-4 0 0,1 0 0 15,-4-2 0-15,-6-1 0 0,-3-2 0 16,-4 0 0-16,-1-2 0 0,-7 2 0 15,-2 6 0-15,0 8 0 16,-4 7 0-16,-5 4 0 0,-9 10 0 16,-3 10 0-16,-6 9 0 15,0 10 0-15,2 2 0 0,7 0 0 16,5 0 0-16,11-5 0 0,4-5 0 16,9-4 0-16,9-6 0 0,7-5 0 15,4-7 0-15,7-6 0 0,3-5 0 16,-2-8 0-16,-2-2 0 0,-4-1 0 15,1-1 0-15,-10-1 0 16,-3 1 0-16,-6 4 0 0,-9 7 0 16,-4 3 0-16,-2 3 0 0,-2 3 0 15,-7 7 0-15,-3 6 0 0,2 5 0 16,-1 2 0-16,1-3 0 0,6-4 0 16,2-4 0-16,-2-4 0 0,4-4 0 15,0-1 0-15,0-2 0 16,4-1 0-16,0-6 0 0,6-8 0 15,3-11 0-15,7-3 0 0,-3-3 0 16,4 4 0-16,-11 4 0 0,4 4 0 16,-5 7 0-16,-7 4 0 0,0 4 0 15,-2 4 0-15,0 0 0 0,0 5 0 16,0 9 0-16,0 9 0 16,4 3 0-16,-4 1 0 0,2-2 0 15,0-5 0-15,0-1 0 0,-2-6 0 16,4-2 0-16,0-7-601 15,-2-2-1560-15,-2-7-1465 0</inkml:trace>
  <inkml:trace contextRef="#ctx0" brushRef="#br0" timeOffset="72973.46">19299 11391 8111 0,'0'0'81'0,"0"0"-81"0,0 0 0 0,0 0 0 16,0 0 0-16,-7 56 0 15,-3-9 0-15,0 12 0 0,-1 3 0 16,5 8 0-16,2 5 0 0,-6 4 0 16,4 0 0-16,-5 1 0 0,-1-5 0 15,1-9 0-15,1-8 0 0,2-19-417 16,4-10-4645-16</inkml:trace>
  <inkml:trace contextRef="#ctx0" brushRef="#br0" timeOffset="73112.56">19119 12021 8192 0,'0'0'0'0,"0"0"0"0,54-38 0 16,-17 23 0-16,2 1 0 0,4 0 0 15,-1-1 0-15,-3 2 0 0,-4 4 0 16,0 2 0-16,-6 5 0 0,-8 2-1589 16,-5 0-1165-16</inkml:trace>
  <inkml:trace contextRef="#ctx0" brushRef="#br0" timeOffset="73235.73">19491 12047 7391 0,'-15'39'500'0,"5"-5"-199"16,0 7-301-16,-1-5 0 0,7-4 0 15,-2-7 0-15,6-2 0 16,0-9 0-16,4-7 0 0,0-6-629 16,7-6-892-16</inkml:trace>
  <inkml:trace contextRef="#ctx0" brushRef="#br0" timeOffset="78870.19">19844 12126 6234 0,'0'0'957'0,"0"0"44"0,-4-34-1001 0,-2 28 0 0,0 0 0 0,-5 1 0 15,-9 3 0-15,-1 5 0 16,-4 10 0-16,3 9 0 0,1 6 0 16,0 2 0-16,5 4 0 0,10 2 0 15,1-2 0-15,5-2 0 0,11-2 0 16,5-5 0-16,5-6 0 0,0-8 0 16,12-6 0-16,2-5 0 15,2-13 0-15,-4 1-1157 0,-4-7-400 0</inkml:trace>
  <inkml:trace contextRef="#ctx0" brushRef="#br0" timeOffset="79197.64">20047 12080 5266 0,'0'0'1805'0,"0"0"-684"0,-46-21-1121 16,30 22 0-16,-1 7 0 0,3 5 0 15,-3 2 0-15,3 3 0 0,-1 4 0 16,5 0 0-16,4 2 0 0,2-3 0 15,4-1 0-15,2-3 0 16,4-6 0-16,6-4 0 0,3-6 0 16,1-3 0-16,3-7 0 0,-2-4 0 15,-1-5 0-15,1 2 0 0,-3-1 0 16,-1 2 0-16,-5 4 0 0,-2 5 0 16,-6 4 0-16,4 2 0 15,-4 1 0-15,0 5 0 0,0 3 0 0,0 8 0 16,0-2 0-16,0 2 0 15,0-4 0-15,0-5 0 0,0 0 0 16,2-4-77-16,-2 1-779 0,4-3-161 16,0 1-1996-16</inkml:trace>
  <inkml:trace contextRef="#ctx0" brushRef="#br0" timeOffset="79370.97">20367 11557 7975 0,'0'0'217'16,"0"0"-217"-16,0 0 0 0,0 0 0 16,-24 62 0-16,9-7 0 0,-1 13 0 15,3 4 0-15,3-4 0 0,2 1 0 16,5 1 0-16,3-3 0 0,3-5 0 16,11-8 0-16,9-10 0 15,6-13-473-15,-5-13-2016 0,1-14-2613 0</inkml:trace>
  <inkml:trace contextRef="#ctx0" brushRef="#br0" timeOffset="79950.27">21037 12074 5410 0,'0'0'1301'0,"0"0"-625"16,0 0-212-16,-4 40-123 0,-2-15-341 15,4 4 0-15,-7 0 0 0,3-4 0 16,0 0 0-16,-2-4 0 15,-1-3 0-15,1-5 0 0,6-6 0 16,0-2 0-16,2-5 0 0,0 0 0 16,2-8 0-16,8-11 0 0,11-18 0 15,8-8 0-15,4-7 0 0,2 2 0 16,3 7 0-16,-3 7 0 0,-4 11 0 16,-9 8 0-16,-1 11 0 0,-11 6 0 15,-3 6 0-15,-3 13 0 0,-4 8 0 16,-4 12 0-16,-3 5 0 15,-3 3 0-15,0 0 0 0,4-3 0 16,1-5 0-16,5-6 0 0,9-7 0 16,1-5 0-16,2-7 0 0,1-9 0 15,-3-3-2142-15,0-6-571 0</inkml:trace>
  <inkml:trace contextRef="#ctx0" brushRef="#br0" timeOffset="80244.57">21393 12132 5806 0,'0'0'901'0,"0"0"403"16,0 0-1123-16,0 0-181 0,39-13 0 16,-20 6 0-16,1-3 0 0,-1-2 0 15,-1-2 0-15,-5-2 0 0,1-1 0 16,-8-3 0-16,1 2 0 0,-5-1 0 16,-2 5 0-16,0 4 0 0,-2 5 0 15,-5 5 0-15,-3 3 0 16,-11 18 0-16,-5 10 0 0,-1 13 0 15,2 7 0-15,6-4 0 0,7 2 0 16,6-5 0-16,6-5 0 0,6-6 0 16,4-8 0-16,5-6 0 0,5-8 0 15,5-9 0-15,-2-3 0 16,8-12 0-16,-4-7 0 0,0-5 0 16,0-5 0-16,-3-3 0 0,-3 0-1033 15,-4 3-432-15,-7-1-2265 0</inkml:trace>
  <inkml:trace contextRef="#ctx0" brushRef="#br0" timeOffset="80654.71">21771 11943 6751 0,'0'0'1212'0,"0"0"-983"0,0 0-229 15,0 0 0-15,0 0 0 0,-35 48 0 16,22-21 0-16,1 3 0 0,4-1 0 16,4-1 0-16,-3-2 0 0,3-4 0 15,4-2 0-15,0-4 0 0,8-8 0 16,1-2 0-16,5-6 0 0,7-5 0 15,0-7 0-15,-1-8 0 16,3-1 0-16,-4-5 0 0,-1 1 0 16,-3 1 0-16,-3 5 0 0,-4 8 0 15,-4 3 0-15,-4 6 0 0,0 2 0 16,0 0 0-16,-2 6 0 16,-4 8 0-16,0 8 0 0,0 6 0 15,-2 2 0-15,8-2 0 0,4-4 0 16,6-4 0-16,7-3 0 0,3-6 0 15,5-4 0-15,0-7 0 16,0-4 0-16,-5-8 0 0,-1-7 0 16,-5-4 0-16,1-3 0 0,-5-2 0 15,3-7 0-15,-5-4 0 0,-2-1 0 16,0 1 0-16,-2 4 0 0,1 10 0 16,-3 8 0-16,-2 5 0 15,0 6 0-15,-2 1 0 0,-3 3-257 16,5-4-5021-16</inkml:trace>
  <inkml:trace contextRef="#ctx0" brushRef="#br0" timeOffset="81335.78">22683 11797 6595 0,'0'0'168'0,"0"0"776"0,0 0-600 16,0 0-203-16,-7 64-141 0,-3-22 0 15,-2 3 0-15,1-1 0 0,3-10 0 16,6-2 0-16,-2-7 0 0,4-5 0 15,0-7 0-15,0-5 0 16,0-6 0-16,4-2 0 0,2-8 0 16,7-13 0-16,1-12 0 0,7-9 0 15,3-4 0-15,-3 3 0 0,0 4 0 16,-1 3 0-16,-1 3 0 0,0 9 0 16,-7 9 0-16,-4 8 0 0,-4 6 0 15,-1 2 0-15,-1 12 0 16,-2 12 0-16,-5 9 0 0,-1 4 0 15,-2 0 0-15,6-5 0 0,2-6 0 16,6-4 0-16,4-8 0 0,1-3 0 16,1-9 0-16,1-3 0 0,1-8 0 15,1-6 0-15,-1-6 0 16,1-2 0-16,-1-1 0 0,0-2 0 16,-1 2 0-16,1 4 0 0,-3 4 0 15,-5 6 0-15,-2 5 0 0,-2 4 0 16,-2 0 0-16,0 10 0 0,0 8 0 15,0 6 0-15,-2 1 0 16,0 0 0-16,2-3 0 0,2-2 0 16,10-4 0-16,7-2 0 0,4-6-237 15,-3-5-1364-15,3-3-888 0</inkml:trace>
  <inkml:trace contextRef="#ctx0" brushRef="#br0" timeOffset="81661.44">23363 11812 7131 0,'-5'-37'1061'0,"-3"11"-1061"16,-2 4 0-16,0 12 0 0,-3 6 0 16,3 8 0-16,-7 8 0 0,-3 9 0 15,-3 9 0-15,-2 3 0 16,4 2 0-16,1-1 0 0,9-2 0 16,5-4 0-16,4-3 0 0,2-3 0 15,8-6 0-15,7-7 0 0,1-5 0 16,5-5 0-16,4-11 0 0,0-4 0 15,2-7 0-15,-5 0 0 16,-3 1 0-16,-3 1 0 0,-7 4 0 16,-1 5 0-16,-6 6 0 0,-2 4 0 15,0 2 0-15,0 6 0 0,0 7 0 16,-2 9 0-16,0 3 0 0,0 0 0 16,2-5 0-16,4-5 0 15,4-4 0-15,5-3 0 0,1-1 0 0,5-4 0 16,-3-3 0-16,5-1-369 15,-7-4-2428-15,-1-2-581 0</inkml:trace>
  <inkml:trace contextRef="#ctx0" brushRef="#br0" timeOffset="81854.13">23654 11815 7471 0,'0'0'721'0,"-12"-40"-721"0,8 27 0 15,-1 11 0-15,-1 2 0 0,-6 2 0 16,-9 12 0-16,-6 10 0 0,-4 8 0 15,4 7 0-15,3 1 0 16,3 3 0-16,6 0 0 0,9-6 0 16,6-5 0-16,11-5 0 0,9-9 0 15,7-7 0-15,12-7 0 0,7-11 0 16,3-10 0-16,5-7 0 0,-2-6 0 16,-11 5-765-16,-8-1-856 0</inkml:trace>
  <inkml:trace contextRef="#ctx0" brushRef="#br0" timeOffset="82199">23906 11379 6158 0,'0'0'1005'0,"0"0"-289"15,0 0-403-15,0 0-313 16,0 0 0-16,0 0 0 0,-20 58 0 0,13-20 0 16,1 7 0-16,-2 3 0 15,-2 6 0-15,-3 5 0 0,3 2 0 16,-3-2 0-16,3-2 0 0,4-5 0 15,-2-3 0-15,6-10 0 16,-1-6 0-16,3-11 0 0,0-11 0 16,0-6 0-16,3-5 0 0,1-9 0 15,6-12 0-15,2-8 0 0,5-7 0 16,2 0 0-16,1 2 0 0,1 6 0 16,-5 8 0-16,-1 8 0 0,-9 8 0 15,-2 4 0-15,-4 1 0 16,9 6 0-16,-3 7 0 0,2 7 0 15,0 4 0-15,-2 1 0 0,-1-3 0 16,-1-5 0-16,0-2 0 0,-2-4 0 16,0-5 0-16,-2-4-797 0,4-4-1824 15</inkml:trace>
  <inkml:trace contextRef="#ctx0" brushRef="#br0" timeOffset="82579.14">24231 11845 2629 0,'0'0'5474'0,"2"38"-5385"0,-8-13-89 0,-5 2 0 0,3-4 0 15,-2-1 0-15,1-4 0 16,3-4 0-16,2-5 0 0,0-5 0 16,2 0 0-16,2-4 0 0,0-4 0 15,6-11-317-15,2-2-1100 0,3-10-2836 0</inkml:trace>
  <inkml:trace contextRef="#ctx0" brushRef="#br0" timeOffset="82715.55">24367 11482 6639 0,'0'0'528'0,"0"0"-184"16,0 0-68-16,0 0-268 0,0 0 0 16,11 37-8-16,-18-9-504 0,1-4-701 15,-2 1-3593-15</inkml:trace>
  <inkml:trace contextRef="#ctx0" brushRef="#br0" timeOffset="83136.58">24274 12037 5754 0,'0'0'905'0,"0"0"607"16,52-39-1491-16,-23 12-21 0,-4-3 0 16,-3 1 0-16,-1 2 0 0,-6 6 0 15,-5 6 0-15,-6 7 0 0,0 6 0 16,-4 2 0-16,0 0 0 0,0 5 0 16,-4 9 0-16,0 10 0 0,-2 2 0 15,-3 3 0-15,3-2 0 0,4-4 0 16,0 0 0-16,2-4 0 15,2 0 0-15,4-4 0 0,5-2 0 16,3-2 0-16,3-5 0 0,3-5 0 16,1-1 0-16,2-5 0 0,-3-3 0 15,1-4 0-15,-2-1 0 16,-3 0 0-16,-1 0 0 0,-7 2-9 16,-4 5-131-16,0 4 112 0,-4 1 28 15,0-1 0-15,-2 2 177 0,-4 0-177 16,4 3 0-16,-2 2 0 0,2-2 0 15,2 3 0-15,0 0 0 16,8 1 0-16,2 1 0 0,5 0 0 16,-1 0 0-16,3-2 0 0,-5-2 0 15,3-1 0-15,-3-3 0 0,0 0 0 16,1-2 0-16,1-4 0 0,1-3 0 16,-1-1 0-16,1-1 0 0,-3-5 0 15,1 0 0-15,-9-3 0 0,-4-5-673 16,0 6-1384-16,-7-1-844 0</inkml:trace>
  <inkml:trace contextRef="#ctx0" brushRef="#br0" timeOffset="83527.55">25064 11877 6571 0,'0'0'912'0,"12"-33"-224"0,-6 12-667 0,5 5-21 0,-7 2 0 16,-2 2 0-16,-2 5 0 0,-6 1 0 16,-13 2 0-16,-8 3 0 0,-8 1 0 15,-6 8 0-15,4 1 0 0,-3 3 0 16,5-2 0-16,4 2 0 0,11 0 0 16,5 2 0-16,11-1 0 0,8 5 0 15,13 1 0-15,9 3 0 0,16 2 0 16,5 0 0-16,11 2 0 15,0-1 0-15,-6 4 0 0,-5-2 0 16,-12 1 0-16,-10-2 0 0,-12-1 0 16,-13-3 0-16,-9-1 0 0,-15-5 0 15,-12 0 0-15,-7-4 0 16,-11-6 0-16,-8-4 0 0,2-2 0 16,2-1 0-16,11-4 0 0,8 0 0 15,12-1 0-15,8 1 0 0,11 0 0 16,6 0 0-16,2 3-1650 15,4-5-3496-15</inkml:trace>
  <inkml:trace contextRef="#ctx0" brushRef="#br0" timeOffset="101917.4">2576 8522 4101 0,'0'0'2614'0,"0"0"-1834"15,0 0-448-15,0 0 33 0,37-11-365 16,-6 5 0-16,8-1 0 0,11-1 0 16,1 0 0-16,3-1 0 0,0 0 0 15,-7 1 0-15,-9 1 0 0,-9 3 0 16,-9 1 0-16,-7 0 0 0,-7 3 0 15,-4 0-217-15,-2 0-539 0,0 0-941 16,-8 1-656-16</inkml:trace>
  <inkml:trace contextRef="#ctx0" brushRef="#br0" timeOffset="102166.39">2534 8681 4722 0,'0'0'1820'15,"0"0"-1219"-15,0 0 127 0,0 0-407 16,31 33-321-16,0-26 0 0,9-3 0 16,5-4 0-16,-4-3 0 0,7-2 0 15,-1-2 0-15,1 0 0 0,0-3 0 16,-5-2 0-16,-4-2 0 0,-10 0-1910 15</inkml:trace>
  <inkml:trace contextRef="#ctx0" brushRef="#br0" timeOffset="103360.23">4122 8090 2869 0,'0'0'2097'0,"0"0"-1349"16,0 0 97-16,0 0-369 0,0 0-116 15,0 0 184-15,10-37-316 16,-10 28-203-16,-2-2-25 0,-8-2 0 15,-1 0 0-15,-9 2 0 0,-1 3 0 16,-6 2 0-16,-4 5 0 0,-6 1 0 16,0 8 0-16,0 5 0 15,-3 5 0-15,7 3 0 0,-2 1 0 16,8 0 0-16,9-3 0 0,5 1 0 16,7-1 0-16,6-2 0 0,6 3 0 15,9-1 0-15,12 2 0 0,8-1 0 16,2 1 0-16,6 0 0 0,3 0 0 15,1 0 0-15,-9 0 0 0,-7-1 0 16,-9 0 0-16,-7 1 0 0,-5 1 0 16,-8-4 0-16,-2 0 0 15,-6-2 0-15,-9-1 0 0,-3 1 0 16,-11-2 0-16,-6 1 0 0,0-2 0 16,-3-4 0-16,7-4 0 0,5-5 0 15,-1-3 0-15,8-10 0 16,3-5 0-16,9-5 0 0,3-3 0 15,8-2 0-15,13 0 0 0,4-2 0 16,5-2 0-16,5-2 0 0,5-2 0 16,-1 0 0-16,0 2 0 15,-2 2 0-15,-4 3 0 0,-6 6 0 16,-5 2 0-16,-1 3 0 0,-11 6-2306 16,4-1-1283-16</inkml:trace>
  <inkml:trace contextRef="#ctx0" brushRef="#br0" timeOffset="103529.28">4283 8054 8192 0,'0'0'0'0,"-19"38"0"0,13-10 0 0,4 5 0 0,-2 3 0 16,4 4 0-16,4 1 0 0,2-2 0 15,5 3 0-15,-1-1 0 16,-4 0 0-16,3-3 0 0,-3-3 0 15,0-12 0-15,0-9-1954 0,-2-10-1479 0</inkml:trace>
  <inkml:trace contextRef="#ctx0" brushRef="#br0" timeOffset="103780.47">4498 8420 7143 0,'0'0'1049'0,"0"0"-1049"16,-4 36 0-16,2-16 0 0,2-1 0 15,0-1 0-15,2-2 0 16,8-2 0-16,5-4-333 0,-3-7-1352 15,5-3-944-15</inkml:trace>
  <inkml:trace contextRef="#ctx0" brushRef="#br0" timeOffset="104479.09">4971 8057 4886 0,'0'0'672'0,"0"0"-32"0,0-44 377 16,-10 26-577-16,0-2-100 0,-5 0-143 15,-1 1-197-15,-1 1 0 0,1 4 0 16,-5 4 0-16,4 6 0 0,-3 4 0 16,-1 6 0-16,0 8 0 0,-5 3 0 15,7 6 0-15,2 1 0 16,7 4 0-16,6 2 0 0,4 2 0 16,8 1 0-16,13 2 0 0,6 0 0 15,4-2 0-15,0 0 0 16,0 0 0-16,-4-2 0 0,-5 0 0 15,-3-3 0-15,-7-1 0 0,-1-5 0 16,-7-1 0-16,-4-4 0 16,-4-4 0-16,-2-1 0 0,-5-4 0 15,-3-1 0-15,-7-1 0 0,-2-5 0 16,-1-1 0-16,-3-1 0 0,6-8 0 16,4-1 0-16,1-9 0 0,8 0 0 15,6-2 0-15,2-4 0 0,2 2 0 16,12-2 0-16,1-3 0 0,5 1 0 15,7 1 0-15,0-2 0 0,4 1 0 16,-4 0 0-16,0 1 0 0,-5 2 0 16,-3 3 0-16,-2 2 0 0,-7 4 0 15,-10 1 0-15,0 4-129 16,0 3-4889-16</inkml:trace>
  <inkml:trace contextRef="#ctx0" brushRef="#br0" timeOffset="105167.21">5513 8303 3949 0,'0'0'785'16,"4"-35"-53"-16,-8 17 553 0,-8 3-653 16,1 3-48-16,-3 2-359 15,-1 7-225-15,-1 3 0 0,-1 10 0 16,1 8 0-16,-3 9 0 0,1 5 0 16,3 5 0-16,-1 1 0 0,7-4 0 15,3-1 0-15,6-4 0 0,0-7 0 16,6-4 0-16,9-5 0 0,5-9 0 15,7-5 0-15,0-12 0 0,8-11-293 16,-8 3-1452-16,-6-6-1200 0</inkml:trace>
  <inkml:trace contextRef="#ctx0" brushRef="#br0" timeOffset="105343.32">5544 7980 6374 0,'0'0'132'0,"0"0"957"0,0 0-709 15,0 0-224-15,-6 54-95 0,2-13-61 16,0 7 0-16,1 2 0 0,-1-3 0 16,4 3 0-16,0-2 0 15,4-1 0-15,3-1 0 0,-3-4 0 16,2-3 0-16,-2-12-781 0,2-8-3933 0</inkml:trace>
  <inkml:trace contextRef="#ctx0" brushRef="#br0" timeOffset="105610.07">5751 8115 4642 0,'0'0'2685'0,"-13"50"-2053"16,3-19-399-16,4 1-233 0,2 0 0 16,-3 0 0-16,7-2 0 15,-4-2 0-15,4-3 0 0,0-2 0 16,0-1 0-16,0-5 0 0,4-3 0 16,-4-2 0-16,0-7-89 0,0-3-3220 0</inkml:trace>
  <inkml:trace contextRef="#ctx0" brushRef="#br0" timeOffset="106072.18">5761 8008 5878 0,'0'0'1141'0,"0"0"-573"0,0 0-96 15,0 0-339-15,0 0-133 16,0 0 0-16,0 0 0 0,0 0 0 15,35-38 0-15,-10 33 0 0,2 4 0 16,-4 1 0-16,-3 7 0 0,1 4 0 16,-9 2 0-16,1 0 0 15,-7 1 0-15,-4 3 0 0,-4-1 0 16,-8 1 0-16,-7 1 0 0,-2 0 0 16,1-2 0-16,-1 0 0 0,3-3 0 15,-1-2 0-15,7-1 0 0,4-4 0 16,2-3 0-16,4 1 0 0,0-2 0 15,0 2 0-15,0 2 0 0,6 0 0 16,8 2 0-16,3 3 0 0,3 0 0 16,-5 1 0-16,1 3 0 0,1 1 0 15,0 2 0-15,1 1 0 16,-1-1 0-16,-1 0 0 0,-10 1 0 16,-1 1 0-16,-5 1 0 0,-11 0 0 15,-3 1 0-15,-5-1 0 16,-6-3 0-16,0-1 0 0,-3-5 0 15,3-3 0-15,-2-3 0 0,0-4 0 16,6-2-193-16,7-3-2064 0,4-5-684 16</inkml:trace>
  <inkml:trace contextRef="#ctx0" brushRef="#br0" timeOffset="106711.11">6557 8258 6222 0,'0'0'853'0,"0"0"-197"0,0 0-195 16,0 0-461-16,-10 43 0 0,-1-9 0 15,1 5 0-15,0-2 0 0,5-5 0 16,3-4 0-16,2-5 0 0,2-6 0 16,3-6 0-16,1-4 0 15,-2-4 0-15,6-2 0 0,7-4 0 16,3-10 0-16,3-8 0 0,-2-3 0 16,-5 0 0-16,3 1 0 0,-7 3 0 15,-1 5 0-15,-3 7 0 16,-8 5 0-16,0 3 0 0,0 4 0 15,0 7 0-15,-4 10 0 0,0 3 0 16,2 1 0-16,2-3 0 0,0-5 0 16,6-5 0-16,6-2 0 15,3-5 0-15,5-4 0 0,1-1 0 16,-4-7 0-16,3-3 0 0,-5 0 0 16,-5-2 0-16,2 1 0 0,-3 0 0 15,-1-2 0-15,0-1 0 0,-8 1 0 16,2-2 0-16,-2-2 0 0,0 2 0 15,-2 2 0-15,2 0 0 0,-4 5 0 16,4 1 0-16,0 3 0 0,0-1 0 16,4-2 0-16,3 0-1401 15,-1-8-3354-15</inkml:trace>
  <inkml:trace contextRef="#ctx0" brushRef="#br0" timeOffset="106860.04">7003 8206 8192 0,'0'0'0'0,"0"0"0"0,-14 51 0 0,4-18 0 16,-1 1 0-16,5-2 0 15,2 1 0-15,2-3 0 0,2-2 0 16,2-2 0-16,2-4 0 0,-2-6 0 16,2-5 0-16,0-6-77 0,-2-5-4017 0</inkml:trace>
  <inkml:trace contextRef="#ctx0" brushRef="#br0" timeOffset="107012.02">7115 7782 7831 0,'0'0'361'16,"0"0"-361"-16,0 0 0 0,0 0 0 16,0 0 0-16,0 0 0 0,0 0 0 15,-10 35 0-15,10-22-973 16,0-3-444-16,4-4-4385 0</inkml:trace>
  <inkml:trace contextRef="#ctx0" brushRef="#br0" timeOffset="107252.99">7194 7790 7539 0,'0'0'464'0,"0"0"-275"0,-11 46-189 16,11-15 0-16,0 7 0 0,4 2 0 15,-2 7 0-15,3 6 0 0,-5 2 0 16,0 3 0-16,0 3 0 0,-7-5 0 16,3-3 0-16,-2-7 0 0,-4-6 0 15,6-7 0-15,-3-6 0 16,3-12 0-16,4-8 0 0,0-7 0 16,-4-13-385-16,4 0-1024 0,-2-7-387 15</inkml:trace>
  <inkml:trace contextRef="#ctx0" brushRef="#br0" timeOffset="107453.15">7152 8108 5294 0,'0'0'1681'15,"0"0"-957"-15,0 0-231 0,0 0-493 16,0 0 0-16,31-19 0 0,-14 21 0 15,3 3 0-15,1-1 0 0,2-2 0 16,2-2 0-16,-1-6 0 0,3-5-365 16,-6-3-659-16,-4 2-305 0,-7-3-2037 15</inkml:trace>
  <inkml:trace contextRef="#ctx0" brushRef="#br0" timeOffset="107735.23">7460 7838 4394 0,'0'0'1080'16,"0"0"-232"-16,0 0 65 0,0 0-445 15,2 43 21-15,-4-2-489 0,-6 8 0 16,-4 4 0-16,-3-1 0 0,5 0 0 16,-1 0 0-16,7-3 0 0,2-2 0 15,-2-3 0-15,2-8 0 0,2-5 0 16,0-8 0-16,0-10 0 16,0-6 0-16,0-6 0 0,2-2 0 15,8-9 0-15,5-7 0 0,6-5 0 16,-1-1 0-16,3 2 0 0,-6 7 0 15,-3 5 0-15,-2 4 0 0,-3 9 0 16,1 6 0-16,-8 6 0 0,2 3 0 16,-4 1 0-16,0 0 0 15,4-1 0-15,-4-4 0 0,7-4 0 16,-1-7 0-16,2-4-645 0,2-4-2296 0</inkml:trace>
  <inkml:trace contextRef="#ctx0" brushRef="#br0" timeOffset="108419.49">8297 7870 3557 0,'0'0'2049'16,"0"0"-1016"-16,0 0 343 0,0 0-1199 16,0 0-177-16,0 0 0 0,0 0 0 15,-26 56 0-15,11-1 0 0,5 4 0 16,4 4 0-16,6-4 0 16,0 3 0-16,-5-3 0 0,3-3 0 15,-2-6 0-15,0-5 0 0,2-9 0 16,2-9 0-16,6-9 0 0,5-13-1289 15,-5-5-864-15,8-10-1561 0</inkml:trace>
  <inkml:trace contextRef="#ctx0" brushRef="#br0" timeOffset="108732.06">8450 8231 6767 0,'0'0'836'0,"0"0"-247"0,0 0-589 15,-33-36 0-15,29 35 0 0,-6 1 0 16,-3 5 0-16,-5 11 0 0,1 8 0 16,-5 7 0-16,7 3 0 0,5-1 0 15,4-1 0-15,6-2 0 0,6-5 0 16,8-6 0-16,3-4 0 16,6-7 0-16,1-6 0 0,7-4 0 15,-4-10 0-15,0-4 0 0,-6-5 0 16,-7-4 0-16,-3 0 0 0,-5-2 0 15,-2 0 0-15,-4 0 0 0,-4 2 0 16,-2 3 0-16,-5 3 0 0,1 5 0 16,6 6 0-16,0 4 0 0,2 3 0 15,2 0-941-15,0 1-464 16,0 0-2881-16</inkml:trace>
  <inkml:trace contextRef="#ctx0" brushRef="#br0" timeOffset="108993.22">8576 8224 6014 0,'0'0'1261'0,"0"0"-344"0,0 0-917 16,-10 39 0-16,4-13 0 0,0 4 0 15,2-2 0-15,4-1 0 0,0-1 0 16,10-2 0-16,4-5 0 16,9 0 0-16,2-5 0 0,2-7 0 15,4-3 0-15,0-7 0 0,-4-10 0 16,4-8 0-16,-9-4 0 0,-1-4 0 15,-4-1 0-15,-9-3 0 0,-2-2 0 16,-6 1 0-16,-6 2 0 0,-9 7 0 16,5 6 0-16,0 8 0 0,-1 6 0 15,7 4 0-15,2 1-213 16,2 3-1284-16,0 0-3 0,0 6-229 0</inkml:trace>
  <inkml:trace contextRef="#ctx0" brushRef="#br0" timeOffset="109358.53">8975 8268 5610 0,'0'0'760'0,"0"0"617"0,-6-48-932 0,0 35-445 15,-2 2 0-15,2 3 0 16,-5 5 0-16,-5 4 0 0,1 11 0 15,-1 10 0-15,1 8 0 0,3 5 0 16,1 1 0-16,7-3 0 0,4-2 0 16,11-5 0-16,3-4 0 0,3-5 0 15,3-6 0-15,7-10 0 0,4-5 0 16,6-12 0-16,-3-9 0 16,-6-7 0-16,-7 4-1369 0,-4-3-4934 0</inkml:trace>
  <inkml:trace contextRef="#ctx0" brushRef="#br0" timeOffset="109536.49">9091 7890 6679 0,'0'0'948'0,"0"0"-383"15,-10 49-565-15,8-14 0 16,-2 6 0-16,4 6 0 0,0 6 0 16,0 4 0-16,0 3 0 0,0-3 0 15,4-3 0-15,6-4 0 0,0-6 0 16,3-9 0-16,-7-12-1557 15,2-8-2898-15</inkml:trace>
  <inkml:trace contextRef="#ctx0" brushRef="#br0" timeOffset="110483.24">9600 8236 5734 0,'0'0'412'0,"0"0"865"16,0 0-605-16,0 0-575 0,0 0-97 15,0 0 0-15,-11 56 0 0,11-19 0 16,0 0 0-16,0-7 0 0,0-2 0 16,0-4 0-16,0-4 0 15,-4-7 0-15,4-5 0 0,-2-4 0 16,2-4 0-16,0 0 0 0,0-11 0 16,0-11 0-16,6-7 0 0,5-7 0 15,5-3 0-15,-5 3 0 0,5-1 0 16,3 5 0-16,-3 9 0 15,-5 8 0-15,-1 8 0 0,-4 7 0 16,-2 1 0-16,-2 11 0 0,7 6 0 16,-7 5 0-16,2 3 0 15,0-1 0-15,-2-3 0 0,-2-3 0 0,4-2 0 16,0-3 0-16,-2-5 0 16,2-2 0-16,7-3 0 0,-5-4 0 15,8-4 0-15,3-6 0 0,0-5 0 16,-1-3 0-16,3-2 0 0,-7 1 0 15,5-1 0-15,-3 4 0 0,-8 3 0 16,-2 5 0-16,1 5 0 0,-5 3 0 16,0 0 0-16,2 6 0 0,-2 6 0 15,4 1 0-15,-4-1 0 16,6-1 0-16,4-1 0 0,5-3 0 16,1-4-13-16,-1-2-1583 0,1-1-642 0</inkml:trace>
  <inkml:trace contextRef="#ctx0" brushRef="#br0" timeOffset="110798.6">10147 8211 7231 0,'0'0'961'0,"0"0"-961"0,-43-36 0 0,22 32 0 16,1 4 0-16,-3 8 0 16,-2 8 0-16,5 8 0 0,-3 3 0 15,2 2 0-15,7 0 0 0,7-1 0 16,3-4 0-16,4-1 0 0,11-4 0 15,3-2 0-15,7-7 0 0,2-5 0 16,1-5 0-16,3-5 0 0,-4-5 0 16,-2-3 0-16,-1-1 0 15,-5-1 0-15,-5 2 0 0,0 3 0 16,-8 3 0-16,3 4 0 0,-5 2 0 16,0 1 0-16,0 2 0 0,0 10 0 15,0 6 0-15,6 3 0 16,2-2 0-16,5-2 0 0,7-6 0 15,1-3 0-15,4-4-857 0,-9-1-508 16,5-3-400-16</inkml:trace>
  <inkml:trace contextRef="#ctx0" brushRef="#br0" timeOffset="110998.26">10414 8320 5166 0,'0'0'1200'0,"-6"-61"65"15,-2 34-704-15,1 10-561 0,1 8 0 16,2 3 0-16,-8 6 0 0,-3 4 0 15,-1 9 0-15,-5 7 0 0,7 5 0 16,-7 3 0-16,9 3 0 0,7 1 0 16,1-1 0-16,8-2 0 15,7-5 0-15,5-1 0 0,5-7 0 16,4-7 0-16,2-5 0 0,4-7 0 16,0-10 0-16,-5-9 0 0,1-7 0 15,-10 3-2498-15,-1-3-1204 0</inkml:trace>
  <inkml:trace contextRef="#ctx0" brushRef="#br0" timeOffset="111323.46">10530 7970 7015 0,'0'0'752'15,"0"0"-327"-15,-10 37-425 0,5-6 0 16,5 7 0-16,-2 1 0 16,-2 6 0-16,4-1 0 0,-6 1 0 15,6-4 0-15,-4-3 0 0,4-2 0 16,-2-8 0-16,-2-2 0 0,4-9 0 15,0-7 0-15,0-5 0 0,0-4 0 16,0-1 0-16,10-1 0 0,7-10 0 16,7-6 0-16,3-1 0 15,4 0 0-15,-4 6 0 0,-4 3 0 16,2 2 0-16,-9 5 0 0,1 2 0 16,-7 2 0-16,-2 7 0 0,-6 3 0 15,3 6 0-15,-1 3 0 0,-4-3 0 16,-4-5 0-16,4-1 0 0,0-5 0 15,-5-4 0-15,5 1 0 16,0-1 0-16,5-1-533 0,-5-1-1132 16,4-3-692-16</inkml:trace>
  <inkml:trace contextRef="#ctx0" brushRef="#br0" timeOffset="111476.68">10867 8353 6478 0,'0'0'1061'0,"0"0"-408"16,0 0-653-16,0 0 0 0,0 0 0 15,0 0 0-15,10 47 0 0,-10-23 0 16,0-1 0-16,0-6 0 0,0-5 0 16,0-2 0-16,0-4 0 15,0-5 0-15,4 0-213 0,-4-1-1163 16,0-7-2494-16</inkml:trace>
  <inkml:trace contextRef="#ctx0" brushRef="#br0" timeOffset="111601.57">10950 8064 5658 0,'0'0'872'0,"0"0"-227"0,0 0-477 16,0 0-168-16,-7 36-108 0,3-8-520 15,4 4-209-15,11 1-1004 0,-5-11 329 16,4 3-421-16</inkml:trace>
  <inkml:trace contextRef="#ctx0" brushRef="#br0" timeOffset="112007.17">10997 8378 4025 0,'0'0'1221'0,"-4"42"-129"0,-6-25 545 16,3-6-1420-16,3-5-217 0,2-4 0 15,2-1 0-15,0-1 0 0,6-3 0 16,15-8 0-16,10-6 0 0,6-3 0 16,1 1 0-16,-3 2 0 15,-13 4 0-15,-5 5 0 0,-3 2 0 16,-9 3 0-16,-3 2 0 0,-2 0 0 16,0 1 0-16,0 0 0 0,0 0 0 15,0 3 0-15,-2 5 0 0,-3 3 0 16,5 4 0-16,0 1 0 15,0-4 0-15,5-4 0 0,1-2 0 16,0-3 0-16,8 0 0 0,3-2 0 16,-1-1 0-16,-1-5 0 15,6 1 0-15,-1-3 0 0,1-2 0 0,-5 1 0 16,1-2 0-16,-7 0 0 16,-3-1 0-16,-7-2 0 0,0 1 0 15,-7-1 0-15,-3 5 0 0,-4 2 0 16,-3 5 0-16,0 3 0 0,-3 8 0 15,3 2 0-15,3 3 0 0,3 4 0 16,9 2 0-16,-2 3 0 0,8-2 0 16,-2 0 0-16,9-1 0 15,-1-4 0-15,7-1 0 0,3-6 0 16,-1-3 0-16,0-5 0 0,1-2 0 16,5-6 0-16,-8-1-1285 0,3-2-816 0</inkml:trace>
  <inkml:trace contextRef="#ctx0" brushRef="#br0" timeOffset="112981.42">3853 9075 3173 0,'0'0'3694'0,"0"0"-3066"16,0 0-220-16,0 0-119 0,0 0-289 16,0 0 0-16,54 1 0 0,-25-1 0 15,8-5 0-15,0-3 0 0,5-3 0 16,-3-2 0-16,0-1 0 16,-6 2 0-16,-2 3 0 0,-10 5 0 15,-7 4 0-15,-5 3 0 0,-5 13 0 16,-4 8 0-16,-6 12 0 0,-9 8 0 15,-1 7 0-15,-7 6 0 0,-2 4 0 16,0-1 0-16,-2 2 0 16,0-8 0-16,3-3 0 0,3-6 0 15,0-8 0-15,5-7 0 0,3-8 0 16,3-10 0-16,4-6-33 0,2-7-971 16,-3-5-1229-16,3-11-669 0</inkml:trace>
  <inkml:trace contextRef="#ctx0" brushRef="#br0" timeOffset="113140.3">3886 9448 6138 0,'0'0'937'0,"0"0"131"0,0 0-1019 16,0 0-49-16,35-8 0 0,-2 3 0 15,7-1 0-15,1-2 0 0,-4-4 0 16,-4-4 0-16,0-2 0 16,0-6 0-16,1-1 0 0,-3-6-833 15,-11 10-1732-15</inkml:trace>
  <inkml:trace contextRef="#ctx0" brushRef="#br0" timeOffset="113309.53">4374 9102 6010 0,'0'0'1753'0,"-6"56"-1324"0,0-17-429 16,-5 6 0-16,3 6 0 0,2 2 0 16,0 2 0-16,6-2 0 15,0-3 0-15,0-5 0 0,0-1 0 16,0-2 0-16,0-3 0 0,0-2 0 15,4-6 0-15,-2-8 0 0,2-9 0 16,-2-8-1033-16,6-6-3009 0</inkml:trace>
  <inkml:trace contextRef="#ctx0" brushRef="#br0" timeOffset="113449.15">4498 9620 5422 0,'0'0'1457'0,"0"0"-589"0,0 0-423 16,0 0-445-16,0 0 0 0,0 0 0 15,-10 49 0-15,4-36 0 16,3-5 0-16,3-4 0 0,3-4 0 16,3 0-485-16,4-11-2188 0</inkml:trace>
  <inkml:trace contextRef="#ctx0" brushRef="#br0" timeOffset="114059.4">4812 9181 4157 0,'0'0'1853'0,"2"-43"-1148"0,2 19-129 15,-4 0 132-15,0 1-515 16,-4 2-193-16,-2 1 0 0,-4 4 0 15,-1 4 0-15,-3 4 0 0,2 3 0 16,1 4 0-16,3 1 0 0,0 4 0 16,-1 11 0-16,3 3 0 0,-4 6 0 15,4 1 0-15,6-2 0 0,0 2 0 16,6 3 0-16,8 2 0 16,5-1 0-16,6 3 0 0,6 0 0 15,-4 2 0-15,0 2 0 0,-7-1 0 16,-5 1 0-16,-9 0 0 0,-6-2 0 15,-4-1 0-15,-2-3 0 0,-7-4 0 16,3-2 0-16,-5-2 0 16,-1-2 0-16,-1-3 0 0,-3-5 0 15,-1-5 0-15,2-6 0 0,1-1 0 16,3-3 0-16,5-8 0 0,4-7 0 16,2-4 0-16,4-8 0 0,0 2 0 15,6-4 0-15,8-3 0 0,1 1 0 16,7-4 0-16,1 0 0 15,6 2 0-15,-2 7 0 0,-4 4 0 16,-1 7 0-16,-3 3 0 0,-2 2 0 16,-5 3-361-16,-2 2-3537 0</inkml:trace>
  <inkml:trace contextRef="#ctx0" brushRef="#br0" timeOffset="114302.35">5224 9402 8192 0,'0'0'0'0,"0"0"0"16,0 0 0-16,0 0 0 0,0 0 0 15,-44-2 0-15,30 13 0 0,-3 6 0 16,7 2 0-16,0 1 0 0,5-1 0 16,5-4 0-16,0-3 0 0,0-3 0 15,0-6 0-15,5-1 0 16,5-2 0-16,6-12 0 0,5-7 0 15,0-9-57-15,-5 6-1936 0,-3-2-632 0</inkml:trace>
  <inkml:trace contextRef="#ctx0" brushRef="#br0" timeOffset="114879.1">5248 9391 5774 0,'0'0'993'0,"0"0"199"0,0-37-959 15,-2 28-233-15,0 3 0 0,-4-1 0 0,2 4 0 16,-6 0 0-16,-7 4 0 15,-4 11 0-15,-3 10 0 0,1 10 0 16,-4 8 0-16,6 3 0 0,7 3 0 16,4-1 0-16,10-5 0 0,6-7 0 15,12-5 0-15,5-12 0 16,8-9 0-16,4-7 0 0,9-12 0 16,-3-8 0-16,2-8 0 0,-1-7 0 15,-17 7-1373-15,-3-2-1345 0</inkml:trace>
  <inkml:trace contextRef="#ctx0" brushRef="#br0" timeOffset="115081.56">5344 9106 984 0,'0'0'5546'0,"0"0"-4609"16,0 0-212-16,0 0-725 0,0 0 0 16,0 0 0-16,0 0 0 0,0 41 0 15,0 4 0-15,0 6 0 16,-5 4 0-16,1-1 0 0,2 4 0 15,2 2 0-15,-4-2 0 0,0-3 0 16,2-5 0-16,2-7 0 16,0-9 0-16,6-14 0 0,-6-8-1958 0,6-12-1643 15</inkml:trace>
  <inkml:trace contextRef="#ctx0" brushRef="#br0" timeOffset="115285.83">5486 9236 5966 0,'0'0'1753'0,"0"34"-1280"0,-6-1-473 15,2 8 0-15,-2 3 0 0,1-4 0 16,-1-1 0-16,6-4 0 0,0-1 0 16,2-6 0-16,2-1 0 0,1-4 0 15,-3-4 0-15,2-6-481 0,-4-7-932 16,0-6-3405-16</inkml:trace>
  <inkml:trace contextRef="#ctx0" brushRef="#br0" timeOffset="115652.17">5581 9082 7419 0,'0'0'716'0,"0"0"-659"0,31-43-57 16,-18 35 0-16,1 0 0 0,1 3 0 15,-5 1 0-15,6 4 0 0,-1 0 0 16,1 5 0-16,1 7 0 16,-7 5 0-16,1 3 0 0,-11 5 0 15,0 2 0-15,-9 0 0 0,-3-2 0 16,-5 1 0-16,-1-1 0 0,-5-2 0 16,2-1 0-16,-5-2 0 0,5-2 0 15,4-7 0-15,3-4 0 16,8-5 0-16,6 1 0 0,0-1 0 15,0 1 0-15,6 3 0 0,8 3 0 16,9 1 0-16,8 3 0 0,0 2 0 16,0 0 0-16,-2 1 0 0,-6 1 0 15,-7 2 0-15,-5 1 0 16,-11 0 0-16,-4 2 0 0,-11-1 0 16,-6 2 0-16,-5-1 0 0,-5-3 0 15,-3-1 0-15,-3-5 0 0,6-6 0 16,4-3 0-16,3-4 0 0,11-3 0 15,5 0-1377-15,6-8-896 0</inkml:trace>
  <inkml:trace contextRef="#ctx0" brushRef="#br0" timeOffset="116264.16">6249 9268 4886 0,'0'0'1280'0,"0"0"-355"0,0 0 176 0,0 0-1101 0,0 0 0 16,-17 47 0-16,3-6 0 0,4 6 0 16,3-4 0-16,7-8 0 0,4-5 0 15,7-5 0-15,-1-4 0 0,3-4 0 16,1-9 0-16,3-4 0 15,-1-4 0-15,1-11 0 0,1-5 0 16,-5-5 0-16,1-4 0 0,1-2 0 16,-7 1 0-16,2-1 0 15,-2 5 0-15,-1 6 0 0,-3 6 0 0,-4 6 0 16,0 2 0-16,0 2 0 16,0 4 0-16,0 9 0 0,0 6 0 15,2 4 0-15,2-1 0 0,0-6 0 16,2-6 0-16,1-3 0 0,3-2 0 15,4-4 0-15,7-1 0 16,-4-7 0-16,-1-6 0 0,-1-2 0 16,1-5 0-16,-6 1 0 0,-3-2 0 15,1 2 0-15,-8 3 0 0,2-2 0 16,-2 4 0-16,-2-1 0 0,2 1 0 16,-4 5 0-16,4 3 0 0,0 1 0 15,-4 3 0-15,4-1 0 0,0 1 0 16,0-3-873-16,4-3-2068 0</inkml:trace>
  <inkml:trace contextRef="#ctx0" brushRef="#br0" timeOffset="116444.48">6675 9235 4726 0,'0'0'3437'0,"-11"60"-3408"15,9-17-29-15,-6 2 0 0,6 0 0 16,-2-4 0-16,4-4 0 0,0-6 0 15,10-5 0-15,-4-6 0 16,5-7 0-16,3-5 0 0,-3-11 0 16,-5-5-1029-16,0-10-1977 0</inkml:trace>
  <inkml:trace contextRef="#ctx0" brushRef="#br0" timeOffset="116598.72">6780 8781 7595 0,'0'0'484'0,"0"0"-371"0,0 0-113 16,0 0 0-16,0 0 0 0,0 0 0 16,0 0 0-16,0 0 0 0,0 0 0 15,4 38-381-15,-4-28-2736 0,4-4 95 16</inkml:trace>
  <inkml:trace contextRef="#ctx0" brushRef="#br0" timeOffset="116773.1">6780 8990 6502 0,'0'0'1005'0,"-18"67"-497"16,13-23-331-16,1 4-177 0,2 3 0 15,2-1 0-15,0-3 0 0,2-5 0 16,2-4 0-16,-2-5 0 0,3-5 0 16,-1-6 0-16,-4-9 0 0,2-5 0 15,-2-4 0-15,-2-4-649 16,-9-5-1796-16</inkml:trace>
  <inkml:trace contextRef="#ctx0" brushRef="#br0" timeOffset="116927.31">6573 9378 6378 0,'0'0'825'0,"69"-27"-41"0,-22 9-579 15,-5 4-205-15,-5-3 0 0,-6 1 0 16,0-5 0-16,-4-6 0 0,0-5 0 15,-11 6-677-15,1-4-1064 0</inkml:trace>
  <inkml:trace contextRef="#ctx0" brushRef="#br0" timeOffset="117190.71">6968 8892 5378 0,'0'0'1525'16,"0"0"-285"-16,-25 62-1191 15,17-19-49-15,-2 9 0 0,-5 4 0 0,5 3 0 16,-4 1 0-16,3-3 0 15,5-5 0-15,4-4 0 0,2-7 0 16,2-6 0-16,2-10 0 0,0-8 0 16,-4-8 0-16,2-7 0 0,3-4 0 15,5-12 0-15,6-10 0 0,5-8 0 16,6-5 0-16,0 0 0 16,0 9 0-16,2 6 0 0,-7 8 0 15,3 9 0-15,-4 7 0 0,-5 11 0 16,-3 6 0-16,1 7 0 0,-8 4 0 15,-1 0 0-15,-1-3 0 0,2-2 0 16,4-6 0-16,5-6 0 16,-3-4-505-16,3-7-2312 0</inkml:trace>
  <inkml:trace contextRef="#ctx0" brushRef="#br0" timeOffset="117904.18">7746 9294 2136 0,'0'0'2193'0,"0"0"-296"0,10-47-1028 0,-16 31-189 0,-5 2-263 16,-3-1-417-16,-9 5 0 0,2 3 0 15,-3 5 0-15,1 4 0 0,2 5 0 16,3 5 0-16,1 4 0 0,7 2 0 16,4 2 0-16,-1 2 0 15,7-3 0-15,11-2 0 0,5-2 0 16,5-6 0-16,2-3 0 0,3-4 0 16,3-4 0-16,-6-4 0 0,-2-2 0 15,-7-1 0-15,-1 2 0 0,-9 1 0 16,0 3 0-16,-4 2 0 15,0 1 0-15,-4 6 0 0,-13 14 0 16,-3 13 0-16,-7 13 0 0,2 7 0 16,-2-1 0-16,13-4 0 0,1 0 0 15,3-2 0-15,6-3 0 16,0-4 0-16,4-5 0 0,4-4 0 16,0-9 0-16,6-5 0 0,1-13 0 15,5-3 0-15,5-14 0 0,-1-13-537 16,1 3-1104-16,-4-9-824 0</inkml:trace>
  <inkml:trace contextRef="#ctx0" brushRef="#br0" timeOffset="118169.19">7888 9135 6559 0,'0'0'512'0,"0"0"344"15,0 0-591-15,0 0-265 0,0 0 0 16,0 0 0-16,-33 54 0 15,33-25 0-15,6 2 0 0,0-1 0 16,3 1 0-16,1-2 0 0,0-3 0 16,3-2 0-16,1-9 0 0,3-2 0 15,-3-8 0-15,5-5 0 0,-1-7 0 16,-1-8 0-16,4-7 0 16,-9-5 0-16,3-3 0 0,-1-2 0 15,-4-1 0-15,-1 1 0 0,-1 2 0 16,-8 3 0-16,0 7 0 0,0 5 0 15,0 4 0-15,-4 7 0 0,2 2-153 16,2 1-1247-16,-2 0-457 0</inkml:trace>
  <inkml:trace contextRef="#ctx0" brushRef="#br0" timeOffset="118338.2">8161 9239 7163 0,'0'0'844'16,"-12"54"-659"-16,3-21-185 0,3-3 0 15,-4 0 0-15,4-3 0 0,1-7 0 16,5-6 0-16,0-7 0 0,11-2 0 16,-1-10 0-16,7-11 0 0,-3 0-1521 15,3-12-949-15</inkml:trace>
  <inkml:trace contextRef="#ctx0" brushRef="#br0" timeOffset="118469.74">8271 8910 7263 0,'0'0'929'15,"0"0"-929"-15,0 0 0 0,0 0 0 16,0 0 0-16,0 0 0 0,0 0 0 16,0 0 0-16,0 48 0 15,0-17 0-15,4 0 0 0,-2 1-157 16,-2 2-1576-16,0-9 45 0,-2 2-529 0</inkml:trace>
  <inkml:trace contextRef="#ctx0" brushRef="#br0" timeOffset="118727.99">8275 9368 3737 0,'0'0'1525'0,"0"0"-120"0,43 3-385 16,-26-13-515-16,3-6-505 0,1-3 0 16,-7-3 0-16,-1-1 0 0,-3-4 0 15,-10-1 0-15,0 0 0 16,0 2 0-16,-10 3 0 0,4 8 0 16,-5 8 0-16,-3 7 0 0,1 6 0 15,-3 10 0-15,-3 7 0 0,7 9 0 16,-3 2 0-16,5 3 0 0,4-2 0 15,6 0 0-15,0-5 0 0,10-5 0 16,3-5 0-16,5-8 0 16,5-8 0-16,4-4 0 0,4-8 0 15,4-11 0-15,2-7-861 0,-10 6-500 16,-2-8-2973-16</inkml:trace>
  <inkml:trace contextRef="#ctx0" brushRef="#br0" timeOffset="118898.66">8680 8908 6414 0,'0'0'1649'0,"0"0"-1520"16,0 0-129-16,0 0 0 0,0 0 0 16,-35 9 0-16,22 23 0 0,3 8 0 15,0 10 0-15,5 6 0 0,1-1 0 16,2 3 0-16,-2-1 0 16,-2-3 0-16,6-4 0 0,0-8 0 15,-4-6 0-15,4-9 0 0,-2-10-1193 16,-2-10-1945-16</inkml:trace>
  <inkml:trace contextRef="#ctx0" brushRef="#br0" timeOffset="119021.56">8506 9290 6819 0,'0'0'1373'16,"0"0"-1373"-16,48-42 0 0,-26 32 0 16,14 1 0-16,1-3 0 0,4-2 0 15,3-3 0-15,1-2 0 16,-8 4-353-16,-10-4-7422 0</inkml:trace>
  <inkml:trace contextRef="#ctx0" brushRef="#br0" timeOffset="119521.37">9174 9114 3005 0,'0'0'2357'0,"0"0"-832"16,0 0-793-16,0 0-288 0,0 0-315 16,-41-31-129-16,26 31 0 0,-1 8 0 15,-1 11 0-15,-4 9 0 0,1 6 0 16,3 4 0-16,7 1 0 0,4-3 0 15,8-3 0-15,8-8 0 0,11-5 0 16,-1-8 0-16,11-7 0 16,0-5 0-16,2-9 0 0,3-7 0 15,-10-3 0-15,1-4 0 0,-10-2 0 16,-3 0 0-16,-3 2 0 0,-7 2 0 16,-4 1 0-16,-4 1-209 0,-3 2-439 15,-3 3-1009-15,2 5-136 16,2-2-1188-16</inkml:trace>
  <inkml:trace contextRef="#ctx0" brushRef="#br0" timeOffset="119880.48">9254 9679 5026 0,'-22'49'520'0,"1"-10"-72"0,0 1 297 16,11-15-413-16,0-7-52 0,8-10 280 15,2-5-279-15,0-6-281 0,0-9 0 16,2-15 0-16,8-9 0 16,5-12 0-16,1-6 0 0,1-4 0 15,-3-5 0-15,7-5 0 0,-1-3 0 16,7 0 0-16,4 3 0 0,2 7 0 16,5 11 0-16,3 10 0 0,-8 6 0 15,-2 11 0-15,-6 6 0 16,-9 6 0-16,-5 8 0 0,-5 2 0 15,-2 1 0-15,-4 5 0 0,0 7 0 16,-4 10 0-16,-9 5 0 0,-1 5 0 16,-9-1 0-16,-2-3 0 0,-1 0 0 15,-5 0 0-15,0-4 0 0,8-3 0 16,4-5 0-16,9-7 0 16,4-5 0-16,6-2 0 0,0-5-1117 15,10-9-40-15,0-1-199 0</inkml:trace>
  <inkml:trace contextRef="#ctx0" brushRef="#br0" timeOffset="120058.22">9790 8732 6166 0,'0'0'1561'0,"0"0"-1096"0,0 0-465 16,0 0 0-16,-17 49 0 0,7 0 0 15,-7 10 0-15,3 3 0 16,4 0 0-16,-3 1 0 0,3 0 0 15,0-4 0-15,1-6 0 0,3-5 0 16,0-8 0-16,2-8 0 0,4-8 0 16,0-10 0-16,4-8-3190 0</inkml:trace>
  <inkml:trace contextRef="#ctx0" brushRef="#br0" timeOffset="120201.73">9627 9229 7371 0,'0'0'548'0,"0"0"-275"0,0 0-273 15,0 0 0-15,0 0 0 0,57-22 0 16,-26 15 0-16,3-1 0 0,1-1 0 16,-4 0 0-16,0 0 0 15,-9 1 0-15,-1 2-1413 0,-6 1-792 0</inkml:trace>
  <inkml:trace contextRef="#ctx0" brushRef="#br0" timeOffset="120378.32">9906 9198 7067 0,'0'0'1116'16,"-17"34"-1107"-16,3-10-9 0,1 5 0 16,-3-1 0-16,7-8 0 0,3-2 0 15,6-4 0-15,0-5 0 0,4-3 0 16,7-4 0-16,5-3 0 16,-3-3-1113-16,1-8-496 0</inkml:trace>
  <inkml:trace contextRef="#ctx0" brushRef="#br0" timeOffset="120497.12">10077 8975 7615 0,'0'0'577'0,"0"0"-577"15,0 0 0-15,0 0 0 0,0 0 0 16,0 0 0-16,0 0 0 0,0 0 0 16,0 0-317-16,0 0-723 0,-10 53 147 15,16-36-1228-15,4-1-488 0</inkml:trace>
  <inkml:trace contextRef="#ctx0" brushRef="#br0" timeOffset="120954.78">10230 9176 5558 0,'0'0'936'0,"0"0"-63"0,17-40-48 0,-17 25-825 16,-6 0 0-16,-5 0 0 16,1 4 0-16,-5 2 0 0,3 6 0 15,2 3 0-15,-5 2 0 0,3 7 0 16,-3 5 0-16,1 2 0 0,1 6 0 15,3 0 0-15,4 0 0 0,2-2 0 16,4-4 0-16,10-3 0 16,11-7 0-16,1-6 0 0,10-5 0 15,-1-8-397-15,4-4-203 0,-6-4 144 16,2-1-497-16,-11-1 429 0,-3 2 308 16,-9 3-24-16,-2 8 212 0,-6 5 28 15,0 3 128-15,0 2-12 0,0 9 80 16,0 6-44-16,4 7 36 15,-2 1-48-15,9-1-60 0,-5-4-64 16,2-1-16-16,-2-5 136 0,-1-3 300 16,-5-5 45-16,0-3 459 0,0 0-535 15,0-1-405-15,-5-5 0 0,-1-8 0 16,6-9 0-16,2-3 0 16,7 1 0-16,3 3 0 0,9 12 0 15,-1 7 0-15,5 7 0 0,2 10 0 16,0 7 0-16,-6 3 0 0,-5 4 0 15,-10 6 0-15,-2 0 0 0,-8 4 0 16,-4-2 0-16,-11 1 0 0,7-9-1593 16,-2-5-3214-16</inkml:trace>
  <inkml:trace contextRef="#ctx0" brushRef="#br0" timeOffset="125236.19">3694 12872 2341 0,'0'0'388'0,"6"-36"1357"0,-6 18-517 16,-6 4-556-16,-2-1-19 0,-5 1 127 15,-3 2-504-15,-5 0-167 16,-4 0-109-16,0 1 0 0,-3 3 0 16,1 2 0-16,-4 1 0 0,2 5 0 15,-4 6 0-15,2 8 0 16,0 8 0-16,0 4 0 0,4 5 0 16,6 4 0-16,9 1 0 0,1 3 0 15,11 1 0-15,11 3 0 16,9-1 0-16,11-1 0 0,13-1 0 15,-1 0 0-15,7-1 0 0,-5-3 0 16,-3 2 0-16,-11-2 0 0,-11-2 0 16,-9-1-137-16,-11-1 137 0,-11-2-16 15,-5-3 36-15,-11-2-8 0,-4-2 109 16,0-7-121-16,-6-3 0 0,-1-11 0 16,1-2 0-16,6-9 0 0,6-10 0 15,9-5 0-15,6-10 0 16,5-7 0-16,5-4 0 0,7-1 0 15,11 3 0-15,5-1 0 0,12 1 0 16,0-1 0-16,4 4 0 0,3 3 0 16,-7 2 0-16,0 4 0 0,-2 4 0 15,-6 4 0-15,0 4 0 16,-11 4 0-16,-1 2 0 0,-5 4-1121 16,-4 1-1280-16</inkml:trace>
  <inkml:trace contextRef="#ctx0" brushRef="#br0" timeOffset="125828.96">4167 12939 3465 0,'0'0'2621'0,"0"0"-1736"0,0-52 203 15,-10 34-955-15,0 2-133 0,-11-1 0 16,-4 4 0-16,-2 4 0 0,-2 3 0 16,-2 5 0-16,4 2 0 0,3 7 0 15,3 6 0-15,4 3 0 0,3 2 0 16,8 4 0-16,2 1 0 0,8 2 0 16,2 1 0-16,8 3 0 0,9 0 0 15,6 1 0-15,8-2 0 0,3-1 0 16,1 0 0-16,0-1 0 15,-10 1 0-15,0 1 0 0,-14 3 0 16,-7 2 0-16,-10 2 0 0,-10-2 0 16,-7 0 0-16,-3-4 0 0,-5-5 0 15,2-5 0-15,-4-5 0 16,2-7 0-16,-6-6 0 0,5-4 0 16,-1-10 0-16,6-8 0 0,2-6 0 15,11-10 0-15,-2-9 0 0,10-4 0 16,10-5 0-16,7 3 0 15,5 3 0-15,9 4 0 0,5 6 0 16,-3 4 0-16,2 5 0 0,-8 6 0 16,0 3 0-16,-3 5 0 0,-7 4 0 15,4 2 0-15,-7 4-389 0,-2 2-4101 0</inkml:trace>
  <inkml:trace contextRef="#ctx0" brushRef="#br0" timeOffset="126051.61">4457 13355 7879 0,'0'0'313'0,"0"0"-313"0,0 0 0 0,0 0 0 16,0 0 0-16,0 35 0 15,2-29 0-15,6-4 0 0,-4 0-1770 16,9-9-3528-16</inkml:trace>
  <inkml:trace contextRef="#ctx0" brushRef="#br0" timeOffset="126534.36">4947 12990 4726 0,'0'0'856'0,"26"-43"577"16,-15 19-589-16,-7 5-511 0,-6 1-333 15,-8 0 0-15,-5 5 0 0,-12 7 0 16,-2 6 0-16,-4 8 0 0,0 14 0 16,-4 11 0-16,2 13 0 0,4 7 0 15,4 7 0-15,10 4 0 0,11 2 0 16,6 1 0-16,17-3 0 15,5-8 0-15,14-10 0 0,13-14 0 16,7-18 0-16,6-13 0 0,2-11 0 16,-12-14 0-16,-5-7 0 0,-14-8 0 15,-12-4 0-15,-11-1 0 16,-8-2 0-16,-8 1 0 0,-6 1 0 16,-9 1 0-16,1 3 0 0,-5 1 0 15,2 3 0-15,2 5 0 16,5 4 0-16,5 7 0 0,3 6-1850 15,8 3-1331-15</inkml:trace>
  <inkml:trace contextRef="#ctx0" brushRef="#br0" timeOffset="126888.37">5676 13225 5842 0,'0'0'1213'0,"-20"-44"-473"0,3 24-343 16,1 7-397-16,-5 6 0 0,-4 7 0 15,2 6 0-15,3 9 0 0,-5 10 0 16,6 3 0-16,5 6 0 0,3 2 0 16,7 1 0-16,8-3 0 0,7-2 0 15,5-4 0-15,11-8 0 0,8-8 0 16,-4-9 0-16,9-7 0 0,-1-13 0 16,0-11 0-16,3-9 0 0,-11 5-373 15,-9-7-2280-15</inkml:trace>
  <inkml:trace contextRef="#ctx0" brushRef="#br0" timeOffset="127074.97">5807 12848 6474 0,'0'0'1229'0,"-17"34"-797"16,17-1-375-16,-8 12-57 0,6 6 0 15,-2 3 0-15,-1 0 0 0,5 2 0 16,5-3 0-16,1-3 0 15,2-3 0-15,0-6 0 0,7-7 0 16,-1-6 0-16,-3-10 0 0,-5-9-2810 16,0-8-2528-16</inkml:trace>
  <inkml:trace contextRef="#ctx0" brushRef="#br0" timeOffset="127354.42">6017 13073 5118 0,'-6'43'1685'16,"-2"-3"-929"-16,2 10-123 0,2-1-633 15,2-1 0-15,2-3 0 0,0-5 0 16,0-6 0-16,2-6 0 0,0-8 0 16,0-8 0-16,2-7 0 0,-4-5 0 15,4-8 0-15,2-15 0 0,0-14-1445 16,-1 2-532-16,1-6-1117 0</inkml:trace>
  <inkml:trace contextRef="#ctx0" brushRef="#br0" timeOffset="127717.39">6042 12846 4349 0,'0'0'833'16,"37"-41"552"-16,-10 23-641 0,-6 9-152 16,6 2-303-16,-4 3-289 0,5 4 0 15,-1 1 0-15,0 4 0 16,0 3 0-16,0 2 0 0,-2 3 0 16,-11 5 0-16,-8 3 0 0,-6 2 0 15,-6 4 0-15,-8-1 0 0,-11 0 0 16,-2 0 0-16,-4 0 0 15,2-2 0-15,0-4 0 0,6-2 0 16,-1-4 0-16,5-3 0 0,9-4 0 16,6-1 0-16,-1-4 0 0,10 3 0 15,5 2 0-15,11 0 0 0,5 1 0 16,12-2 0-16,-1 0 0 0,0 2 0 16,-2 1 0-16,-4 2 0 0,-4 3 0 15,-4 2 0-15,-9 2 0 0,-3 1 0 16,-9 2 0-16,-2 1 0 15,-6 3 0-15,-11 2 0 0,-6 0 0 16,-8 2 0-16,-6-1 0 0,-4-4 0 16,-1-3 0-16,-1-4 0 0,8-6 0 15,8-6 0-15,6-5 0 16,7-4 0-16,8-3-1517 0,6-6-1857 0</inkml:trace>
  <inkml:trace contextRef="#ctx0" brushRef="#br0" timeOffset="128395.47">7063 13185 7551 0,'0'0'628'0,"0"0"-615"0,0 0-13 15,-27 36 0-15,13-6 0 0,4 4 0 16,1 0 0-16,9-4 0 0,0-2 0 16,0-3 0-16,7-2 0 0,-3-9 0 15,4-2 0-15,2-4 0 0,5-8 0 16,-1-2 0-16,3-11 0 0,3-6 0 16,1-8 0-16,-2-1 0 0,1-3 0 15,-1 1 0-15,-7 5 0 0,-1 5 0 16,-3 8 0-16,-2 5 0 15,-6 5 0-15,0 0 0 0,2 2 0 16,-2 1 0-16,4 9 0 0,-4 9 0 16,5 5 0-16,-3 3 0 0,2-1 0 15,0-2 0-15,2-3 0 16,0-2 0-16,9-5 0 0,1-4 0 16,5-6 0-16,6-4 0 0,4-6 0 15,0-6 0-15,-4-3 0 0,0-2 0 16,-7-2 0-16,-3 0 0 15,-7 1 0-15,-6 0 0 0,0 0 0 16,-4 1 0-16,0-3 0 0,-4-2 0 16,-2-1 0-16,2 1 0 0,-2 3 0 15,2 3 0-15,-3 6 0 0,7 4 0 16,0 1 0-16,0 2 0 0,0-2 0 16,7-1 0-16,7-2 0 0,3-3 0 15,5-1-1185-15,-3 4-168 0,-2-1-2953 16</inkml:trace>
  <inkml:trace contextRef="#ctx0" brushRef="#br0" timeOffset="128533.39">7642 13090 3893 0,'0'0'3126'0,"-16"50"-1953"15,5-15-1173-15,1 5 0 16,-2 4 0-16,1 1 0 0,1-2 0 16,6-6 0-16,4-6 0 0,4-7 0 15,0-6 0-15,8-7 0 16,-1-8 0-16,-5-3 0 0,2-16-477 15,-2 0-1284-15,-6-8-1140 0</inkml:trace>
  <inkml:trace contextRef="#ctx0" brushRef="#br0" timeOffset="128656.64">7735 12625 4466 0,'0'-35'2709'0,"4"14"-1789"0,-4 7-823 15,0 12-97-15,0 2 0 0,-4 3 0 16,-6 13 0-16,4 7 0 0,-1 3-1682 15,5-4-166-15,2-7-802 0</inkml:trace>
  <inkml:trace contextRef="#ctx0" brushRef="#br0" timeOffset="128874.43">7793 12712 7099 0,'0'0'844'16,"0"0"-595"-16,0 0-249 15,0 0 0-15,0 0 0 0,21 46 0 16,-11 1 0-16,-4 10 0 0,3 1 0 16,-3-2 0-16,0-2 0 0,0-1 0 15,-2-2 0-15,0-3 0 0,-4-1 0 16,-10-4 0-16,0-4 0 0,-7-7 0 16,-1-9-65-16,1-9-1079 0,1-9-2054 0</inkml:trace>
  <inkml:trace contextRef="#ctx0" brushRef="#br0" timeOffset="129029.45">7650 13204 5294 0,'0'0'1917'0,"0"0"-1701"0,44-7 336 15,-13 3-339-15,4-3-213 16,-2-4 0-16,2-3 0 0,-2-6 0 16,0-3 0-16,-4-4 0 0,-2-2 0 15,-6 1 0-15,-5-2-781 0,-5 8-648 16,-5-2-332-16</inkml:trace>
  <inkml:trace contextRef="#ctx0" brushRef="#br0" timeOffset="129275.98">8031 12782 4394 0,'-6'43'1580'0,"1"4"-935"0,-1 9 151 16,-4 2-380-16,4 0-120 0,-5-1-231 16,1-2-65-16,6-6 0 0,2-8 0 15,2-8 0-15,2-11 0 0,2-9 0 16,0-7 0-16,2-6 0 15,5-9 0-15,5-15 0 0,9-10 0 16,-4-7 0-16,1-1 0 0,-1 6 0 16,0 5 0-16,-1 7 0 0,-3 10 0 15,4 14 0-15,-11 12 0 16,0 13 0-16,-6 10 0 0,-4 7 0 16,-4 3 0-16,0-3 0 0,2-3 0 15,2-6 0-15,6-7 0 16,5-11 0-16,5-7-1597 0</inkml:trace>
  <inkml:trace contextRef="#ctx0" brushRef="#br0" timeOffset="129756.42">8928 12727 3709 0,'0'0'2145'16,"0"-34"-1156"-16,0 24-197 0,0 9-235 15,0 2-557-15,-6 16 0 0,-5 16 0 16,-3 13 0-16,1 15 0 0,-1 5 0 15,4-1 0-15,-1 3 0 16,5 0 0-16,2 0 0 0,2-4 0 16,2-7 0-16,0-7 0 0,0-9 0 15,6-9 0-15,4-12 0 16,1-8 0-16,5-12 0 0,1-9 0 16,4-10-377-16,-7 0-2344 0,3-5-1133 0</inkml:trace>
  <inkml:trace contextRef="#ctx0" brushRef="#br0" timeOffset="130013.51">9147 13133 6587 0,'0'0'1264'0,"-21"-40"-923"0,3 24-341 15,-1 4 0-15,-2 5 0 0,-3 7 0 16,1 3 0-16,-2 11 0 0,2 8 0 16,-1 9 0-16,-1 3 0 0,8 9 0 15,5 0 0-15,4 0 0 0,8-1 0 16,8-4 0-16,4-5 0 15,13-8 0-15,6-10 0 0,8-8 0 16,7-7 0-16,1-11 0 0,1-7 0 16,-11-7 0-16,-2-2 0 0,-16-3 0 15,-5-2 0-15,-10 2 0 16,-4 1 0-16,-4 2 0 0,-6 1 0 16,0 6 0-16,-7 4 0 0,7 5 0 15,-1 5 0-15,7 3-413 16,2 0-703-16,2 2-17 0,2 0-1376 0</inkml:trace>
  <inkml:trace contextRef="#ctx0" brushRef="#br0" timeOffset="130279.43">9358 13108 2749 0,'0'0'4118'16,"0"0"-3118"-16,0 0-675 0,0 0-325 16,-41 28 0-16,24-5 0 0,0 11 0 15,3 3 0-15,4 9 0 0,10 1 0 16,0 3 0-16,6-4 0 15,8-6 0-15,3-8 0 0,4-8 0 16,10-9 0-16,2-9 0 0,6-6 0 16,-6-11 0-16,0-12 0 0,-4-4 0 15,-8-9 0-15,-5 0 0 16,-6-2 0-16,-3-1 0 0,-7 0 0 16,0-1 0-16,0 2 0 0,-7 4 0 15,-1 9 0-15,6 8 0 16,-2 8 0-16,2 6 0 0,2 3-725 15,6 2-556-15,0 1-11 0,5 4-1578 0</inkml:trace>
  <inkml:trace contextRef="#ctx0" brushRef="#br0" timeOffset="130704.61">9920 13219 1048 0,'0'0'4278'0,"0"0"-3626"0,0 0-63 0,0 0 315 16,0 0-464-16,-16-34-159 0,7 27-281 15,-1 0 0-15,-7 5 0 0,-3 3 0 16,-3 12 0-16,2 8 0 0,1 8 0 16,-1 7 0-16,0 4 0 0,9 5 0 15,4-1 0-15,8 0 0 0,8-6 0 16,4-6 0-16,9-10 0 15,10-9 0-15,0-7 0 0,2-7 0 16,8-12 0-16,-3-8 0 0,-3-10 0 16,-8-7-713-16,-7 8-872 0,-7-6-1036 0</inkml:trace>
  <inkml:trace contextRef="#ctx0" brushRef="#br0" timeOffset="131064.46">9947 12881 1684 0,'0'0'1641'0,"0"0"-268"0,0 0 479 0,4 44-783 16,-2-13-496-16,-2 14-573 0,4 10 0 15,-4 11 0-15,0 5 0 0,0 0 0 16,0-2 0-16,0-10 0 15,4-7 0-15,3-8 0 0,3-10 0 16,-4-11-13-16,2-8-2816 0</inkml:trace>
  <inkml:trace contextRef="#ctx0" brushRef="#br0" timeOffset="132903.78">3237 14383 5494 0,'0'0'688'0,"0"0"545"0,0 0-681 16,0 0-327-16,0 0-225 0,0 0 0 16,0 0 0-16,33-5 0 0,4 7 0 15,9 0 0-15,-3-1 0 0,1-1 0 16,-3 0 0-16,-2 0 0 15,-1 0 0-15,-10 1 0 0,1 6 0 16,-12 5 0-16,-7 7 0 0,-6 7 0 16,-4 10 0-16,-10 7 0 0,-6 9 0 15,-7 3 0-15,0 8 0 0,-4 1 0 16,-4 0 0-16,0 0 0 0,4-2 0 16,2-8 0-16,3-6 0 15,5-10 0-15,5-10 0 0,6-10 0 16,4-9 0-16,2-5 0 0,6-9-337 15,-4-2-2184-15,8-17-600 0</inkml:trace>
  <inkml:trace contextRef="#ctx0" brushRef="#br0" timeOffset="133070.2">3266 14812 6426 0,'0'0'993'0,"0"0"-437"15,0 0-339-15,0 0-217 16,66-12 0-16,-16 5 0 0,8-6 0 15,2 3 0-15,-11-1 0 0,-1 0 0 16,-3-3 0-16,3-3 0 0,-5-2-437 16,-8 5-1600-16,-8-4-1304 0</inkml:trace>
  <inkml:trace contextRef="#ctx0" brushRef="#br0" timeOffset="133443.68">4068 14554 6386 0,'0'0'953'16,"0"-42"-257"-16,-4 18-539 0,-4 4-157 15,-7 0 0-15,-5 2 0 0,-7 6 0 16,-4 3 0-16,-2 7 0 0,0 4 0 16,4 11 0-16,4 5 0 0,2 4 0 15,2 2 0-15,7 0 0 0,8-4 0 16,6 0 0-16,0-2 0 15,12-4 0-15,7-1 0 0,1-3 0 16,7-6 0-16,4-4 0 0,2-1 0 16,2-8 0-16,-1-1 0 0,-3-2 0 15,-9 4 0-15,-3 2 0 0,-13 5 0 16,0 2 0-16,-6 18 0 0,0 11 0 16,-2 10 0-16,-8 12 0 15,2 3 0-15,-1 4 0 0,1 0 0 16,2 2 0-16,2-5 0 0,2-6 0 15,2-7 0-15,0-5 0 0,2-11 0 16,2-9 0-16,-4-8-525 16,0-10-1396-16</inkml:trace>
  <inkml:trace contextRef="#ctx0" brushRef="#br0" timeOffset="133600.94">4264 14951 8063 0,'0'0'129'0,"0"0"-129"16,0 0 0-16,-26 43 0 0,13-23 0 16,-1-1 0-16,3-5 0 0,9-6 0 15,2-2 0-15,0-5-521 0,7-1-4049 0</inkml:trace>
  <inkml:trace contextRef="#ctx0" brushRef="#br0" timeOffset="134107.92">4818 14414 2981 0,'0'0'992'15,"13"-38"581"-15,-9 21-641 0,-4 6-203 16,-4 2 256-16,-9 3-985 0,-3 4 0 15,-7 3 0-15,-4 9 0 0,-2 12 0 16,-2 8 0-16,0 10 0 16,0 9 0-16,4 4 0 0,1 2 0 15,7 0 0-15,9-3 0 0,8 2 0 16,4-2 0-16,10-1 0 0,5-5 0 16,9-7 0-16,5-12 0 0,0-8 0 15,7-10 0-15,1-9 0 16,-2-7 0-16,-2-9 0 0,-10-4 0 15,-8-3 0-15,-7 2 0 0,-10 1 0 16,-8 2 0-16,-5 6 0 0,-7 8 0 16,-7 4 0-16,-4 6 0 0,-2 7 0 15,2 4 0-15,2 2 0 0,6-1 0 16,6 0 0-16,7-6 0 0,6-5 0 16,4-4-1457-16,14-3-536 0</inkml:trace>
  <inkml:trace contextRef="#ctx0" brushRef="#br0" timeOffset="134480.51">5517 14826 2709 0,'0'0'1933'0,"0"0"-1101"0,-25-40 389 0,21 34-489 0,2 5-80 0,-2-3-539 16,-2 4-113-16,0 2 0 15,-9 13 0-15,-8 13 0 0,-1 10 0 16,-7 9 0-16,6 1 0 0,6-6 0 15,9-4 0-15,2-6 0 0,10-7 0 16,14-9 0-16,5-10 0 0,12-6 0 16,10-15 0-16,9-13 0 15,4-7 0-15,2-8 0 0,-5-4 0 16,-11 11-825-16,-11-2-2209 0</inkml:trace>
  <inkml:trace contextRef="#ctx0" brushRef="#br0" timeOffset="134666.78">5618 14427 6334 0,'0'0'833'0,"0"0"83"15,-4 46-807-15,4-8-109 0,0 9 0 16,-2 7 0-16,-8 6 0 0,6 5 0 16,-2 3 0-16,1 0 0 15,5-3 0-15,0-7 0 0,5-10 0 16,5-8 0-16,2-13 0 0,1-11-237 15,3-10-3693-15</inkml:trace>
  <inkml:trace contextRef="#ctx0" brushRef="#br0" timeOffset="134889.03">5844 14679 3233 0,'0'0'2293'0,"-6"47"-1317"0,1-11 345 16,-7 6-952-16,0 1-369 0,1 0 0 16,3-1 0-16,4-5 0 0,0-5 0 15,4-6 0-15,4-9 0 0,0-7 0 16,-4-5 0-16,6-5 0 0,-4-4 0 16,7-12 0-16,-5-16 0 15,4-9-505-15,0-6-319 0,-2-2-65 16,-1 2-824-16,1 10 345 0,-2-2-829 0</inkml:trace>
  <inkml:trace contextRef="#ctx0" brushRef="#br0" timeOffset="135298.01">5875 14380 3785 0,'0'0'1097'0,"0"0"648"0,0 0-837 16,0 0-400-16,0 0-359 15,0 0-149-15,0 0 0 0,33 24 0 16,-15-18 0-16,5-2 0 0,2-2 0 15,-6-2 0-15,5 1 0 0,1 4 0 16,-4 2 0-16,-3 2 0 0,-3 3 0 16,-5 3 0-16,-6 0 0 0,-8 2 0 15,-2 2 0-15,-8 0 0 0,-7 3 0 16,-2-2 0-16,-6 4 0 0,-4-3 0 16,0 1 0-16,-2-1 0 15,4-3 0-15,8 0 0 0,9-4 0 16,8 0 0-16,1-2 0 0,12 0 0 15,9 0 0-15,7-3 0 16,6 1 0-16,6-3 0 0,-4 0 0 16,2 1 0-16,2 3 0 0,-2 2 0 15,2 2 0-15,-8 3 0 0,-6 1 0 16,-11 2 0-16,-10 3 0 16,-4 3 0-16,-12 3 0 0,-11 2 0 0,-4 0 0 15,-9 1 0-15,-3-3 0 16,0-3 0-16,1-7 0 0,1-4 0 15,14-8 0-15,0-7 0 0,17-1 0 16,4-8 0-16,6-3-1401 0,2-3-4222 0</inkml:trace>
  <inkml:trace contextRef="#ctx0" brushRef="#br0" timeOffset="135904.51">6921 14819 5406 0,'0'0'892'0,"0"0"-223"0,0 0 331 16,-6 51-775-16,-5-10-225 0,-5 7 0 16,1 1 0-16,5-7 0 15,0-2 0-15,10-8 0 0,0-6 0 16,4-9 0-16,8-5 0 0,3-6 0 15,5-6 0-15,1-8 0 0,-3-9 0 16,1-4 0-16,-2-5 0 16,-3-1 0-16,3-2 0 0,-7 1 0 15,0 2 0-15,-4 4 0 0,1 3 0 16,-3 9 0-16,0 5 0 0,-4 1 0 16,0 4 0-16,2 5 0 0,2 6 0 15,2 7 0-15,3 4 0 16,1 1 0-16,6-4 0 0,1-6 0 15,4-6 0-15,6-4 0 0,-3-3 0 16,-1-2 0-16,-2-6 0 0,-5-2 0 16,-1-2 0-16,-9-3 0 0,0-3 0 15,-2-2 0-15,-4-3 0 0,-4 1 0 16,2-2 0-16,-2-1 0 0,2 3 0 16,2 0 0-16,0 5 0 15,8 1 0-15,7 3-645 0,-5 1-548 16,0 2-1800-16</inkml:trace>
  <inkml:trace contextRef="#ctx0" brushRef="#br0" timeOffset="136057.51">7425 14768 6422 0,'0'0'1277'16,"-27"64"-784"-16,13-26-493 0,1 0 0 16,-1 1 0-16,4-1 0 0,3-5 0 15,-1-2 0-15,6-8 0 0,2-5 0 16,2-7 0-16,6-6 0 15,3-5 0-15,1-8 0 0,3-11-1489 16,-11 1-740-16,2-7-2105 0</inkml:trace>
  <inkml:trace contextRef="#ctx0" brushRef="#br0" timeOffset="136196.24">7551 14302 6943 0,'0'-33'64'0,"0"14"408"16,0 4-80-16,-4 10-236 0,4 5-40 15,0 0-67-15,0 9-49 0,0 6-165 16,4 3-499-16,0-1-68 16,3-5-241-16,-3-3-1516 0</inkml:trace>
  <inkml:trace contextRef="#ctx0" brushRef="#br0" timeOffset="136399.78">7624 14328 5642 0,'0'0'1257'0,"0"0"-577"0,0 0-67 16,0 0-613-16,0 49 0 0,2-1 0 16,2 14 0-16,-4 8 0 0,0-7 0 15,0 0 0-15,4-4 0 0,-4-4 0 16,0-5 0-16,0-4 0 0,0-6 0 16,-4-3 0-16,-2-8 0 15,-5-6 0-15,-3-9-477 0,3-7-936 16,-1-7-2164-16</inkml:trace>
  <inkml:trace contextRef="#ctx0" brushRef="#br0" timeOffset="136524.88">7510 14873 6310 0,'0'0'729'0,"0"0"95"0,0 0-495 16,0 0-329-16,45-25 0 0,-16 14 0 16,6-4 0-16,-2-5 0 0,-2-3 0 15,-2-5 0-15,-2-3-237 16,-6 7-1087-16,-2-2-325 0</inkml:trace>
  <inkml:trace contextRef="#ctx0" brushRef="#br0" timeOffset="136764.87">7861 14615 4365 0,'-6'61'1289'0,"-2"-7"-549"0,0 6 9 16,-3-9-457-16,1-5 4 15,6-12 152-15,-2-7-435 0,6-10-13 16,0-9 0-16,0-4 0 0,0-4 0 15,6-5 0-15,4-8 0 0,11-12 0 16,-1-7 0-16,1-1 0 16,-2 3 0-16,-5 10 0 0,-4 8 0 15,1 8 0-15,-7 4 0 0,2 11 0 16,-2 8 0-16,2 10 0 0,-1 4 0 16,-3 2 0-16,-2 0 0 15,0-3 0-15,6-6 0 0,4-4 0 0,5-8 0 16,-1-7-805-16,3-7-4077 0</inkml:trace>
  <inkml:trace contextRef="#ctx0" brushRef="#br0" timeOffset="137441.26">8911 14711 4466 0,'7'-37'1292'0,"-7"6"-720"0,-11-4-115 15,-1 8 151-15,-9 7-336 0,-6 8-68 16,-4 11 84-16,0 8-255 16,0 8-33-16,6 9 0 0,3 2 0 15,1 1 0-15,5 2 0 0,5-2 0 16,7-1 0-16,4-3 0 0,4-3 0 16,9-5 0-16,7-5 0 0,5-8 0 15,6-4 0-15,2-11 0 16,2-4 0-16,-2-4 0 0,-6-3 0 15,2-1 0-15,-12 4 0 0,-1 3 0 16,-10 5 0-16,-1 7 0 0,-10 4 0 16,-5 6 0-16,-6 14 0 0,-7 13 0 15,-6 12 0-15,0 10 0 0,-2 10 0 16,0 1 0-16,6 2 0 0,9 2 0 16,3-2 0-16,3-3 0 15,2-7 0-15,8-7 0 0,0-10 0 16,8-11 0-16,4-10 0 0,3-14 0 15,5-9 0-15,7-17 0 0,0-13 0 16,4-12-9-16,6-7-1111 16,-12 9-189-16,2-4-2645 0</inkml:trace>
  <inkml:trace contextRef="#ctx0" brushRef="#br0" timeOffset="137857.76">9048 14574 5890 0,'0'0'1249'0,"0"0"-196"0,0 0-1053 16,0 0 0-16,0 0 0 15,0 0 0-15,-37 8 0 0,26 23 0 16,-3 6 0-16,-3 3 0 0,7 0 0 16,4-3 0-16,2 0 0 0,4-2 0 15,0 1 0-15,6-4 0 0,2-6 0 16,4-5 0-16,9-9 0 0,-4-6 0 16,7-8 0-16,3-11 0 15,-2-10 0-15,2-5 0 0,-4-5 0 16,-3-3 0-16,-3-1 0 0,-3-1 0 15,-3 4 0-15,-1 3-869 16,0 3-48-16,-3 3-519 0,-3 2 599 16,2 4 285-16,-2 4 468 0,2 1 84 15,-2 3 228-15,-2 0 344 0,3 4-323 16,-1 2-81-16,-2 1 72 0,2-1-92 16,0 0-44-16,-2 2-84 0,2 1-20 15,0 2-48-15,-4 3 48 16,0 8 80-16,0 12 356 0,-8 9 793 15,2 5-369-15,-4 2-451 0,3 2-409 16,3 0 0-16,4-2 0 0,0-2 0 16,0-5 0-16,0-6 0 0,4-9 0 15,3-7 0-15,-3-5 0 0,2-5 0 16,4-12 0-16,7-18 0 0,-1-11 0 16,-1 4-1141-16,-9-6-1168 0</inkml:trace>
  <inkml:trace contextRef="#ctx0" brushRef="#br0" timeOffset="137999.81">9412 14322 3377 0,'0'0'4498'0,"0"0"-4181"0,0 0-317 15,0 0 0-15,0 0 0 0,0 0 0 16,0 0 0-16,8 36 0 0,-6-17 0 16,2-1 0-16,2-1-165 0,-2-6-2024 15,3 0-960-15</inkml:trace>
  <inkml:trace contextRef="#ctx0" brushRef="#br0" timeOffset="138296.79">9459 14767 6506 0,'0'0'1337'0,"0"0"-988"16,0 0-349-16,0 0 0 0,41-31 0 16,-20 5 0-16,-6-4 0 15,-3 2 0-15,-8 2 0 0,-4-1 0 16,0 2 0-16,-4 1 0 0,-6 6 0 15,-3 7 0-15,3 7 0 0,-5 5 0 16,1 13 0-16,-3 9 0 16,5 4 0-16,-2 6 0 0,7 0 0 15,3 1 0-15,4-2 0 0,4-3 0 16,9-1 0-16,5-6 0 0,5-4 0 16,-2-7 0-16,4-8 0 0,-3-3 0 15,-1-8 0-15,6-9 0 16,-6-10 0-16,5-5 0 0,5-5-1105 15,-10 6-272-15,6-1-540 0</inkml:trace>
  <inkml:trace contextRef="#ctx0" brushRef="#br0" timeOffset="138484.51">9868 14161 5746 0,'0'0'1625'0,"0"0"-829"0,0 0-771 16,0 0-25-16,0 0 0 15,0 0 0-15,0 0 0 0,-37 37 0 16,31 9 0-16,2 12 0 0,4 9 0 15,0-1 0-15,0 1 0 0,-4 0 0 16,4-9 0-16,-2-2 0 16,2-10 0-16,0-8 0 0,6-5 0 15,-6-11 0-15,4-9 0 0,-2-9-561 16,-2-4-1064-16,4-9-2957 0</inkml:trace>
  <inkml:trace contextRef="#ctx0" brushRef="#br0" timeOffset="138622.97">9726 14587 6967 0,'0'0'1156'0,"0"0"-1087"16,0 0-69-16,0 0 0 0,0 0 0 16,41-36 0-16,-4 33 0 0,1-1 0 15,3 3 0-15,2 0 0 0,3-2 0 16,-9 1 0-16,-4-5 0 0,-12 1 0 16,-11-8-2642-16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9:10:06.701"/>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70C0"/>
    </inkml:brush>
  </inkml:definitions>
  <inkml:trace contextRef="#ctx0" brushRef="#br0">2487 7362 2537 0,'0'0'84'0,"0"0"756"15,0 0-288-15,0 0 305 16,0 0-393-16,0 0-28 0,0 0 204 15,0 0-343-15,0 0-53 0,-17-12 72 16,17 12-176-16,0 0-40 0,6 0-44 16,7 0-48-16,12 0-8 0,8 0 0 15,6 0 0-15,2 3 0 0,3 0 0 16,3 2 4-16,5-1-4 0,8 0 0 16,6 0 0-16,2-2 0 0,5 0 48 15,3 2-4-15,7-3 60 16,2 2 84-16,8-1-112 0,-5-1-20 15,3 1 4-15,4 1-52 0,1-2-8 16,7-1 0-16,2 0 4 0,5 1-4 16,6-1 0-16,-1 0-8 15,7 0 8-15,2 1-4 0,0 0-12 16,5 1 16-16,-1-1 0 0,4-1 4 16,-2 0-4-16,5 0 0 0,-3 0 4 15,4-1-4-15,1-2 0 16,-3 3 8-16,3-1-8 0,-1 1 0 15,5 0 0-15,-1 0 0 0,3 0 0 16,-1 4 16-16,5 0-16 0,-4 2 8 16,1-1-4-16,1 0-4 0,2-3 0 15,-2 2 4-15,1-2-4 0,3-1 0 16,2 1 9-16,2-2-9 0,0 0 0 16,0 0 0-16,4 0 0 15,-6-2 0-15,8 2 0 0,-8 0 0 16,4 0 0-16,-4 0 0 0,0 0 0 15,-8 0 0-15,-1 0 0 0,-5 0 0 16,-1-1 0-16,-4-1 0 0,-6-2 0 16,-6 1 0-16,-4-1 0 15,-10-1 0-15,-3 2 0 0,-12-2 0 16,-6 1 0-16,-13 0 0 0,-10-1 0 16,-12 0 0-16,-13 0-469 0,-8 1-147 15,-13 0-37-15,-5 1-595 16,-5-1 83-16,-8-3-423 0</inkml:trace>
  <inkml:trace contextRef="#ctx0" brushRef="#br0" timeOffset="17130.99">3706 8354 3561 0,'0'0'2653'16,"0"0"-1788"-16,0 0-289 0,0 0-39 15,0 0-537-15,0 0 0 0,0 0 0 16,-22 45 0-16,22-18 0 0,2 8 0 16,2 5 0-16,-4 4 0 0,4 7 0 15,-4 8 0-15,-2 1 0 16,0 1 0-16,-4-2 0 0,-5-5 0 0,5-8 0 16,2-7 0-16,-2-9 0 15,2-7 0-15,4-7 0 0,-5-8-109 16,5-5-1223-16,0-3-105 0,0-5-584 0</inkml:trace>
  <inkml:trace contextRef="#ctx0" brushRef="#br0" timeOffset="19148.43">3731 8494 4422 0,'0'0'736'0,"0"0"-100"0,0 0 293 16,0 0-553-16,0 0-128 0,27-44 112 15,-4 22-216-15,6-3 28 0,2 1-3 16,6 3-169-16,-4 2 0 0,4 2 0 16,0 3 0-16,-1 6 0 15,-5 4 0-15,-5 4 0 0,-5 1 0 16,0 8 0-16,-9 2 0 0,3 3 0 15,-3 1 0-15,-4 2 0 16,-1 1 0-16,-3 0 0 0,-4 1 0 16,-7 1 0-16,-1 0 0 0,-6 1 0 15,-3-1 0-15,-3-1 0 0,-3-3 0 16,2-3 0-16,-4-1 0 16,5-7 0-16,-3-2 0 0,6-3 0 15,-3-2 0-15,3-4 0 0,3-4 0 16,-1-1 0-16,3-1 0 0,1 1 0 15,1 4 0-15,0 2 0 0,8 3 0 16,2 2 0-16,0 5 0 0,6 8 0 16,4 12 0-16,7 8 0 0,3 8 0 15,1 1 0-15,2 1 0 0,2 3 0 16,-3 1 0-16,-1 0 0 0,0-4 0 16,-1-5 0-16,-7-3 0 15,1-7 0-15,1-4 0 0,-5-4 0 16,-4-7 0-16,1-6 0 0,-3-4 0 15,2-3 0-15,-2-3 0 16,2-13-953-16</inkml:trace>
  <inkml:trace contextRef="#ctx0" brushRef="#br0" timeOffset="23438.3">4577 9078 3865 0,'0'0'1797'0,"0"0"-872"0,0 0 375 16,0 0-995-16,0-37-305 0,-11 25 0 15,1-3 0-15,-5 4 0 0,-1 1 0 16,1 2 0-16,3 4 0 0,-4 3 0 15,1 1 0-15,5 9 0 0,-7 8 0 16,-1 6 0-16,1 8 0 0,0 6 0 16,1 6 0-16,6-1 0 0,3-2 0 15,7-6 0-15,11-7 0 0,11-10 0 16,3-6 0-16,13-9 0 16,3-7 0-16,2-6 0 0,-6-5 0 15,-1-3 0-15,-10-1 0 0,-9-1 0 16,-11 0 0-16,-6 1 0 0,-2 0 0 15,-8 1 0-15,-5 0 0 16,-1 0 0-16,-1 1 0 0,-1-2 0 16,5 1-309-16,-1 1-1292 0,8 4-131 15,6 0-966-15</inkml:trace>
  <inkml:trace contextRef="#ctx0" brushRef="#br0" timeOffset="23672.38">4723 8710 6959 0,'0'0'440'0,"0"0"240"0,0 0-567 15,0 0-113-15,0 0 0 0,-2 43 0 16,2-9 0-16,4 7 0 0,1 4 0 16,5-1 0-16,-6 2 0 15,2 4 0-15,-2 1 0 0,-2 0 0 16,3-3 0-16,-5-5 0 0,0-6 0 15,2-6 0-15,-2-7 0 16,4-6 0-16,2-8-1629 0,-2-5 220 16,0-5-496-16</inkml:trace>
  <inkml:trace contextRef="#ctx0" brushRef="#br0" timeOffset="23970.02">5060 9044 5470 0,'0'0'1129'0,"0"0"159"15,0 0-983-15,-37-41-305 0,23 31 0 16,-1-1 0-16,3 3 0 16,-3 2 0-16,5 6 0 0,0 0 0 15,-1 13 0-15,1 6 0 0,0 5 0 16,-3 6 0-16,7 2 0 0,6 0 0 15,0-1 0-15,6-2 0 16,5-5 0-16,5-5 0 0,9-5 0 16,-2-6 0-16,3-4 0 0,1-4 0 15,2-4 0-15,-2-7 0 16,-4-5 0-16,-2-7-57 0,-11 4-2584 16,-2-2-1129-16</inkml:trace>
  <inkml:trace contextRef="#ctx0" brushRef="#br0" timeOffset="24162.08">5054 8681 6150 0,'0'0'1653'16,"0"0"-1264"-16,0 0-389 15,-25 64 0-15,19-17 0 0,6 7 0 16,0 3 0-16,6-2 0 0,7 1 0 15,-1 1 0-15,-2 1 0 16,-1-1 0-16,-1-4 0 0,2-6 0 16,-3-10 0-16,3-14 0 0,-6-11-3746 0</inkml:trace>
  <inkml:trace contextRef="#ctx0" brushRef="#br0" timeOffset="25409.92">5670 8668 5694 0,'0'0'1505'0,"0"0"-613"0,0 0-791 0,0 0-101 15,0 0 0-15,0 0 0 0,41 15 0 16,-3-11 0-16,9-3 0 0,1-1 0 16,-1-1 0-16,-1-3 0 15,-3 2 0-15,-12 2 0 0,-4 0 0 16,-6 0 0-16,-9 0 0 0,-4 0 0 15,-1 0 0-15,-7 1 0 16,0 1-617-16,-7 1-2544 0</inkml:trace>
  <inkml:trace contextRef="#ctx0" brushRef="#br0" timeOffset="25596.95">5697 8858 7047 0,'0'0'900'0,"0"0"-655"15,0 0-245-15,0 0 0 0,52 9 0 16,-11-9 0-16,7-2 0 0,-1-2 0 16,-3 0 0-16,1 0 0 0,-8 2 0 15,5 1 0-15,1 1 0 0,-6 0 0 16,-2-3 0-16,-8 0 0 0,-6-3-4131 0</inkml:trace>
  <inkml:trace contextRef="#ctx0" brushRef="#br0" timeOffset="26383.48">7094 8410 6350 0,'0'0'108'0,"0"0"525"0,0 0 439 0,-10-38-1043 0,6 31-29 15,-2 0 0-15,-1 2 0 16,-7 4 0-16,-3 5 0 0,-7 13 0 16,1 13 0-16,-8 14 0 0,8 10 0 15,-6 11 0-15,2 8 0 0,5 5 0 16,1 1 0-16,11-6 0 16,10-7 0-16,4-10 0 0,14-12 0 15,7-9 0-15,2-9 0 0,8-14 0 16,-2-5 0-16,9-8 0 0,-5-14 0 15,4-6 0-15,-8-6 0 0,-8-4 0 16,-8 1 0-16,-13 2 0 0,-13 2 0 16,-7 3 0-16,-5 2 0 0,-6 5 0 15,0 7 0-15,1 9 0 0,-3 12 0 16,0 10 0-16,4 6 0 0,-2 3 0 16,6 0 0-16,5-1 0 15,6-1 0-15,3-3 0 0,9-5-65 16,3-5-2452-16,5-8-652 0</inkml:trace>
  <inkml:trace contextRef="#ctx0" brushRef="#br0" timeOffset="26976.47">7572 8443 6382 0,'0'0'609'0,"0"0"135"0,4-34-287 15,-8 30-457-15,-2 1 0 0,-3 1 0 16,-7 6 0-16,-9 11 0 0,2 9 0 16,-8 12 0-16,9 3 0 0,-3 10 0 15,-2 8 0-15,6 9 0 0,1 5 0 16,-1 0 0-16,15-2 0 0,6-8 0 16,4-9 0-16,12-7 0 15,11-8 0-15,0-9 0 0,8-10 0 16,2-7 0-16,-3-11 0 0,-3-6 0 15,-11-9 0-15,-3-9 0 16,-9-1 0-16,-8-3 0 0,-4 2 0 16,-13 1 0-16,-3 7 0 0,-5 4 0 15,-2 9 0-15,-4 5 0 16,0 7 0-16,0 7 0 0,4 1 0 16,4-3 0-16,9-2 0 0,8-3 0 15,6-1 0-15,0-2-697 0,10-2-2613 0</inkml:trace>
  <inkml:trace contextRef="#ctx0" brushRef="#br0" timeOffset="27161.35">7681 9014 8019 0,'0'0'173'15,"-20"43"-173"-15,16-23 0 0,-3-1 0 16,7-7 0-16,0-3 0 0,7-1 0 15,3-5 0-15,6-3 0 16,-1-3-685-16,-3-8-4517 0</inkml:trace>
  <inkml:trace contextRef="#ctx0" brushRef="#br0" timeOffset="27876.9">7886 8431 6707 0,'0'0'656'0,"0"0"-60"0,0 0-363 0,0 0-233 16,0 0 0-16,0 0 0 16,0 0 0-16,37-3 0 0,5-1 0 15,7-3 0-15,3-3 0 0,-5 1 0 16,-5 2 0-16,-5 2 0 0,-4 4 0 15,-8 2 0-15,-4 9 0 0,-11 9 0 16,-10 9 0-16,-4 14 0 0,-13 11 0 16,-3 8 0-16,-7 6 0 0,0 0 0 15,-2 0 0-15,6-5 0 0,-4-7 0 16,7-7 0-16,3-7 0 16,3-8 0-16,-1-7 0 0,9-8 0 15,0-10 0-15,6-4 0 0,0-5 0 16,0-3-1950-16,0-13-919 0</inkml:trace>
  <inkml:trace contextRef="#ctx0" brushRef="#br0" timeOffset="27992.32">7963 8872 6927 0,'0'0'1036'0,"0"0"-807"16,0 0-229-16,57 11 0 16,-15-9 0-16,5-2 0 0,-1-4 0 15,1 0 0-15,1-1 0 0,6-2 0 16,1-1 0-16,-13-1 0 0,-5-1-4095 0</inkml:trace>
  <inkml:trace contextRef="#ctx0" brushRef="#br0" timeOffset="28743.74">8707 8882 6398 0,'0'0'457'0,"0"0"880"0,0 0-1337 0,0 0 0 16,0 0 0-16,-6 44 0 0,1-12 0 15,1 3 0-15,2-3 0 16,-2-5 0-16,4 0 0 0,-4-3 0 16,2-2 0-16,-2-6 0 0,4-4 0 15,-4-8 0-15,4-4 0 16,0-2 0-16,8-12 0 0,2-14 0 16,3-9 0-16,7-7 0 0,-3-2 0 15,1 3 0-15,-1 1 0 0,-7 6 0 16,3 9 0-16,-5 10 0 0,-2 11 0 15,-2 6 0-15,2 10 0 0,-1 11 0 16,1 5 0-16,-6 5 0 0,0 1 0 16,0 1 0-16,0-1 0 0,0 0 0 15,0-6 0-15,0-3 0 0,0-8 0 16,0-6 0-16,0-6 0 16,0-2 0-16,4-2 0 0,2-8 0 15,4-12 0-15,7-6 0 0,-3-5 0 16,3 0 0-16,-5 6 0 0,3 3 0 15,-1 4 0-15,-3 8 0 16,-9 5 0-16,2 3 0 0,0 3 0 16,-4 2 0-16,6 9 0 0,0 11 0 15,-6 6 0-15,5 4 0 16,-3 2 0-16,2-5 0 0,-4-2 0 16,4 0 0-16,2 0 0 0,-6-4 0 15,6-1 0-15,-2-7 0 0,1-7 0 16,-3-4 0-16,2-4-1333 0,0-6-4390 0</inkml:trace>
  <inkml:trace contextRef="#ctx0" brushRef="#br0" timeOffset="30831.4">9122 8288 5430 0,'0'0'460'0,"0"0"421"0,4-43-245 0,3 30-264 0,3 0 41 16,6-2-413-16,5 2 0 0,0 1 0 15,6 3 0-15,4 5 0 0,4 4 0 16,-2 9 0-16,4 4 0 0,-6 7 0 16,0 6 0-16,-10 4 0 15,-5 2 0-15,-12 5 0 0,-4 0 0 16,-4-1 0-16,-6 0 0 0,-7-4 0 15,3-3 0-15,-9-4 0 16,-2 0 0-16,5-6 0 0,-3-5 0 16,4-4 0-16,3-5 0 0,6-5 0 15,-3-3 0-15,3-7 0 0,-1-6 0 16,3-2 0-16,2-7 0 16,-4-1 0-16,8-1 0 0,-3 4 0 0,5 6 0 15,0 7 0-15,7 5 0 16,3 5 0-16,11 5 0 0,3 10 0 15,5 5 0-15,2 3 0 0,0 4 0 16,0-2 0-16,0 2 0 0,-4-5 0 16,0 1 0-16,-6-3 0 0,-5-4 0 15,-1-2 0-15,-5-7 0 0,-4-4-3090 0</inkml:trace>
  <inkml:trace contextRef="#ctx0" brushRef="#br0" timeOffset="45803.39">2160 11765 4438 0,'0'0'3141'16,"0"0"-2569"-16,0 0-531 0,0 0-41 15,0 0 0-15,10-35 0 0,1 5 0 16,1-6 0-16,7-6 0 0,4-7 0 16,1-6 0-16,3-8 0 0,-4-4 0 15,2 0 0-15,-5 4 0 0,-3 10 0 16,-3 13 0-16,-3 15 0 16,-5 13 0-16,-6 7 0 0,0 5 0 15,0 0 0-15,0 10 0 0,0 10 0 16,-6 14 0-16,4 8 0 0,2 7 0 15,4 1 0-15,6-4 0 16,7 3 0-16,3-2 0 0,5 2 0 16,-2-4 0-16,2-2 0 0,2-4 0 15,-5-5 0-15,-1-3 0 16,-2-5 0-16,-3-1 0 0,-5-6 0 16,-7-1 0-16,2-3 0 0,-6-2 0 15,-4-2 0-15,-2-3 0 0,-11-2 0 16,-2-3 0-16,-8 0 0 0,-6-3 0 15,-12-1 0-15,-5-4 0 0,-1 2 0 16,-1 2 0-16,2 1 0 0,15 2 0 16,0 1 0-16,12 2 0 0,5-2 0 15,7 0-169-15,3-2-1852 0</inkml:trace>
  <inkml:trace contextRef="#ctx0" brushRef="#br0" timeOffset="46411.1">3101 11035 2136 0,'0'0'2790'0,"0"0"-1570"0,0 0-639 16,0 0 71-16,0 0 161 16,0 0-813-16,0 0 0 0,0 0 0 15,0 0 0-15,0 0 0 0,6 4 0 16,2 42 0-16,-4 13 0 0,-4 12 0 15,-2 4 0-15,-10-5 0 0,-3 0 0 16,-3-2 0-16,-1-2 0 0,-2-5 0 16,3-5 0-16,1-7 0 0,5-9 0 15,4-4 0-15,6-9 0 0,2-6 0 16,2-6 0-16,8-5 0 16,7-5 0-16,5-2 0 0,1-3 0 15,8-4 0-15,2-1 0 0,2-2 0 16,-4 1 0-16,2-1 0 15,-4 1 0-15,4 2 0 0,0 1-949 16,-8 1-692-16,-4 0-3609 0</inkml:trace>
  <inkml:trace contextRef="#ctx0" brushRef="#br0" timeOffset="47346.57">3502 11863 3089 0,'0'0'3201'0,"0"0"-2608"0,0 0 267 16,0 0-564-16,0 0-200 0,-11 62-39 15,11-21-57-15,0 6 0 0,0 0 0 16,2-5 0-16,-2 1 0 0,3-2 0 16,-3-3 0-16,0-2 0 15,0-5 0-15,-5-7 0 0,3-6-313 16,2-7-971-16,0-5-437 0,0-7-792 0</inkml:trace>
  <inkml:trace contextRef="#ctx0" brushRef="#br0" timeOffset="47598.89">3500 11761 5550 0,'0'0'244'0,"31"-44"188"0,-2 19 381 16,6 5-389-16,6 3-104 0,7 6 89 15,-1 8-409-15,-3 4 0 0,-13 14 0 16,-9 4 0-16,-13 7 0 0,-9 3 0 16,-11 3 0-16,-5 3 0 0,-13-1 0 15,-4-2 0-15,-2-2 0 16,-1-5 0-16,7-5 0 0,3-7 0 16,11-7 0-16,5-4 0 0,8-2 0 15,2-3-845-15,10-7-1552 0</inkml:trace>
  <inkml:trace contextRef="#ctx0" brushRef="#br0" timeOffset="48720.03">4287 11532 6663 0,'0'0'368'0,"0"0"176"16,0 0 73-16,0 0-617 0,0 0 0 15,46 3 0-15,-7 2 0 16,0 0 0-16,7-4 0 0,-9-1 0 16,4-2 0-16,-10-3 0 0,0 1 0 15,-4 0 0-15,-10-1 0 16,-7 2 0-16,-4 1 0 0,-2 0-553 16,-4 2-892-16,0-2-524 0</inkml:trace>
  <inkml:trace contextRef="#ctx0" brushRef="#br0" timeOffset="48920.57">4283 11657 6731 0,'0'0'992'16,"0"0"-523"-16,48 24-469 0,-15-16 0 15,4 0 0-15,2-6 0 0,-2 0 0 16,-4 0 0-16,5-2 0 0,-3 1 0 15,-4-1 0-15,0-2 0 16,-2-2 0-16,-4 1-1345 0,-5-5-1717 0</inkml:trace>
  <inkml:trace contextRef="#ctx0" brushRef="#br0" timeOffset="49418.02">5680 11068 5270 0,'0'0'808'0,"0"0"229"0,0 0-457 0,-16 33-184 0,-5 12-295 16,-4 10-101-16,3 11 0 16,1-1 0-16,13-5 0 0,6 2 0 15,2 1 0-15,2-1 0 0,6-1 0 16,-2-5 0-16,-2-5 0 0,3-7 0 15,-1-8 0-15,0-5 0 16,2-11 0-16,3-9-645 0,-1-9-1108 16,6-6-792-16</inkml:trace>
  <inkml:trace contextRef="#ctx0" brushRef="#br0" timeOffset="49741.65">6017 11230 7335 0,'0'0'704'0,"0"0"-551"0,0 0-153 16,0 0 0-16,-51-13 0 0,30 29 0 16,-2 9 0-16,3 10 0 0,-1 7 0 15,4 8 0-15,7 7 0 0,0 8 0 16,10 4 0-16,0 1 0 16,0-3 0-16,10-8 0 0,5-11 0 15,11-11 0-15,1-11 0 0,11-12 0 16,7-13 0-16,0-9 0 15,1-16 0-15,-9-9 0 0,-2-8 0 16,-12-11 0-16,-9-2 0 0,-7-6 0 16,-7-4 0-16,-11-4 0 0,-5-3 0 15,-9 1 0-15,-2 4 0 16,4 6 0-16,5 11 0 0,7 13 0 16,11 9 0-16,5 13 0 0,5 9 0 15,4 1-1061-15,-3 3-1416 0</inkml:trace>
  <inkml:trace contextRef="#ctx0" brushRef="#br0" timeOffset="50283.71">6611 11755 2000 0,'0'0'4542'0,"0"0"-3361"0,0 0-712 0,0 0-469 0,33 6 0 16,-13-17 0-16,-1-4 0 16,-2-6 0-16,3-4 0 0,-3-4 0 15,-3-8 0-15,3-3 0 0,-1-3 0 16,-5-5 0-16,3-7 0 0,-4-3 0 15,-3-2 0-15,-3-2 0 16,-4-1 0-16,0 9 0 0,-4 8 0 16,-5 13 0-16,1 16 0 0,-2 12 0 15,-5 9 0-15,-1 15 0 0,-5 11 0 16,0 14 0-16,-3 9 0 16,5 8 0-16,-2 5 0 0,7 4 0 15,8 3 0-15,2-2 0 0,8-5 0 16,6-5 0-16,7-10 0 0,3-9 0 15,1-10 0-15,10-7 0 0,2-11-1169 16,-8-7-992-16,2-7-1809 0</inkml:trace>
  <inkml:trace contextRef="#ctx0" brushRef="#br0" timeOffset="50611.26">7177 11495 6835 0,'0'0'756'0,"-39"-43"-232"15,16 23-447-15,2 5-77 16,-6 4 0-16,7 8 0 0,3 3 0 16,-1 4 0-16,5 9 0 0,-3 4 0 15,1 8 0-15,5 2 0 16,6 5 0-16,4 4 0 0,8 0 0 16,4-1 0-16,13-3 0 0,2-6 0 15,8-4 0-15,2-9 0 0,3-6 0 16,-1-7-117-16,-6-7-263 0,-2-8-168 15,-10-5 288-15,-11-4 64 0,-4-3 196 16,-6 0 4-16,-6-2 244 0,-4 1 412 16,-7 0-292-16,-8-1-147 0,1 3-221 15,-3 0 0-15,-4 4 0 16,8 7 0-16,6 8 0 0,9 7 0 16,8 2-597-16,0 3-724 0,4 8-636 0</inkml:trace>
  <inkml:trace contextRef="#ctx0" brushRef="#br0" timeOffset="51053.61">7384 11562 7051 0,'0'0'1141'16,"-37"-39"-1141"-16,20 20 0 0,7 8 0 15,-1 3 0-15,5 6 0 0,2 2 0 16,-6 5 0-16,-1 8 0 0,-1 7 0 15,4 4 0-15,1 2 0 0,7-4 0 16,5 0 0-16,1-5 0 0,6-5 0 16,7-2 0-16,1-7 0 0,1-3 0 15,2-4 0-15,-2-7 0 16,-5-2 0-16,-1-2 0 0,-3-2 0 16,-8 3 0-16,0 2 0 0,-4 5 0 15,2 1 0-15,-2 6 0 0,0 0 0 16,0 3 0-16,4 12 0 0,7 13 0 15,-1 10 0-15,7 9 0 16,-3 1 0-16,-4-1 0 0,1 2 0 16,-3 1 0-16,-8 3 0 0,-2 0 0 15,-8-1 0-15,-11-1 0 16,-4-3 0-16,-4-3 0 0,-12-7 0 16,0-6 0-16,-1-7 0 0,-1-9 0 15,1-8 0-15,5-8 0 0,0-11 0 16,2-14 0-16,6-10 0 0,8-13 0 15,11-2 0-15,20 1 0 0,17 6 0 16,14 4 0-16,9 4 0 0,-2 5 0 16,-1-1 0-16,-1-1 0 0,-9 1 0 15,-12 5 0-15,-9 0-629 0</inkml:trace>
  <inkml:trace contextRef="#ctx0" brushRef="#br0" timeOffset="51417.6">7777 11968 6919 0,'0'0'644'0,"0"0"-15"0,0 0-629 0,0 0 0 16,16 50 0-16,-22-4 0 0,-4 9 0 16,1 2 0-16,3-5 0 0,0-5 0 15,0-3 0-15,2-6 0 0,-1-7 0 16,3-9 0-16,2-7 0 15,2-8 0-15,7-7 0 0,3-11-193 16,5-2-1440-16,1-7-4553 0</inkml:trace>
  <inkml:trace contextRef="#ctx0" brushRef="#br0" timeOffset="51660.58">8008 12094 6378 0,'0'0'737'0,"0"0"171"0,-48-14-739 15,34 15-169-15,2 9 0 0,-3 7 0 16,-1 8 0-16,1 7 0 0,3 4 0 16,3 4 0-16,7-1 0 0,2 0 0 15,11-2 0-15,5-5 0 16,7-6 0-16,8-7 0 0,4-6 0 16,2-8 0-16,-4-5 0 0,3-6 0 15,-10-9 0-15,-1-7 0 16,-8-3 0-16,-11-3 0 0,-2-4 0 15,-4-3 0-15,-10-5 0 0,-5-2 0 16,-1-3 0-16,-9-1 0 0,8 3 0 16,7 10-233-16,8 2-3453 0</inkml:trace>
  <inkml:trace contextRef="#ctx0" brushRef="#br0" timeOffset="52144.67">9044 10739 4017 0,'0'0'961'0,"0"0"-37"0,0 0 185 15,-44-20-489-15,30 27-168 0,-9 11-343 16,2 4-109-16,-3 8 0 0,-3 11 0 15,0 9 0-15,-4 13 0 0,0 15 0 16,-2 9 0-16,-2 11 0 0,2 10 0 16,2 6 0-16,6 6 0 0,8-2 0 15,11-2 0-15,2-2 0 0,8-7 0 16,6-3 0-16,11-7 0 16,8-14 0-16,0-10 0 0,4-15 0 15,-2-14 0-15,0-8 0 16,-4-10 0-16,-4-9 0 0,-3-8 0 15,-1-9 0-15,-3-9 0 0,-3-10 0 16,1 0 0-16,-8-11-3923 0</inkml:trace>
  <inkml:trace contextRef="#ctx0" brushRef="#br0" timeOffset="52843.5">9641 10649 6887 0,'0'0'324'0,"-25"43"64"0,13-7 205 15,2 5-593-15,5 5 0 0,1 3 0 16,4 3 0-16,9 2 0 0,-7 1 0 16,8 2 0-16,-6-4 0 15,2-5 0-15,-2-5 0 0,-4-7 0 16,0-11 0-16,0-9 0 0,0-8-617 16,7-7-1916-16,-3-5 480 0</inkml:trace>
  <inkml:trace contextRef="#ctx0" brushRef="#br0" timeOffset="53194.68">9525 10700 6903 0,'0'0'600'0,"0"0"-152"16,29-43-207-16,-4 24-241 16,2-2 0-16,8 0 0 0,2-2 0 15,7 4 0-15,1 4 0 0,-1 6 0 16,-3 7 0-16,-4 3 0 0,-6 11 0 15,-8 7 0-15,-5 4 0 0,-11 2 0 16,-3 2 0-16,-8 0 0 0,-7 1 0 16,-3 0 0-16,-3-2 0 0,-10-2 0 15,1-2 0-15,-5-4 0 16,0-5 0-16,0-4 0 0,4-3 0 16,0-4 0-16,6-2 0 0,7 0 0 15,7-1 0-15,1 0 0 0,6 1 0 16,0 4 0-16,2 8 0 0,7 12 0 15,1 10 0-15,0 6 0 16,7 2 0-16,-3-6 0 0,-1-2 0 16,7-2 0-16,-3-5 0 0,4-2 0 15,-1-6 0-15,1-5 0 0,2-7 0 16,-5-4-513-16,-1-5-4865 0</inkml:trace>
  <inkml:trace contextRef="#ctx0" brushRef="#br0" timeOffset="53669.16">10125 11077 6306 0,'0'0'1181'0,"0"0"-476"0,0 0-705 15,-17-35 0-15,3 32 0 0,-1 2 0 16,-1 1 0-16,-1 8 0 0,-3 6 0 15,3 7 0-15,3 5 0 0,1 6 0 16,5 2 0-16,8 2 0 0,8-1 0 16,9-4 0-16,10-6 0 0,4-7 0 15,6-8 0-15,0-8 0 0,-6-4 0 16,0-8 0-16,-10-7 0 16,-5-5 0-16,-5-3 0 0,-5-4 0 15,-6-2 0-15,-2 0 0 0,-7-1 0 16,-3 1 0-16,-2 2 0 0,-7 4 0 15,4 5 0-15,3 7 0 16,3 5 0-16,9 6-1413 0,-2 1-492 16,4 1-945-16</inkml:trace>
  <inkml:trace contextRef="#ctx0" brushRef="#br0" timeOffset="54013.74">10331 10681 6867 0,'0'0'1216'0,"0"0"-1107"16,0 0-109-16,0 0 0 0,0 0 0 15,0 0 0-15,21 44 0 0,-21-1 0 16,0 6 0-16,0 4 0 16,4-3 0-16,2 4 0 0,3 0 0 15,-7-1 0-15,2-4 0 0,-4-5 0 16,6-7 0-16,-6-5 0 0,6-11-545 15,-2-8-1808-15,1-7-1917 0</inkml:trace>
  <inkml:trace contextRef="#ctx0" brushRef="#br0" timeOffset="54245.78">10631 11047 3881 0,'0'0'3206'16,"-16"-39"-2138"-16,5 24-1031 0,1 5-37 15,0 3 0-15,-3 6 0 16,-1 6 0-16,-3 9 0 0,1 9 0 16,1 5 0-16,3 5 0 0,4 0 0 15,1 0 0-15,12-2 0 0,1-3 0 16,10-5 0-16,1-7 0 16,8-6 0-16,-3-7 0 0,3-6 0 15,-4-8 0-15,-1-9 0 0,-3 2-1153 16,-11-6-1016-16</inkml:trace>
  <inkml:trace contextRef="#ctx0" brushRef="#br0" timeOffset="54415.49">10677 10680 7831 0,'0'0'361'16,"-15"42"-361"-16,9-12 0 0,2 5 0 15,2 5 0-15,2 4 0 0,0 4 0 16,2 3 0-16,6 0 0 0,5 0 0 15,5-6 0-15,5-3 0 16,-2-4 0-16,-1-12-237 0,-14-3-2800 0</inkml:trace>
  <inkml:trace contextRef="#ctx0" brushRef="#br0" timeOffset="54785.59">9515 11517 6058 0,'0'0'60'15,"0"0"753"-15,0 0 448 16,0 0-1261-16,0 0 0 0,0 0 0 16,0 0 0-16,60-32 0 0,27 28 0 15,18 1 0-15,13 3 0 0,2 2 0 16,6 0 0-16,-4 3 0 0,-4-1 0 15,-11-1 0-15,-8 0 0 0,-16 0 0 16,-13 0 0-16,-18 2 0 0,-25-1-697 16,-10-2-1572-16,-13-1-2101 0</inkml:trace>
  <inkml:trace contextRef="#ctx0" brushRef="#br0" timeOffset="55538.12">9664 11756 6855 0,'0'0'1140'16,"0"0"-943"-16,0 60-197 0,4-16 0 15,-4 8 0-15,0 3 0 0,0 3 0 16,0 0 0-16,-4-2 0 0,2-2 0 15,2-5 0-15,0-5 0 0,0-8 0 16,0-9 0-16,0-10 0 0,6-10-89 16,0-5-1455-16,4-7-385 0</inkml:trace>
  <inkml:trace contextRef="#ctx0" brushRef="#br0" timeOffset="55935.74">9662 11787 6070 0,'0'0'749'0,"39"-37"391"0,-10 17-907 15,-2 5-233-15,4 1 0 16,-2 2 0-16,0 5 0 0,0 4 0 16,0 3 0-16,-3 11 0 0,-3 6 0 15,-4 4 0-15,-7 4 0 0,-8 2 0 16,-4 1 0-16,-4 3 0 0,-8-1 0 15,-7 1 0-15,-1-3 0 0,-7-2 0 16,0-5 0-16,-6-4 0 0,-2-4 0 16,1-5 0-16,-1-3 0 0,8-2 0 15,3-1 0-15,11-2 0 16,3 1 0-16,6-1 0 0,4 2 0 16,4 4 0-16,6 9 0 0,11 7 0 15,2 5 0-15,1 3 0 0,3-3 0 16,0-2 0-16,-6 0 0 15,-5 1 0-15,-1-3 0 0,-5-2 0 16,-4-3 0-16,-1-4 0 0,-5-1 0 16,0-6 0-16,0-3-1585 0,2-3-644 0</inkml:trace>
  <inkml:trace contextRef="#ctx0" brushRef="#br0" timeOffset="56243.72">9999 12190 7511 0,'0'0'681'0,"0"0"-681"16,0 0 0-16,0 0 0 0,0 0 0 16,0 0 0-16,0 0 0 0,0 0 0 15,0 0 0-15,0 0 0 16,-25-2 0-16,19-1 0 0,-1-3 0 16,3-4 0-16,0-7 0 0,8-4 0 15,7-5 0-15,9 0 0 0,3 3 0 16,2 5 0-16,-4 6 0 15,-1 8 0-15,-3 4 0 0,-3 3 0 16,-8 9 0-16,1 6 0 0,-1 6 0 16,-2 4 0-16,2 3 0 0,-2 2 0 15,0 2 0-15,-4 1 0 16,0 0 0-16,2-3 0 0,-2-5 0 16,0-4 0-16,0-6 0 0,5-9 0 15,-1-4 0-15,-2-6 0 0,2-4-1557 16,2-10-973-16</inkml:trace>
  <inkml:trace contextRef="#ctx0" brushRef="#br0" timeOffset="56535.83">10261 12169 6290 0,'0'0'1149'15,"0"0"-396"-15,0 0-753 0,0 0 0 16,0 0 0-16,27-36 0 15,-17 19 0-15,-5 1 0 0,-3-2 0 16,-2 0 0-16,-2 2 0 0,-7 4 0 16,3 1 0-16,2 8 0 0,-2 3 0 15,-9 3 0-15,-1 12 0 16,-5 6 0-16,0 6 0 0,5 3 0 16,6 2 0-16,7 3 0 0,3 2 0 15,7 1 0-15,3-4 0 0,2 1 0 16,7-9 0-16,4-5 0 0,-3-5 0 15,7-8 0-15,0-8 0 0,-2-6 0 16,-4-11 0-16,-5-8 0 0,-1-4-265 16,-5 4-1628-16,0-1-1020 0</inkml:trace>
  <inkml:trace contextRef="#ctx0" brushRef="#br0" timeOffset="56909.62">10458 12058 6779 0,'0'0'1276'15,"0"0"-1139"-15,0 0-137 0,0 0 0 16,-17 48 0-16,11-22 0 0,-5 2 0 16,7 2 0-16,4-5 0 0,0-1 0 15,11-2 0-15,-1-3 0 16,4-5 0-16,3-3 0 0,0-5 0 16,3-6 0-16,1-4 0 0,0-6 0 15,-1-5 0-15,1-2 0 0,-5 0 0 16,-1 4 0-16,-9 3 0 0,0 6 0 15,-6 2 0-15,0 0 0 0,0 2 0 16,0 2 0-16,0 1 0 0,0 4 0 16,0-1 0-16,7 1 0 0,3 1 0 15,8-3 0-15,3 0 0 16,-2-5 0-16,6-4 0 0,-9-4 0 16,-1 0 0-16,-3-4 0 0,-4-2 0 15,-6-3 0-15,-2 2 0 0,0-7 0 16,-2 1 0-16,-6-4 0 15,2-6 0-15,0-2 0 0,6 4-1461 16,0-3-672-16</inkml:trace>
  <inkml:trace contextRef="#ctx0" brushRef="#br0" timeOffset="57450.3">11024 10453 5878 0,'0'0'392'0,"0"0"589"15,0 0-397-15,0 0-227 0,0 0-357 16,0 0 0-16,31 27 0 0,2 12 0 15,13 14 0-15,7 14 0 0,9 15 0 16,13 19 0-16,-1 19 0 0,3 13 0 16,-13 3 0-16,-17 1 0 15,-26-5 0-15,-21-6 0 0,-21-10 0 0,-12-9 0 16,-14-10 0-16,-11-9 0 16,-8-8 0-16,-3-9 0 0,1-8 0 15,8-14 0-15,-2-9 0 0,10-9 0 16,5-8 0-16,6-4 0 15,8-1 0-15,8-1 0 0,4-2 0 16,11-1 0-16,8-1 0 0,2 0 0 16,6-2 0-16,4-3 0 15,5 0 0-15,5-5-333 0,-7-3-1988 16,-3 0-1117-16</inkml:trace>
  <inkml:trace contextRef="#ctx0" brushRef="#br0" timeOffset="64288.08">17064 930 5882 0,'0'0'632'0,"-29"-51"-299"0,13 27 87 16,-1 3-152-16,1 0-176 15,-5 3-4-15,6 6-16 0,-1 5-72 16,3 2 36-16,-1 5 68 0,0 3-104 15,-3 5 4-15,5 4-4 0,-1 2-20 16,1 4 20-16,8 2-4 0,4 5-36 16,8 2 36-16,8 4 0 0,11 0-20 15,8 5 24-15,5 0 4 0,5 1 8 16,-1 0-4-16,-7 0-8 16,-6 1 8-16,-11 1-8 0,-9-2 8 15,-5 0 0-15,-6-3-8 0,-10-2 8 16,-7 0 20-16,-8-1-28 0,-8 1 20 15,-4-5-12-15,-6-1-8 0,1-6 8 16,1-4 8-16,4-8-16 0,6-7 28 16,10-5-16-16,5-11 32 15,7-9 93-15,3-9-137 0,6-10 0 16,15-6 0-16,5-1 0 0,9 2 0 16,6 5 0-16,9 5 0 0,1 3 0 15,-1 2 0-15,-3 5 0 0,-10 6 0 16,-10 4 0-16,-9 4 0 15,-8 3 0-15,-4 3 0 0,-4-1 0 16,-2 2 0-16,4 4-1894 16,0-2-939-16</inkml:trace>
  <inkml:trace contextRef="#ctx0" brushRef="#br0" timeOffset="64734">17465 960 5434 0,'0'0'672'0,"-23"-52"25"16,9 28 183-16,-1 4-564 0,-1 2-123 16,-3 2-193-16,1 7 0 0,-3 5 0 15,-2 7 0-15,-4 8 0 0,-2 7 0 16,7 4 0-16,-3 3 0 15,13 0 0-15,7 5 0 0,5 2 0 16,11 2 0-16,11 4 0 0,9 2 0 16,11 1 0-16,5 1 0 15,-5-1 0-15,1 0 0 0,-8 0 0 16,-8-1 0-16,-6-2 0 0,-11-3 0 16,-4-5 0-16,-6-3 0 0,-10-4 0 15,-9-2 0-15,-10-5 0 0,-2-3 0 16,-2-6 0-16,-4-7 0 0,2-6 0 15,4-7 0-15,4-7 0 0,6-10 0 16,11-5 0-16,8-4 0 16,8-3 0-16,15 1 0 0,10 0 0 15,10 5 0-15,-1 0 0 0,5 6 0 16,-12 3 0-16,-2 2 0 0,-10 0 0 16,-1 1 0-16,-7 0 0 15,-5 7 0-15,2-2-2886 0</inkml:trace>
  <inkml:trace contextRef="#ctx0" brushRef="#br0" timeOffset="65135.95">18215 1276 6186 0,'5'-42'348'0,"-14"12"405"0,-3 3 71 0,-7 12-743 16,-3 6-81-16,-3 9 0 0,-2 7 0 16,0 10 0-16,6 4 0 0,-1 7 0 15,7 3 0-15,9 2 0 0,6 2 0 16,2-1 0-16,8-4 0 16,9-3 0-16,0-6 0 0,5-5 0 15,3-8 0-15,0-7 0 0,2-4 0 16,0-11 0-16,-8 3 0 0,3-9-3530 0</inkml:trace>
  <inkml:trace contextRef="#ctx0" brushRef="#br0" timeOffset="65323.33">18373 741 8151 0,'0'0'41'15,"0"0"-41"-15,-15 61 0 0,-1-10 0 16,-5 11 0-16,4 0 0 15,-3 4 0-15,5 1 0 0,7 1 0 16,0-3 0-16,1-3 0 0,3-5 0 16,4-9 0-16,9-9 0 0,7-8 0 15,5-15 0-15,-1-7-2814 16,-1-13-1096-16</inkml:trace>
  <inkml:trace contextRef="#ctx0" brushRef="#br0" timeOffset="65647">18550 904 7455 0,'0'0'552'0,"-8"50"-367"0,-2-4-185 16,-3 12 0-16,-1 1 0 0,4-5 0 15,3-1 0-15,1-6 0 0,2-3 0 16,0-5 0-16,4-5 0 0,0-6 0 15,0-7 0-15,4-8 0 0,-4-7-193 16,6-3-1195-16,0-9-465 0</inkml:trace>
  <inkml:trace contextRef="#ctx0" brushRef="#br0" timeOffset="66118.48">18523 906 5842 0,'0'0'813'16,"0"0"-309"-16,-4-34 360 0,11 15-695 15,3-1-169-15,6-4 0 16,5 5 0-16,0 3 0 0,4 8 0 16,-3 5 0-16,9 4 0 0,-6 10 0 15,-2 4 0-15,-7 6 0 0,-1 4 0 16,-5 4 0-16,-4 1 0 0,-6-2 0 15,0 2 0-15,-4-3 0 0,-6-3 0 16,-2-2 0-16,-5-3 0 16,-2-2 0-16,1-3 0 0,-3-2 0 15,0-4 0-15,5-2 0 0,3-3 0 16,7-2 0-16,4-1 0 0,2 0 0 16,0 0 0-16,2 2 0 0,4 0 0 15,7 3 0-15,3 4 0 0,7 4 0 16,4 2 0-16,2 3 0 15,8 0 0-15,2 0 0 0,5 0 0 16,-1 1 0-16,-10 1 0 0,-4 1 0 16,-16 0 0-16,-7 2 0 15,-12 1 0-15,-5 2 0 0,-13 0 0 0,-10 1 0 16,-7 1 0-16,0-5 0 16,-3-3 0-16,1-6 0 0,8-5 0 15,4-6 0-15,8-3 0 0,9-3 0 16,7-1-1265-16,-3-5-776 0</inkml:trace>
  <inkml:trace contextRef="#ctx0" brushRef="#br0" timeOffset="67405.03">16862 2260 4934 0,'0'0'396'0,"-23"-46"680"16,6 20-359-16,-3 2-289 0,-5-1-60 15,4-1-252-15,-2 5 41 0,-1 2-157 16,1 5 0-16,2 6 0 0,0 8 0 15,1 5 0-15,3 8 0 0,1 6 0 16,5 2 0-16,7 4 0 0,4 4 0 16,17 3 0-16,3 2 0 15,11 4 0-15,5 0 0 0,3 5 0 16,-2-2 0-16,0 4 0 0,-6 0 0 16,-10 0 0-16,-11 0 0 0,-3-2 0 15,-7-3 0-15,-7-4 0 0,-3-4 0 16,-7-4 0-16,-3-5 0 15,-5-3 0-15,-8-6 0 0,-4-4 0 16,-1-7 0-16,3-4 0 0,4-8 0 16,9-8 0-16,11-8 0 15,11-6 0-15,6-4 0 0,15-7 0 16,10 1 0-16,6-1 0 0,5 0 0 16,5-1 0-16,-5 4 0 0,-5 4 0 15,-10 7 0-15,-7 3 0 0,-5 6 0 16,-7 1 0-16,-4 4 0 0,0 3 0 15,-2 3-177-15,-2 5-1003 0,5-1-2266 0</inkml:trace>
  <inkml:trace contextRef="#ctx0" brushRef="#br0" timeOffset="67946.28">17401 2131 5826 0,'0'0'833'0,"-4"-44"-225"0,-9 23 317 0,-3 4-925 16,-3 4 0-16,-3 1 0 16,-3 4 0-16,2 5 0 0,-2 4 0 15,5 8 0-15,-3 2 0 0,2 4 0 16,1-1 0-16,3 4 0 0,2 2 0 15,1-2 0-15,8 2 0 0,-5 0 0 16,9 0 0-16,0 2 0 0,0-1 0 16,2 1 0-16,0 1 0 15,0 2 0-15,2-3 0 0,2 1 0 16,3-2 0-16,-3-2 0 0,0-1 0 16,2-6 0-16,-6-1 0 0,4-5 0 15,-2-2 0-15,2 1 0 0,-4 0 0 16,5-2 0-16,-3 0 0 15,2-3 0-15,0 0 0 0,6-5 0 16,3-2 0-16,12-5 0 0,3 0 0 16,1 0 0-16,-2 5 0 0,-2 3 0 15,-2 1 0-15,0 2 0 0,-3 1 0 16,-1 1 0-16,-3 5 0 16,-1 5 0-16,-3 2 0 0,-1 2 0 15,-5 4 0-15,-2 1 0 0,-4 3 0 16,0-1 0-16,-4-1 0 0,-9 1 0 15,-7-2 0-15,-11 0 0 0,-4 2 0 16,-9-7 0-16,-8 0 0 16,-1-5 0-16,1-3 0 0,4-3 0 15,15-4 0-15,13 0 0 0,14-5 0 16,12-8-781-16,4-1-1068 0,11-4-1148 0</inkml:trace>
  <inkml:trace contextRef="#ctx0" brushRef="#br0" timeOffset="68360.73">18000 2438 4910 0,'0'0'1068'0,"-2"-46"-271"0,-8 30 495 0,-4 9-1167 0,-3 6-125 16,-2 4 0-16,-1 8 0 15,-3 7 0-15,11 3 0 0,3 8 0 16,5 2 0-16,4 4 0 0,4 2 0 16,5-5 0-16,3-1 0 0,3-8 0 15,3 0 0-15,1-10 0 16,1-4 0-16,-1-5 0 0,2-8 0 16,-1-7 0-16,-1-2-725 0,0-5-3345 0</inkml:trace>
  <inkml:trace contextRef="#ctx0" brushRef="#br0" timeOffset="68548.42">18106 2076 7039 0,'0'0'208'16,"0"0"572"-16,0 0-615 0,-23 56-165 16,9-8 0-16,-1 7 0 15,5 2 0-15,4-1 0 0,-1-2 0 16,7 4 0-16,-4-2 0 0,4-7 0 15,0-4 0-15,0-6 0 0,4-10 0 16,13-6 0-16,2-15-1465 0,-3-7-768 16,5-9-1813-16</inkml:trace>
  <inkml:trace contextRef="#ctx0" brushRef="#br0" timeOffset="68804.89">18327 2167 4794 0,'0'0'916'16,"0"0"89"-16,-2 61-325 0,-6-15-120 15,-3 11-323-15,-1 0-237 0,-2 0 0 16,1-4 0-16,-1-3 0 15,7-6 0-15,3-9 0 0,0-5 0 16,2-5 0-16,-2-7 0 0,4-9 0 16,0-6 0-16,0-7-533 0,10-9-431 15,1-2-325-15,-1-9-3801 0</inkml:trace>
  <inkml:trace contextRef="#ctx0" brushRef="#br0" timeOffset="69270.78">18337 2202 4950 0,'0'0'832'0,"21"-49"-228"16,-4 28 325-16,-3 5-453 0,3 4-156 15,-1 2-239-15,3 3-81 16,-3 1 0-16,5 3 0 0,-4 3 0 15,1 0 0-15,-5 7 0 0,1 3 0 16,-6 8 0-16,-6 1 0 0,-2 2 0 16,-4 3 0-16,-6 0 0 15,-5-2 0-15,-1 1 0 0,-5-4 0 16,5-3 0-16,-1-2 0 0,-1-2 0 16,-1 0 0-16,2-2 0 0,5-4 0 15,4-2 0-15,4-1 0 0,4-1 0 16,0 2 0-16,4 4 0 0,6 6 0 15,2 3 0-15,9 1 0 0,-4 2 0 16,1-4 0-16,-1 3 0 16,3 0 0-16,3 3 0 0,4-1 0 15,4 2 0-15,0-1 0 0,0-2 0 16,-14-1 0-16,-3-2 0 0,-8-3 0 16,-6 1 0-16,-10 0 0 0,0 0 0 15,-7-1 0-15,1-2 0 16,-3-1 0-16,-2-5 0 0,5 0 0 15,-1-3 0-15,-3 2 0 0,-1 0-741 16,0-3-724-16,1-2-3289 0</inkml:trace>
  <inkml:trace contextRef="#ctx0" brushRef="#br0" timeOffset="69824.58">15493 3212 8192 0,'0'0'0'0,"68"7"0"16,-4-5 0-16,21 0 0 0,21-4 0 15,28-7 0-15,21-3 0 0,23-1 0 16,20-6 0-16,23 1 0 15,17-1 0-15,14 1 0 0,5 1 0 16,-5 1 0-16,-15 0 0 0,-7 2 0 16,-30 1 0-16,-26 3 0 15,-31 4 0-15,-40 4 0 0,-41 2 0 16,-31 0-1249-16,-25-3-1525 0</inkml:trace>
  <inkml:trace contextRef="#ctx0" brushRef="#br0" timeOffset="71089.11">16903 3579 5670 0,'0'0'428'16,"0"0"97"-16,0 0 331 0,0 0-544 15,4-33-92-15,29 19-39 0,15 0-181 16,7 2 0-16,7 6 0 0,-2 6 0 16,4 7 0-16,-2 7 0 15,-6 4 0-15,-8 5 0 0,-9 0 0 16,-8 2 0-16,-10-2 0 0,-7 1 0 16,-8-2 0-16,-8-1 0 0,-12-1 0 15,-7-2 0-15,-6 0 0 0,-8-4 0 16,-2-1 0-16,-6-1 0 0,-3-4 0 15,3-1 0-15,1-2 0 16,9-2 0-16,8 0 0 0,15 0 0 16,6 0 0-16,2-2 0 0,2 2 0 15,6 3 0-15,15 3 0 0,10 5 0 16,6 3 0-16,11 2 0 0,-1 0 0 16,1 2 0-16,-1 0 0 15,5 3 0-15,0 1 0 0,-9 0 0 16,-12 1 0-16,-6-2 0 0,-15-1 0 15,-10 0 0-15,-8-2 0 0,-9 1 0 16,-14-3 0-16,-10-2 0 0,-7 0 0 16,-3-4 0-16,-3-6 0 15,6-2 0-15,7-5 0 0,14-3 0 16,13-2 0-16,1-4 0 0,9-1-1209 16,10-2 88-16,-1 1-123 0,11 0-1482 0</inkml:trace>
  <inkml:trace contextRef="#ctx0" brushRef="#br0" timeOffset="71405.6">18096 3997 5330 0,'0'0'1084'0,"-19"-47"-275"0,7 24-229 16,-5 5-228-16,-4 4-315 0,5 5-37 16,-7 7 0-16,2 3 0 15,1 11 0-15,-1 4 0 0,-4 7 0 16,9 3 0-16,1 3 0 0,7 1 0 16,6 1 0-16,4-1 0 0,8-5 0 15,7-4 0-15,6-7 0 0,3-6 0 16,5-6 0-16,7-5 0 0,1-8 0 15,0-5 0-15,-2-4 0 16,-12 1-2006-16,-2-1-375 0</inkml:trace>
  <inkml:trace contextRef="#ctx0" brushRef="#br0" timeOffset="71610.34">18205 3499 6382 0,'0'0'745'15,"0"0"-501"-15,-4 59 577 0,-2-16-821 16,0 6 0-16,-3 3 0 0,3 8 0 16,4 3 0-16,0 5 0 15,0 4 0-15,-4 1 0 0,-3-3 0 16,-1-4 0-16,4-11 0 0,6-13 0 16,4-11 0-16,6-12 0 0,7-15-1161 15,-3-4-1024-15,-1-12-1577 0</inkml:trace>
  <inkml:trace contextRef="#ctx0" brushRef="#br0" timeOffset="72481.13">18437 3670 5586 0,'0'0'428'0,"0"0"92"0,0 0 105 15,6 37-49-15,-6-2-156 16,0 9-383-16,-2 8-37 0,-2 1 0 16,4-1 0-16,-2 1 0 0,2-4 0 15,0-5 0-15,-2-5 0 0,-1-7 0 16,-1-7 0-16,4-8 0 0,0-8 0 16,0-6 0-16,15-7-945 0,-5-3-400 15,3-8-3589-15</inkml:trace>
  <inkml:trace contextRef="#ctx0" brushRef="#br0" timeOffset="72896.73">18499 3627 5974 0,'0'0'504'0,"0"0"45"15,33-42-173-15,-13 30-52 0,11 1 84 16,5 1-351-16,-3 3-57 0,4 7 0 15,0 1 0-15,-6 11 0 0,-4 5 0 16,-6 4 0-16,-13 4 0 16,-6 1 0-16,-6-1 0 0,-13 0 0 15,1-3 0-15,-11 0 0 0,-4-2 0 16,-2-3 0-16,-7-2 0 0,-3-2 0 16,2-3 0-16,8-2 0 0,4-2 0 15,12-2 0-15,7-1 0 16,4-2 0-16,6 2 0 0,6 2 0 15,4 2 0-15,17 9 0 0,4 4 0 16,10 3 0-16,3 3 0 0,-9 1 0 16,0 3 0-16,0-1 0 15,-2 0 0-15,-4-2 0 0,-8-5 0 16,-7-3 0-16,-9-1 0 0,-8-3 0 16,-7 0 0-16,-8-2 0 0,-9-2 0 15,-13 1 0-15,-3-3 0 0,-11 0 0 16,-2-2 0-16,-1-2 0 0,3-3 0 15,-2 0 0-15,4 0 0 0,-1-1-441 16,15-1-1512-16,1 0-1697 0</inkml:trace>
  <inkml:trace contextRef="#ctx0" brushRef="#br0" timeOffset="75344.72">4279 13818 7003 0,'0'0'12'0,"0"0"620"0,0 0-87 15,45-11-545-15,-24 9 0 0,2 0 0 16,2 1 0-16,6-4 0 16,4-1 0-16,4-1 0 0,0-1 0 15,1 0 0-15,-1-2 0 0,-8 0 0 16,-6 1 0-16,-13 3-201 0,-4 3-1207 16,-8-2-4471-16</inkml:trace>
  <inkml:trace contextRef="#ctx0" brushRef="#br0" timeOffset="75903.67">4258 14021 7667 0,'0'0'525'0,"0"0"-525"0,0 0 0 0,0 0 0 15,62 11 0-15,-14-11 0 0,8-3 0 16,8-5 0-16,-6-1 0 0,-1-2 0 15,1 1 0-15,-16 1-409 0,-1-2-2412 16</inkml:trace>
  <inkml:trace contextRef="#ctx0" brushRef="#br0" timeOffset="76319.27">5472 13891 7271 0,'0'0'921'0,"0"0"-921"0,0 0 0 0,0 0 0 0,51 9 0 0,-9-9 0 16,11-1 0-16,3-5 0 16,-2-3 0-16,-6 0 0 0,3-1 0 15,-7-2 0-15,3 0 0 0,1-2 0 16,-13 2-2790-16</inkml:trace>
  <inkml:trace contextRef="#ctx0" brushRef="#br0" timeOffset="77004.97">6199 13430 4966 0,'0'0'240'0,"0"0"712"16,0 0-560-16,50-24 57 0,-3 12 311 15,9 2-396-15,2 5-295 0,-4 5-69 16,-7 4 0-16,-1 4 0 0,-9 5 0 16,-10 2 0-16,-10 4 0 0,-7 1 0 15,-6-1 0-15,-4 4 0 0,-14-1 0 16,-3 2 0-16,-4 2 0 0,-6-2 0 15,-4 1 0-15,-6-4 0 0,2-2 0 16,2-3 0-16,-2-5 0 16,6-2 0-16,8-5 0 0,7-1 0 15,3-2 0-15,7 0 0 0,4-1 0 16,0 1 0-16,9 1 0 0,7 4 0 16,11 3 0-16,8 3 0 15,6 3 0-15,3-2 0 0,-3 2 0 16,3 2 0-16,-3-2 0 0,-4 2 0 15,-6 1 0-15,-10 0 0 16,-11 0 0-16,-8 1 0 0,-2-1 0 16,-6 0 0-16,-8-1 0 0,-5-2 0 15,-6 2 0-15,-8-3 0 0,-6-2 0 16,0-1 0-16,-9-1 0 0,3-3 0 16,1-2 0-16,3-2 0 0,6-3 0 15,6 0 0-15,8 0 0 0,11-3 0 16,10-1 0-16,2-1 0 0,16-6-385 15,3 0-799-15,16-8-473 0</inkml:trace>
  <inkml:trace contextRef="#ctx0" brushRef="#br0" timeOffset="77945.78">7347 13830 2993 0,'0'0'3730'0,"0"0"-2826"0,0 0-339 15,-44-43-565-15,30 34 0 0,-9 2 0 16,2 6 0-16,1 1 0 0,1 8 0 16,0 7 0-16,-1 6 0 15,-5 6 0-15,4 6 0 0,-2 4 0 16,7 2 0-16,6-3 0 0,5-7 0 15,12-4 0-15,7-7 0 0,13-10 0 16,6-6 0-16,8-9 0 16,7-10 0-16,0-10 0 0,-1-6-573 15,-12 6-1296-15,-4-1-1108 0</inkml:trace>
  <inkml:trace contextRef="#ctx0" brushRef="#br0" timeOffset="78134.39">7388 13339 6358 0,'0'0'645'0,"0"0"475"16,0 0-1051-16,-6 52-69 15,-3-7 0-15,3 8 0 0,0 5 0 16,6-1 0-16,0 2 0 0,2 4 0 16,2 5 0-16,0-2 0 15,-4-1 0-15,0-3 0 0,2-9 0 16,3-9 0-16,1-13 0 0,0-12-1377 15,2-12-684-15</inkml:trace>
  <inkml:trace contextRef="#ctx0" brushRef="#br0" timeOffset="78380.99">7613 13512 5706 0,'0'0'772'0,"-10"48"-11"15,2-10 192-15,1 7-953 0,1 9 0 16,-4 1 0-16,4 1 0 0,2 0 0 16,4-8 0-16,0-1 0 15,0-6 0-15,0-4 0 0,4-8 0 16,-4-6 0-16,2-10 0 0,2-7-285 15,0-5-1047-15,-2-8-3026 0</inkml:trace>
  <inkml:trace contextRef="#ctx0" brushRef="#br0" timeOffset="78865.99">7636 13407 5638 0,'0'0'1245'15,"0"0"-473"-15,0 0-264 0,0 0-479 16,0 0-29-16,0 0 0 0,0 0 0 16,31-41 0-16,4 30 0 15,2 4 0-15,7 7 0 0,-9 5 0 16,-6 8 0-16,-4 4 0 0,-9 6 0 16,-8 6 0-16,-6 3 0 15,-4 1 0-15,-8 0 0 0,-4 1 0 16,-7-1 0-16,-6-3 0 0,-4 1 0 15,4-5 0-15,-4-2 0 0,0-3 0 16,8-2 0-16,-1-6 0 16,7-4 0-16,7-5 0 0,4-1 0 15,6-2 0-15,0 0 0 0,2 0 0 16,12 3 0-16,7 0 0 0,6 2 0 16,-1-1 0-16,6 2 0 0,1 3 0 15,2 0 0-15,8 2 0 0,-2 1 0 16,1 2 0-16,-5 2 0 0,-6 2 0 15,-10 2 0-15,-11 3 0 0,-10 1 0 16,-4 0 0-16,-13 2 0 16,-7-1 0-16,-10-1 0 0,-7-2 0 15,-6-5 0-15,-1-1 0 0,-4-5 0 16,5-5 0-16,3-3 0 16,7-4 0-16,12-9 0 0,5-5-41 15,9 1-1179-15,5-6-2458 0</inkml:trace>
  <inkml:trace contextRef="#ctx0" brushRef="#br0" timeOffset="79268.41">8874 13290 7163 0,'0'0'332'0,"0"0"365"16,0 0-697-16,0 0 0 16,0 0 0-16,-21 64 0 0,11-11 0 15,4 10 0-15,-2 3 0 0,6-2 0 16,2 2 0-16,0 2 0 0,0-1 0 16,-5-5 0-16,1-5 0 0,2-8 0 15,-2-6 0-15,-2-11 0 0,2-12 0 16,0-7 0-16,4-8 0 0,-2-8-3598 0</inkml:trace>
  <inkml:trace contextRef="#ctx0" brushRef="#br0" timeOffset="79426.97">8653 13747 7163 0,'0'0'892'0,"0"0"-755"0,39-25-137 15,-10 18 0-15,-2 3 0 0,4 2 0 16,-4 2 0-16,0 0 0 0,4 3 0 15,0 2 0-15,-2 1 0 0,2 3 0 16,0 0-809-16,-6 1-1760 0,-3-2-613 16</inkml:trace>
  <inkml:trace contextRef="#ctx0" brushRef="#br0" timeOffset="79662.87">9190 13770 5210 0,'0'0'1264'0,"0"0"-611"0,0 0 412 16,-37-31-1065-16,12 28 0 0,-1 3 0 15,-5 10 0-15,4 8 0 0,0 4 0 16,2 7 0-16,8 4 0 16,5 3 0-16,8 3 0 0,8 0 0 15,13-1 0-15,5-5 0 0,9-7 0 16,11-5 0-16,1-11 0 16,7-4 0-16,-3-9 0 0,-3-8 0 15,-9-7 0-15,-12-7 0 0,-9-3 0 16,-12-3 0-16,-2 0 0 0,-6-1 0 15,-4 0 0-15,-11 1 0 16,0-1 0-16,-2 5 0 0,3 2 0 16,3 6 0-16,9 7 0 0,6 3-2546 0</inkml:trace>
  <inkml:trace contextRef="#ctx0" brushRef="#br0" timeOffset="81517.89">9988 13915 2709 0,'0'0'332'0,"0"0"-220"0,0 0-4 16,0 0-100-16,0 0 8 16,0 0 100-16,0 0 204 0,0 0 120 15,0 0 281-15,0 36-321 0,-4-32-48 16,4 2 184-16,0-1-180 0,-2-1-55 16,-2 1 243-16,4 2-232 15,-4-2-36-15,2 2-43 0,-6-1-233 16,5-2 0-16,-5-2 0 0,6-2 0 15,-6-3 0-15,2-7 0 0,-5-8 0 16,1-7 0-16,4-5 0 16,0-4 0-16,1 0 0 0,5-2 0 15,7 4 0-15,1 3 0 0,8 3 0 16,1 4 0-16,0 5 0 0,1 4 0 16,-1 5 0-16,-1 2 0 0,5 2 0 15,2 1 0-15,1 1 0 0,3 1 0 16,-6 1-625-16,0 3-267 0,-7 2-1494 15,-4 2-1207-15</inkml:trace>
  <inkml:trace contextRef="#ctx0" brushRef="#br0" timeOffset="81773.14">10220 13930 6763 0,'0'0'584'15,"0"0"124"-15,43-19-571 0,-24 1-137 16,-3-4 0-16,1-5 0 0,-7-2 0 15,-6-3 0-15,-4 0 0 0,0 0 0 16,-10 5 0-16,-6 8 0 16,-5 9 0-16,-4 9 0 0,2 10 0 15,-6 7 0-15,7 11 0 0,-5 7 0 16,6 2 0-16,-4 4 0 0,13 0 0 16,4-3 0-16,8-4 0 0,14-6 0 15,9-8 0-15,12-5 0 0,6-11 0 16,9-4 0-16,10-7-381 0,0-7-723 15,-2-3 147-15,0 0 569 0,-7-4-292 16,-9 1-1277-16</inkml:trace>
  <inkml:trace contextRef="#ctx0" brushRef="#br0" timeOffset="82046.47">10650 13829 2044 0,'0'0'1185'15,"0"-37"504"-15,-4 17-745 0,-7 0-239 16,-5 4 367-16,-1 2-560 0,-3 2-471 16,-5 6-41-16,4 6 0 15,0 3 0-15,3 13 0 0,-3 8 0 16,3 8 0-16,1 4 0 0,5-1 0 15,1-3 0-15,11-6 0 0,0-4 0 16,13-5 0-16,3-5 0 16,9-6 0-16,0-5 0 0,2-5 0 15,0-6 0-15,-7-5 0 0,3-4 0 16,-4 1 0-16,-7 0 0 0,-2 2 0 16,-3 3 0-16,-3 5 0 0,-4 3 0 15,0 4 0-15,0-1 0 0,0 2 0 16,-4 0 0-16,1 10 0 0,3 4 0 15,0 4 0-15,7 1 0 0,3-5-789 16,7-5-252-16,-3-4-283 16,3-4-3198-16</inkml:trace>
  <inkml:trace contextRef="#ctx0" brushRef="#br0" timeOffset="82246.44">10925 13774 5918 0,'0'0'1525'0,"-44"-35"-1089"15,24 22-123-15,3 9-313 0,3 4 0 16,3 4 0-16,1 11 0 16,-2 8 0-16,1 6 0 0,-3 5 0 15,8 3 0-15,6 1 0 0,0-4 0 16,12-5 0-16,2-7 0 0,11-8 0 16,2-10 0-16,4-7 0 0,2-14-41 15,4-10-979-15,-10 3-157 0,2-6-1320 0</inkml:trace>
  <inkml:trace contextRef="#ctx0" brushRef="#br0" timeOffset="82556.62">11034 13270 6691 0,'0'0'1088'0,"-16"52"-756"16,5-14-251-16,5 4-81 15,-2 7 0-15,2 2 0 0,2 5 0 16,2 0 0-16,2-2 0 0,2-3 0 15,8-3 0-15,0-7 0 16,5-7 0-16,-3-8 0 0,3-8 0 16,1-8 0-16,-1-8 0 0,-3-2 0 15,7-8 0-15,-7-3 0 0,3-1 0 16,-5 2 0-16,0-1 0 0,-4 2 0 16,-1 3 0-16,-5 2 0 0,0 4 0 15,2 0 0-15,-2 3 0 0,4 9 0 16,0 6 0-16,2 4 0 0,0 1 0 15,-2-3 0-15,3-3 0 0,-3-6 0 16,2-4 0-16,4-3 0 16,11-4 0-16,-5-2-57 0,15-6-1736 0</inkml:trace>
  <inkml:trace contextRef="#ctx0" brushRef="#br0" timeOffset="83196.72">12111 13368 4542 0,'0'0'728'0,"0"0"-120"0,-10-46 465 0,-7 32-549 16,-9 1-176-16,-5 0 21 0,-5-1-369 16,-1 2 0-16,4 2 0 15,2 4 0-15,0 5 0 0,10 1 0 16,-1 6 0-16,1 5 0 0,7 4 0 16,3 4 0-16,5 7 0 0,6 3 0 15,6 3 0-15,11 3 0 0,14 0 0 16,6 1 0-16,8-2 0 0,7-2 0 15,2 1 0-15,-7 0 0 0,-5-2 0 16,-9 1 0-16,-19 1 0 16,-8-2 0-16,-6 0 0 0,-16 1 0 15,-9-3 0-15,-8 0 0 0,-8-1 0 16,-3-7 0-16,-1-3 0 0,-3-4 0 16,5-8 0-16,8-6 0 15,2-6 0-15,18-10 0 0,9-7 0 16,6-5 0-16,12-8 0 0,13-6 0 15,6-5 0-15,11 1 0 16,1 2 0-16,4 5 0 0,1 5 0 16,-2 4 0-16,-9 4 0 0,-10 2 0 15,-7 4 0-15,-3 1 0 0,-11 3 0 16,2 3-9-16,-2 4-1187 0,-1 0-2050 0</inkml:trace>
  <inkml:trace contextRef="#ctx0" brushRef="#br0" timeOffset="83755.21">12541 13379 5634 0,'0'0'937'0,"6"-47"-337"0,-1 22 421 0,-5 3-1021 16,0 1 0-16,-9 1 0 0,-3 2 0 15,-5 1 0-15,-3 5 0 0,-1 3 0 16,-4 5 0-16,2 4 0 16,-1 2 0-16,-3 3 0 0,0 4 0 15,2 0 0-15,2 3 0 0,9 1 0 16,1 3 0-16,5 2 0 0,6 1 0 16,2 2 0-16,2 1 0 0,9 3 0 15,-1-1 0-15,4 1 0 0,-1 0 0 16,-3-1 0-16,-2-1 0 0,-6 0 0 15,-2-2 0-15,0-2 0 0,0-1 0 16,0-3 0-16,0-3 0 16,0-3 0-16,0-4 0 0,0 1 0 15,5-5 0-15,-1 1 0 0,2-2 0 16,6-2 0-16,9-5 0 0,0 0 0 16,-1-1 0-16,7 3 0 15,-2 0 0-15,-2 4 0 0,6 1 0 16,-7 0 0-16,-1 1 0 0,0 5 0 15,-1 4 0-15,1 3 0 16,-4 1 0-16,-1 4 0 0,-5 1 0 16,-1 0 0-16,-10 0 0 0,0 1 0 15,-10 1 0-15,-7 2 0 0,-8-1 0 16,-14 3 0-16,-11 0 0 0,-3 0 0 16,-5-4 0-16,-4-3 0 0,8-5 0 15,6-6 0-15,11-6 0 0,16-2 0 16,17-12 0-16,15-5 0 0,16-5 0 15,1 3-1986-15,10-4-1123 0</inkml:trace>
  <inkml:trace contextRef="#ctx0" brushRef="#br0" timeOffset="84147.19">13292 13668 3773 0,'0'0'3598'0,"-11"-34"-2994"0,-3 16-387 16,-11 3-217-16,-2 5 0 0,-4 5 0 15,2 8 0-15,-2 10 0 0,6 8 0 16,-2 11 0-16,7 8 0 0,3 6 0 16,7 3 0-16,10 1 0 15,4-6 0-15,13-6 0 0,9-11 0 16,12-11 0-16,3-15 0 0,2-10 0 15,3-18 0-15,-5-13 0 0,-1-10 0 16,-16 8 0-16,3-5-3382 0</inkml:trace>
  <inkml:trace contextRef="#ctx0" brushRef="#br0" timeOffset="84326.87">13403 13251 6899 0,'-20'33'1280'16,"5"5"-1267"-16,3 11-13 0,-3 2 0 15,5 4 0-15,0 1 0 0,-3 1 0 16,9-1 0-16,-2-1 0 16,6-4 0-16,0-6 0 0,4-8 0 15,2-10 0-15,11-8 0 0,-1-8 0 16,-1-9-2582-16,1-4-655 0</inkml:trace>
  <inkml:trace contextRef="#ctx0" brushRef="#br0" timeOffset="84617.78">13593 13380 7391 0,'-6'39'801'0,"-4"3"-801"16,4 9 0-16,-5 1 0 15,1 0 0-15,-4 1 0 0,7-4 0 16,1-6 0-16,-2-7 0 0,8-6 0 16,-2-7 0-16,2-7 0 15,0-8 0-15,0-6 0 0,2-3 0 16,6-12-437-16,-2 1-2432 0</inkml:trace>
  <inkml:trace contextRef="#ctx0" brushRef="#br0" timeOffset="85053.27">13651 13244 7751 0,'0'0'441'0,"0"0"-441"0,0 0 0 15,15-36 0-15,1 29 0 0,9 2 0 16,-2 3 0-16,2 5 0 0,-3 6 0 15,-7 4 0-15,1 4 0 0,1 1 0 16,-7 4 0-16,-1 0 0 0,-7 5 0 16,-2-1 0-16,-11 1 0 15,-9-1 0-15,1 0 0 0,-10-2 0 16,0-2 0-16,0-2 0 0,2-4 0 16,5-3 0-16,3-3 0 15,7-4 0-15,7-1 0 0,5-3 0 16,0 3 0-16,11 2 0 0,5 3 0 15,9 2 0-15,8 0 0 0,2 1 0 16,2-2 0-16,-3 2 0 16,5 2 0-16,-6 0 0 0,-2 0 0 15,-4 1 0-15,-7 0 0 0,-9 1 0 16,-7 2 0-16,-4 2 0 0,-15 1 0 16,1-1 0-16,-15 0 0 0,-6 0 0 15,-6-4 0-15,-7-1 0 0,-2-4 0 16,-1-5 0-16,-1-5 0 0,9-2 0 15,1-2 0-15,15-5 0 0,3-6 0 16,13-5 0-16,11 1-777 16,4-7-3305-16</inkml:trace>
  <inkml:trace contextRef="#ctx0" brushRef="#br0" timeOffset="85985.82">14691 12990 6506 0,'0'0'917'0,"0"0"-385"15,0 0-295-15,0 0-237 0,-31 25 0 16,8 31 0-16,-2 16 0 0,-1 14 0 16,5 4 0-16,15-8 0 15,2 4 0-15,4-1 0 0,0-7 0 16,0-4 0-16,0-9 0 0,0-7 0 16,0-10 0-16,0-11 0 0,0-12 0 15,-2-10-757-15,-3-12-884 0</inkml:trace>
  <inkml:trace contextRef="#ctx0" brushRef="#br0" timeOffset="86144.14">14300 13505 7247 0,'0'0'784'0,"0"0"-623"16,38-23-161-16,-16 7 0 15,9-4 0-15,7-3 0 0,-1-4 0 16,4-4 0-16,0-4 0 0,1-4-417 15,-11 10-707-15,-4-3-2542 0</inkml:trace>
  <inkml:trace contextRef="#ctx0" brushRef="#br0" timeOffset="86466.25">14825 13075 6791 0,'-18'54'1401'15,"7"3"-1401"-15,-5 12 0 0,-1 1 0 16,7 2 0-16,-4-2 0 0,7-3 0 15,-7 0 0-15,4-4 0 0,-7-2 0 16,0-3 0-16,-3-7 0 16,3-12 0-16,7-11 0 0,4-14 0 15,2-10 0-15,4-4 0 0,10-11 0 16,6-17 0-16,9-8 0 0,8-12 0 16,3-6 0-16,-5 3 0 15,2 7 0-15,-9 12 0 0,-5 12 0 16,-9 13 0-16,-1 7 0 0,-7 2 0 15,2 10 0-15,-4 11 0 0,0 5 0 16,0 3 0-16,0 1 0 16,0-4 0-16,0-1 0 0,6-1 0 15,-2-5 0-15,0-4 0 0,2-4 0 16,-6-6 0-16,5-4 0 0,-3-3 0 16,-2-1-1469-16,6-9-692 0</inkml:trace>
  <inkml:trace contextRef="#ctx0" brushRef="#br0" timeOffset="86731.83">15001 13790 5318 0,'0'0'864'16,"0"0"-39"-16,0 0-417 15,-2 44-88-15,-2-32 104 0,4-6-391 16,-4-2-33-16,2-2 0 0,-2-2 0 15,-3-3 0-15,-1-8 0 16,2-8 0-16,2-6 0 0,4-4 0 16,4-1 0-16,2-1 0 0,4 2 0 15,5 3 0-15,-1 5 0 0,3 3 0 16,-1-1 0-16,-1 3 0 0,-3 0 0 16,5 2 0-16,-7 3 0 0,5 4 0 15,-5 1-137-15,0 4-927 0,-3 2-1910 16</inkml:trace>
  <inkml:trace contextRef="#ctx0" brushRef="#br0" timeOffset="86974.12">15257 13658 5814 0,'0'0'1585'0,"0"0"-989"0,38 13-399 16,-28-13-197-16,-4-5 0 0,2-2 0 16,-6-6 0-16,-2-6 0 15,0-4 0-15,-6-2 0 0,-8 6 0 16,-7 5 0-16,-2 9 0 0,3 8 0 15,-11 15 0-15,0 11 0 0,2 9 0 16,-2 7 0-16,6 3 0 16,13-1 0-16,3-2 0 0,18-6 0 15,9-5 0-15,11-9 0 0,15-12 0 16,13-9 0-16,12-10 0 0,5-15 0 16,-16 2-485-16,-2-6-2408 0</inkml:trace>
  <inkml:trace contextRef="#ctx0" brushRef="#br0" timeOffset="87467.11">15708 13613 4061 0,'0'0'1045'15,"0"0"-673"-15,0 0 100 0,0 0 389 16,0 0-289-16,0 0-104 0,0 0-127 15,-29-38-341-15,6 33 0 0,-8 2 0 16,0 3 0-16,4 1 0 16,3 4 0-16,1 5 0 0,6 3 0 15,3 3 0-15,8 2 0 0,6 2 0 16,2 1 0-16,12 0 0 0,7 1 0 16,6-2 0-16,0 0 0 15,4-2 0-15,4-1 0 0,-6-4 0 16,2 1 0-16,-11-3 0 0,-5-1 0 15,-13 0 0-15,-2 0 0 16,-10-1 0-16,-3 1 0 0,-12 0 0 16,3-3 0-16,-9-2 0 0,0-2 0 15,0-4 0-15,4-6 0 0,4-6 0 16,9-3 0-16,9-6-241 0,5 4-1796 16,0-4-140-16</inkml:trace>
  <inkml:trace contextRef="#ctx0" brushRef="#br0" timeOffset="87801.4">15919 13154 5338 0,'0'0'420'15,"0"0"989"-15,0 0-745 0,0 0-320 16,-17 42-327-16,3-2-17 0,-1 8 0 16,-1 8 0-16,1 0 0 0,-1 0 0 15,3 3 0-15,-5-2 0 16,1-2 0-16,-3-4 0 0,3-4 0 15,3-7 0-15,3-10 0 0,3-8 0 16,4-10 0-16,0-8 0 16,4-3 0-16,8-4 0 0,11-13 0 15,12-13 0-15,6-8 0 0,4-2 0 16,-4 5 0-16,-10 14 0 0,-12 9 0 16,-9 7 0-16,-6 9 0 0,0 13 0 15,-6 9 0-15,-5 5 0 0,1 1 0 16,0-3 0-16,-1-4 0 0,9-7 0 15,2-2 0-15,0-5 0 0,11-5 0 16,-1-5 0-16,7-2 0 16,-5-1-2090-16,7-7-515 0</inkml:trace>
  <inkml:trace contextRef="#ctx0" brushRef="#br0" timeOffset="88147.4">16246 13751 4514 0,'0'0'1208'0,"0"0"309"0,0 0-609 0,0 0-863 0,4-48-45 16,-8 25 0-16,-7 3 0 0,-3 3 0 15,-5 10 0-15,0 4 0 0,-1 7 0 16,-7 12 0-16,0 7 0 16,4 7 0-16,3 0 0 0,5 2 0 15,9-2 0-15,6-1 0 0,6-5 0 16,11-3 0-16,8-6 0 0,1-6 0 16,10-8 0-16,-3-5 0 15,2-9 0-15,-6-4 0 0,-2-3 0 16,-9-2 0-16,-7-1 0 0,-9-1 0 15,-2 0 0-15,0-2 0 0,-11 2 0 16,5 5-1561-16,0-1-4806 0</inkml:trace>
  <inkml:trace contextRef="#ctx0" brushRef="#br0" timeOffset="88378.17">16467 13204 7279 0,'0'0'913'15,"0"0"-913"-15,0 0 0 0,-7 43 0 16,3-8 0-16,-2 9 0 0,0 8 0 16,-2 2 0-16,6 4 0 15,-3 5 0-15,1 2 0 0,-2-1 0 16,2-3 0-16,-2-8 0 0,6-7 0 16,0-11 0-16,6-8 0 15,4-14 0-15,5-12 0 0,-5-2-1385 0,7-12-600 16</inkml:trace>
  <inkml:trace contextRef="#ctx0" brushRef="#br0" timeOffset="88572.95">16713 13600 6935 0,'0'0'1257'16,"-15"-43"-1257"-16,5 25 0 0,0 7 0 15,-7 5 0-15,0 6 0 0,1 6 0 16,-5 10 0-16,1 8 0 0,-1 6 0 15,4 6 0-15,9 2 0 0,6-1 0 16,2-1 0-16,10-5 0 0,7-6 0 16,4-8 0-16,5-6 0 15,1-8 0-15,4-6 0 0,-4-10 0 16,2-7 0-16,-10 1-1305 0,-5-4-404 0</inkml:trace>
  <inkml:trace contextRef="#ctx0" brushRef="#br0" timeOffset="88762.95">16835 13173 8019 0,'0'0'173'16,"0"0"-173"-16,0 0 0 15,-11 71 0-15,-1-13 0 0,-5 13 0 16,-1 4 0-16,5 0 0 0,3 0 0 16,2-1 0-16,2-5 0 0,6-5 0 15,4-5 0-15,6-8 0 0,2-9 0 16,3-5 0-16,-3-12 0 0,-3-7-1970 15,1-12-1695-15</inkml:trace>
  <inkml:trace contextRef="#ctx0" brushRef="#br0" timeOffset="90198.45">4752 15834 5122 0,'0'0'2193'0,"0"0"-1509"0,0 0-491 16,0 0-193-16,-16 50 0 0,14-14 0 16,2 9 0-16,2 6 0 15,2 4 0-15,6 6 0 0,1 4 0 16,-1 4 0-16,0 2 0 0,1 0 0 15,-5-3 0-15,-4-4 0 16,0-7 0-16,-2-11 0 0,2-16 0 16,2-12 0-16,-2-12 0 0,2-11-373 15,3-4-2156-15,1-23-2573 0</inkml:trace>
  <inkml:trace contextRef="#ctx0" brushRef="#br0" timeOffset="90570.44">4804 15820 6390 0,'0'0'321'16,"54"-39"675"-16,-15 16-511 0,-2 6-485 15,2 3 0-15,-3 5 0 0,-1 2 0 16,-6 3 0-16,-4 3 0 0,-5 2 0 16,1 7 0-16,-5 5 0 15,-5 4 0-15,-1 7 0 0,-10 1 0 16,0 2 0-16,0 2 0 0,-8 0 0 15,-3 0 0-15,-1-1 0 16,-4-2 0-16,-5-1 0 0,-6-3 0 16,-4-3 0-16,0-2 0 0,-4-5 0 15,6-3 0-15,-2-3 0 0,6-1 0 16,4 0 0-16,5-1 0 0,10 1 0 16,-1 6 0-16,7 8 0 0,7 7 0 15,5 8 0-15,7 3 0 0,3 2 0 16,3-1 0-16,2-2 0 0,4-1 0 15,2-5 0-15,-2 0 0 0,0-4 0 16,-10-2 0-16,-5-8 0 16,-1-6 0-16,-9-4 0 0,-6-6 0 15,0-1-3574-15</inkml:trace>
  <inkml:trace contextRef="#ctx0" brushRef="#br0" timeOffset="91603.39">5315 16387 6579 0,'0'0'988'16,"0"0"-363"-16,0 0-625 0,0 0 0 15,-3 49 0-15,3-17 0 0,3 4 0 16,-3 0 0-16,0-2 0 0,-3 0 0 15,-1-2 0-15,0-4 0 16,2-5 0-16,2-8 0 0,0-6 0 16,0-6 0-16,0-3 0 0,0-2 0 15,2-13 0-15,2-13 0 0,5-11 0 16,3-8 0-16,-2-1 0 0,1 3 0 16,-1 3 0-16,2 6 0 0,-3 9 0 15,1 11 0-15,-10 10 0 0,6 5 0 16,-6 1 0-16,4 10 0 0,7 12 0 15,-1 9 0-15,0 9 0 0,3 7 0 16,-3 2 0-16,0 2 0 16,-3-1 0-16,-1-3 0 0,2-6 0 15,5-10 0-15,1-8 0 0,0-8 0 16,3-11 0-16,0-6 0 16,-9-6-585-16,4-8-3113 0</inkml:trace>
  <inkml:trace contextRef="#ctx0" brushRef="#br0" timeOffset="91927.33">5645 16582 5730 0,'0'0'1169'0,"0"0"-521"0,0 0-3 16,0 0-645-16,42-10 0 0,-22-1 0 15,1-4 0-15,0 0 0 0,-1-1 0 16,-3-2 0-16,4 1 0 0,-9 0 0 15,-2 0 0-15,-1 1 0 0,-7-1 0 16,-4 1 0-16,-7 2 0 16,-3 4 0-16,-7 5 0 0,1 5 0 15,-3 8 0-15,0 9 0 0,-6 8 0 16,7 7 0-16,-5 6 0 16,4 3 0-16,9 1 0 0,4 0 0 15,8-3 0-15,4-5 0 0,12-5 0 16,3-9 0-16,8-7 0 0,4-10 0 15,2-5 0-15,2-11 0 16,4-10 0-16,-4-7 0 0,3-6-1297 16,-16 6-292-16,-1 0-1264 0</inkml:trace>
  <inkml:trace contextRef="#ctx0" brushRef="#br0" timeOffset="92296.27">6007 16384 6150 0,'0'0'1085'0,"0"0"-128"16,-10 39-957-16,4-16 0 0,1 4 0 15,3-1 0-15,-2 1 0 0,4 2 0 16,0-4 0-16,11-2 0 16,-1-3 0-16,6-3 0 0,-1-4 0 15,1-6 0-15,-1-4 0 0,1-3 0 16,-3-3 0-16,1-6 0 16,-3-6 0-16,1 1 0 0,2-5 0 15,-7 0 0-15,1 6 0 0,-2 3 0 16,-6 5 0-16,0 4 0 0,4 1 0 15,-4 3 0-15,6 8 0 16,5 3 0-16,3 0 0 0,3-2 0 16,6-5 0-16,-3-3 0 0,1-2 0 15,2-2 0-15,-1-5 0 0,1-1 0 16,-8-3 0-16,-3-6 0 0,-4-1 0 16,-2-3 0-16,1-2 0 0,-7-4 0 15,0-2 0-15,-7-3 0 0,1 0 0 16,2 1 0-16,0 0 0 0,2 6 0 15,-2 7 0-15,4 6 0 16,-4 6 0-16,4 2 0 0,-2 2 0 16,2 0-1561-16,-5 0-2325 0</inkml:trace>
  <inkml:trace contextRef="#ctx0" brushRef="#br0" timeOffset="94963.89">6863 16165 5130 0,'0'0'896'0,"0"0"-131"16,0 0 503-16,0 0-1135 15,0 0-133-15,0 0 0 0,0 0 0 16,58 17 0-16,-23-12 0 0,8-4 0 15,-1-1 0-15,5-4 0 16,-6-3 0-16,-3 0 0 0,-7 1 0 16,-4 0 0-16,-11 1 0 0,-6 1 0 15,1 1 0-15,-9 0 0 0,0 0-1029 16,-2 0-1228-16,0-4-1949 0</inkml:trace>
  <inkml:trace contextRef="#ctx0" brushRef="#br0" timeOffset="95165.66">6853 16293 6454 0,'0'0'1137'0,"0"0"-536"16,0 0-601-16,41 16 0 0,-4-7 0 16,4 1 0-16,1-3 0 15,-3-1 0-15,6 0 0 0,-5 0 0 16,-1 0 0-16,-2-2 0 0,-6-1 0 15,-4 0 0-15,-6-3 0 16,-5-3 0-16,-5-8 0 0,-1 3-2218 16,-8-5-2688-16</inkml:trace>
  <inkml:trace contextRef="#ctx0" brushRef="#br0" timeOffset="98870.34">8665 15977 5610 0,'0'0'856'0,"0"0"-319"0,0 0 495 15,0 0-875-15,0 0-157 0,0 0 0 16,0 0 0-16,-6 42 0 0,6-6 0 15,0 10 0-15,0 8 0 16,0 4 0-16,0 9 0 0,0 4 0 16,-4 1 0-16,4-72 0 0,-2 136 0 15,-2-73 0-15,4-4 0 0,-4-5 0 16,4-10 0-16,0-10 0 16,4-13 0-16,0-9 0 0,8-11 0 15,-1-16 0-15,3-4-2410 0,-1-12-1139 0</inkml:trace>
  <inkml:trace contextRef="#ctx0" brushRef="#br0" timeOffset="99291.24">9027 16056 6611 0,'0'0'768'16,"0"-35"-268"-16,4 23-187 0,-4 9-313 16,0 2 0-16,0 1 0 0,-4 0 0 15,-2 3 0-15,-4 10 0 0,-9 10 0 16,-4 12 0-16,-2 6 0 16,3 11 0-16,-3 5 0 0,2 7 0 15,-2 7 0-15,3 2 0 0,1 1 0 16,11-4 0-16,10-10 0 0,10-8 0 15,6-10 0-15,11-13 0 16,8-7 0-16,3-12 0 0,9-10 0 16,-5-13 0-16,5-11 0 0,1-11 0 15,-7-5 0-15,-4-4 0 0,-6-5 0 16,-12 2 0-16,-9-8 0 0,-10-1 0 16,-10-7 0-16,-9-7 0 0,-12 1 0 15,0 2 0-15,0 8 0 0,0 12 0 16,8 9 0-16,3 8 0 0,3 6 0 15,7 7 0-15,0 6 0 0,5 4 0 16,5 5 0-16,0 2-2134 0</inkml:trace>
  <inkml:trace contextRef="#ctx0" brushRef="#br0" timeOffset="100390.05">9133 15279 4762 0,'0'0'908'0,"0"0"-176"15,0 0 217-15,0 0-657 0,0 0 36 16,43 4-107-16,-8-5-221 0,2 0 0 16,-6 1 0-16,-4 4 0 15,-6 2 0-15,-5 3 0 0,-1 0 0 16,-5 2 0-16,-4 0 0 0,-6 0 0 15,0-1 0-15,-10 2 0 0,0-1 0 16,-3 1 0-16,-5 0 0 16,1-2 0-16,1 0 0 0,-5 1 0 15,4-3 0-15,3 2 0 0,-3-3 0 16,7 0 0-16,4-4 0 0,6 0 0 16,0-1 0-16,0 3 0 0,10 0 0 15,7 2 0-15,10 0 0 0,0 1 0 16,4 1 0-16,0 1 0 0,-5 1 0 15,-1 1 0-15,-2 2 0 0,-13 1 0 16,-4 0 0-16,-6 1 0 16,-2 1 0-16,-8-1 0 0,-6 2 0 15,-5-2 0-15,-4 0 0 0,-8-1 0 16,-2-2 0-16,2-3 0 0,2-4 0 16,4-3 0-16,6-3 0 15,7-2 0-15,8-4-45 0,6-5-903 16,6-10-173-16,4 4-1564 0,11-10-264 15</inkml:trace>
  <inkml:trace contextRef="#ctx0" brushRef="#br0" timeOffset="100594.2">9689 15142 4778 0,'0'0'2273'0,"0"0"-1777"0,-21 61 72 0,6-20-491 16,5 5-77-16,0 0 0 0,-3 6 0 15,-3 4 0-15,-9 3 0 16,0 6 0-16,-8 1 0 0,2-1 0 16,-2-7 0-16,2-7 0 0,6-11 0 15,9-11 0-15,10-8 0 0,1-11 0 16,5-7 0-16,0-5-749 16,7-3-992-16,11-12-3541 0</inkml:trace>
  <inkml:trace contextRef="#ctx0" brushRef="#br0" timeOffset="100857.43">9773 15500 3401 0,'0'0'1093'0,"0"0"531"16,0 0-835-16,0 0-65 0,-33 40-163 15,19-11-561-15,-1 4 0 16,3-2 0-16,2 2 0 0,-1-2 0 16,7-3 0-16,2-2 0 0,-2-4 0 15,4-5 0-15,0-2 0 0,4-5 0 16,-2-5 0-16,2-3 0 16,2-2-273-16,5-6-1620 0,-5-2 20 15,8-7-972-15</inkml:trace>
  <inkml:trace contextRef="#ctx0" brushRef="#br0" timeOffset="101136.6">9951 15563 6955 0,'0'0'1237'16,"0"0"-1237"-16,0 0 0 0,0 0 0 15,0 0 0-15,-37-19 0 0,16 35 0 16,1 10 0-16,-5 7 0 0,8 7 0 15,7 0 0-15,6 0 0 0,8-2 0 16,10-4 0-16,9-8 0 16,12-5 0-16,2-9 0 0,7-9 0 15,1-5 0-15,3-13 0 0,-11-8 0 16,-6-9 0-16,-8-3 0 16,-9-4 0-16,-14 0 0 0,-4 1 0 15,-8 5 0-15,-9 2 0 0,-4 10 0 16,-6 3 0-16,-2 9 0 0,6 5-593 15,-4 4-2256-15</inkml:trace>
  <inkml:trace contextRef="#ctx0" brushRef="#br0" timeOffset="101909.23">10224 16433 8192 0,'0'0'0'0,"0"0"0"0,0 0 0 16,0 0 0-16,0 0 0 0,-45 16 0 15,34-10 0-15,9-4 0 16,-2 0 0-16,8-4-3334 0</inkml:trace>
  <inkml:trace contextRef="#ctx0" brushRef="#br0" timeOffset="102803.33">10850 15952 6791 0,'0'0'948'16,"0"0"-616"-16,-6 43-211 0,6-4-121 16,2 10 0-16,2 9 0 0,0 2 0 15,-1-1 0-15,5 0 0 0,-6 1 0 16,2-3 0-16,-4-2 0 0,0-3 0 15,-4-5 0-15,-2-8 0 0,2-12 0 16,1-10 0-16,-1-10-517 16,4-7-2156-16,-6-12-1949 0</inkml:trace>
  <inkml:trace contextRef="#ctx0" brushRef="#br0" timeOffset="103192.11">10854 15887 6719 0,'0'0'1204'15,"0"0"-935"-15,7-47-269 0,13 33 0 16,7 1 0-16,4 2 0 0,6 4 0 16,1 4 0-16,-3 3 0 0,-2 7 0 15,-6 5 0-15,-2 5 0 0,-9 3 0 16,-1 1 0-16,-9 2 0 0,-10 2 0 15,-7 3 0-15,-5 1 0 16,-11 2 0-16,-4-1 0 0,-2-2 0 16,-9-3 0-16,5-4 0 0,-4-4 0 15,6-5 0-15,6-3 0 0,4-3 0 16,11-3 0-16,5 0 0 16,5-2 0-16,0 1 0 0,4 4 0 15,0 7 0-15,-2 7 0 0,-2 9 0 16,4 6 0-16,0 4 0 0,10 0 0 15,7 1 0-15,7 0 0 16,10-6 0-16,1-3 0 0,8-3 0 16,3-6 0-16,1-7 0 0,1-5 0 15,-9-7 0-15,0-4-273 0</inkml:trace>
  <inkml:trace contextRef="#ctx0" brushRef="#br0" timeOffset="103703.44">11406 16475 5062 0,'0'0'1072'0,"0"0"461"15,0 0-1008-15,0 0-525 0,0 0 0 16,-47-38 0-16,22 31 0 0,-2 6 0 15,0 2 0-15,7 6 0 16,-1 9 0-16,0 6 0 0,5 7 0 16,5 5 0-16,7 4 0 0,2 1 0 15,4-1 0-15,9-5 0 0,5-5 0 16,9-7 0-16,6-8 0 16,6-10 0-16,4-5 0 0,3-9 0 15,-9-4 0-15,-2-6 0 0,-8-2 0 16,-9-1 0-16,-9 0 0 0,-3 2 0 15,-4 0 0-15,-11 2 0 16,1 0 0-16,-6 3 0 0,1 2 0 16,-1 1 0-16,-1 5 0 0,7 2 0 15,1 3 0-15,7 3-365 0,2 1-980 16,0 0 133-16,0 0-261 0</inkml:trace>
  <inkml:trace contextRef="#ctx0" brushRef="#br0" timeOffset="103980.21">11648 16037 7091 0,'0'0'360'16,"0"0"-204"-16,0 0 429 0,-20 50-585 15,9-7 0-15,5 9 0 16,-4 7 0-16,6-3 0 0,4 3 0 16,0 2 0-16,0-3 0 0,4 0 0 15,-2 0 0-15,2-2 0 0,-4-5 0 16,4-7 0-16,2-8 0 0,0-9 0 16,3-10 0-16,-3-8-905 0,0-9-2489 0</inkml:trace>
  <inkml:trace contextRef="#ctx0" brushRef="#br0" timeOffset="104240.35">11869 16552 5350 0,'0'0'1068'0,"0"0"65"0,-14-48-492 16,2 33-641-16,1 3 0 0,-3 4 0 15,1 2 0-15,-1 6 0 16,4 8 0-16,-3 9 0 0,-1 14 0 16,-3 5 0-16,-1 8 0 0,9 2 0 15,1 0 0-15,8-3 0 0,8-5 0 16,5-6 0-16,7-9 0 0,5-7 0 16,2-10 0-16,6-7 0 0,-2-11 0 15,0-9 0-15,0-7 0 0,-8-7 0 16,-5 6-1281-16,-9-3-960 0</inkml:trace>
  <inkml:trace contextRef="#ctx0" brushRef="#br0" timeOffset="104415.39">11927 16156 6398 0,'0'0'1309'0,"-20"71"-824"15,9-21-485-15,1 2 0 0,0 5 0 16,-1 0 0-16,5 1 0 0,6 0 0 15,0-2 0-15,6-6 0 16,5-5 0-16,3-7 0 0,-4-14-1321 16,7-8-1745-16</inkml:trace>
  <inkml:trace contextRef="#ctx0" brushRef="#br0" timeOffset="106596.19">12436 16037 5762 0,'0'0'184'0,"0"0"549"0,0 0 295 16,0 0-584-16,0 0-403 0,58 4-41 15,-11-4 0-15,7-5 0 0,2-3 0 16,-13 0 0-16,-1-1 0 16,-9 0 0-16,-7 2 0 0,-1 2 0 15,-8 1 0-15,-9 2 0 0,-6 1-57 16,-2 1-1431-16,0 0-81 16,-2 0-500-16</inkml:trace>
  <inkml:trace contextRef="#ctx0" brushRef="#br0" timeOffset="106757.33">12374 16217 5438 0,'0'0'1673'16,"0"0"-1081"-16,0 0-103 0,6 38-489 16,25-32 0-16,21-4 0 0,10-3 0 15,2-6 0-15,-2-1 0 0,-2-1 0 16,-2 3 0-16,4-2 0 0,-5-3 0 15,-15 4 0-15,-5-5-1357 0</inkml:trace>
  <inkml:trace contextRef="#ctx0" brushRef="#br0" timeOffset="109103.59">13856 15928 5270 0,'0'0'668'0,"21"-48"-156"16,-5 21 265-16,9 1-481 0,8-1-40 15,8-1 132-15,5 1-363 0,1 1-25 16,1 6 0-16,4 4 0 0,-9 9 0 16,-2 7 0-16,-8 7 0 15,-6 10 0-15,-2 6 0 0,-8 6 0 16,-7 5 0-16,-6 5 0 0,-2 3 0 15,-2 4 0-15,-8 5 0 16,-7 1 0-16,-5 2 0 0,-11-1 0 16,0-1 0-16,-9-2 0 0,1-5 0 15,-4-5 0-15,1-5 0 0,1-8 0 16,4-10 0-16,0-10 0 0,6-7 0 16,4-8 0-16,4-7 0 0,4-4 0 15,9-7 0-15,4-6-17 0,6-5 5 16,6 0-8-16,9 1 20 0,9 8 49 15,-1 11-49-15,12 12 0 16,-2 8 0-16,2 13 0 0,-6 10 0 16,0 8 0-16,-10 7 0 0,2 3 0 15,-3-3 0-15,-1-3 0 0,-1-8 0 16,1-6 0-16,1-6 0 16,-1-10 0-16,-5-6-2150 0,-1-8-2436 0</inkml:trace>
  <inkml:trace contextRef="#ctx0" brushRef="#br0" timeOffset="109227.12">14581 16232 8192 0,'0'0'0'0,"0"0"0"0,0 0 0 16,0 0 0-16,0 0 0 0,0 0 0 15,0 0-1561-15,0 0-3646 0</inkml:trace>
  <inkml:trace contextRef="#ctx0" brushRef="#br0" timeOffset="110060.92">15059 15706 4650 0,'0'0'564'0,"0"0"320"0,0 0 233 16,0 0-657-16,0 60 0 0,10-7-403 15,1 12-57-15,-1 3 0 0,-4-2 0 16,5-1 0-16,-7-1 0 0,2-5 0 15,-2-4 0-15,-4-4 0 0,0-7 0 16,-6-5 0-16,-2-7 0 16,5-12 0-16,-1-10-1021 0,0-5-508 15</inkml:trace>
  <inkml:trace contextRef="#ctx0" brushRef="#br0" timeOffset="110434.9">15049 15796 2653 0,'0'0'4538'16,"14"-34"-4074"-16,3 16-4 0,10 1-383 15,4 1-77-15,6-1 0 0,8 2 0 16,-1 2 0-16,3 3 0 0,1 9 0 16,-7 2 0-16,-4 11 0 0,-6 6 0 15,-14 5 0-15,-9 6 0 0,-12 3 0 16,-6 2 0-16,-13 3 0 0,-6-3 0 15,-2 0 0-15,-6-2 0 0,4-6 0 16,-5-4 0-16,-3-7 0 16,6-6 0-16,-2-6 0 0,4-3 0 15,8-4 0-15,4-3 0 0,11 1 0 16,2 1 0-16,3 4 0 16,5 0 0-16,0 1 0 0,7 3 0 15,3 10 0-15,11 13 0 0,3 9 0 16,3 7 0-16,0 2 0 0,0-2 0 15,0 0 0-15,0-1 0 16,-7-3 0-16,1-6 0 0,0-6 0 16,-5-5 0-16,5-7 0 0,-6-7-1037 15,-3-3-1284-15,-4-8-2277 0</inkml:trace>
  <inkml:trace contextRef="#ctx0" brushRef="#br0" timeOffset="110821.5">15621 16306 7647 0,'0'0'545'0,"-2"-35"-545"0,-6 15 0 16,-2 3 0-16,-3 3 0 0,-8 7 0 16,5 7 0-16,-5 3 0 0,-4 12 0 15,5 6 0-15,-1 8 0 0,3 5 0 16,3 5 0-16,11 1 0 0,4-1 0 16,14-3 0-16,7-8 0 0,6-6 0 15,10-10 0-15,0-9 0 0,1-6 0 16,-3-10 0-16,-8-8 0 15,-3-3 0-15,-7-2 0 0,-5-3 0 16,-10 3 0-16,-2 0 0 0,-4 1 0 16,-6 4 0-16,-5 0 0 0,3 2 0 15,-2-2 0-15,-1 1 0 0,7 1-701 16,4 4-1448-16,4 1-276 0</inkml:trace>
  <inkml:trace contextRef="#ctx0" brushRef="#br0" timeOffset="111105.39">15931 15913 7263 0,'0'0'929'16,"0"0"-929"-16,0 0 0 0,-27 59 0 15,15-13 0-15,-2 9 0 16,3 3 0-16,7-2 0 0,-2 2 0 16,6-3 0-16,0-4 0 0,4-7 0 15,-2-6 0-15,6-5 0 0,-1-8 0 16,-1-7 0-16,4-8 0 16,-4-8-649-16,5-3-2625 0</inkml:trace>
  <inkml:trace contextRef="#ctx0" brushRef="#br0" timeOffset="111339.4">16130 16273 7467 0,'0'0'725'16,"-21"-51"-725"-16,11 31 0 0,-1 12 0 16,1 8 0-16,-6 2 0 0,-5 11 0 15,-6 12 0-15,2 8 0 0,7 8 0 16,-1-1 0-16,17 3 0 0,2-7 0 15,12-2 0-15,5-7 0 16,12-7 0-16,2-6 0 0,2-10 0 16,0-4 0-16,2-13 0 0,-8-9 0 15,0-7 0-15,-7-6-441 0,-5 6-1012 16,-5-3-3721-16</inkml:trace>
  <inkml:trace contextRef="#ctx0" brushRef="#br0" timeOffset="111475.37">16266 15818 6839 0,'0'0'1004'0,"0"0"-655"0,-4 61-349 16,-2-15 0-16,0 15 0 0,-5 4 0 15,-3 7 0-15,3 5 0 0,5-4 0 16,2-6 0-16,4-6 0 0,4-7 0 16,9-5 0-16,1-5 0 0,3-8 0 15,-3-11-2062-15,-3-9-1888 0</inkml:trace>
  <inkml:trace contextRef="#ctx0" brushRef="#br0" timeOffset="122830.7">21035 7906 6290 0,'0'0'256'0,"0"0"769"0,0 0-605 16,0 0-219-16,-14 57-201 0,7-7 0 15,3 13 0-15,4 4 0 16,0 3 0-16,4 0 0 0,-2-2 0 16,3-1 0-16,-5-3 0 0,-5-4 0 15,1-6 0-15,0-8 0 0,0-12-173 16,2-11-1015-16,0-10-417 0</inkml:trace>
  <inkml:trace contextRef="#ctx0" brushRef="#br0" timeOffset="123231.3">21016 7901 7187 0,'0'0'508'0,"0"0"-124"16,21-41-271-16,6 27-113 0,0-3 0 15,8 3 0-15,2 3 0 0,5 3 0 16,-1 5 0-16,-8 7 0 0,-4 8 0 15,-11 7 0-15,-7 8 0 16,-5 5 0-16,-6 6 0 0,-10 7 0 16,-3-1 0-16,-3 0 0 0,-5-4 0 15,-2-2 0-15,-1-6 0 0,-3-4 0 16,-4-4 0-16,0-6 0 0,0-6 0 16,0-6 0-16,8-4 0 0,-2-2 0 15,11-5 0-15,3 2 0 16,5-2 0-16,4 5 0 0,2 0 0 15,4 4 0-15,9 13 0 0,3 13 0 16,11 11 0-16,0 7 0 0,-2 2 0 16,-3-1 0-16,1 1 0 0,-2-1 0 15,-5-4 0-15,3-5 0 16,-5-8 0-16,-3-6 0 0,3-5 0 16,-1-10 0-16,-5-4-613 0,-2-7-2084 0</inkml:trace>
  <inkml:trace contextRef="#ctx0" brushRef="#br0" timeOffset="124149.01">21597 8467 6983 0,'0'0'1096'15,"0"0"-983"-15,0 0-113 0,0 0 0 16,0 0 0-16,6 42 0 0,-6-10 0 16,-4 5 0-16,2 2 0 0,-2-5 0 15,0 1 0-15,0 0 0 16,0-2 0-16,-2-5 0 0,1-4 0 16,1-6 0-16,0-10 0 0,4-3 0 15,-2-5 0-15,2-6 0 0,0-13 0 16,2-13 0-16,6-10 0 15,3-6 0-15,3 0 0 0,1 3 0 16,7 5 0-16,-1 5 0 0,-6 12 0 16,1 7 0-16,-8 9 0 0,-4 5 0 15,3 3 0-15,1 10 0 0,4 14 0 16,-1 9 0-16,-1 9 0 0,-4 2 0 16,0 0 0-16,-1 1 0 0,1 0 0 15,-2-4 0-15,2-3 0 16,0-7 0-16,5-5 0 0,-1-8 0 15,0-6-1377-15,-1-10-1581 0</inkml:trace>
  <inkml:trace contextRef="#ctx0" brushRef="#br0" timeOffset="124739.03">21961 8681 5066 0,'0'0'968'16,"0"0"-359"-16,0 0 463 15,0 0-595-15,0 0-477 0,0 0 0 16,37 22 0-16,-16-21 0 0,4-2 0 16,2-9 0-16,-5-4 0 0,5-4 0 15,-2-4 0-15,-8 0 0 0,1-3 0 16,-5 3 0-16,-5-1 0 0,-6 4 0 16,-4 2 0-16,-8 2 0 0,-9 7 0 15,-2 4 0-15,-6 6 0 16,-4 11 0-16,5 9 0 0,-5 10 0 15,4 6 0-15,4 5 0 0,2 5 0 16,7 1 0-16,8-2 0 0,6-3 0 16,8-7 0-16,6-8 0 0,7-9 0 15,8-8 0-15,0-6 0 16,6-6 0-16,-2-9 0 0,4-8 0 16,-6-8-269-16,-8 4-1960 0,-2-3-88 15</inkml:trace>
  <inkml:trace contextRef="#ctx0" brushRef="#br0" timeOffset="125103.43">22323 8549 6831 0,'0'0'888'0,"0"0"-415"0,0 0-473 15,0 0 0-15,-21 48 0 0,7-12 0 16,3 4 0-16,1-2 0 0,4-4 0 16,6-4 0-16,0-1 0 0,2-4 0 15,8-4 0-15,3-5 0 16,3-7 0-16,7-9 0 0,-2-4 0 15,5-13 0-15,1-6 0 0,-4-5 0 16,-4-3 0-16,-3-1 0 16,-5 2 0-16,-3 2 0 0,-4 7 0 0,-4 6 0 15,0 8 0-15,0 4 0 16,-4 5 0-16,-4 12 0 0,-1 13 0 16,-1 9 0-16,2 6 0 0,6 1 0 15,4-6 0-15,10-7 0 0,7-5 0 16,16-7 0-16,4-8 0 15,4-6 0-15,3-5 0 0,-5-11 0 16,1-5 0-16,-11-8 0 0,-4-4 0 16,-11-4 0-16,-6-3 0 0,-10-2 0 15,0-5 0-15,-2 0 0 0,-6 3 0 16,4 6 0-16,-4 11 0 0,-1 10 0 16,-1 7 0-16,0 6 0 0,1 2 0 15,1 1-537-15,2 2-1448 0</inkml:trace>
  <inkml:trace contextRef="#ctx0" brushRef="#br0" timeOffset="127068.9">23234 8249 6623 0,'0'0'1092'0,"0"0"-615"16,0 0-477-16,0 0 0 0,0 0 0 15,0 0 0-15,40 2 0 16,-7 0 0-16,8-1 0 0,-4-1 0 16,1 0 0-16,-7 0 0 0,0-2 0 15,-5 1 0-15,-3-1 0 0,-6-1-273 16,-9 2-1288-16,-2-2-552 0</inkml:trace>
  <inkml:trace contextRef="#ctx0" brushRef="#br0" timeOffset="127260.89">23208 8515 6639 0,'0'0'628'16,"0"0"148"-16,0 0-627 0,41 17-149 16,-6-17 0-16,4-1 0 0,1-6 0 15,-7 1 0-15,0 1 0 0,-2 0 0 16,0 3 0-16,0-3 0 15,-6-1 0-15,-5 1-993 0,-3-4-6070 0</inkml:trace>
  <inkml:trace contextRef="#ctx0" brushRef="#br0" timeOffset="127721.99">24572 7939 6190 0,'0'0'533'0,"0"0"459"16,0 0-515-16,0 0-477 0,0 0 0 15,-15 62 0-15,11-13 0 0,0 9 0 16,4 3 0-16,0-2 0 0,0 2 0 16,0-3 0-16,0-1 0 0,-4-4 0 15,0-2 0-15,0-6 0 16,2-6 0-16,4-9 0 0,6-12 0 16,2-9-1413-16,1-9-4242 0</inkml:trace>
  <inkml:trace contextRef="#ctx0" brushRef="#br0" timeOffset="128248.3">24801 7925 5266 0,'0'0'836'0,"0"0"-107"16,0 0 435-16,21-33-967 0,-15 30-197 16,2 2 0-16,5 1 0 0,5 4 0 15,5 3 0-15,2 2 0 16,0 3 0-16,-5 0 0 0,-1 1 0 16,-4 0 0-16,-5 1 0 0,-2 1 0 15,-6-1 0-15,-2 0 0 0,-6 0 0 16,-2 1 0-16,-9-1 0 0,-1 2 0 15,-3 0 0-15,-4-2 0 16,-2-2 0-16,2 0 0 0,1-2 0 16,3 0 0-16,7-2 0 0,3-3 0 15,7-2 0-15,2 1 0 0,2 2 0 16,2-1 0-16,6 4 0 0,9 0 0 16,4 1 0-16,5 1 0 0,-1 3 0 15,2 1 0-15,4 5 0 16,0 2 0-16,0 0 0 0,-2 2 0 15,-10-1 0-15,-9 0 0 0,-6 0 0 16,-6 3 0-16,-6-2 0 0,-7 0 0 16,-3-2 0-16,-7-1 0 0,-2-4 0 15,-6-1 0-15,-4-3 0 16,0-1 0-16,-3-6 0 0,9-2 0 16,4-4 0-16,5-10 0 0,3-2 0 15,7-4-825-15,7 1-1600 0,5 0-517 16</inkml:trace>
  <inkml:trace contextRef="#ctx0" brushRef="#br0" timeOffset="128826.41">25481 8072 5130 0,'0'0'652'0,"21"-40"333"0,-11 20-269 15,-5 2-256-15,-1 0-211 16,-4 3-249-16,-2-1 0 0,-7 1 0 16,-5 2 0-16,-3 2 0 0,-7 4 0 15,-1 5 0-15,-4 4 0 0,-4 9 0 16,-5 5 0-16,3 8 0 0,-2 1 0 16,6 3 0-16,10 2 0 0,9-1 0 15,12 1 0-15,10 2 0 16,13 1 0-16,12 3 0 0,9 0 0 15,3 2 0-15,1-2 0 0,-7 1 0 16,-4-3 0-16,-8 0 0 0,-10-3 0 16,-9 0 0-16,-8-4 0 0,-6-2 0 15,-12-3 0-15,-7-3 0 16,-6-5 0-16,-4-6 0 0,-2-5 0 16,0-3 0-16,4-10 0 0,4-4 0 15,6-6 0-15,7-8 0 0,7-7 0 16,7-7 0-16,13-1 0 15,9 1 0-15,7 3 0 0,5 5 0 16,1 2 0-16,-2 3 0 0,-2 3 0 16,-4 3 0-16,-7 1 0 0,-1 2 0 15,2 1 0-15,-5-1 0 0,-4 5 0 16,-1-3-2170-16</inkml:trace>
  <inkml:trace contextRef="#ctx0" brushRef="#br0" timeOffset="129585.24">25874 8333 4261 0,'0'0'2734'0,"0"0"-1802"0,0 0-667 0,0 0-265 15,-8 51 0-15,4-17 0 0,0 2 0 16,2-4 0-16,2-5 0 15,0-5 0-15,0-1 0 0,2-8 0 16,-2-4 0-16,2-5 0 0,-2-4 0 16,0 0 0-16,4-10 0 0,4-11 0 15,7-10 0-15,1-8 0 0,5-3 0 16,-1 4 0-16,5 2 0 0,0 3 0 16,-2 7 0-16,-5 9 0 0,-3 9 0 15,-7 8 0-15,-4 8 0 16,-4 10 0-16,0 3 0 0,0 4 0 15,-4 0 0-15,2-3 0 0,0 1 0 16,0-3 0-16,2-3 0 0,0-5 0 16,2-5 0-16,0-4 0 0,2-3 0 15,2 0 0-15,3-6 0 16,5-7 0-16,1-7 0 0,1-3 0 16,1 0 0-16,-3 1 0 0,1 4 0 15,-3 6 0-15,-6 3 0 0,0 6 0 16,-4 1 0-16,3 2 0 15,-1 1 0-15,4 8 0 0,-2 9 0 16,-2 6 0-16,-2 3 0 0,0-1 0 16,-2-4 0-16,0 1 0 0,3-3 0 15,-3 1 0-15,0-2 0 0,0-1 0 16,2-3 0-16,2-4 0 0,-2-5 0 16,2-3-1073-16,0-3-656 0</inkml:trace>
  <inkml:trace contextRef="#ctx0" brushRef="#br0" timeOffset="130990.84">26341 7832 4277 0,'0'0'749'16,"0"0"-49"-16,0 0 401 0,0 0-585 16,0 0-52-16,0 0-79 0,0 0-385 15,0-35 0-15,19 10 0 0,8-1 0 16,2 0 0-16,0 1 0 0,4 5 0 15,-2 2 0-15,-2 9 0 16,0 4 0-16,-2 5 0 0,-7 11 0 16,-1 5 0-16,-5 4 0 0,-5 6 0 15,-3 3 0-15,-6-2 0 0,-2 5 0 16,-7-2 0-16,-1 2 0 0,-6-2 0 16,-1-1 0-16,-6-2 0 0,-4-4 0 15,0-2 0-15,1-7 0 16,3-5 0-16,4-7 0 0,7-2 0 15,2-6 0-15,5-5 0 0,5-4 0 16,0-3 0-16,11 3 0 16,5 2 0-16,3 3 0 0,4 6 0 0,1 4 0 15,3 7 0-15,0 4 0 16,-2 6 0-16,-4 4 0 0,-5 2 0 16,-5 4 0-16,-1-2 0 0,-2-2 0 15,0-4 0-15,1-4 0 0,-3-4 0 16,0-4-1113-16,-2-6-5906 0</inkml:trace>
  <inkml:trace contextRef="#ctx0" brushRef="#br0" timeOffset="132070.1">20006 10188 3601 0,'0'0'2329'0,"0"0"-1520"0,0 0 75 15,0 43-348-15,2-14-503 0,2 9-33 16,-4 3 0-16,0-1 0 0,0 0 0 16,-4-2 0-16,4-5 0 0,0-2 0 15,0-7 0-15,0-9 0 0,4-6 0 16,-2-6-1561-16,2-6-1109 0</inkml:trace>
  <inkml:trace contextRef="#ctx0" brushRef="#br0" timeOffset="132335.45">19739 10030 4666 0,'0'0'0'0,"0"0"-148"0,0 0-29 16,37-37-279-16,-16 29-152 0,6 2-376 15,0 2 984-15,-1 1 272 0,-1 3 1376 16,-4 0-315-16,4 6-200 0,2 4 287 16,-1-2-1327-16,8 0-93 0,1-3 0 15,2-4 0-15,0-1 0 0,0-6 0 16,3-4 0-16,-11-5 0 0,2-3 0 16,-13 4 0-16,-5 0-2046 0</inkml:trace>
  <inkml:trace contextRef="#ctx0" brushRef="#br0" timeOffset="132630.44">19782 10517 6530 0,'0'0'1541'16,"0"0"-1420"-16,0 0-121 0,0 0 0 16,0 0 0-16,46 5 0 0,-9 6 0 15,4 2 0-15,3-5 0 0,3-2 0 16,5-6 0-16,6 0 0 0,4-8 0 16,6-5 0-16,2-5 0 15,-1-4-85-15,-18 3-1716 0,-7-4-2581 0</inkml:trace>
  <inkml:trace contextRef="#ctx0" brushRef="#br0" timeOffset="132961.84">20706 10004 3669 0,'0'0'2417'0,"-27"-43"-1736"0,15 21 147 16,-7 2-328-16,-1 0-403 0,-3-1-97 16,2 4 0-16,-1 0 0 0,1 3 0 15,-2 2 0-15,3 5 0 0,-7 3 0 16,-2 6 0-16,-2 7 0 0,0 8 0 16,0 4 0-16,6 0 0 0,8 3 0 15,7 1 0-15,8 1 0 16,8 1 0-16,15 4 0 0,10 2 0 15,12 3 0-15,5-2 0 0,4 4 0 16,-7 3 0-16,-12 1 0 16,-10 4 0-16,-13 1 0 0,-6-2 0 15,-8-2 0-15,-6-6 0 0,-7-2 0 16,1-7 0-16,-5-6 0 0,5-7-309 16,1-7-875-16,1-8-2318 0</inkml:trace>
  <inkml:trace contextRef="#ctx0" brushRef="#br0" timeOffset="133112.96">20371 10397 7275 0,'0'0'917'16,"0"0"-917"-16,0 0 0 0,54-4 0 15,-10 3 0-15,5-4 0 0,-3-2 0 16,-9 1 0-16,4-1 0 0,-4-4 0 16,5-2 0-16,-13 1 0 15,0-4-4763-15</inkml:trace>
  <inkml:trace contextRef="#ctx0" brushRef="#br0" timeOffset="133686.14">21469 10203 5498 0,'0'0'1569'0,"0"0"-685"0,0 0-643 15,0 0-241-15,0 0 0 0,-39 11 0 16,24 15 0-16,3 11 0 16,0 4 0-16,3 0 0 0,5-6 0 15,4 0 0-15,2-7 0 0,4-5 0 16,3-7 0-16,1-4 0 0,7-6 0 16,-3-6 0-16,3-6 0 15,3-9 0-15,1-4 0 0,0-5 0 16,-5-1 0-16,5 0 0 0,-5 5 0 15,-1 3 0-15,-9 7 0 0,2 4 0 16,-6 6 0-16,-2 3 0 0,4 9 0 16,1 0 0-16,1 1 0 0,0-1 0 15,6-1 0-15,1-3 0 0,3-1 0 16,1-3 0-16,1-3 0 0,1-1 0 16,2-5 0-16,-3-2 0 15,-3-7 0-15,-1-2 0 0,-3-3 0 16,-1-3 0-16,-2-3 0 0,-2-2 0 15,1-3 0-15,-1-1 0 0,-2 0 0 16,0 6 0-16,-2 5 0 16,-2 7 0-16,0 7-765 0,0 4-780 15,0 2-604-15</inkml:trace>
  <inkml:trace contextRef="#ctx0" brushRef="#br0" timeOffset="133920.23">21818 10380 2905 0,'0'0'2561'0,"0"0"-1108"15,54 6-517-15,-23-14-599 0,0-9-337 16,-4-2 0-16,-2-6 0 0,-4 0 0 16,-9-3 0-16,-6-1 0 0,-6 2 0 15,0 2 0-15,-12 1 0 0,-7 9 0 16,-2 4 0-16,-1 10 0 0,-1 5 0 16,0 11 0-16,1 8 0 15,5 3 0-15,3 6 0 0,9-1 0 16,5 2 0-16,13-3 0 0,7-2 0 15,9-4 0-15,13-6 0 0,5-8 0 16,11-9 0-16,-10-1-1666 16,-3-10-2579-16</inkml:trace>
  <inkml:trace contextRef="#ctx0" brushRef="#br0" timeOffset="134294.73">22790 10189 5926 0,'0'0'773'0,"0"0"-221"0,8-40 352 0,-8 33-867 15,-10 4-37-15,-5 3 0 0,-3 9 0 16,-7 5 0-16,4 9 0 0,-1 6 0 16,5 8 0-16,1 4 0 15,3 4 0-15,5 3 0 0,4-2 0 16,4-2 0-16,12-6 0 0,7-7 0 15,4-9 0-15,8-10 0 0,4-10 0 16,2-4 0-16,0-11-137 0,-8 1-2256 16,-4-5-740-16</inkml:trace>
  <inkml:trace contextRef="#ctx0" brushRef="#br0" timeOffset="134587.39">23079 10324 6627 0,'0'0'972'16,"-20"-46"-379"-16,5 22-593 16,-1 9 0-16,-1 4 0 0,1 9 0 15,-3 4 0-15,3 10 0 0,-5 8 0 16,4 10 0-16,1 8 0 0,1 2 0 16,5 2 0-16,10-2 0 15,8-4 0-15,9-7 0 0,3-9 0 16,5-8 0-16,2-10 0 0,0-5 0 15,-4-11 0-15,-7-4 0 0,3-7 0 16,-9-1 0-16,-4-1 0 0,-4-2 0 16,-2 1 0-16,0-1 0 0,0 1 0 15,-2-1 0-15,2 2 0 0,-4 1 0 16,2 5 0-16,0 3-333 0,0 6-976 16,2 6 17-16,0 2-173 0</inkml:trace>
  <inkml:trace contextRef="#ctx0" brushRef="#br0" timeOffset="134853.62">23110 10222 4654 0,'0'0'1284'0,"0"0"25"0,0 0-585 16,0 0-503-16,9 50-221 0,-7-18 0 16,0 7 0-16,-2 3 0 15,10-4 0-15,3-4 0 0,5-1 0 16,7-4 0-16,4-6 0 0,2-2 0 15,0-8 0-15,-4-7 0 0,0-8 0 16,-5-11 0-16,-3-10 0 0,-2-7 0 16,-5-4 0-16,-2-4 0 0,-4-3 0 15,-1 1 0-15,-3 0 0 0,0 3 0 16,-2 6 0-16,-2 10 0 0,-2 8 0 16,-1 6 0-16,1 5 0 15,0 2-169-15,2 0-1448 0,0 5-227 0</inkml:trace>
  <inkml:trace contextRef="#ctx0" brushRef="#br0" timeOffset="135278.28">23447 10476 6995 0,'0'0'840'16,"0"0"-483"-16,54-19-357 0,-29 0 0 16,0-2 0-16,-3-4 0 15,-1-1 0-15,-4-3 0 0,-7 1 0 16,-4 1 0-16,-2-1 0 0,-4 8 0 15,-8 5 0-15,-4 5 0 0,-1 10 0 16,-1 5 0-16,-3 8 0 0,1 6 0 16,-1 6 0-16,3 2 0 0,-5 5 0 15,9 5 0-15,-1-1 0 0,7-1 0 16,4-1 0-16,6-5 0 16,11-5 0-16,2-4 0 0,5-5 0 15,3-5 0-15,0-4 0 0,0-4 0 16,0-2 0-16,0-3 0 0,-4-4 0 15,-5-1 0-15,-3 1 0 0,-7-2 0 16,-4 2 0-16,-2 1 0 16,-2-4 0-16,-4-1 0 0,-2-3 0 15,0-4 0-15,1 0 0 0,1-3 0 16,4 1 0-16,0 1 0 0,4 2 0 16,5 1 0-16,1-1 0 15,2 3 0-15,1 0 0 0,1 0 0 16,1 3 0-16,-3 0 0 0,5 4 0 15,-3 0-73-15,-1 4-819 0,-7 1-1297 16,2 2 148-16</inkml:trace>
  <inkml:trace contextRef="#ctx0" brushRef="#br0" timeOffset="135524.85">23912 10308 3725 0,'0'0'1117'0,"0"0"640"16,0 0-929-16,0 0-188 0,50 10-515 16,-25-18-125-16,0-4 0 15,-1-3 0-15,-5-1 0 0,-7-2 0 16,-5 0 0-16,-3-1 0 0,-8 0 0 15,-3 3 0-15,-7 6 0 0,-5 7 0 16,-5 7 0-16,-3 11 0 16,-2 10 0-16,2 6 0 0,0 4 0 15,6 2 0-15,9-1 0 0,6-1 0 16,6-3 0-16,10-3 0 0,7-5 0 16,5-8 0-16,5-3 0 15,4-8 0-15,4-5 0 0,1-4 0 16,-1-6 0-16,-2-7 0 0,-8-3-997 15,-1-1-132-15,-9 4-275 0</inkml:trace>
  <inkml:trace contextRef="#ctx0" brushRef="#br0" timeOffset="135728.29">24225 10304 4261 0,'0'0'2742'16,"0"0"-1810"-16,0 0-675 0,-13-41-257 16,5 31 0-16,-2 7 0 15,-5 4 0-15,-3 8 0 0,-3 9 0 16,-2 5 0-16,0 4 0 0,3 0 0 15,3 3 0-15,7-2 0 0,8-2 0 16,4-3 0-16,12-3 0 16,7-7 0-16,6-6 0 0,2-6 0 15,2-4 0-15,0-12 0 0,-2-5 0 16,-2-7 0-16,-5-4-813 0,-9 8-768 16,-3-6-596-16</inkml:trace>
  <inkml:trace contextRef="#ctx0" brushRef="#br0" timeOffset="135881.94">24336 9901 7191 0,'0'0'1001'0,"0"0"-1001"0,-10 39 0 15,10-6 0-15,-6 9 0 0,2 3 0 16,-3 5 0-16,3 3 0 0,2 3 0 16,0-1 0-16,2-1 0 15,2-4 0-15,2-3 0 0,5-5 0 16,-3-9 0-16,-2-12-2098 0,2-8-2204 0</inkml:trace>
  <inkml:trace contextRef="#ctx0" brushRef="#br0" timeOffset="136442.88">25093 10292 6214 0,'0'0'1057'0,"0"0"-225"0,0 0-743 16,-11-39-89-16,1 26 0 0,-2 3 0 15,-3 5 0-15,-5 4 0 0,-1 5 0 16,-4 15 0-16,-4 9 0 0,-4 8 0 16,4 3 0-16,4 4 0 15,9-4 0-15,8-1 0 0,5-5 0 16,10-4 0-16,11-4 0 0,11-10 0 15,8-7 0-15,11-8 0 0,2-8 0 16,-1-7 0-16,1-8 0 16,-7-1 0-16,-4-3 0 0,-8 2-425 15,-10 6-1204-15,-6 1-3901 0</inkml:trace>
  <inkml:trace contextRef="#ctx0" brushRef="#br0" timeOffset="136837.53">25250 10426 5986 0,'0'0'1117'0,"0"0"-333"15,0 0-479-15,0 0-305 0,0 0 0 16,0 0 0-16,43 32 0 16,-18-39 0-16,2-6 0 0,2-7 0 15,-4-5 0-15,-5 0 0 0,-3-1 0 16,-3 1 0-16,-7 0 0 0,-3 2 0 16,-2 0 0-16,-4 3 0 15,-9 2 0-15,-5 6 0 0,-5 6 0 16,-2 6 0-16,-1 12 0 0,-3 11 0 15,0 6 0-15,2 9 0 0,0 1 0 16,9 4 0-16,3-1 0 0,11-4 0 16,6-3 0-16,15-9 0 0,10-8 0 15,4-7 0-15,0-8 0 0,6-5 0 16,1-7 0-16,1-5 0 0,0-7-101 16,-10 4-1155-16,-4-3-669 0</inkml:trace>
  <inkml:trace contextRef="#ctx0" brushRef="#br0" timeOffset="136978.75">25703 10276 6939 0,'0'0'1253'0,"0"0"-1253"0,-27 45 0 15,12-13 0-15,1 2 0 0,3 1 0 16,5-2 0-16,2-5 0 0,4-2 0 16,2-6 0-16,2-7 0 15,0-4 0-15,1-7-561 0,-1-4-2540 0</inkml:trace>
  <inkml:trace contextRef="#ctx0" brushRef="#br0" timeOffset="137127.95">25756 9854 7779 0,'0'0'212'0,"0"0"-11"0,0 0-201 16,0 0 0-16,0 0 0 0,0 0 0 15,0 0-297-15,0 0-1060 16,-35 26-3873-16</inkml:trace>
  <inkml:trace contextRef="#ctx0" brushRef="#br0" timeOffset="137337.64">25864 9848 7899 0,'0'0'293'0,"0"0"-293"0,-4 36 0 15,0-4 0-15,-1 11 0 0,1 4 0 16,0 8 0-16,0 8 0 0,0 2 0 16,-2 6 0-16,-3-1 0 0,3-3 0 15,0-7 0-15,4-10 0 0,2-14 0 16,2-12 0-16,2-12 0 0,4-12 0 16,-1-2-661-16,3-17-848 0</inkml:trace>
  <inkml:trace contextRef="#ctx0" brushRef="#br0" timeOffset="137513.95">25994 10258 6815 0,'0'0'956'16,"0"0"-535"-16,8 50-421 0,-8-16 0 16,-6 4 0-16,-2-1 0 15,0-3 0-15,3-2 0 0,1-6 0 16,4-4 0-16,0-8 0 0,4-6 0 15,-4-4-389-15,7-8-1276 0</inkml:trace>
  <inkml:trace contextRef="#ctx0" brushRef="#br0" timeOffset="138227.73">26106 9969 6643 0,'0'0'372'0,"0"0"-364"16,6 45 0-16,-2-13-8 0,-2 3-56 15,-2 1-585-15,2 5-115 0,-2 4 108 16,0 3 216-16,-4 0 432 16,0 0 8-16,0-5 312 0,-2-3 344 15,1-8 128-15,1-9 293 0,2-7-525 16,2-9-295-16,0-3-265 0,0-4 0 16,0-4 0-16,6-10 0 15,5-9 0-15,3-9 0 0,7-2 0 16,2 3 0-16,1 3 0 0,1 4 0 15,0 6 0-15,-6 6 0 0,-7 6 0 16,-6 4 0-16,-2 1 0 0,-4 1 0 16,0 0 0-16,0 2 0 0,0 5 0 15,-4 8 0-15,0 1 0 0,4 3 0 16,0-3 0-16,4-2 0 0,7-2 0 16,5-3 0-16,5-2 0 15,2-4 0-15,-1-2 0 0,3-1 0 16,-6-4 0-16,-1-2 0 0,1-1 0 15,-5 0 0-15,-1 1 0 0,-3-3 0 16,-4-2 0-16,-2-1 0 16,1 0 0-16,-5 3 0 0,0-1 0 15,0 3 0-15,-5 2 0 0,1 0 0 16,-6 0 0-16,-5 5 0 0,-5 2 0 16,1 11 0-16,3 7 0 15,5 5 0-15,7 1 0 0,2 2 0 16,4-1 0-16,4-3 0 0,3-3 0 15,3-3 0-15,0-4 0 0,1-6 0 16,-3-2 0-16,1-6 0 0,-3 0 0 16,-4 0 0-16,0 0 0 0,-2 0 0 15,-2 5 0-15,4 9 0 0,-4 17 0 16,-2 12 0-16,-4 10 0 0,-6 4 0 16,-1-3 0-16,-3 1 0 15,-5 2 0-15,-4 0 0 0,-6-2 0 16,-6 0 0-16,-6-4 0 0,-5-4 0 15,-4-9 0-15,1-8 0 16,1-9 0-16,9-11 0 0,8-9 0 16,6-5 0-16,6-15 0 0,7-10 0 15,7-12 0-15,7-11 0 0,17-5 0 16,10-4 0-16,16 1 0 0,9 1 0 16,8-1 0-16,6-2 0 15,-2-3 0-15,-16 15-313 0,-3-5-6862 0</inkml:trace>
  <inkml:trace contextRef="#ctx0" brushRef="#br0" timeOffset="138704.99">27216 10279 6170 0,'0'0'581'0,"0"0"391"16,0 0-503-16,0 0-469 0,0 0 0 15,0 0 0-15,-17 63 0 0,9-18 0 16,2 3 0-16,4-9 0 16,2-5 0-16,0-3 0 0,0-6 0 15,0-10 0-15,0-4 0 0,0-9 0 16,0-2-713-16,2-7-2617 0</inkml:trace>
  <inkml:trace contextRef="#ctx0" brushRef="#br0" timeOffset="138837.95">27391 9957 6799 0,'0'0'380'0,"0"0"-168"15,0 0-112-15,-4 40-16 0,4-11-84 16,0 3-4-16,0 0-108 0,6-3-857 16,1-5-175-16,-3 0-185 0</inkml:trace>
  <inkml:trace contextRef="#ctx0" brushRef="#br0" timeOffset="139059.21">27398 10466 5590 0,'0'0'1745'0,"0"0"-1053"16,0 0-527-16,0 0-165 0,24-41 0 15,-1 9 0-15,4-3 0 0,2 5 0 16,-4 6 0-16,-2 8 0 0,-3 7 0 16,-3 9 0-16,-7 6 0 15,-2 11 0-15,-4 9 0 0,-4 6 0 16,-2 4 0-16,-2 0 0 0,-2-4 0 15,4-2 0-15,0-6 0 0,2-5 0 16,0-5 0-16,2-5 0 0,2-7 0 16,-2-2 0-16,6-7-2010 0</inkml:trace>
  <inkml:trace contextRef="#ctx0" brushRef="#br0" timeOffset="139992.88">28551 9855 4586 0,'0'0'1740'0,"0"0"-1055"0,0 0 31 15,0 0-251-15,0 0-465 0,-4 42 0 16,0 7 0-16,0 8 0 0,2 2 0 16,2 2 0-16,4 0 0 15,0 3 0-15,-2 2 0 0,-2-4 0 16,-4-2 0-16,-4-7 0 0,-5-3 0 16,1-9 0-16,-5-8 0 15,5-11-821-15,-3-8-772 0</inkml:trace>
  <inkml:trace contextRef="#ctx0" brushRef="#br0" timeOffset="140132.57">28268 10450 6615 0,'0'0'804'0,"0"0"-31"16,37-42-773-16,-4 31 0 0,6-1 0 16,3 0 0-16,-1 0 0 15,0 3 0-15,-1 0 0 0,-1 3 0 16,-4 0 0-16,0 0 0 0,-4-2 0 15,-8 1-1573-15,-6 0-1321 0</inkml:trace>
  <inkml:trace contextRef="#ctx0" brushRef="#br0" timeOffset="140287.79">28714 10355 4013 0,'0'0'3254'0,"-14"59"-2770"16,8-23-43-16,-3 2-441 15,1 1 0-15,-4-2 0 0,3-7 0 16,3-6 0-16,2-8 0 0,4-8 0 15,0-7 0-15,0-4-405 0,4-4-2528 16,2-16-957-16</inkml:trace>
  <inkml:trace contextRef="#ctx0" brushRef="#br0" timeOffset="140398.2">28836 9896 7763 0,'0'0'429'16,"0"0"-429"-16,0 0 0 0,0 0 0 15,0 0 0-15,0 0 0 0,0 0-949 16,0 0-1800-16,-10 43-953 0</inkml:trace>
  <inkml:trace contextRef="#ctx0" brushRef="#br0" timeOffset="140657.79">28960 9951 7487 0,'0'0'600'0,"-8"61"-495"0,2-18-105 15,2 2 0-15,-2 6 0 0,1 5 0 16,-1 3 0-16,2 2 0 0,0-1 0 16,0 2 0-16,2-5 0 15,0-6 0-15,0-10 0 0,0-11 0 16,2-11 0-16,0-10 0 0,2-5 0 15,2-7 0-15,4-12 0 16,-2-1-1141-16,2-12-3349 0</inkml:trace>
  <inkml:trace contextRef="#ctx0" brushRef="#br0" timeOffset="140928.75">29047 10481 6550 0,'0'0'1081'0,"37"2"-520"0,-10-8-561 15,-2-2 0-15,0-4 0 0,0-2 0 16,-5-4 0-16,-3-1 0 0,-5-2 0 16,-3-4 0-16,-3-2 0 0,-4 0 0 15,-2 1 0-15,-6 4 0 0,-5 5 0 16,-5 8 0-16,-5 6 0 0,-4 8 0 16,-4 12 0-16,0 9 0 15,-2 8 0-15,2 8 0 0,3 2 0 16,11 2 0-16,11-2 0 0,10-2 0 15,15-4 0-15,6-4 0 0,8-9 0 16,8-8 0-16,5-7 0 16,1-9 0-16,1-4 0 0,-9-12 0 15,-12 3-1009-15,-6-8-5234 0</inkml:trace>
  <inkml:trace contextRef="#ctx0" brushRef="#br0" timeOffset="143668.46">21783 11657 2969 0,'0'0'1625'15,"0"0"-865"-15,0 0 12 0,0 0 333 16,0 0-505-16,0 0-239 16,7-34-361-16,-14 34 0 0,-3 9 0 15,-7 12 0-15,-3 7 0 0,-3 9 0 16,-2 2 0-16,2-1 0 15,-3 0 0-15,-7 1 0 0,-3 3 0 16,-3-2 0-16,-2-2 0 0,-1-5 0 16,-1-1 0-16,2-3 0 0,-3-5 0 15,-3-2 0-15,-1-7 0 0,-3-3 0 16,5-6 0-16,3-6 0 16,14-5 0-16,4-4 0 0,8-9 0 15,7-4 0-15,2-6 0 0,6-9 0 16,2-5 0-16,6-5 0 0,2 0 0 15,0 3 0-15,3 7 0 0,7 8 0 16,1 8 0-16,2 8 0 0,6 8 0 16,4 5 0-16,6 4 0 0,2 7 0 15,2 7 0-15,-1 8 0 16,3 8 0-16,-2 8 0 0,1 4 0 16,-5 4 0-16,4 1 0 0,-4 0 0 15,-1-5 0-15,-3-2 0 0,-2-5 0 16,-4-8 0-16,-3-6 0 15,-7-7 0-15,-5-9 0 0,-8-4 0 0,5-5 0 16,-7-17 0-16,-2 2-1301 16,0-10-1285-16</inkml:trace>
  <inkml:trace contextRef="#ctx0" brushRef="#br0" timeOffset="144071.32">21093 11372 6506 0,'0'0'1317'0,"0"0"-948"0,0 0-369 0,50-3 0 15,-1-1 0-15,17-1 0 0,11-2 0 16,-1 4 0-16,1 3 0 0,-5 3 0 16,-8 7 0-16,-10 1 0 0,-13 0 0 15,-6-2 0-15,-16-2 0 0,-9-4 0 16,-3-1-2318-16,-7-2-2520 0</inkml:trace>
  <inkml:trace contextRef="#ctx0" brushRef="#br0" timeOffset="144899.32">22286 11915 6122 0,'0'0'1009'0,"0"0"-385"16,0 0-187-16,53 26-437 0,-20-20 0 16,5-6 0-16,-1 0 0 0,2 0 0 15,-2-3 0-15,-2-1 0 0,-1-1 0 16,-8 0 0-16,-5 1 0 0,-2 0 0 15,-11-1 0-15,0 3 0 0,-6 1-205 16,-2-1-2004-16,0-1-460 0</inkml:trace>
  <inkml:trace contextRef="#ctx0" brushRef="#br0" timeOffset="145075.99">22323 12080 6979 0,'0'0'784'0,"0"0"-380"0,33 19-379 15,-2-11-25-15,6-1 0 0,-4-3 0 16,-2-1 0-16,-2 2 0 0,-2-5 0 16,-2 1 0-16,-2-1 0 0,-3-1 0 15,-3-5 0-15,-3 1 0 0,-3-3-2722 16</inkml:trace>
  <inkml:trace contextRef="#ctx0" brushRef="#br0" timeOffset="152640.98">23617 11636 4145 0,'0'0'2249'0,"0"0"-1512"0,0 0 324 16,0 0-1061-16,0 0 0 0,0 0 0 16,-17 33 0-16,13 8 0 0,2 5 0 15,0 5 0-15,2-2 0 16,0 1 0-16,0 3 0 0,0-1 0 16,0-2 0-16,0-4 0 0,-2-3 0 15,2-9 0-15,4-8 0 0,0-10 0 16,7-13-69-16,-5-3-1395 0,2-13-461 15</inkml:trace>
  <inkml:trace contextRef="#ctx0" brushRef="#br0" timeOffset="153476.59">24158 11663 4914 0,'0'0'1348'0,"0"0"-507"0,0 0 248 15,0 0-1089-15,0 0 0 0,0 0 0 16,0 0 0-16,-41 16 0 0,25-16 0 16,-3 0 0-16,-2 0 0 0,-1 0 0 15,-1-4 0-15,-4 0 0 0,2 0 0 16,-2 0 0-16,5 1 0 16,1 3 0-16,2 1 0 0,3 6 0 15,3 4 0-15,1 2 0 0,4 3 0 16,-1 0 0-16,3 0 0 0,6 1 0 15,0-2 0-15,10 1 0 16,-1-1 0-16,3-1 0 0,-1-2 0 0,-5 1 0 16,0-1 0-16,-4-1 0 15,-2 0 0-15,0-4 0 0,0-1 0 16,0-4 0-16,0 2 0 0,0-2 0 16,0 0 0-16,0-1 0 15,0-1 0-15,2 0 0 0,4-3 0 16,5-4 0-16,5-3 0 0,7 0 0 15,4-2 0-15,4 3 0 0,0 3 0 16,2 1 0-16,2 1 0 0,-4 3 0 16,-4 1 0-16,-2 3 0 0,-7 3 0 15,-1 3 0-15,-5 1 0 16,-1 3 0-16,-5 3 0 0,-2-2 0 16,-4 4 0-16,-2 1 0 0,-6 1 0 15,-3 1 0-15,-5 1 0 0,-3-1 0 16,-6 2 0-16,-2-2 0 0,-2 0 0 15,-4-3 0-15,0 0 0 0,0-5 0 16,2-4 0-16,2 0 0 16,11-6 0-16,1 0 0 0,5-3 0 15,10 0 0-15,2-4 0 0,2-3 0 16,14-5-105-16,15-9-1235 0,2 3-5 16,7-6-508-16</inkml:trace>
  <inkml:trace contextRef="#ctx0" brushRef="#br0" timeOffset="153761.6">24593 11737 3609 0,'0'0'4583'0,"-25"-32"-4583"0,8 14 0 0,-1 7 0 16,-5 3 0-16,2 5 0 16,-4 3 0-16,3 7 0 0,-1 8 0 15,-2 9 0-15,9 5 0 0,-5 6 0 16,6 7 0-16,5 6 0 0,4 3 0 15,6 2 0-15,10 1 0 16,9-8 0-16,4-6 0 0,8-8 0 16,6-10 0-16,4-12 0 0,5-8 0 15,-1-11 0-15,1-10 0 0,-5-10 0 16,-6-7 0-16,-10-7 0 0,-7-1 0 16,-7-3 0-16,-9 2 0 15,-6 0 0-15,-13-1 0 0,-6 2 0 16,-3 5 0-16,-5 5 0 0,2 7 0 15,2 7 0-15,6 7-645 0,2 0-3957 0</inkml:trace>
  <inkml:trace contextRef="#ctx0" brushRef="#br0" timeOffset="158014.04">25033 11910 8192 0,'0'0'0'16,"0"0"0"-16,0 0 0 0,0 0 0 16,0 0 0-16,0 0 0 15,0 0 0-15,0 0 0 0,-13 1 0 16,18-8 0-16,13-11-2478 0</inkml:trace>
  <inkml:trace contextRef="#ctx0" brushRef="#br0" timeOffset="159317.26">25599 11673 2845 0,'0'0'1404'0,"6"-42"-551"16,-6 25-125-16,-6 5-72 16,-2 0 265-16,-7 2-433 0,-3 4-191 15,-5 4-297-15,-4 5 0 0,-2 8 0 16,0 11 0-16,0 5 0 0,3 12 0 15,5 8 0-15,4 4 0 0,9 6 0 16,6 2 0-16,4-1 0 16,6-4 0-16,7-8 0 0,6-9 0 15,5-12 0-15,7-11 0 0,7-10 0 16,1-11 0-16,2-12 0 16,-3-9 0-16,-5-7 0 0,-6-2 0 15,-8-2 0-15,-11 1 0 0,-6 2 0 16,-4-2 0-16,-4 1 0 0,-6-2 0 15,-5 1 0-15,5 3 0 0,-3 10 0 16,5 10 0-16,6 9 0 0,-2 6 0 16,4 8 0-16,0 10 0 0,0 14-1674 15,0-2 246-15,2-1-469 0</inkml:trace>
  <inkml:trace contextRef="#ctx0" brushRef="#br0" timeOffset="159489.04">25814 12139 7247 0,'0'0'945'16,"0"0"-945"-16,0 0 0 0,0 0 0 15,0 0 0-15,0 0 0 0,0 0 0 16,0 0 0-16,-16 33 0 0,20-27 0 16,8-6 0-16,7-7-1001 15,-3-3-916-15,1-6-1357 0</inkml:trace>
  <inkml:trace contextRef="#ctx0" brushRef="#br0" timeOffset="159837.14">26155 11636 5846 0,'0'0'1789'0,"0"0"-1232"16,-20-38-557-16,7 35 0 0,1 3 0 16,-5 8 0-16,-1 10 0 0,-3 9 0 15,-2 8 0-15,7 6 0 0,-1 6 0 16,7 4 0-16,4 7 0 0,2 6 0 16,4 2 0-16,6-4 0 15,4-5 0-15,7-9 0 0,3-11 0 16,7-10 0-16,2-10 0 0,0-13 0 15,-4-5 0-15,0-14 0 0,-9-9 0 16,-3-5 0-16,-7 1 0 0,-8 0 0 16,-7 1 0-16,-7 6 0 0,-9 7 0 15,-4 8 0-15,-2 7 0 0,-4 11 0 16,2 7 0-16,4 4 0 16,2-1 0-16,6-4-801 0,7-4-1160 0</inkml:trace>
  <inkml:trace contextRef="#ctx0" brushRef="#br0" timeOffset="160585.23">26560 11926 5826 0,'0'0'965'0,"0"0"436"0,0 0-1401 16,0 0 0-16,0 0 0 15,0 0 0-15,65-12 0 0,-16 8 0 16,5 2 0-16,-5 2 0 0,-7 0 0 15,-5 2 0-15,-2 3 0 0,-6-2 0 16,-2 0 0-16,-2-2 0 0,-9-1 0 16,1 0 0-16,-7-1 0 0,-4-3 0 15,-1 2 0-15,-5 1-1181 0,0-7-2629 16</inkml:trace>
  <inkml:trace contextRef="#ctx0" brushRef="#br0" timeOffset="160771.43">26817 11728 6346 0,'0'0'609'0,"0"0"628"0,0 0-1237 16,0 0 0-16,-6 41 0 16,1-8 0-16,-1 8 0 0,-2-1 0 15,4-2 0-15,4-4 0 0,2-3 0 16,6-3 0-16,9-5 0 0,1-9 0 15,-3-4-621-15,1-8-2036 0</inkml:trace>
  <inkml:trace contextRef="#ctx0" brushRef="#br0" timeOffset="161402.93">27487 11536 4830 0,'0'0'1076'0,"0"0"-283"0,0 0 455 0,0 0-1003 16,0 0-245-16,4 48 0 16,-8-11 0-16,-1 2 0 0,-1 0 0 15,-2-3 0-15,0 0 0 0,-5 0 0 16,-3-3 0-16,-1 2 0 0,1-3 0 15,-5-3 0-15,6-5 0 0,3-8 0 16,4-5 0-16,6-6 0 0,2-3 0 16,0 0 0-16,2-2 0 0,14 0 0 15,13 0 0-15,11 0 0 0,7-3 0 16,-1 2 0-16,-5 0 0 16,-2-1 0-16,-6 0 0 0,0 1 0 15,-6-4 0-15,-6 0 0 0,-5 0 0 16,-3-4 0-16,-7 0 0 0,-2-4 0 15,-4-4-721-15,0 5-632 16,0-2-472-16</inkml:trace>
  <inkml:trace contextRef="#ctx0" brushRef="#br0" timeOffset="161571.25">27701 11679 6687 0,'0'0'1056'0,"-16"49"-607"16,10-15-449-16,0 1 0 0,-5 6 0 15,3 1 0-15,0 4 0 0,1 1 0 16,1-1 0-16,2 1 0 0,2-5 0 16,0 0 0-16,2-9 0 0,4-6 0 15,4-8 0-15,7-8 0 16,3-11 0-16,-1-5-1133 0,0-8-1360 0</inkml:trace>
  <inkml:trace contextRef="#ctx0" brushRef="#br0" timeOffset="162341.71">28204 11600 5650 0,'0'0'1813'0,"0"0"-1084"15,0 0-729-15,0 0 0 0,0 0 0 0,0 0 0 16,0 0 0-16,-48 0 0 16,30 3 0-16,-1 0 0 0,-2-1 0 15,1-2 0-15,-5 0 0 0,0-2 0 16,2 0 0-16,1 2 0 16,3 2 0-16,0 3 0 0,5 3 0 0,2 1 0 15,1 0 0-15,3 4 0 16,2-1 0-16,0 2 0 0,3-1 0 15,1 2 0-15,2-1 0 0,0 0 0 16,0 0 0-16,0-1 0 0,0-3 0 16,0-1 0-16,0 1 0 0,0 2 0 15,0-1 0-15,-2 1 0 16,2-3 0-16,0-2 0 0,0-2 0 16,0-3 0-16,4 3 0 0,1 0 0 15,1-2 0-15,6-1 0 0,7-3 0 16,4-6 0-16,1-1 0 0,3-3 0 15,0 4 0-15,-2 3 0 0,0 3 0 16,-3 1 0-16,-1 3 0 16,-2 3 0-16,-3 2 0 0,-1 2 0 15,-1 2 0-15,-6-1 0 0,1 4 0 16,-7-2 0-16,-2 2 0 0,-2 1 0 16,-7 1 0-16,-7 2 0 15,-3 3 0-15,-5-1 0 0,-5 1 0 16,-7 0 0-16,1-2 0 0,0-2 0 15,-2-4 0-15,6-2 0 0,2-4 0 16,2-2 0-16,9-3 0 0,7-1 0 16,3-2 0-16,8 0 0 0,0-3 0 15,16-7-345-15,15-13-499 0,3 3-897 16,5-8-248-16</inkml:trace>
  <inkml:trace contextRef="#ctx0" brushRef="#br0" timeOffset="162622.51">28493 11687 4606 0,'0'0'1484'0,"4"-45"109"0,-4 22-1084 0,-4 4-509 0,-2 4 0 0,-2 4 0 15,-3 5 0-15,-3 6 0 0,-3 2 0 16,-3 11 0-16,-3 11 0 0,-2 7 0 16,-2 10 0-16,0 9 0 15,3 8 0-15,1 6 0 0,8 0 0 16,7-5 0-16,8-4 0 0,13-13 0 15,7-8 0-15,11-8 0 0,11-11 0 16,-1-10 0-16,4-10 0 0,-5-13 0 16,-3-8 0-16,-8-7 0 0,-9-6 0 15,-5-4 0-15,-9-3 0 16,-6-2 0-16,-10-1 0 0,-7-2 0 16,-3 6 0-16,1 5 0 0,0 8 0 15,5 11 0-15,6 5 0 0,4 6 0 16,-1 2-3074-16</inkml:trace>
  <inkml:trace contextRef="#ctx0" brushRef="#br0" timeOffset="162947.35">28832 11890 8192 0,'0'0'0'0,"0"0"0"0,0 0 0 0,0 0 0 16,0 0 0-16,0 0 0 0,0 0 0 15,0 0 0-15,0 0-1666 0,15 3-1923 16</inkml:trace>
  <inkml:trace contextRef="#ctx0" brushRef="#br0" timeOffset="163474.18">29268 11719 4918 0,'0'0'1456'15,"2"-45"-607"-15,-8 25 23 0,-2 6-775 16,-2 3-97-16,-3 5 0 0,-5 6 0 15,-5 9 0-15,-4 12 0 0,-6 9 0 16,0 9 0-16,-4 6 0 0,4 4 0 16,2 3 0-16,6 3 0 0,6 2 0 15,9 0 0-15,10-3 0 0,8-7 0 16,11-9 0-16,8-10 0 16,8-10 0-16,4-8 0 0,0-10 0 15,1-11 0-15,-7-9 0 0,-4-6 0 16,-9-6 0-16,-5-4 0 0,-5-2 0 15,-4 0 0-15,-2 0 0 0,-2 3 0 16,-2 2 0-16,-2 4 0 16,-6 5 0-16,0 5 0 0,0 6 0 15,3 6 0-15,1 4 0 0,4 3 0 16,-2 3-121-16,2 3-2336 0,0 4-124 0</inkml:trace>
  <inkml:trace contextRef="#ctx0" brushRef="#br0" timeOffset="163648.12">29415 12101 7567 0,'0'0'625'16,"0"0"-625"-16,0 0 0 0,0 0 0 15,0 0 0-15,6 32 0 0,-2-26 0 16,-1 1 0-16,3-3 0 0,0-1 0 15,2-3 0-15,5-3 0 16,-1-4-1269-16,0-9-3289 0</inkml:trace>
  <inkml:trace contextRef="#ctx0" brushRef="#br0" timeOffset="163963.04">29690 11604 6807 0,'0'0'840'0,"0"0"-295"16,0 0-545-16,0 0 0 0,0 0 0 15,0 53 0-15,-2-2 0 0,-4 10 0 16,0 3 0-16,6-4 0 16,0-2 0-16,4-3 0 0,8-1 0 15,7-6 0-15,3 0 0 0,3-6 0 16,0-5 0-16,-2-8 0 0,-3-7 0 16,-5-10 0-16,-3-7-2406 0</inkml:trace>
  <inkml:trace contextRef="#ctx0" brushRef="#br0" timeOffset="164728.71">23482 12587 6875 0,'0'0'216'0,"0"0"576"16,0 0-628-16,0 0-164 0,38 24 128 15,9-10-111-15,17 0-17 0,21 2 0 16,16-4 0-16,23-1 0 16,27-1 0-16,21-1 0 0,26-1 0 15,21-4 0-15,23 1 0 0,17-4 0 16,18-1 0-16,16-3 0 0,17-1 0 15,11-1 0-15,5 3 0 16,1 2 0-16,-7 0 0 0,-3 3 0 16,-14 4 0-16,-13 1 0 0,-15-1 0 15,-21 0 0-15,-27-1 0 0,-24-1 0 16,-29-4 0-16,-34-1-297 0,-45-5-1648 16,-18-1-360-16</inkml:trace>
  <inkml:trace contextRef="#ctx0" brushRef="#br0" timeOffset="165304.74">26352 12938 4173 0,'0'0'577'0,"0"0"335"0,0 0 605 0,-44-4-865 0,13 15-291 16,-2 6-361-16,-4 8 0 0,4 4 0 15,0 9 0-15,0 6 0 16,8 6 0-16,4 2 0 0,7 1 0 16,10-1 0-16,6-5 0 0,12-8 0 15,11-10 0-15,10-12 0 0,6-11 0 16,7-8 0-16,2-11 0 16,-3-8 0-16,-8-6 0 0,-8-1 0 15,-12-2 0-15,-11 3 0 0,-10 4 0 16,-10 6 0-16,-9 6 0 0,-10 7 0 15,-4 7 0-15,-8 9 0 0,1 10 0 16,5 4 0-16,4 1 0 0,8 0 0 16,9-3 0-16,9-4 0 0,12-4-1157 15,3-7-156-15,8-6-496 0</inkml:trace>
  <inkml:trace contextRef="#ctx0" brushRef="#br0" timeOffset="165659.96">26662 13086 2629 0,'0'0'5563'0,"0"0"-5563"15,-35-41 0-15,22 35 0 0,-1 4 0 16,-3 4 0-16,3 9 0 16,-3 6 0-16,1 9 0 0,1 6 0 15,3 3 0-15,3 4 0 0,5 2 0 16,6 0 0-16,9-3 0 0,7-6 0 15,11-8 0-15,2-8 0 0,4-7 0 16,1-9 0-16,-1-4 0 0,-2-12 0 16,-8-6 0-16,-3-4 0 0,-9-6 0 15,-7-3 0-15,-4 2 0 16,-2 0 0-16,-6 4 0 0,-2 5 0 16,-5 4 0-16,-1 2 0 0,1 4 0 15,1 5 0-15,2 3 0 0,3 5 0 16,5 1 0-16,2 1 0 0,4 3 0 15,15 2-509-15,6-1-479 16,0-2-133-16,-1-2-2345 0</inkml:trace>
  <inkml:trace contextRef="#ctx0" brushRef="#br0" timeOffset="165936.29">27176 13047 7631 0,'0'0'561'0,"0"0"-561"0,-37-35 0 16,10 30 0-16,-8 3 0 0,-6 4 0 15,-3 6 0-15,1 7 0 0,6 3 0 16,4 5 0-16,10 3 0 0,6 1 0 16,9 4 0-16,8 1 0 0,11 1 0 15,13-1 0-15,14-3 0 0,9-7 0 16,7-6 0-16,6-9 0 16,0-7 0-16,2-7 0 0,-4-7 0 15,-9-5 0-15,-12-4 0 0,-10-1 0 16,-14-1 0-16,-13 3 0 0,-4 2 0 15,-13 2 0-15,-10 1 0 16,-4 2 0-16,-6 0 0 0,-6-1 0 16,-5-2 0-16,11 5-1301 0,-2-1-2497 0</inkml:trace>
  <inkml:trace contextRef="#ctx0" brushRef="#br0" timeOffset="168018.68">30147 12440 5498 0,'0'0'1469'0,"0"0"-244"0,0 0-1225 15,0 0 0-15,0 0 0 0,0 0 0 16,41 6 0-16,-10-6 0 0,6-5 0 16,1 1 0-16,-5-1 0 15,0 0 0-15,-6 2 0 0,-3 0 0 16,-5 3 0-16,-2 0 0 0,-9 0-561 15,-2 0-996-15,-6-1-388 0</inkml:trace>
  <inkml:trace contextRef="#ctx0" brushRef="#br0" timeOffset="168206.67">30116 12638 7427 0,'0'0'765'0,"0"0"-765"0,0 0 0 15,29 33 0-15,-2-22 0 16,8-4 0-16,4-2 0 0,2-3 0 16,3-2 0-16,5-2 0 0,1-2 0 15,4 0 0-15,-2-5 0 0,-15 1-529 16,-4-4-3557-16</inkml:trace>
  <inkml:trace contextRef="#ctx0" brushRef="#br0" timeOffset="168978.62">31226 12389 6222 0,'0'0'901'0,"2"-41"-145"0,-2 18-443 15,-4 3-313-15,-4 5 0 0,-5 0 0 16,-5 6 0-16,-3 5 0 0,-6 9 0 15,-4 9 0-15,-2 12 0 0,-2 10 0 16,2 8 0-16,2 8 0 0,6 10 0 16,6 6 0-16,13 7 0 0,6 2 0 15,13-6 0-15,11-10 0 0,11-17 0 16,9-13 0-16,5-14 0 16,5-12 0-16,0-7 0 0,-4-14 0 15,-13-11 0-15,-6-10 0 0,-13-7 0 16,-9-1 0-16,-5-2 0 15,-4-2 0-15,-11-1 0 0,1-1 0 0,-4-2 0 16,-1 1 0-16,1 3 0 16,1 10 0-16,7 15 0 0,2 10 0 15,2 11 0-15,4 5 0 0,6 10 0 16,7 9 0-16,-3-1-2366 0,1 2-755 16</inkml:trace>
  <inkml:trace contextRef="#ctx0" brushRef="#br0" timeOffset="169102.62">31393 12860 8192 0,'0'0'0'0,"-14"34"0"0,12-15 0 16,2-4 0-16,2-4 0 16,8-3 0-16,5-4 0 0,5-6 0 15,1-4-521-15,2-11-1912 0</inkml:trace>
  <inkml:trace contextRef="#ctx0" brushRef="#br0" timeOffset="169789.63">31697 12438 3017 0,'0'0'372'0,"0"0"44"0,0 0-136 15,0 0-108-15,0 0 205 0,0 0-21 16,0 0 236-16,-35-19 541 16,31 11-425-16,0-4-132 0,4-3-383 15,0 1-193-15,6-2 0 0,6 0 0 16,5 1 0-16,4-3 0 0,1 3 0 15,3 3 0-15,2 1 0 0,0 8 0 16,2 3 0-16,2 10 0 0,-2 8 0 16,0 6 0-16,0 2 0 0,-7 5 0 15,-5 3 0-15,-7 3 0 0,-8 5 0 16,-6 1 0-16,-10 1 0 16,-5-1 0-16,-6-2 0 0,-2-4 0 15,-4 0 0-15,-6-4 0 0,-2-3 0 16,0-6 0-16,2-2 0 15,3-8 0-15,5-6 0 0,7-4 0 0,5-4 0 16,3-4 0-16,5-7 0 16,5-4 0-16,4-7 0 0,0-7 0 15,9 2 0-15,3 1 0 0,7 3 0 16,1 7 0-16,7 6 0 0,2 9 0 16,0 2 0-16,-2 9 0 15,-2 5 0-15,-5 3 0 0,-1 4 0 16,-2 2 0-16,-1 2 0 0,3 0 0 15,1 0 0-15,3-3 0 0,4-4 0 16,0-6 0-16,0-7 0 0,-5-7 0 16,-3-5-1077-16,-7-9-1316 0</inkml:trace>
  <inkml:trace contextRef="#ctx0" brushRef="#br0" timeOffset="170382.92">32177 12444 1764 0,'0'0'3922'0,"-37"-4"-2933"0,26-1-141 0,5-3-179 16,2-1-669-16,4-4 0 16,8-2 0-16,7 3 0 0,3-3 0 15,7-1 0-15,4 1 0 0,0 2 0 16,2 1 0-16,-4 4 0 0,0 6 0 15,-7 2 0-15,-1 1 0 0,-2 6 0 16,-7 6 0-16,0 4 0 0,-4 5 0 16,-1 7 0-16,-3 3 0 15,-2 3 0-15,-7 3 0 0,-5 1 0 16,-2 3 0-16,-7-2 0 0,-2 1 0 16,-4-3 0-16,-4-1 0 15,0-2 0-15,0-6 0 0,0-4 0 16,4-7 0-16,3-7 0 0,5-8 0 15,7-3 0-15,3-4 0 0,5-9 0 16,4-4 0-16,4-9 0 0,9-4 0 16,3-4 0-16,5 0 0 15,4 8 0-15,-1 7 0 0,1 9 0 0,-2 6 0 16,-4 4 0-16,-3 10 0 16,-1 4 0-16,-1 2 0 0,3 2 0 15,1 4 0-15,3 0 0 0,0-1 0 16,3 0 0-16,-1-1 0 0,0-5 0 15,-7-4-1714-15,1-5-1055 0</inkml:trace>
  <inkml:trace contextRef="#ctx0" brushRef="#br0" timeOffset="171013.5">32935 12282 5334 0,'0'0'664'0,"0"0"-288"0,0 0 129 16,0 0 135-16,0 0-400 0,0 0 48 15,0 0-143-15,0 0-145 0,0 0 0 16,0 0 0-16,3-34 0 0,-14 28 0 15,-5-3 0-15,-7-3 0 0,-2-3 0 16,2 2 0-16,1 4 0 16,-1 2 0-16,4 1 0 0,3 4 0 15,1 2 0-15,1 1 0 0,1 6 0 16,1 2 0-16,0 3 0 16,3 4 0-16,1 0 0 0,4 5 0 15,4 0 0-15,0 0 0 0,4 3 0 16,4-4 0-16,3 0 0 0,-1-2 0 15,0-4 0-15,-1-2 0 0,-1-2 0 16,-2-6 0-16,-2 0 0 0,0-1 0 16,0 0 0-16,-1-2 0 0,-1 0 0 15,0-1 0-15,0 0 0 0,2 0 0 16,4 0 0-16,7 0 0 16,11 0 0-16,5 0 0 0,5 2 0 15,-1 6 0-15,-8 1 0 0,0 1 0 16,-3 4 0-16,-3-1 0 0,-2 3 0 15,-1 6 0-15,3-3 0 0,-5 3 0 16,-1 1 0-16,-9-2 0 16,-4 2 0-16,-6-1 0 0,-10 0 0 15,-5 1 0-15,-10-1 0 0,-8-1 0 16,-5-1 0-16,-7-3 0 0,-5-2 0 16,0-5 0-16,3-4 0 15,-1-4 0-15,2-2 0 0,7 0 0 16,8-4 0-16,6-3 0 0,6-1 0 15,5-3 0-15,5 0-841 0,3-3-4197 0</inkml:trace>
  <inkml:trace contextRef="#ctx0" brushRef="#br0" timeOffset="174632.9">20810 14090 6214 0,'0'0'889'0,"0"0"-325"0,-9 39-39 16,3-13-525-16,2 10 0 0,-2 3 0 16,6 6 0-16,0 5 0 15,0 4 0-15,6 6 0 0,-4 4 0 16,0 2 0-16,-2-1 0 0,-2 2 0 16,-6-4 0-16,2-4 0 0,-3-6 0 15,-1-7 0-15,2-9 0 16,2-12-461-16,1-12-2028 0,1-12-861 0</inkml:trace>
  <inkml:trace contextRef="#ctx0" brushRef="#br0" timeOffset="175066.67">20750 14270 5050 0,'0'0'932'0,"-2"-37"69"16,8 12-337-16,8 1-304 0,9-2-175 16,6 2-185-16,4 2 0 0,8 6 0 15,1 4 0-15,-1 5 0 16,-4 7 0-16,-4 4 0 0,-6 6 0 16,-6 8 0-16,-2 1 0 0,-9 5 0 15,-8 3 0-15,-2-1 0 0,-10 3 0 16,-3-1 0-16,-1 0 0 15,-7 0 0-15,-2-3 0 0,-6-2 0 16,-2-2 0-16,-6-4 0 0,0-3 0 16,-2-3 0-16,-1-4 0 15,7-2 0-15,4 1 0 0,7-3 0 16,7 1 0-16,7 2 0 0,0 1 0 16,8 8 0-16,6 8 0 0,6 9 0 15,7 6 0-15,8 1 0 0,4 4 0 16,0-3 0-16,6 0 0 0,-6-1 0 15,4-3 0-15,-6-5 0 0,-2-5 0 16,-4-5 0-16,-5-4 0 0,-5-6 0 16,-7-7 0-16,-2-1 0 15,-4-8-4603-15</inkml:trace>
  <inkml:trace contextRef="#ctx0" brushRef="#br0" timeOffset="176933.08">21250 14788 2773 0,'0'0'2349'0,"0"0"-864"16,0 0-929-16,0 0-64 0,-2 42 20 16,0-9-487-16,-2 5-25 0,2-1 0 15,-7-6 0-15,7-2 0 0,-6-3 0 16,6-4 0-16,0-7 0 0,0-8 0 15,2-2 0-15,0-5 0 0,0 0 0 16,0-11 0-16,4-14 0 0,2-8 0 16,7-6 0-16,-1-4 0 15,5 4 0-15,-1 1 0 0,1 4 0 16,3 5 0-16,-3 8 0 0,-3 12 0 16,-1 6 0-16,-3 7 0 0,0 11 0 15,-1 8 0-15,-3 6 0 16,0 7 0-16,0 3 0 0,-2 3 0 15,1-1 0-15,-3-3 0 0,2-5 0 16,2-3 0-16,-2-9 0 0,8-5 0 16,-1-6 0-16,3-10-749 15,-5-1-1280-15,-1-8-1493 0</inkml:trace>
  <inkml:trace contextRef="#ctx0" brushRef="#br0" timeOffset="177229.87">21583 14958 6426 0,'0'0'541'0,"0"0"367"0,0 0-591 16,20-43-317-16,-7 33 0 15,-1-2 0-15,-1 1 0 0,-3-1 0 16,2 3 0-16,-6-2 0 0,0-2 0 16,-4 1 0-16,0-1 0 0,-8 0 0 15,-2 1 0-15,-7 5 0 16,-3 7 0-16,3 6 0 0,-4 12 0 15,1 8 0-15,-1 8 0 0,5 7 0 16,3 2 0-16,5 0 0 0,4-4 0 16,6-4 0-16,10-7 0 15,5-9 0-15,12-8 0 0,4-8 0 16,0-4 0-16,2-11 0 0,-2-4 0 16,-2-6 0-16,0-3-837 0,-10 5-1640 15,-5-2-445-15</inkml:trace>
  <inkml:trace contextRef="#ctx0" brushRef="#br0" timeOffset="177601.82">21810 14843 5098 0,'0'0'1240'0,"0"0"109"16,0 0-844-16,0 0-505 15,0 0 0-15,-37 33 0 0,29-11 0 16,2 0 0-16,1 2 0 0,3-2 0 16,2 0 0-16,4-5 0 0,5 0 0 15,-1-5 0-15,2-3 0 16,7-2 0-16,-3-5 0 0,3-4 0 15,-1-5 0-15,-1-6 0 0,-1 0 0 16,1-2 0-16,-7-1 0 0,-2 3 0 16,-2 6 0-16,-4 4 0 15,0 3 0-15,0 3 0 0,-4 14 0 16,-4 5 0-16,4 9 0 0,4-5 0 16,2-2 0-16,10-10 0 0,9-6 0 15,2-4 0-15,4-4 0 0,6-9 0 16,-4-6 0-16,0-4 0 0,-7-3 0 15,-3-3 0-15,-5-2 0 0,-5-2 0 16,-7 1 0-16,-2-2 0 0,-6 1 0 16,-3 0 0-16,-3-1 0 15,2 5 0-15,-1 3 0 0,1 5 0 16,2 8 0-16,1 2 0 0,5 3-493 16,-2 2-6050-16</inkml:trace>
  <inkml:trace contextRef="#ctx0" brushRef="#br0" timeOffset="179761.54">22585 14561 3481 0,'0'0'1241'0,"0"0"163"0,0 0-659 16,0 0-193-16,0 0 52 0,0 0-456 16,0 0-131-16,38 0-17 15,1 0 0-15,6 0 0 0,-1-4 0 16,-7-2 0-16,-2 3 0 0,-4-2 0 16,0 1 0-16,-4 2 0 0,-6-1 0 15,-5 1-401-15,-5 1-627 0,-7 0-1546 16,-4 0-1231-16</inkml:trace>
  <inkml:trace contextRef="#ctx0" brushRef="#br0" timeOffset="179934.51">22575 14752 6486 0,'0'0'1269'0,"0"0"-832"0,0 0-437 15,33 15 0-15,0-10 0 16,9-5 0-16,1-2 0 0,0-4 0 15,1-4 0-15,3-1 0 0,1-2 0 16,-1 0 0-16,-5-1 0 0,-7 1-2154 16,-6-2-1892-16</inkml:trace>
  <inkml:trace contextRef="#ctx0" brushRef="#br0" timeOffset="180663.14">24510 13744 1980 0,'0'0'92'0,"0"0"-44"0,0 0 1037 0,0 0-641 16,0-35 701-16,-8 27-377 0,-3-3-88 15,-3-4 237-15,-3 1-385 0,-1 0-104 16,-7 1-355-16,-4 4-73 15,-6 2 0-15,-11 5 0 0,-3 3 0 16,-1 8 0-16,-4 8 0 0,3 5 0 16,3 3 0-16,9 1 0 0,8 1 0 15,12 0 0-15,13 0 0 16,8 1 0-16,17 0 0 0,16 2 0 16,12 1 0-16,17 1 0 0,9-2 0 15,5 1 0-15,-3 0 0 0,-13 0 0 16,-13 2 0-16,-16 2 0 0,-10 1 0 15,-10 0 0-15,-5-2 0 0,-6-1 0 16,-4-3 0-16,-8-3 0 0,-11-3 0 16,-2-2 0-16,-12-4 0 15,-4-3 0-15,-11-5 0 0,-6-3 0 16,3-3 0-16,5-4 0 0,5-4 0 16,3-7 0-16,7-4 0 0,4-2 0 15,9-3 0-15,3 1 0 0,9 4 0 16,8 0 0-16,4 0 0 15,15 2-689-15,-1 3-1644 0,5-5-408 0</inkml:trace>
  <inkml:trace contextRef="#ctx0" brushRef="#br0" timeOffset="181290.87">25318 13797 2453 0,'0'0'1500'0,"0"0"-183"15,0 0-441-15,-4-36-131 0,4 33 327 16,-2 0-843-16,2 0-229 0,-2 2 0 15,-2 1 0-15,-3 5 0 0,-5 9 0 16,-9 12 0-16,-5 7 0 0,-5 8 0 16,-5 0 0-16,3-2 0 0,-6 2 0 15,-4 0 0-15,-3-1 0 16,1-1 0-16,-1-5 0 0,5-4 0 16,4-7 0-16,6-7 0 0,4-6 0 15,6-8 0-15,3-4 0 16,3-11 0-16,7-8 0 0,4-5 0 15,4-5 0-15,4-6 0 0,6-8 0 16,5-6 0-16,-3-3 0 0,0-1 0 16,1 5 0-16,-5 11 0 0,0 13 0 15,-4 11 0-15,-1 8 0 16,-3 5 0-16,2 2 0 0,0 6 0 16,8 11 0-16,7 13 0 0,5 12 0 15,9 6 0-15,6 3 0 0,7-3 0 16,3-3 0-16,3-5 0 0,2-7 0 15,-5-4 0-15,-3-4 0 0,-7-5 0 16,-6-2 0-16,-13-6 0 0,-7-5 0 16,-7-3-1261-16,-4-4-868 0</inkml:trace>
  <inkml:trace contextRef="#ctx0" brushRef="#br0" timeOffset="181998.98">24665 13533 5926 0,'0'0'921'16,"0"0"-409"-16,39 1 0 0,0-1-191 16,15-1-321-16,10-2 0 0,2 0 0 15,5 3 0-15,-1 0 0 0,-4 5 0 16,-4 2 0-16,-16-1 0 0,-5-2-3086 0</inkml:trace>
  <inkml:trace contextRef="#ctx0" brushRef="#br0" timeOffset="183445.65">21769 12405 2473 0,'0'0'1288'0,"0"0"453"0,0 0-1005 15,0 0-131-15,0 0 111 0,0 0-508 16,0 0 88-16,0 43-167 0,-2-8-129 16,-4 3 0-16,-1-1 0 15,-1-5 0-15,6-3 0 0,-6 0 0 16,6-7 0-16,-2-3 0 0,-1-5 0 15,5-8 0-15,0-2 0 0,0-4 0 16,0-6 0-16,0-10 0 0,11-10 0 16,3-8 0-16,1-5 0 0,1 1 0 15,-3 4 0-15,3 3 0 16,-3 7 0-16,-3 7 0 0,-2 8 0 16,-2 3 0-16,-1 6 0 0,3 0 0 15,2 12 0-15,0 9 0 0,1 9 0 16,-3 4 0-16,-2 2 0 0,-2-2 0 15,-4-1 0-15,5 2 0 0,-1-3 0 16,-2-7 0-16,6-3 0 16,0-7 0-16,3-8-1045 0,-3-5-316 15,2-4-464-15</inkml:trace>
  <inkml:trace contextRef="#ctx0" brushRef="#br0" timeOffset="183708.01">22056 12630 6999 0,'0'0'964'0,"0"0"-735"0,0 0-229 16,31-45 0-16,-16 26 0 0,-3 0 0 16,-2 1 0-16,1-1 0 0,-9-1 0 15,-2 1 0-15,-2 2 0 0,-4 6 0 16,-9 6 0-16,1 6 0 16,-9 11 0-16,-8 9 0 0,6 8 0 15,2 6 0-15,3 2 0 0,5 2 0 16,9-1 0-16,6-4 0 15,4-2 0-15,11-4 0 0,3-7 0 16,7-7 0-16,2-7 0 0,4-6 0 16,0-5 0-16,0-13 0 0,-2-2 0 15,-2-8-669-15,-9 6-1868 0,-1-2 200 0</inkml:trace>
  <inkml:trace contextRef="#ctx0" brushRef="#br0" timeOffset="184031.69">22265 12521 5086 0,'0'0'1024'0,"0"0"-319"0,0 0 287 15,0 0-832-15,0 0 8 0,0 0-111 16,-15 47-57-16,11-24 0 0,-2 0 0 16,6-2 0-16,-2-3 0 15,2-2 0-15,2-2 0 0,4-6 0 16,-2-2 0-16,7-2 0 0,-1-4 0 16,5-4 0-16,1-6 0 0,3-4 0 15,-1-4 0-15,-1-1 0 0,-1 1 0 16,-3 1 0-16,-3 7 0 0,-6 4 0 15,-2 3 0-15,-2 3 0 16,-2 9 0-16,-4 5 0 0,2 4 0 16,2-2 0-16,2 0 0 0,6-6 0 15,4 0 0-15,1-5 0 0,-1-2 0 16,5-3 0-16,-1-5 0 0,3-4 0 16,-5-3 0-16,2-6 0 15,-1-1 0-15,-5-1 0 0,-2-1 0 16,-6 1 0-16,0-2 0 0,0 3 0 15,-2-1 0-15,2-1 0 0,0 4-1277 16,0-3-1933-16</inkml:trace>
  <inkml:trace contextRef="#ctx0" brushRef="#br0" timeOffset="184884.29">25450 14157 6022 0,'0'0'456'16,"0"0"-11"-16,0 0 23 0,-14 49-336 16,6-14 8-16,-3 4 124 15,3-5-176-15,0-7 36 0,2-4-71 16,1-6-53-16,1-7 0 0,2-4 0 16,2-5 0-16,0-2 0 0,4-10 0 15,3-10 0-15,5-11 0 0,2-2 0 16,3-3 0-16,0 5 0 0,-1 0 0 15,3 2 0-15,-1 8 0 0,-1 5 0 16,-5 9 0-16,-1 5 0 0,-5 7 0 16,0 13 0-16,2 7 0 0,-4 8 0 15,-2 5 0-15,-2 0 0 16,0-1 0-16,0 1 0 0,0-3 0 16,0-6 0-16,2-3 0 0,5-6 0 15,-1-7 0-15,4-6-313 0,1-4-1104 16,-1-2-2700-16</inkml:trace>
  <inkml:trace contextRef="#ctx0" brushRef="#br0" timeOffset="185132.49">25682 14436 6166 0,'0'0'977'0,"0"0"-193"0,0 0-519 16,0 0-265-16,0 0 0 0,35-41 0 15,-10 12 0-15,0-3 0 0,-5 3 0 16,-9 2 0-16,-3 1 0 0,-6 4 0 15,-2 5 0-15,-2 8 0 0,-4 4 0 16,-3 5 0-16,-9 10 0 0,-7 12 0 16,-2 9 0-16,0 11 0 0,7 5 0 15,7 0 0-15,7 2 0 16,6-5 0-16,10-8 0 0,7-7 0 16,6-11 0-16,1-9 0 0,3-5 0 15,2-9 0-15,-4-9-449 0,-8-3-599 16,-3-3-1874-16</inkml:trace>
  <inkml:trace contextRef="#ctx0" brushRef="#br0" timeOffset="185501.61">25946 14235 4526 0,'0'0'1128'0,"0"0"241"16,0 0-537-16,0 34-495 0,-10-8-337 15,-4 5 0-15,-1 1 0 0,3-3 0 16,6-1 0-16,4-2 0 0,2-2 0 15,6-5 0-15,4-2 0 0,2-3 0 16,5-6 0-16,-3-5 0 0,5-3 0 16,0-5 0-16,-1-5 0 0,-1-6 0 15,-3 0 0-15,1-2 0 16,-5 1 0-16,-4 6 0 0,-4 6 0 16,-2 3 0-16,0 2 0 0,0 3 0 15,-6 9 0-15,0 11 0 0,6 1 0 16,2 0 0-16,13-5 0 15,3-6 0-15,7-7 0 0,4-5 0 16,0-1 0-16,-2-9 0 0,0-4 0 16,-7-5 0-16,-1-5 0 15,-5 1 0-15,-5-3 0 0,-5-1 0 16,-2-4 0-16,-2 0 0 0,0 1 0 16,-2 3 0-16,2 5 0 0,0 3 0 15,2 4 0-15,2 2 0 0,0 1-345 16,0 2-1256-16,-2 0-800 0</inkml:trace>
  <inkml:trace contextRef="#ctx0" brushRef="#br0" timeOffset="185982.77">23406 14861 3109 0,'0'0'2513'0,"0"0"-1508"0,35 4-653 16,29-5 300-16,31-5-91 0,36-4-561 15,24-3 0-15,14 1 0 0,23-1 0 16,17 1 0-16,8 0 0 0,8 1 0 16,-1 4 0-16,-18 0 0 15,-13 5 0-15,-22-1 0 0,-24 2 0 16,-23 1 0-16,-25-1 0 0,-26-2 0 16,-28 0-1441-16,-22 0-1217 0</inkml:trace>
  <inkml:trace contextRef="#ctx0" brushRef="#br0" timeOffset="186399.93">24016 15080 5918 0,'0'0'657'0,"0"0"419"0,0 0-628 0,-11 70-355 15,9-19-93-15,-2 7 0 0,4 3 0 16,2-2 0-16,2 1 0 0,5 3 0 16,-7 4 0-16,-2-3 0 15,-4-3 0-15,-3-4 0 0,1-10 0 16,2-9 0-16,2-12 0 0,2-10-161 15,2-11-1356-15</inkml:trace>
  <inkml:trace contextRef="#ctx0" brushRef="#br0" timeOffset="187022.08">24293 15490 3269 0,'0'0'2157'0,"0"0"-620"15,0 0-605-15,0 0-635 0,0 0-297 16,0 0 0-16,47 4 0 0,-3-2 0 16,10-2 0-16,5 0 0 0,3-6 0 15,3 1 0-15,-3 0 0 0,-2 1 0 16,-7 1 0-16,-1 0 0 0,-9 1-517 15,-12-1-1052-15,-6 1-716 0</inkml:trace>
  <inkml:trace contextRef="#ctx0" brushRef="#br0" timeOffset="187527.03">25479 15223 5234 0,'0'0'1405'15,"0"0"-725"-15,0 0 12 0,0 0-511 16,-37-26-181-16,23 36 0 0,1 3 0 15,-3 5 0-15,-1 5 0 0,-3 6 0 16,-5 4 0-16,-2 5 0 16,-6 1 0-16,-7 4 0 0,-1-1 0 15,-4 0 0-15,1-2 0 0,3-3 0 16,6-7 0-16,4-8 0 0,8-9 0 16,6-8 0-16,5-5 0 15,8-6 0-15,2-9 0 0,4-6 0 16,6-2 0-16,3-4 0 0,-1-4 0 15,-2-1 0-15,0-5 0 0,-1 0 0 16,-5 1 0-16,0 8 0 16,0 8 0-16,-2 9 0 0,2 9 0 15,-2 2 0-15,2 2 0 0,6 11 0 16,7 11 0-16,5 7 0 0,7 3 0 16,6 2 0-16,5-5 0 0,3-3 0 15,0-2 0-15,-4-2 0 0,-6-3 0 16,-6-3 0-16,-6-2 0 0,-5-6 0 15,-3-3 0-15,-5-4 0 0,0-7-1113 16,-4-3-884-16,2-13-1357 0</inkml:trace>
  <inkml:trace contextRef="#ctx0" brushRef="#br0" timeOffset="187738.2">25025 15002 6230 0,'0'0'1005'0,"0"0"-48"0,0 0-957 16,0 0 0-16,70 3 0 15,-14-7 0-15,12-6 0 0,-2-2 0 16,-10 4 0-16,-2 2 0 0,-9 1 0 16,-6 4 0-16,-12 1 0 0,-10-1-1814 15,-5-1-3700-15</inkml:trace>
  <inkml:trace contextRef="#ctx0" brushRef="#br0" timeOffset="188216.02">25521 15592 4021 0,'0'0'2305'0,"-17"32"-1208"15,3-2-617-15,1 3-191 0,-1 4-289 16,3 0 0-16,5-3 0 16,2-6 0-16,4-2 0 0,0-7 0 15,2-6 0-15,0-3 0 0,0-7 0 16,2-3 0-16,3-7 0 16,1-13 0-16,6-8 0 0,1-9 0 15,1-3 0-15,1 4 0 0,-1 4 0 16,-1 8 0-16,-5 8 0 0,-1 5 0 15,-5 8 0-15,2 4 0 0,0 12 0 16,2 7 0-16,1 7 0 16,-3 3 0-16,0 0 0 0,-2-5 0 15,4-2 0-15,-1-2 0 0,3-4 0 16,-2-3 0-16,3-6 0 0,-3-4 0 16,0-5-777-16,-2-5-560 0,1-4-3281 0</inkml:trace>
  <inkml:trace contextRef="#ctx0" brushRef="#br0" timeOffset="188497.62">25740 15713 6679 0,'0'0'912'0,"0"0"-311"15,29-33-601-15,-19 23 0 0,-2 3 0 16,-1 0 0-16,-3 4 0 0,0-1 0 16,-2-2 0-16,0 0 0 15,0-1 0-15,-2 1 0 0,0 0 0 16,0 1 0-16,-2 1 0 0,-4 3 0 15,-7 4 0-15,-7 15 0 0,-5 9 0 16,0 11 0-16,4 5 0 16,9-1 0-16,8 0 0 0,8-5 0 15,13-8 0-15,5-5 0 0,11-9 0 16,7-5 0-16,3-9 0 0,5-8 0 16,-1-9 0-16,-1-7 0 0,-7-6-25 15,-12 7-1395-15,-5-2-417 0</inkml:trace>
  <inkml:trace contextRef="#ctx0" brushRef="#br0" timeOffset="188824.49">26062 15602 5270 0,'0'0'1112'15,"0"0"-63"-15,-18 39-365 0,11-16-607 16,3 2-77-16,0-1 0 0,0 1 0 16,2 0 0-16,0-4 0 15,2-2 0-15,2-5 0 0,4-4 0 16,2-2 0-16,3-4 0 0,3-4 0 15,3-4 0-15,1-5 0 0,3-2 0 16,2-3 0-16,2-1 0 16,-3-1 0-16,-1 0 0 0,-2 3 0 0,-9 3 0 15,-2 4 0-15,-6 3 0 16,0 4 0-16,0 11 0 0,-2 10 0 16,2 3 0-16,1 2 0 0,5-6 0 15,4-6 0-15,7-6 0 0,2-4 0 16,1-5 0-16,1-8 0 0,2-7 0 15,-5-5 0-15,1-5 0 0,-4-5 0 16,-5-4 0-16,-6-3 0 16,-4-2 0-16,-4-1 0 0,-4 1 0 15,0 2 0-15,0 11-233 0,2 3-2000 0</inkml:trace>
  <inkml:trace contextRef="#ctx0" brushRef="#br0" timeOffset="189538.58">26856 14789 5022 0,'0'0'1140'16,"0"0"-307"-16,0 0 364 15,0 0-1197-15,0 0 0 0,0 0 0 16,64 30 0-16,-18-23 0 0,5-3 0 16,-1-4 0-16,2 0 0 0,-7-2 0 15,-2-3 0-15,-9 1 0 0,-8-1 0 16,-5 2 0-16,-9-1 0 0,-7 2 0 15,-3 1-761-15,-2 0-624 0,-9-2-4297 16</inkml:trace>
  <inkml:trace contextRef="#ctx0" brushRef="#br0" timeOffset="189683.43">26794 15021 6390 0,'0'0'613'16,"0"0"-141"-16,31 48 245 0,-2-35-717 15,10-3 0-15,9-5 0 0,3-4 0 16,1-1 0-16,-4-4 0 0,-5-2 0 16,-4 2 0-16,-6-5 0 15,-4-1 0-15,-10 0-1125 0,-7-2-5334 0</inkml:trace>
  <inkml:trace contextRef="#ctx0" brushRef="#br0" timeOffset="190432.63">28249 14475 5078 0,'0'0'864'0,"0"0"-207"0,0 0 39 16,0 0-152-16,-6 46-288 0,-2 4-159 15,2 14-97-15,-1 8 0 16,3 0 0-16,-2 6 0 0,-2 6 0 15,-3 5 0-15,-5-3 0 0,-5-5 0 16,1-5 0-16,3-12 0 16,5-8 0-16,5-15 0 0,7-13 0 15,11-17-49-15,1-8-1171 0,3-9-2334 0</inkml:trace>
  <inkml:trace contextRef="#ctx0" brushRef="#br0" timeOffset="190808.25">28483 14504 3501 0,'0'0'1541'16,"0"0"-501"-16,0 0-287 0,0 0-117 15,0 0-96-15,0 0-359 0,0 0-181 16,0 0 0-16,33 46 0 15,-4-34 0-15,6-4 0 0,6-2 0 16,5-5 0-16,-3-1 0 0,-3-5 0 16,-5-4 0-16,-8-3 0 15,-5 2 0-15,-9 0 0 0,-7 1 0 16,-4 3 0-16,-2 2 0 0,-4 4 0 16,-9 5 0-16,-5 13 0 0,-5 11 0 15,-4 9 0-15,7 11 0 0,-3 4 0 16,0 4 0-16,2 6 0 0,-3 2 0 15,3-2 0-15,4-2 0 0,1-5 0 16,1 0 0-16,1-8 0 0,-1-6-181 16,-1-5-163-16,1-6-44 15,-3-9-689-15,5-5-191 0,-1-8-645 0</inkml:trace>
  <inkml:trace contextRef="#ctx0" brushRef="#br0" timeOffset="190981.21">28311 15119 7395 0,'0'0'756'0,"0"0"-715"16,58-28-41-16,-12 16 0 15,7 0 0-15,-3 1 0 0,2 3 0 16,3 1 0-16,5-1 0 0,2-3 0 16,-2-3 0-16,0-2 0 0,-14 3-213 15,-7-4-2540-15</inkml:trace>
  <inkml:trace contextRef="#ctx0" brushRef="#br0" timeOffset="191448.37">29186 14461 1508 0,'0'0'3134'0,"0"0"-1614"15,0 44-603-15,-4-23-109 0,-5 6-503 16,-1 2-305-16,-5 3 0 0,3 0 0 16,-2 1 0-16,-1 0 0 15,-1 1 0-15,-5-1 0 0,0-1 0 16,-6-1 0-16,1-3 0 0,3-3 0 16,2-6 0-16,7-6 0 0,5-6 0 15,7-3 0-15,2-2 0 16,0-1 0-16,13 2 0 0,9 0 0 15,12 2 0-15,5-3 0 0,2 0 0 16,-2-2 0-16,3 0 0 0,-1-4 0 16,-4-1 0-16,-4 2 0 15,-10-3 0-15,-6 1 0 0,-5-2 0 16,-4-4-229-16,-1 4-1232 0,-3-6-4009 0</inkml:trace>
  <inkml:trace contextRef="#ctx0" brushRef="#br0" timeOffset="191661.25">29318 14684 7399 0,'0'0'793'0,"-31"58"-793"15,19-20 0-15,-1 5 0 0,3 4 0 16,-1 4 0-16,3 5 0 0,0 1 0 16,4 1 0-16,0-1 0 0,0-4 0 15,-1-4 0-15,1-3 0 16,-4-7 0-16,2-6 0 0,0-5 0 15,-3-7 0-15,5-10-985 0,2-8-1768 0</inkml:trace>
  <inkml:trace contextRef="#ctx0" brushRef="#br0" timeOffset="192750.07">29665 15001 2957 0,'0'0'3197'16,"0"0"-1804"-16,0 0-869 0,0 0-403 15,-8 45-121-15,8-13 0 16,-2 3 0-16,2 2 0 0,-2-5 0 15,-2-4 0-15,-2 0 0 0,-3-3 0 16,1-3 0-16,-2-4 0 16,3-5 0-16,1-6 0 0,2-3 0 15,2-4 0-15,0-1 0 0,2-9 0 16,6-12 0-16,5-6 0 0,5-5 0 16,5-5 0-16,-1 1 0 0,5-2 0 15,0 2 0-15,2 3 0 0,-4 8 0 16,-3 8 0-16,-3 9 0 0,-7 7 0 15,-2 2 0-15,-3 2 0 0,1 5 0 16,-2 3 0-16,2 8 0 0,-2 1 0 16,0 1 0-16,-4 2 0 15,0-5 0-15,0 0 0 0,-4-4 0 16,2-2 0-16,0-5 0 0,2-3 0 16,0-2 0-16,0-1 0 0,8-2 0 15,5-7 0-15,3-7 0 16,5-5 0-16,0-2 0 0,-3 4 0 15,-1 2 0-15,-1 4 0 0,-3 4 0 16,-5 4 0-16,-4 3 0 0,0 5 0 16,0 11 0-16,-2 11 0 15,-2 10 0-15,-2 3 0 0,-4 0 0 16,2-6 0-16,2-4 0 0,2-5 0 16,2-1 0-16,2-5 0 0,2-6 0 15,7-6 0-15,1-5 0 0,-1-2-785 16,3-8-1644-16</inkml:trace>
  <inkml:trace contextRef="#ctx0" brushRef="#br0" timeOffset="193405.43">30182 14408 4345 0,'0'0'1313'0,"0"0"-404"0,0 0-65 0,0 0-63 16,0 0-781-16,0 0 0 0,0 0 0 15,0 0 0-15,56-33 0 0,-13 28 0 16,7 5 0-16,-3 1 0 0,-3 6 0 15,-9 5 0-15,-10 2 0 0,-13 5 0 16,-10 1 0-16,-8 4 0 0,-11 1 0 16,-7 1 0-16,-9 1 0 0,0 3 0 15,-3-4 0-15,10-3 0 16,5-7 0-16,8-2 0 0,11-4 0 16,7-2 0-16,11-2 0 0,13-1 0 15,12-2 0-15,1-3 0 16,1 0 0-16,-8 0 0 0,-2-2 0 15,-8 1 0-15,-4 0 0 0,-3-2-557 16,-5 2-844-16</inkml:trace>
  <inkml:trace contextRef="#ctx0" brushRef="#br0" timeOffset="195002.29">20574 16578 2785 0,'0'0'3073'0,"0"0"-2288"0,0 0 191 16,0 0-444-16,-31 44-491 0,21-7-41 15,-5 8 0-15,-1 3 0 0,7 0 0 16,1-2 0-16,4-2 0 0,4-6 0 15,4-5 0-15,9-6 0 16,1-6 0-16,3-6 0 0,3-6 0 16,-1-9 0-16,2-3 0 0,1-11 0 15,1-7 0-15,0-3 0 0,-1-6 0 16,1-3 0-16,-2-1 0 16,-3 3 0-16,-5 7 0 0,-5 9 0 15,-6 6 0-15,2 8 0 0,-4 1 0 16,0 12 0-16,0 8 0 0,0 9 0 15,4 1 0-15,5-1 0 16,1-9 0-16,5-5 0 0,7-2 0 16,3-6 0-16,6-3 0 0,2-4 0 15,-2-8 0-15,0-5 0 0,-2-9 0 16,-6 1 0-16,-7-5 0 0,-1-2 0 16,-9 2 0-16,-4-1 0 0,-2-1 0 15,-4-3 0-15,-4-6 0 0,4-4-841 16,-3 6-1216-16,5-5-1713 0</inkml:trace>
  <inkml:trace contextRef="#ctx0" brushRef="#br0" timeOffset="195338.33">21225 16087 5438 0,'-14'33'1577'0,"-1"5"-805"0,1 10-367 16,1 4-405-16,5 5 0 0,4 4 0 15,4 3 0-15,0 2 0 0,2 4 0 16,2 0 0-16,-4-1 0 16,0-4 0-16,-2-5 0 0,-6-10 0 15,4-11 0-15,-2-13 0 0,3-12 0 16,1-7 0-16,2-7 0 0,0-3 0 16,2-13 0-16,7-18 0 0,5-7 0 15,7-8 0-15,2 1 0 0,-1 12 0 16,-3 7 0-16,-7 13 0 0,-3 9 0 15,-5 5 0-15,0 5 0 16,-2 10 0-16,4 12 0 0,-4 6 0 16,-2 4 0-16,0 3 0 0,0-6 0 15,2-1 0-15,-2-3 0 0,4-4 0 16,1-5 0-16,-5 0 0 16,2-10 0-16,-2-2-2318 0,0-7-1259 0</inkml:trace>
  <inkml:trace contextRef="#ctx0" brushRef="#br0" timeOffset="195515.8">21494 16751 8135 0,'0'0'57'0,"0"0"-57"0,0 0 0 16,0 0 0-16,-25 59 0 0,9-22 0 16,-1 0 0-16,11-5 0 0,2-8 0 15,4-6 0-15,10-6 0 0,0-7 0 16,3-5 0-16,-3-2-857 0,-2-8-3705 15</inkml:trace>
  <inkml:trace contextRef="#ctx0" brushRef="#br0" timeOffset="195638.18">21546 16319 7671 0,'0'0'521'0,"0"0"-521"15,0 0 0-15,0 0 0 0,0 0 0 16,0 0 0-16,0 0 0 0,0 0-1457 15,-5 54-1053-15</inkml:trace>
  <inkml:trace contextRef="#ctx0" brushRef="#br0" timeOffset="196038.57">21792 16649 2653 0,'0'0'3421'0,"0"0"-2524"16,0 0-185-16,0 0-203 16,0 0-509-16,0 0 0 0,-38 16 0 15,7 21 0-15,-4 9 0 0,10 1 0 16,9-2 0-16,3-2 0 0,9-3 0 16,4-3 0-16,7-6 0 0,9-10 0 15,5-7 0-15,8-8 0 0,4-7 0 16,4-11 0-16,2-8 0 0,-4-6 0 15,-4-7 0-15,-6 5-961 16,-8-5-2269-16</inkml:trace>
  <inkml:trace contextRef="#ctx0" brushRef="#br0" timeOffset="196335.84">22002 16318 6426 0,'0'0'1357'0,"0"0"-948"16,0 0-409-16,-6 48 0 0,-2-2 0 15,-7 13 0-15,-3 6 0 0,-1 2 0 16,3 2 0-16,-5-3 0 16,7 0 0-16,1-10 0 0,3-7 0 15,8-7 0-15,2-13 0 0,6-11 0 16,8-11 0-16,5-7 0 0,8-17 0 16,2-8 0-16,4-8 0 0,-2-2 0 15,-4-1 0-15,-4 4 0 0,-7 11 0 16,-3 8 0-16,-9 4 0 0,-2 7 0 15,-2 2 0-15,0 3 0 16,0 9 0-16,0 9 0 0,-4 4 0 16,2-2 0-16,2-2 0 0,2-6 0 15,10-4 0-15,9-6 0 0,-1-3-961 16,-1-5-3601-16</inkml:trace>
  <inkml:trace contextRef="#ctx0" brushRef="#br0" timeOffset="196822.23">23088 16745 4938 0,'0'0'452'0,"-2"-34"368"16,0 22 341-16,-7 3-509 16,-1 2-483-16,-5 3-169 0,-5 1 0 15,-3 3 0-15,-2 6 0 0,0 4 0 16,-3 3 0-16,7 1 0 0,0 0 0 15,5 0 0-15,5-3 0 0,7-2 0 16,2-3 0-16,2-1 0 16,4 0 0-16,7 5 0 0,11 1 0 15,5 5 0-15,12 0 0 0,-1 3 0 16,-3-2 0-16,0 1 0 0,0 1 0 16,-4-1 0-16,-6-1 0 0,-9 0 0 15,-7 0 0-15,-9-2 0 0,-7 1 0 16,-9-1 0-16,-9-2 0 0,-4-1 0 15,-6-3 0-15,-4-1 0 16,0-4 0-16,-3 0 0 0,7-4 0 16,8-4 0-16,9-4 0 0,9-7 0 15,9-8-85-15,6-4-887 0,9-9-105 16,1 5-1544-16,3-4-816 0</inkml:trace>
  <inkml:trace contextRef="#ctx0" brushRef="#br0" timeOffset="197150.55">23268 16261 4734 0,'0'0'972'16,"0"0"-119"-16,0 0-165 0,31 51-8 15,-23-6-415-15,-8 10-265 0,-2 4 0 16,-11 1 0-16,-5 2 0 0,-7 5 0 16,2-1 0-16,-4 1 0 0,0-6 0 15,5-6 0-15,5-10 0 0,7-12 0 16,6-8 0-16,4-11 0 0,4-9 0 15,6-5 0-15,11-14 0 16,4-10 0-16,1-8 0 0,3-6 0 16,0-1 0-16,-2 3 0 0,-6 6 0 15,-7 11 0-15,-5 9 0 0,-9 10 0 16,-2 17 0-16,-7 4 0 16,1 9 0-16,0 1 0 0,2-3 0 15,1-1 0-15,3-1 0 0,0-2 0 16,4-6 0-16,3-5 0 0,3-1 0 15,2-6 0-15,7-5 0 0,-1-3-757 16,-3-4-608-16,-1-6-3077 0</inkml:trace>
  <inkml:trace contextRef="#ctx0" brushRef="#br0" timeOffset="197449.15">23578 16752 6478 0,'0'0'1714'16,"-33"-21"-1714"-16,12 17 0 0,-2 7 0 15,4 7 0-15,-5 6 0 0,-1 6 0 16,6 4 0-16,3 1 0 16,3 3 0-16,9-1 0 0,4-1 0 15,4-3 0-15,9-2 0 0,5-6 0 16,9-7 0-16,2-4 0 0,4-6 0 16,-2-2 0-16,-2-9 0 0,-4-7 0 15,-6-2 0-15,-3-5 0 16,-6-3 0-16,-3-2 0 0,-5-1 0 15,-2 1 0-15,0 1 0 0,-6 3 0 16,1 4 0-16,-1 7 0 0,4 7 0 16,0 2-685-16,2 1-1208 0,4 3 244 15,2-3-412-15</inkml:trace>
  <inkml:trace contextRef="#ctx0" brushRef="#br0" timeOffset="197666.38">23764 16691 4610 0,'0'0'1588'0,"0"0"-563"0,-29 57-56 15,4-24-969-15,0 6 0 16,2-2 0-16,5-1 0 0,7-2 0 16,5-4 0-16,10-1 0 0,11-5 0 15,5-5 0-15,7-4 0 0,6-6 0 16,9-7 0-16,-1-6 0 16,3-6 0-16,-7-7 0 0,-6 1 0 15,-4-5 0-15,-9 0 0 0,-5-3 0 16,-3-2 0-16,-4-3 0 0,-2 0 0 15,-2-3 0-15,0 3 0 0,-2 1 0 16,0 0 0-16,0 2 0 0,0 1-717 16,2 7-692-16,-2 0-2216 0</inkml:trace>
  <inkml:trace contextRef="#ctx0" brushRef="#br0" timeOffset="197899.53">24115 16331 4918 0,'0'0'1793'0,"0"0"-1065"0,0 0-8 15,0 0-687-15,0 0-33 0,2 71 0 16,-10-22 0-16,0 7 0 0,1-2 0 16,3 1 0-16,0-2 0 15,2-3 0-15,0-4 0 0,2-5 0 16,2-7 0-16,2-4 0 0,2-5 0 15,5-8 0-15,-1-5 0 16,2-6-913-16,-1-5-480 0,1-2-1944 0</inkml:trace>
  <inkml:trace contextRef="#ctx0" brushRef="#br0" timeOffset="198149.86">24367 16711 6318 0,'0'0'1801'16,"-16"-38"-1728"-16,1 22-73 0,-3 7 0 15,1 7 0-15,-4 6 0 0,-1 12 0 16,-1 6 0-16,-4 8 0 16,4 3 0-16,5 3 0 0,5-3 0 15,9 0 0-15,4-2 0 0,6-5 0 16,9-6 0-16,8-6 0 0,6-9 0 16,4-6 0-16,2-9 0 0,0-11 0 15,2-6 0-15,-6-5 0 0,-2-6-273 16,-8-3-1232-16,-5 10-143 15,-5-6-589-15</inkml:trace>
  <inkml:trace contextRef="#ctx0" brushRef="#br0" timeOffset="198275.87">24458 16268 6879 0,'0'0'1020'0,"0"0"-727"0,-12 69-293 16,8-14 0-16,0 12 0 0,-1 5 0 15,-3 6 0-15,2 0 0 0,-2-2 0 16,1-6 0-16,7-12 0 0,0-10 0 15,5-11 0-15,5-8 0 16,6-15 0-16,-3-6-1385 0,3-9-1677 0</inkml:trace>
  <inkml:trace contextRef="#ctx0" brushRef="#br0" timeOffset="198876.63">25051 16332 5814 0,'0'0'644'0,"0"0"153"0,0 0 19 0,0 0-695 16,-18 47-121-16,-5 0 0 0,-6 12 0 15,-2 7 0-15,2-1 0 16,6 4 0-16,5-2 0 0,8-1 0 16,5-6 0-16,5-8 0 0,13-7 0 15,1-9 0-15,5-11 0 0,6-11 0 16,2-10 0-16,4-9 0 0,0-14 0 15,2-7 0-15,-4-7 0 0,-7-2 0 16,-7 1 0-16,-7 1 0 16,-8 8 0-16,-14 7 0 0,-9 9 0 15,-8 9 0-15,-8 7 0 0,1 7 0 16,1 4 0-16,8-1 0 0,6-3 0 16,15-4 0-16,2-5 0 0,6-2 0 15,6 0-901-15,11-3-84 16,-1-2-167-16,13-6-1689 0</inkml:trace>
  <inkml:trace contextRef="#ctx0" brushRef="#br0" timeOffset="199137.99">25151 16931 6567 0,'0'0'948'0,"55"-11"-271"16,-17-7-677-16,-1-6 0 0,-4-2 0 15,-4-2 0-15,-6-1 0 0,-11 2 0 16,-4-1 0-16,-8 1 0 0,-6 5 0 15,-10 4 0-15,-7 8 0 0,-10 10 0 16,-7 10 0-16,-5 10 0 16,-5 11 0-16,5 4 0 0,-1 5 0 15,20-1 0-15,7-3 0 0,15-1 0 16,14-3 0-16,17-3 0 0,16-5 0 16,15-7 0-16,13-9 0 0,9-8 0 15,11-13 0-15,4-9 0 16,-18-1-329-16,-3-10-7282 0</inkml:trace>
  <inkml:trace contextRef="#ctx0" brushRef="#br0" timeOffset="199820.55">26118 16873 1752 0,'0'0'2910'0,"0"0"-2046"0,31-29 289 0,-16 17-537 15,-1 2-100-15,-4 2-135 0,1-2-381 16,1-1 0-16,-2-4 0 0,-1-2 0 16,-1-4 0-16,0-1 0 15,-2-2 0-15,-1 0 0 0,-5 1 0 16,-5 1 0-16,-3 3 0 0,-8 4 0 16,-5 7 0-16,-4 6 0 0,-2 8 0 15,0 13 0-15,1 13 0 0,1 12 0 16,4 6 0-16,5 6 0 0,5 3 0 15,7-3 0-15,4-4 0 0,17-8 0 16,5-8 0-16,11-13 0 16,9-11 0-16,3-12 0 0,7-7 0 15,-2-13 0-15,-5-8-73 0,-4-3-147 16,-10-1 4-16,-8 1 60 16,-8 5 144-16,-9 7-8 0,-4 6 40 0,-2 7-4 15,-2 6 488-15,-4 1-347 0,-1 12-157 16,-1 11 0-16,0 4 0 15,2 3 0-15,1-5 0 0,1-4 0 16,2-8 0-16,0-4 0 0,0-4 0 16,2-3 0-16,0-3 0 0,0-2 0 15,0-9 0-15,2-12 0 16,4-4 0-16,5-7 0 0,5-1 0 16,3 2 0-16,2-3 0 0,1 4 0 15,3 4 0-15,-4 4 0 0,-7 11 0 16,-6 12 0-16,-3 3 0 0,-5 15 0 15,-7 3 0-15,3 4 0 16,-4 1 0-16,4 1 0 0,0-2 0 16,4-2 0-16,4-5-289 0,0-7-999 15,6-4-2846-15</inkml:trace>
  <inkml:trace contextRef="#ctx0" brushRef="#br0" timeOffset="200059.43">26881 16795 6615 0,'0'0'1172'0,"-8"-52"-767"0,-5 25-405 16,-5 8 0-16,-3 5 0 0,-2 7 0 16,0 7 0-16,-1 7 0 15,-1 9 0-15,0 7 0 0,2 5 0 16,7 4 0-16,3 4 0 0,9-1 0 16,4 1 0-16,8-6 0 0,13-6 0 15,6-5 0-15,6-7 0 0,2-7 0 16,4-5 0-16,-5-7 0 0,-1-6 0 15,-6-4 0-15,-9-5 0 0,-5-1 0 16,-5-4 0-16,-6 0 0 16,-2-1 0-16,0 1 0 0,-6 2 0 15,-1 2-1457-15,3 6-336 0,0 0-580 0</inkml:trace>
  <inkml:trace contextRef="#ctx0" brushRef="#br0" timeOffset="200310.37">27005 16673 4333 0,'0'0'2818'0,"0"0"-1886"16,-31 37-823-16,14-16-109 0,5 7 0 16,0 2 0-16,1 7 0 15,7 0 0-15,4-2 0 0,4-2 0 16,7-2 0-16,5-5 0 0,7-3 0 16,2-7 0-16,4-4 0 0,4-7 0 15,2-5 0-15,0-7 0 0,0-7 0 16,-6-4 0-16,-4-6 0 0,-7-1 0 15,-3-2 0-15,-9-4 0 0,-2-1 0 16,-4 2 0-16,0 2 0 16,0 8 0-16,-2 8 0 0,0 6 0 15,0 5-729-15,2 1-644 0,2 0-339 0</inkml:trace>
  <inkml:trace contextRef="#ctx0" brushRef="#br0" timeOffset="200750.24">27460 16799 4390 0,'0'0'1904'16,"0"0"-1015"-16,0 0 120 0,-48-37-1009 16,29 26 0-16,1 2 0 0,-3 3 0 15,3 4 0-15,-3 4 0 16,0 6 0-16,1 7 0 0,-1 6 0 16,0 1 0-16,5 4 0 0,1 3 0 15,9-3 0-15,6-3 0 0,8-3 0 16,11-5 0-16,4-7 0 0,4-3 0 15,-1-5 0-15,1-1 0 0,-4-8 0 16,-4-4 0-16,-3-2 0 16,1 0 0-16,-5-2 0 0,-2 3 0 15,-1 3 0-15,-5 4 0 0,0 4 0 16,-2 3 0-16,2 3 0 0,4 15 0 16,5 14 0-16,3 11 0 0,-1 7 0 15,-1 3 0-15,-1-1 0 0,-7 0 0 16,-4 4 0-16,-6-2 0 15,-6 3 0-15,-11 0 0 0,-4-4 0 16,-6-2 0-16,-4-3 0 0,-4-7 0 16,-3-5 0-16,3-10 0 0,2-6 0 15,2-9 0-15,4-10 0 16,6-5 0-16,6-15 0 0,7-13 0 16,8-13 0-16,6-14 0 0,10-14 0 15,7-13-237-15,6-10-403 0,8-6-461 16,6-1 29-16,-8 26-81 0,8 2-2432 0</inkml:trace>
  <inkml:trace contextRef="#ctx0" brushRef="#br0" timeOffset="201042.33">27842 16243 6595 0,'0'0'1120'16,"0"0"-656"-16,0 0-451 0,-35 60-13 0,12-3 0 15,-2 16 0-15,1 7 0 16,3 2 0-16,2-1 0 0,5-2 0 15,3-8 0-15,3-7 0 0,6-10 0 16,2-9 0-16,2-13 0 0,4-9 0 16,5-11 0-16,3-10 0 15,9-5 0-15,6-12 0 0,4-6 0 16,0 0 0-16,0-3 0 0,-10 9 0 16,-7 4 0-16,-9 4 0 0,-3 6 0 15,-2-1 0-15,-2 2 0 0,0 3 0 16,0 11 0-16,0 10 0 0,-4 2 0 15,0 0 0-15,1-7 0 0,3-6 0 16,0-1 0-16,3-5 0 16,3-1 0-16,0-5-1073 0,2-1-764 0</inkml:trace>
  <inkml:trace contextRef="#ctx0" brushRef="#br1" timeOffset="-192290.68">27482 7821 3341 0,'0'0'948'0,"-33"-44"-888"16,2 13-60-16,-12-2-4 0,-15 7 0 0,-12-3 4 15,12 2-16-15,-4-4 16 0,-6-2 32 16,-7-3-24-16,-7-3-3 16,-9-2-5-16,-7-2 0 0,-9-1-21 15,-13 0-19-15,-10 2-28 0,-11-1 28 16,-12 0-40-16,-10 3 24 0,-11 2 32 16,-8 6 12-16,-10 0-8 15,-8 5 20-15,-5 4 24 0,-10 2-24 16,-6 3 68-16,-2 4 168 0,-7 2-151 15,-1 4-9-15,-3 3 64 0,-4 4-60 16,-4 1 12-16,9 7 40 16,-7 5-80-16,4 5-8 0,5 5 0 15,-3 4-44-15,7 7-8 0,8 5-84 16,6 6-64-16,14 3-4 0,9 7 64 16,15 3 52-16,13 3-20 0,16 6-77 15,13 2 93-15,13 6 48 0,21 2 4 16,19 3 12-16,16-1 4 0,20 5 93 15,15 3-57-15,15 2 52 16,14 5 60-16,18-1-80 0,15 0 0 16,19-2 48-16,14-1-48 0,17-1-36 15,20-2 44-15,17-2-56 16,17-6-4-16,18 0 104 0,18-3-16 16,22-4 24-16,9 1 12 0,15-4-96 15,9-3-12-15,14-2 28 0,6-6-52 16,4-6 16-16,8-7 36 0,9-6-36 15,6-10 40-15,8-9 93 16,9-7-85-16,1-6 24 0,3-7 60 16,3-6-116-16,1-9 4 0,-2-4 36 15,-5-10-92-15,-7-5 20 0,-11-10 8 16,-9-6-20-16,-9-5-4 0,-22-6 24 16,-16-5-28-16,-20-8-8 0,-28 0 12 15,-18-5-4-15,-25-4-8 0,-22-3 28 16,-19-4-16-16,-17-3 16 15,-20 1 224-15,-15-3-172 0,-17-4-4 16,-14 1-28-16,-14-2-48 0,-25 0-24 16,-23 6-32-16,-25 1-268 0,-28 1-104 15,-30 8-845-15,23 21-216 0,-22 6-307 0</inkml:trace>
  <inkml:trace contextRef="#ctx0" brushRef="#br1" timeOffset="-185658.89">31228 14629 2581 0,'0'0'2345'16,"-4"-44"-1941"-16,-11 16 100 0,-7-4-348 16,-9-1-40-16,-9 0 12 0,-5-1-116 15,-7 2 52-15,1 3 48 0,-5-2-84 16,0 2 32-16,-2 1 33 16,-2 2-89-16,-10 0 0 0,-7 0-4 15,-7 4-153-15,-14 0-23 0,-9 4-156 16,-9 3 124-16,-10 3 80 0,-8 7 60 15,-7 4 60-15,-8 5 8 0,-6 8 112 16,-6 9 48-16,-4 5-20 0,-3 10 44 16,-3 5-160-16,-1 7-4 0,7 10-20 15,6 7 0-15,10 8 0 16,12 5 0-16,13 3 0 0,13 2 0 16,18 1 24-16,10 5-16 0,15 4 40 15,14 2 20-15,11 2-64 0,12 1 16 16,14 1-20-16,13 1-12 15,14 1 12-15,23-3 0 0,23-4 8 16,21-6-8-16,28-10 0 0,21-8 12 16,21-10-12-16,18-13 0 0,11-11 0 15,14-11 0-15,6-16 12 16,9-9-4-16,10-11 160 0,0-15 309 16,12-8-145-16,3-9-16 0,-1-10 80 15,1-7-288-15,-5-7-91 0,-10-7-17 16,-12-4 0-16,-21-4 0 0,-25-4 0 15,-29-4 0-15,-23-3 0 0,-28-3-125 16,-26-6-51-16,-24 0 24 16,-27-5-216-16,-27-3 20 0,-24 2 84 15,-24-2-281-15,-22-3-71 0,17 29-84 16,-15-5-1805-16</inkml:trace>
  <inkml:trace contextRef="#ctx0" brushRef="#br1" timeOffset="-172419.92">23369 813 1400 0,'0'0'3690'16,"2"-50"-3014"-16,-2 29 289 0,-2 3-241 16,-2 7-236-16,2 3-239 0,-5 2-249 15,-5 6 0-15,-11 4 0 16,-4 12 0-16,-8 13 0 0,0 11 0 15,-2 10 0-15,2 7 0 0,6 8 0 16,2 7 0-16,6 1 0 0,9 2 0 16,8-6 0-16,6-4 0 0,12-13 0 15,7-8 0-15,6-13 0 0,6-12 0 16,6-10 0-16,5-9 0 16,5-10 0-16,-1-12 0 0,-5-5 0 0,-6-7 0 15,-12-1 0-15,-10 2 0 16,-13 2 0-16,-6 6 0 0,-13 8 0 15,-4 8 0-15,-6 9 0 0,-6 12 0 16,-6 12 0-16,-2 9 0 0,-3 4 0 16,3 2 0-16,10 0 0 0,10-7-277 15,13-9-1436-15,8-10 229 16,12-8-329-16</inkml:trace>
  <inkml:trace contextRef="#ctx0" brushRef="#br1" timeOffset="-171940.21">23660 813 4962 0,'0'0'712'0,"0"0"-236"0,0 0 285 0,0 0-373 15,0 0-124-15,0 0 100 16,0 0-160-16,35 8-143 0,-26 20-61 15,-3 13 0-15,-6 4 0 0,-4 1 0 16,-7 3 0-16,-7-6 0 0,-5-3 0 16,-4-3 0-16,9-6 0 0,-1-8 0 15,5-4 0-15,3-8 0 0,5-6 0 16,6-2 0-16,0-2 0 0,0-1 0 16,4 0 0-16,13-1 0 15,12-8 0-15,12-4 0 0,4-1 0 16,1-1 0-16,-7 4 0 0,-8 2 0 15,-2 0 0-15,-6 5 0 0,-7-1 0 16,-5 1-1133-16,-1 1-708 0,-4-3-1052 16</inkml:trace>
  <inkml:trace contextRef="#ctx0" brushRef="#br1" timeOffset="-171759.01">23958 911 7291 0,'0'0'360'0,"-39"35"181"16,24-11-541-16,1 2 0 0,3 4 0 16,5 3 0-16,0 3 0 0,0 3 0 15,4 3 0-15,0 4 0 0,2 1 0 16,0-2 0-16,4-8 0 0,6-7 0 16,3-8 0-16,3-9 0 15,7-11-1225-15,-9-2-376 0,7-10-552 0</inkml:trace>
  <inkml:trace contextRef="#ctx0" brushRef="#br1" timeOffset="-171413.33">24231 949 7515 0,'0'0'677'0,"0"0"-677"16,0 0 0-16,0 0 0 0,0 0 0 15,0 0 0-15,-39-11 0 16,18 28 0-16,-8 14 0 0,-4 13 0 15,-2 6 0-15,6 3 0 0,8-1 0 16,11-4 0-16,6-1 0 0,6-4 0 16,10-6 0-16,5-6 0 0,5-8 0 15,11-6 0-15,0-8 0 0,5-9 0 16,-1-5 0-16,2-13 0 0,-4-8 0 16,3-7 0-16,-5-8 0 0,-9-3 0 15,-5-2 0-15,-13-1 0 16,-10 0 0-16,-10 2 0 0,-3 3 0 15,-4 9 0-15,5 11 0 0,6 8 0 16,1 5 0-16,5 6 0 0,4 2 0 16,-2 1 0-16,2 2 0 0,0 6-273 15,0 1-2192-15,6 9-172 0</inkml:trace>
  <inkml:trace contextRef="#ctx0" brushRef="#br1" timeOffset="-171139.96">24739 1073 3857 0,'0'0'2946'0,"-25"-58"-2058"16,5 30-440-16,1 8-395 0,1 6-53 15,1 6 0-15,1 5 0 0,-3 4 0 16,0 9 0-16,1 7 0 0,-1 9 0 16,-2 9 0-16,1 6 0 0,5 8 0 15,5 2 0-15,8 4 0 0,6-2 0 16,13-5 0-16,7-4 0 15,9-12 0-15,7-7 0 0,5-8 0 16,-3-10 0-16,-3-7 0 0,-4-7 0 16,-8-10 0-16,-4-9 0 0,-3-5 0 15,-9-8 0-15,-5-6 0 16,-8-10 0-16,-13-12 0 0,-10-7 0 16,-8-2 0-16,0 11 0 0,-2 12 0 15,6 20-469-15,0 8-3521 0</inkml:trace>
  <inkml:trace contextRef="#ctx0" brushRef="#br1" timeOffset="-170499.04">22829 674 6502 0,'0'0'389'0,"-58"-19"459"0,29 12-448 0,3 1-347 15,1 1-53-15,0 2 0 0,2 0 0 16,-2 5 0-16,5 5 0 0,-1 6 0 16,2 2 0-16,1 2 0 0,10 3 0 15,-1-4 0-15,3 3 0 16,4-3 0-16,6-1 0 0,9 2 0 16,9-3 0-16,13 3 0 0,13 1 0 15,2 1 0-15,5 2 0 16,-7 1 0-16,-9 4 0 0,-8 2 0 15,-10 3 0-15,-5 0 0 0,-9 3 0 16,-7-3 0-16,-11-1 0 0,-5-1 0 16,-9-4 0-16,-2-1 0 0,-8-2 0 15,-2-3 0-15,-7-4 0 0,1-4 0 16,2-7 0-16,3-6 0 0,5-14-289 16,6-13-847-16,9 2-305 0,5-12-3553 15</inkml:trace>
  <inkml:trace contextRef="#ctx0" brushRef="#br1" timeOffset="-170359.07">22660 407 5050 0,'0'0'328'0,"0"0"136"15,0 0 277-15,23 51-25 16,-23-13-104-16,-7 21-331 0,-3 8-281 16,-4 9 0-16,-1 4 0 0,5 1 0 15,1 2 0-15,9-4 0 16,7-2 0-16,7-8 0 0,9-8 0 15,2-10 0-15,-1-16-173 0,7-15-3513 0</inkml:trace>
  <inkml:trace contextRef="#ctx0" brushRef="#br1" timeOffset="-169802.48">25998 928 2681 0,'0'0'1048'0,"21"-50"-884"0,-13 25-36 16,-4 6-120-16,-4 4 409 0,0 5-17 15,0 3-180-15,0 6 20 16,-2-2 268-16,-2 0-116 0,-4-2-31 15,-3-2 243-15,-7-1-200 0,3 0-80 16,1 2-31-16,1 2-293 0,7 3 0 16,-2 1 0-16,-2 3 0 0,-1 8 0 15,-3 9 0-15,-7 9 0 16,3 4 0-16,1 4 0 0,3-2 0 16,3-1 0-16,5 2 0 0,4 2 0 15,4 3 0-15,8 2 0 16,7 3 0-16,4 1 0 0,1-1 0 15,3 0 0-15,-2-7 0 0,-2-5 0 16,-5-7 0-16,-3-5 0 0,-11-6 0 16,-2-2-81-16,-2-6-315 0,-5-4-664 15,1-2-385-15,-6-3-644 0</inkml:trace>
  <inkml:trace contextRef="#ctx0" brushRef="#br1" timeOffset="-169649.07">25645 1254 5750 0,'0'0'472'16,"45"15"197"-16,-6-10 51 0,9-1-156 16,4 0-547-16,3 1-17 0,-1 0 0 15,-4-1 0-15,-5 1 0 16,1-3 0-16,-9 1-869 0,-8-1-592 16,-6-2-992-16</inkml:trace>
  <inkml:trace contextRef="#ctx0" brushRef="#br1" timeOffset="-169351.13">26215 1277 5686 0,'0'0'1405'16,"0"0"-769"-16,0 0-171 0,-43-21-465 15,24 20 0-15,5 2 0 0,-1 7 0 16,3 5 0-16,4 5 0 0,-3 3 0 16,7 3 0-16,4 3 0 0,2 2 0 15,9 0 0-15,-1-2 0 16,4-5 0-16,5-4 0 0,2-4 0 15,1-4 0-15,1-7 0 0,0-3 0 16,-5-7 0-16,-5-6 0 0,-3-5 0 16,-4-5 0-16,-1-4 0 15,-5-2 0-15,0-3 0 0,-5-1 0 16,-5-1 0-16,-2 1 0 0,-1 2 0 16,5 7 0-16,2 7 0 0,2 10 0 15,4 3 0-15,0 4-325 16,0 4-499-16,4 6-9 0,2 8-335 15,2-2 335-15,0 6-195 0</inkml:trace>
  <inkml:trace contextRef="#ctx0" brushRef="#br1" timeOffset="-169181.77">26317 1409 2409 0,'0'0'1376'15,"0"0"-87"-15,10 35-301 0,-10-30-31 16,0-1-545-16,2-2-20 0,-2-2-23 16,0-2-369-16,0-12 0 0,4-11 0 15,0-6 0-15,7-6 0 16,3 4 0-16,5 3 0 0,3 3 0 15,3 4 0-15,2 2 0 0,0 2 0 16,-2 0 0-16,4-3 0 0,-9 5 0 16,3-3-4563-16</inkml:trace>
  <inkml:trace contextRef="#ctx0" brushRef="#br1" timeOffset="-168608.06">27383 1243 120 0,'0'0'1224'0,"-12"-33"2274"0,-1 18-2630 16,-1 4-40-16,-3 1 161 0,-3 5-641 15,-1 2-56-15,-2 3-267 16,3 4-25-16,1 6 0 0,0 8 0 15,1 5 0-15,1 7 0 0,5 5 0 16,-1 2 0-16,7 0 0 0,4-1 0 16,2-5 0-16,6-5 0 0,9-10 0 15,1-5 0-15,9-9 0 0,2-4 0 16,2-9 0-16,2-8 0 0,-2-4 0 16,0-6 0-16,-4 1 0 0,-7-1 0 15,-1 5 0-15,-5 5 0 0,-6 8 0 16,-4 6 0-16,-2 5 0 15,-4 6 0-15,-8 14 0 0,-11 16 0 16,-2 8 0-16,-4 6 0 0,3 0 0 16,5-1 0-16,2 1 0 15,9 0 0-15,2-2 0 0,4-6 0 16,6-4 0-16,4-9 0 0,6-7 0 16,7-11 0-16,4-7 0 0,3-8 0 15,3-11 0-15,0-9 0 16,-8 4-433-16,0-6-1156 0</inkml:trace>
  <inkml:trace contextRef="#ctx0" brushRef="#br1" timeOffset="-168253.91">27538 1206 4838 0,'0'0'848'0,"0"0"433"0,0 0-573 0,0 0-191 15,0 0-517-15,0 0 0 16,0 0 0-16,0 0 0 0,-37 42 0 16,27-12 0-16,3 3 0 0,7-1 0 15,11-4 0-15,1-4 0 16,7-5 0-16,-3-4 0 0,1-6 0 15,1-5 0-15,1-4 0 0,0-11 0 16,-5-4 0-16,1-6 0 0,-1-5 0 16,-4-4 0-16,-1-1 0 0,-5-1 0 15,-2-1 0-15,-2 1 0 0,-2 6 0 16,-4 5 0-16,-1 6 0 0,1 7 0 16,4 2-673-16,0 5-556 0,2 1-1860 15</inkml:trace>
  <inkml:trace contextRef="#ctx0" brushRef="#br1" timeOffset="-168100.38">27739 1212 5098 0,'0'0'1873'15,"2"37"-652"-15,-2-10-1221 16,0 2 0-16,-2 3 0 0,0-3 0 16,0-4 0-16,2-3 0 0,4-5 0 15,0-6 0-15,4-8 0 16,7-3 0-16,1-11-9 0,-1-2-2552 15,-5-8-1569-15</inkml:trace>
  <inkml:trace contextRef="#ctx0" brushRef="#br1" timeOffset="-167960.44">27842 916 8192 0,'0'0'0'0,"0"0"0"16,0 0 0-16,0 0 0 0,0 0 0 15,0 0 0-15,0 0 0 0,0 0 0 16,-10 54 0-16,16-19 0 15,2 4-921-15,-2-9-864 0,-1-2-1272 16</inkml:trace>
  <inkml:trace contextRef="#ctx0" brushRef="#br1" timeOffset="-167712.05">27869 1412 6362 0,'0'0'885'0,"37"-8"60"0,-10-5-945 15,4-5 0-15,0-4 0 16,-2-2 0-16,-4-2 0 0,-9-2 0 15,-3-3 0-15,-9-1 0 0,-6 3 0 16,-9 4 0-16,-1 9 0 0,-5 9 0 16,-1 7 0-16,-1 13 0 0,-1 11 0 15,-1 9 0-15,-2 10 0 0,0 5 0 16,3 1 0-16,5-1 0 0,9-10 0 16,8-5 0-16,15-11 0 15,10-10 0-15,8-5 0 0,10-9 0 16,5-12 0-16,2-12 0 0,-5-9 0 15,-4-7-1097-15,-14 9-656 0,-4-4-736 16</inkml:trace>
  <inkml:trace contextRef="#ctx0" brushRef="#br1" timeOffset="-167571.01">28284 800 5682 0,'0'0'1945'0,"0"0"-1380"16,0 0-565-16,-29 48 0 0,19-6 0 15,0 9 0-15,4 6 0 16,6-2 0-16,0 4 0 0,0 3 0 15,0 2 0-15,-2 1 0 0,-3 1 0 16,-3-5 0-16,-4-2 0 0,-1-9-485 16,3-15-1860-16,2-7-1357 0</inkml:trace>
  <inkml:trace contextRef="#ctx0" brushRef="#br1" timeOffset="-167439.19">28049 1330 8192 0,'0'0'0'0,"0"0"0"15,54-25 0-15,-17 16 0 0,6 2 0 16,3 1 0-16,3-1 0 0,1-3 0 16,-3 0 0-16,1-1 0 0,-15 3-277 15,-6-3-5401-15</inkml:trace>
  <inkml:trace contextRef="#ctx0" brushRef="#br1" timeOffset="-166552.36">28774 1225 5982 0,'0'0'428'0,"0"0"321"15,0 0 284-15,0 0-1033 16,0 0 0-16,0 0 0 0,0 0 0 16,73 10 0-16,-20-4 0 0,9-4 0 15,0-2 0-15,5 0 0 16,-3-1 0-16,0-2 0 0,-6 2 0 15,-9-2 0-15,-5 1 0 0,-7-1 0 16,-6 3 0-16,-8-1 0 0,-5 0-201 16,-5 0-723-16,-5 0-313 0,-4-4-2613 0</inkml:trace>
  <inkml:trace contextRef="#ctx0" brushRef="#br1" timeOffset="-166296.49">29258 963 5894 0,'0'0'773'0,"0"0"-305"0,0 0-4 15,0 0 129-15,37 9-593 16,5 2 0-16,11 2 0 0,5 6 0 16,0 1 0-16,-6 0 0 0,-7 1 0 15,-5-2 0-15,-14 0 0 16,-7 3 0-16,-7 1 0 0,-10 2 0 15,-2 0 0-15,-6 1 0 0,-10 3 0 16,-11 4 0-16,-4 4 0 0,-13-1 0 16,-3-3 0-16,1-3 0 0,9-8 0 15,10-10 0-15,15-5 0 0,8-7 0 16,4-2-1073-16,6-18-3057 0</inkml:trace>
  <inkml:trace contextRef="#ctx0" brushRef="#br1" timeOffset="-160360.42">30178 834 6018 0,'0'0'633'0,"0"0"235"0,0 0-195 16,0 0-673-16,0 0 0 0,-33-13 0 15,31 13 0-15,2 0 0 0,2 0 0 16,6 1 0-16,13 4 0 0,14-2 0 16,21-3 0-16,14 0 0 0,2-3 0 15,-10 0 0-15,-8 3 0 16,-19 2 0-16,-4 9 0 0,-8 5 0 15,-9 10 0-15,-9 11 0 0,-5 9 0 16,-13 7 0-16,-7 6 0 0,-5 1 0 16,-2 2 0-16,-4-5 0 15,2-2 0-15,-2-4 0 0,-4-7 0 16,6-5 0-16,0-8 0 0,6-9 0 16,9-8 0-16,3-6 0 0,7-6 0 15,4-2 0-15,2-11-1629 16,2 0-488-16,3-10-1765 0</inkml:trace>
  <inkml:trace contextRef="#ctx0" brushRef="#br1" timeOffset="-160218.89">30211 1244 6394 0,'0'0'581'0,"0"0"95"0,0 0-135 16,56 16-541-16,-9-16 0 15,7-7 0-15,2-4 0 0,-7-1 0 16,-5 1 0-16,1 0 0 0,1 1 0 15,-1-3 0-15,-1 3 0 0,-11-1 0 16,-10 2-2546-16,-9 1-1396 0</inkml:trace>
  <inkml:trace contextRef="#ctx0" brushRef="#br1" timeOffset="-159305.16">31147 1087 4422 0,'0'0'1184'0,"0"0"-260"0,2-50 293 16,-2 29-772-16,0-3-445 0,-4-5 0 15,0 0 0-15,-2-1 0 0,-2 3 0 16,-1 3 0-16,1 11 0 0,2 5 0 16,-2 6 0-16,-7 10 0 15,-8 13 0-15,-8 11 0 0,0 10 0 16,3 0 0-16,7 2 0 0,6-4 0 15,13-7 0-15,4-4 0 0,15-6 0 16,6-8 0-16,6-5 0 0,6-5 0 16,2-6 0-16,0-8 0 0,2-4 0 15,-5-4 0-15,-6-1 0 16,-7 3 0-16,-6 2 0 0,-9 6 0 16,-2 4 0-16,-4 3 0 0,0 0 0 15,-2 11 0-15,-2 13 0 16,-5 16 0-16,1 10 0 0,0 3 0 15,2 1 0-15,0-6 0 0,1-4 0 16,1-4 0-16,4-4 0 0,0-7 0 16,4-6 0-16,1-9 0 0,-1-4-2430 15,2-10-1540-15</inkml:trace>
  <inkml:trace contextRef="#ctx0" brushRef="#br1" timeOffset="-159152.16">31358 1469 8192 0,'0'0'0'16,"0"0"0"-16,0 0 0 0,-16 40 0 16,16-36 0-16,0 2 0 0,0-2 0 15,0-1 0-15,2-3 0 16,6-7 0-16,2-2-2602 0,3-9-2396 0</inkml:trace>
  <inkml:trace contextRef="#ctx0" brushRef="#br1" timeOffset="-158652.58">31838 947 5994 0,'0'0'757'0,"0"0"-193"0,0 0 313 16,-50-9-877-16,27 24 0 0,-1 13 0 16,-3 7 0-16,4 5 0 0,2 5 0 15,5 1 0-15,3 5 0 0,5 3 0 16,4 4 0-16,4 1 0 0,4-7 0 16,11-7 0-16,5-10 0 0,5-13 0 15,8-11 0-15,2-10 0 16,0-6 0-16,-1-12 0 0,-8-5 0 15,-7-5 0-15,-7-3 0 0,-10 3 0 16,-8-1 0-16,-8 8 0 0,-11 5 0 16,-2 8 0-16,-6 7 0 15,-4 9 0-15,-2 11 0 0,3 2 0 16,7 3 0-16,13-7-1750 0,8-3-567 0</inkml:trace>
  <inkml:trace contextRef="#ctx0" brushRef="#br1" timeOffset="-158356.61">32394 1316 5578 0,'0'0'2197'0,"-15"-36"-1780"0,-1 26-417 16,-5 10 0-16,-4 6 0 0,-6 10 0 15,0 7 0-15,7 4 0 16,1 4 0-16,12 2 0 0,5-2 0 16,6-2 0-16,9-2 0 0,5-3 0 15,7-4 0-15,3-5 0 16,5-7 0-16,4-8 0 0,3-5 0 15,1-11 0-15,-8 3-469 0,-4-5-2985 0</inkml:trace>
  <inkml:trace contextRef="#ctx0" brushRef="#br1" timeOffset="-158184.9">32483 958 6703 0,'0'0'692'0,"0"0"-340"0,-17 51-16 16,9-12-227-16,-2 7-109 0,3 0 0 15,1 4 0-15,2 2 0 0,0 3 0 16,2 0 0-16,-2-4 0 0,0-5 0 16,4-8-801-16,0-11-492 15,6-8-660-15</inkml:trace>
  <inkml:trace contextRef="#ctx0" brushRef="#br1" timeOffset="-157953.02">32654 1068 5618 0,'0'0'368'0,"0"0"-152"0,-20 42 329 16,13-12-189-16,5 6-132 0,2 4-8 16,-2 4-104-16,2 4 92 0,-4 3 56 15,2-5-187-15,-4-2-73 16,4-5 0-16,-2-6 0 0,2-5 0 15,0-10 0-15,2-8-157 0,0-6-375 16,0-6-997-16,0-3-476 0,6-12-1924 16</inkml:trace>
  <inkml:trace contextRef="#ctx0" brushRef="#br1" timeOffset="-157532.11">32673 979 2633 0,'0'0'3982'0,"0"0"-2814"16,0 0-759-16,0 0-409 0,0 0 0 16,0 0 0-16,0 0 0 0,35-37 0 15,0 30 0-15,4 6 0 0,3 6 0 16,-7 11 0-16,-6 9 0 0,-8 2 0 16,-9 5 0-16,-6 2 0 0,-6-1 0 15,-8-1 0-15,-5-3 0 0,-3-2 0 16,1-4 0-16,1-4 0 15,0-4 0-15,-1-3 0 0,3-2 0 16,-1-3 0-16,5-2 0 0,0-2 0 16,4-2 0-16,-1 0 0 0,1 1 0 15,0 0 0-15,2 0 0 16,2 1 0-16,2 3 0 0,9 3 0 16,11 2 0-16,11 3 0 0,2 5 0 15,5 0 0-15,-3 1 0 16,0 6 0-16,-2-3 0 0,-10 4 0 15,-10-1 0-15,-15 0 0 0,-11 1 0 16,-9-1 0-16,-11 1 0 0,-11-4 0 16,-5-2 0-16,-9-3 0 0,-6-5 0 15,-4-4 0-15,-2-3 0 0,3-6 0 16,10-7 0-16,13-10 0 0,13-16 0 16,11 4-1417-16,9-13-4126 0</inkml:trace>
  <inkml:trace contextRef="#ctx0" brushRef="#br1" timeOffset="-154143.17">24034 2101 4518 0,'0'0'2121'16,"0"0"-1453"-16,0 0 56 0,-45-38-563 15,33 31-161-15,-3 3 0 0,-4 4 0 16,1 4 0-16,-5 8 0 0,0 6 0 16,5 3 0-16,1 6 0 0,5 2 0 15,10-2 0-15,4-1 0 0,10-3 0 16,11-6 0-16,6-5 0 0,6-7 0 16,2-5 0-16,0-4 0 0,1-6 0 15,-7-3 0-15,-9-1 0 16,-5-2 0-16,-9-3 0 0,-4 0 0 15,-4 1 0-15,-6 2 0 0,-2-1 0 16,-7 0 0-16,-1 1 0 0,-3-3 0 16,-1 1 0-16,5 3 0 0,1 3 0 15,7 3 0-15,7 5 0 16,0 1 0-16,17 1-1561 0,-3 1-256 16,11 0-788-16</inkml:trace>
  <inkml:trace contextRef="#ctx0" brushRef="#br1" timeOffset="-153969.65">24229 2273 5490 0,'0'0'916'0,"0"0"173"15,0 0-537-15,0 0-407 0,0 0-145 16,-15-46 0-16,15 10 0 0,2-4 0 16,7-2 0-16,5 2 0 0,5 2 0 15,5 4 0-15,5 3 0 16,0 3 0-16,4 3 0 0,-4 5 0 15,0 3 0-15,-2 1 0 0,0 1 0 16,-4 4 0-16,-3-4-4051 0</inkml:trace>
  <inkml:trace contextRef="#ctx0" brushRef="#br1" timeOffset="-151106.83">22556 2995 5654 0,'0'0'868'0,"0"0"-299"0,25-45 532 16,-19 28-1101-16,-4-2 0 0,-4 0 0 16,-4-2 0-16,-6 0 0 0,-9-1 0 15,-4 3 0-15,-6 4 0 0,-4 9 0 16,0 6 0-16,-2 7 0 0,-2 12 0 16,-1 6 0-16,5 3 0 0,8 3 0 15,7 1 0-15,9 2 0 16,11-1 0-16,6-3 0 0,15-3 0 15,16-6 0-15,9-1 0 0,8-4 0 16,1-2 0-16,-5-2 0 0,-5 0 0 16,-16 2 0-16,-12 1 0 15,-13 3 0-15,-8 2 0 0,-8 0 0 16,-9 3 0-16,-6 2 0 0,-6-1 0 16,-4 1 0-16,-7 1 0 15,-3-3 0-15,1-2 0 0,3-6 0 16,8-8 0-16,12-6 0 0,11-13-425 15,7-2-1248-15,5-10-636 0</inkml:trace>
  <inkml:trace contextRef="#ctx0" brushRef="#br1" timeOffset="-150898.54">22527 2469 6510 0,'0'0'321'16,"0"0"783"-16,0 0-847 0,-10 33-257 15,6 13 0-15,4 15 0 0,0 8 0 16,0 5 0-16,2-1 0 16,2 5 0-16,-4 3 0 0,0-1 0 15,-2-4 0-15,-4-10 0 0,2-4 0 16,0-13 0-16,4-11 0 0,0-12 0 16,10-11-1485-16</inkml:trace>
  <inkml:trace contextRef="#ctx0" brushRef="#br1" timeOffset="-150400.91">22939 2762 5890 0,'0'0'897'0,"0"0"-605"0,0 0-44 0,-2 41 344 16,2-7-319-16,0 9-273 0,-2 1 0 15,-4-4 0-15,-1 5 0 0,-3-1 0 16,-5 1 0-16,-1-2 0 0,-5-3 0 16,1-5 0-16,1-6 0 0,0-5 0 15,7-8 0-15,4-6 0 16,4-5 0-16,2-3 0 0,2-1 0 15,0 0 0-15,12-3 0 0,17-6 0 16,12-7 0-16,7-5 0 0,6 0 0 16,-7 1 0-16,-1-1 0 15,-5 5 0-15,-12 1 0 0,-4 2 0 16,-9 2 0-16,-8 3-737 0,-3 2-808 16,-3-4-880-16</inkml:trace>
  <inkml:trace contextRef="#ctx0" brushRef="#br1" timeOffset="-150199.81">23158 2938 7111 0,'0'0'972'0,"-29"58"-863"0,10-16-109 16,1 3 0-16,1 3 0 0,5 2 0 16,4 3 0-16,1 0 0 15,3-2 0-15,4-2 0 0,0-1 0 16,0-4 0-16,0-5 0 0,4-8 0 15,7-13 0-15,5-13 0 0,-1-5 0 16,3-14-3238-16</inkml:trace>
  <inkml:trace contextRef="#ctx0" brushRef="#br1" timeOffset="-149565.83">23602 2969 5090 0,'0'0'1076'0,"0"0"-359"0,0 0-17 16,0 0-91-16,0 0-609 0,0 0 0 15,0 0 0-15,0 0 0 0,0 0 0 16,0 0 0-16,-14-34 0 0,6 29 0 16,-5-2 0-16,-7-3 0 15,-9 3 0-15,-4 6 0 0,-5 1 0 16,1 8 0-16,2 4 0 0,6 2 0 16,6 2 0-16,7-2 0 0,8-2 0 15,3 0 0-15,5-1 0 16,0 0 0-16,5 2 0 0,1 0 0 15,2-1 0-15,0 2 0 0,1 1 0 16,1-1 0-16,-2-1 0 0,-2 1 0 16,1-2 0-16,-3 1 0 0,-4-5 0 15,4 0 0-15,-2-3 0 0,0-1 0 16,0 1 0-16,2-2 0 0,2 1 0 16,5-1 0-16,7-2 0 0,5-1 0 15,6-2 0-15,0-3 0 16,0 3 0-16,-2 0 0 0,-5-1 0 15,1 3 0-15,-6 3 0 0,1 0 0 16,-3 5 0-16,1 2 0 0,-3 2 0 16,-3 2 0-16,-4 3 0 15,-4 1 0-15,-2 3 0 0,-4 0 0 16,-4 1 0-16,-2 0 0 0,-7 2 0 16,-2-2 0-16,-3 0 0 15,-7 0 0-15,-6 0 0 0,-7-2 0 16,-7-2 0-16,-1-3 0 0,5-7 0 15,3-6 0-15,9-3 0 0,8-11 0 16,11-5 0-16,14-6 0 0,16-1-1241 16,3 4-260-16,14-2-240 0</inkml:trace>
  <inkml:trace contextRef="#ctx0" brushRef="#br1" timeOffset="-149297.81">23898 3084 7651 0,'0'0'541'0,"-50"-13"-541"0,23 8 0 16,11 4 0-16,-1 1 0 0,3 6 0 16,-3 8 0-16,-1 7 0 15,-1 10 0-15,-1 12 0 0,5 5 0 16,3 6 0-16,10 5 0 0,2-2 0 16,10 0 0-16,4-8 0 15,11-8 0-15,4-9 0 0,8-14 0 16,3-7 0-16,1-11 0 0,0-11 0 15,-1-11 0-15,-5-12 0 0,-2-9 0 16,-4-4 0-16,-11-5 0 0,-11-4 0 16,-7-2 0-16,-17-2 0 0,-8-1 0 15,-4 8 0-15,-6 9 0 0,0 13 0 16,10 11 0-16,0 6-645 0</inkml:trace>
  <inkml:trace contextRef="#ctx0" brushRef="#br1" timeOffset="-148203.77">24725 2875 5022 0,'0'0'956'16,"0"0"-67"-16,0 0-45 0,0 0-363 15,0 0-481-15,-23 44 0 0,9 1 0 16,-1 12 0-16,7 6 0 0,6-6 0 16,6 1 0-16,6 0 0 0,1 0 0 15,-1 2 0-15,-6-1 0 16,-2-4 0-16,-4-3 0 0,-6-8 0 15,0-11 0-15,-3-12-485 0,5-10-708 16,0-11-1984-16</inkml:trace>
  <inkml:trace contextRef="#ctx0" brushRef="#br1" timeOffset="-148064.58">24489 3353 6494 0,'0'0'133'0,"0"0"415"16,52-33-24-16,-23 26-232 0,2 1-91 15,2 1-201-15,0 5 0 0,-2-2 0 16,-4-2 0-16,0 2 0 0,-2-4-973 16,-9 2-384-16,3-3-820 0</inkml:trace>
  <inkml:trace contextRef="#ctx0" brushRef="#br1" timeOffset="-147923.58">24876 3306 5534 0,'0'0'776'16,"-21"60"449"-16,11-29-568 0,-1-2-657 15,3-1 0-15,2-4 0 0,2-3 0 16,2-7 0-16,0-3 0 0,2-7 0 16,0-2-85-16,0-2-1127 15,6-7-481-15</inkml:trace>
  <inkml:trace contextRef="#ctx0" brushRef="#br1" timeOffset="-147815.72">24913 2935 6454 0,'0'0'189'16,"0"0"-181"-16,0 0-16 0,0 0-309 16,0 0-859-16,0 0-737 0</inkml:trace>
  <inkml:trace contextRef="#ctx0" brushRef="#br1" timeOffset="-147552.66">25103 2880 6795 0,'0'0'892'15,"0"0"-416"-15,0 0-447 0,0 0-29 16,0 0 0-16,-16 65 0 0,11-22 0 16,5 4 0-16,0 6 0 0,-2 6 0 15,0 4 0-15,-2 5 0 16,-4 0 0-16,0 0 0 0,-3-5 0 15,3-8 0-15,0-10 0 0,2-12 0 16,3-11 0-16,1-12 0 0,2-7 0 16,0-6 0-16,9-10 0 0,-3 0-2458 15,4-13-2140-15</inkml:trace>
  <inkml:trace contextRef="#ctx0" brushRef="#br1" timeOffset="-147259.41">25209 3479 6510 0,'0'0'1165'0,"0"0"-817"0,0 0-179 16,0 0-169-16,45-1 0 15,-16-10 0-15,2-7 0 0,0-3 0 16,-4-3 0-16,-2-2 0 0,-3-3 0 16,-7 1 0-16,-11 0 0 15,-4-1 0-15,-10 4 0 0,-7 5 0 16,-1 7 0-16,-3 11 0 0,-4 6 0 15,-2 13 0-15,-2 9 0 0,-4 10 0 16,2 7 0-16,2 5 0 0,2 4 0 16,13 0 0-16,8-2 0 0,10-5 0 15,14-6 0-15,11-5 0 0,6-9 0 16,5-4 0-16,3-7 0 0,-1-6 0 16,-7-3 0-16,-2-5 0 0,-11-3-1822 15,-5-7-1635-15</inkml:trace>
  <inkml:trace contextRef="#ctx0" brushRef="#br1" timeOffset="-144357.39">25980 3360 1756 0,'0'0'5191'0,"0"0"-4499"0,0 0-139 16,0 0-553-16,0 0 0 0,0 0 0 16,0 0 0-16,43 25 0 15,11-20 0-15,10-3 0 0,8-2 0 16,-4 0 0-16,1 0 0 0,-7 2 0 16,-5 1 0-16,-13-1 0 15,-7 1 0-15,-6-2 0 0,-8 2 0 16,-9 0 0-16,-5-2-109 0,-7 2-3092 0</inkml:trace>
  <inkml:trace contextRef="#ctx0" brushRef="#br1" timeOffset="-144094.59">26486 3174 7843 0,'0'0'340'0,"0"0"-331"16,0 0-9-16,0 0 0 0,37 26 0 15,-8-10 0-15,4 0 0 0,2-1 0 16,-2 0 0-16,5 0 0 0,1 1 0 16,-2 0 0-16,-4-1 0 15,-8 0 0-15,-11 0 0 0,-9 1 0 16,-5-1 0-16,-11 3 0 0,-5 3 0 16,-9 3 0-16,-6 4 0 15,-4 3 0-15,-2-1 0 0,-1-3 0 16,7-2 0-16,9-8 0 0,7-6 0 15,9-5 0-15,6-6-1137 0</inkml:trace>
  <inkml:trace contextRef="#ctx0" brushRef="#br1" timeOffset="-143013.58">27832 3092 1756 0,'0'0'12'0,"8"-39"2361"15,-12 14-1568-15,-9 3-89 0,-5-2 273 16,-3-1-653-16,-6 4 40 0,-4 2-88 16,-2 5-124-16,-2 6-28 15,-4 6 36-15,-3 3-164 0,1 9 40 16,2 5-35-16,4 4-13 0,8 5 0 15,8 3 0-15,9 3 0 0,8 3 0 16,10 2 0-16,15 2 0 0,12-1 0 16,13-2 0-16,7 2 0 15,3-4 0-15,-4 1 0 0,-4 0 0 16,-15 1 0-16,-13 0 0 0,-13 1 0 16,-13 2-25-16,-13 0-19 15,-10-3 8-15,-8 2 36 0,-8-4 4 16,-5-2 0-16,1-4-4 0,-1-8 0 15,5-6 0-15,9-7 0 0,12-5 12 16,9-11 12-16,9-8-16 0,6-7 45 16,7-12-53-16,9-4 0 0,13-7 0 15,6 0 0-15,9 1 0 0,3 5 0 16,-1 4 0-16,-5 7 0 0,-12 7 0 16,-10 5 0-16,-13 5 0 0,-8 2 0 15,0 3-1193-15,-6 0-1136 0</inkml:trace>
  <inkml:trace contextRef="#ctx0" brushRef="#br1" timeOffset="-142700.7">27958 3067 8047 0,'0'0'145'0,"0"0"-145"0,0 0 0 0,0 0 0 0,-6 35 0 15,1-13 0-15,-1 3 0 0,2 1 0 16,-2-1 0-16,-4 5 0 0,-1 1 0 16,-3 2 0-16,-3 1 0 0,3-2 0 15,-1-3 0-15,3-5 0 0,8-7 0 16,0-2 0-16,4-5 0 0,0-5 0 16,6 1 0-16,4-5 0 0,9-1 0 15,4 0 0-15,8-5 0 16,-3-5 0-16,1-1 0 0,-4 0 0 15,-4-2 0-15,-9 0 0 0,-3-1-349 16,-5 3-1984-16,0-3-472 0</inkml:trace>
  <inkml:trace contextRef="#ctx0" brushRef="#br1" timeOffset="-142497.56">28131 3153 8192 0,'0'0'0'0,"0"0"0"0,-20 38 0 16,12-13 0-16,1 4 0 0,1 9 0 16,4 6 0-16,-2 6 0 0,0 3 0 15,-2 5 0-15,-5 2 0 0,1 0 0 16,0-3 0-16,1-6 0 0,5-13 0 16,4-10 0-16,4-12 0 15,5-11-3490-15</inkml:trace>
  <inkml:trace contextRef="#ctx0" brushRef="#br1" timeOffset="-142126.78">28477 3560 8192 0,'0'0'0'0,"0"0"0"0,-31-42 0 16,16 29 0-16,-1 1 0 0,-5 8 0 15,0 5 0-15,-1 11 0 0,-3 10 0 16,0 9 0-16,2 4 0 0,9 8 0 16,8-1 0-16,8-1 0 15,10-5 0-15,9-7 0 0,8-8 0 16,8-9 0-16,6-10 0 0,7-5 0 16,6-14 0-16,-7-8-417 15,-12 4-1748-15,-6-6-2169 0</inkml:trace>
  <inkml:trace contextRef="#ctx0" brushRef="#br1" timeOffset="-141940.71">28623 3206 7155 0,'-18'36'376'0,"3"-3"88"0,-1 12-267 15,5 0-197-15,3 7 0 16,2 6 0-16,6 3 0 15,0 1 0-15,0-4 0 0,2-4 0 0,2-9 0 16,4-7 0-16,-1-13-1025 16,5-9-728-16</inkml:trace>
  <inkml:trace contextRef="#ctx0" brushRef="#br1" timeOffset="-141720.08">28803 3345 5690 0,'-10'40'1369'16,"0"0"-657"-16,-3 9-291 0,5-2-421 16,4 2 0-16,2-3 0 15,2-5 0-15,0-3 0 0,2-8 0 16,2-6 0-16,-2-6-577 0,-2-7-684 15,0-7-3613-15</inkml:trace>
  <inkml:trace contextRef="#ctx0" brushRef="#br1" timeOffset="-141242.15">28787 3199 7111 0,'0'0'800'0,"0"0"-519"0,0 0-281 16,22-43 0-16,5 24 0 0,4 3 0 15,2 4 0-15,-2 6 0 0,2 5 0 16,1 2 0-16,-3 7 0 0,-7 8 0 16,-1 0 0-16,-8 5 0 15,-7 2 0-15,-4 0 0 0,-6-1 0 16,-6 2 0-16,-9-1 0 0,-1-1 0 15,-5-2 0-15,-2-2 0 0,-4-2 0 16,6-2 0-16,3-5 0 0,5-3 0 16,9-3 0-16,2-1 0 15,4 1 0-15,2 2 0 0,8 6 0 16,7 4 0-16,3 3 0 0,1 2 0 16,0-3 0-16,-1-2 0 15,-1 1 0-15,0-3 0 0,-1 2 0 16,1 1 0-16,-7 1 0 0,-3 3 0 15,-5 3 0-15,-4 3 0 0,-4 3 0 16,-9 2 0-16,1-1 0 0,-7-1 0 16,-2-1 0-16,-1-3 0 0,-5-2 0 15,-4-4 0-15,-6-3 0 0,-7-7 0 16,-1-6 0-16,-1-4 0 0,5-7 0 16,4-3 0-16,4-2 0 15,10 2-713-15,0-5-1684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9:15:47.079"/>
    </inkml:context>
    <inkml:brush xml:id="br0">
      <inkml:brushProperty name="width" value="0.05292" units="cm"/>
      <inkml:brushProperty name="height" value="0.05292" units="cm"/>
      <inkml:brushProperty name="color" value="#0070C0"/>
    </inkml:brush>
  </inkml:definitions>
  <inkml:trace contextRef="#ctx0" brushRef="#br0">5943 3198 2793 0,'0'0'1312'0,"0"0"-615"0,0 0 7 16,0 0-88-16,0 0-200 0,2 47 149 16,-2-23-293-16,0-3-80 0,0 0-8 15,0-4-160-15,0 0 16 0,0-5-8 16,0-4-20-16,0-3-12 0,0-4 88 16,0 0-60-16,0 0 64 0,0-1 33 15,0-4-125-15,2-10 0 16,0-7 0-16,4-6 0 0,-1-2 0 15,1 2 0-15,2 6 0 0,-2 1 0 16,0 7 0-16,1 3 0 0,-3 7 0 16,2 1 0-16,-2 2 0 15,6 5 0-15,1 8 0 0,-1 12 0 16,0 3 0-16,1 4 0 0,-1-3 0 16,-4-5 0-16,5-6 0 0,-5-2 0 15,2-6 0-15,2-6 0 16,-3-3 0-16,-1-4-1081 0</inkml:trace>
  <inkml:trace contextRef="#ctx0" brushRef="#br0" timeOffset="8580.11">23007 4220 6222 0,'0'0'72'0,"0"0"601"0,0 0-509 15,0 0 92-15,-25 63 452 0,11-12-611 16,1 11-97-16,3 8 0 0,8 0 0 16,2 10 0-16,0 8 0 0,2 7 0 15,2 9 0-15,0 7 0 16,0 4 0-16,-4 4 0 0,0-1 0 15,-6-3 0-15,0-6 0 0,0-9 0 16,-4-6 0-16,3-12 0 0,1-14 0 16,2-14 0-16,0-14 0 0,2-16 0 15,-2-13-825-15,4-7-296 16,-5-14-2969-16</inkml:trace>
  <inkml:trace contextRef="#ctx0" brushRef="#br0" timeOffset="8919.49">22701 4185 7155 0,'0'0'0'16,"72"17"-4"-16,-12-9 4 0,13 3 552 16,7-1-316-16,18 5-148 0,13-1-28 15,15 0-48-15,19-2-12 0,14-2 0 16,17 0-12-16,10 2 8 16,12-5-4-16,9 0-76 0,2-5-12 15,6-2-104-15,2 0 36 0,-6 0 160 16,-9-3-12-16,-7-3 16 0,-18-2-4 15,-13-3-252-15,-16-2-465 0,-44 1-359 16,-11-2-2001-16</inkml:trace>
  <inkml:trace contextRef="#ctx0" brushRef="#br0" timeOffset="9136.5">26602 4276 6238 0,'-23'58'44'0,"6"3"76"0,-1 14 597 16,5 1-277-16,5 9-104 0,2 7-39 16,6 5-297-16,2 4 0 0,4 5 0 15,5 2 0-15,3 3 0 0,5 2 0 16,3-5 0-16,7-4 0 0,4-9 0 16,5-4 0-16,3-9 0 15,-2-11 0-15,3-11 0 0,-7-12 0 16,-4-12 0-16,-4-12 0 15,-9-12-461-15,-5-6-2156 0,-9-7-397 0</inkml:trace>
  <inkml:trace contextRef="#ctx0" brushRef="#br0" timeOffset="9325.27">26149 6064 6102 0,'-134'7'0'16,"-19"3"-160"-16,-37 1 160 0,-7 2 148 15,-18 2 224-15,-14 1-35 0,-15 2 71 16,-8 3-260-16,-11-1 44 0,3 1 140 16,-3 1-240-16,13 0-28 0,16 1-44 15,19-3-20-15,25-2 0 16,35-11-100-16,25-7-636 0,43-6-617 16</inkml:trace>
  <inkml:trace contextRef="#ctx0" brushRef="#br0" timeOffset="9710.06">22306 4189 2625 0,'81'-33'3777'0,"24"-14"-3196"0,32-16-193 16,7-8 244-16,22-7-443 0,14-8-189 15,16-7 0-15,13-2 0 0,12-3 0 16,8 2 0-16,3 1 0 0,6 6 0 16,-7 3 0-16,-3 3 0 15,-9 3 0-15,-17 3-101 0,-51 22-1055 16,-14 2-413-16</inkml:trace>
  <inkml:trace contextRef="#ctx0" brushRef="#br0" timeOffset="10127.31">26120 4470 6631 0,'0'0'556'0,"68"-42"-40"16,-10 0-160-16,17-10-223 0,11-14-133 15,16-7 0-15,14-10 0 0,14-6 0 16,12-3 0-16,11-6 0 0,11-4 0 16,7-2 0-16,11-3 0 0,6 3 0 15,2 3 0-15,3 3 0 0,1 8 0 16,-4 7 0-16,-6 8 0 0,-14 12-29 16,-19 12-327-16,-23 9-144 0,-31 11-737 15,-33 13-251-15,-27 4-745 0</inkml:trace>
  <inkml:trace contextRef="#ctx0" brushRef="#br0" timeOffset="10421.98">25076 2823 4986 0,'46'-6'1428'0,"32"1"-383"15,28 1-581-15,20 0-195 0,27-1-269 16,16 1 0-16,21 0 0 0,17 4 0 16,14 0 0-16,13 0 0 0,8-2 0 15,2-3 0-15,2-1 0 0,-9 0 0 16,1 0 0-16,-13 3 0 15,-16-2 0-15,-10-1-513 0,-26-1-239 16,-47-1-1477-16,-22-2-204 0</inkml:trace>
  <inkml:trace contextRef="#ctx0" brushRef="#br0" timeOffset="10714.41">28644 2770 4858 0,'39'-4'2057'0,"-8"15"-1021"16,2 15-900-16,-12 13-92 0,-8 13 17 15,-7 11-61-15,-6 11 0 0,-4 3 0 16,-5 8 0-16,1 5 0 15,-2 10 0-15,-5 9 0 0,-1 5 0 16,-7 5 0-16,0 1 0 16,-2-1 0-16,3 2 0 0,-1-2 0 15,2-4 0-15,-1-6 0 0,1-5 0 16,2-7 0-16,-1-10 0 0,-3-11-113 16,8-23-1223-16,-3-12-4071 0</inkml:trace>
  <inkml:trace contextRef="#ctx0" brushRef="#br0" timeOffset="11043.23">26556 6032 7567 0,'40'-14'625'0,"17"-11"-625"0,26-10 0 16,14-7 0-16,19-10 0 0,16-6 0 16,19-7 0-16,17-7 0 15,14-4 0-15,16-4 0 0,11-1 0 16,8 3 0-16,6 8 0 0,0 11 0 15,1 8 0-15,-7 9-65 0,-19 9-1283 16,-51 12-221-16,-17 4-400 0</inkml:trace>
  <inkml:trace contextRef="#ctx0" brushRef="#br0" timeOffset="15995.23">24948 3267 6078 0,'-31'-36'605'0,"2"-1"-461"16,-10-9 28-16,-5-4 96 0,-9-8-36 16,-13-4-192-16,-9-3-40 15,-12-2-184-15,-16-2-412 0,-9-1 19 16,-16 7-51-16,-12 6-1237 0,-1 11 1469 16,-6 10 396-16,17 15 604 0,6 8-508 15,14 13-60-15,20 5-36 0,30 1-232 16,12 4-472-16</inkml:trace>
  <inkml:trace contextRef="#ctx0" brushRef="#br0" timeOffset="16689.23">22327 2067 5402 0,'0'0'372'0,"0"0"32"15,0 0 265-15,0 0-505 16,0 0-80-16,-52 35 32 0,32-8-80 16,-5 4-8-16,2 4-16 0,-8 0-4 15,-6 3-8-15,-9 1 0 16,-7-1-12-16,-3-1-60 0,-4-6-48 15,-2-5-36-15,0-6 48 0,-2-6 16 16,6-3 40-16,0-7 52 0,4-7 8 16,9-5 12-16,8-10-8 0,12-4 80 15,10-8 16-15,11-8 28 0,6-5-64 16,9-3-60-16,9-6-12 0,13 6 52 16,2 5-16-16,13 10 88 0,4 15 16 15,-1 11-44-15,-1 11 104 0,-5 16-56 16,1 10-140-16,-7 10-4 15,-4 8 0-15,-4 3 4 0,-2 6-4 16,8 1 0-16,5 0-20 0,5-2-28 16,1-4-296-16,-11-16-324 15,-4-5-629-15</inkml:trace>
  <inkml:trace contextRef="#ctx0" brushRef="#br0" timeOffset="25533.36">25333 4938 2969 0,'0'0'1993'0,"0"0"-1293"0,0 0 581 15,0 0-605-15,0 0-236 0,18 39-307 16,-16-30-133-16,0 0 0 0,-2-2 0 16,0 0 0-16,0 0 0 15,-2-2 0-15,-4 2 0 0,-6-3 0 16,-7-1 0-16,-2-1 0 15,-3-2 0-15,3 0 0 0,4-4 0 0,3-2 0 16,4-3 0-16,1 0 0 0,3-2 0 16,2 2 0-16,4-3 0 15,0 5 0-15,6-3 0 0,7 2 0 16,9 6 0-16,5 2 0 0,-2 3 0 16,-4 8 0-16,-9 1 0 0,-2 2 0 15,-6-1 0-15,-1 2 0 16,-3 1 0-16,-5-4 0 0,1 0 0 15,-2-3 0-15,2-2 0 0,-2-2 0 16,4 0 0-16,-5-3 0 0,5 3-2454 16</inkml:trace>
  <inkml:trace contextRef="#ctx0" brushRef="#br0" timeOffset="26562.34">25703 5450 3933 0,'33'-7'1305'0,"2"2"-713"0,6 4-12 16,3 2 121-16,-1 9-321 0,0 6-68 16,1 5 40-16,-1 8-348 15,-1 6 4-15,1 7 0 0,2 5 0 16,-1 9-8-16,-5 7 0 0,-4 5-80 16,-6 6 16-16,-4 2 40 15,-2 1-44-15,-7 1 52 0,-3-2-12 16,-5 0 24-16,-6-4 4 0,-4-3 16 15,-6-6 4-15,-3-5-20 0,-1-9 0 16,-3-4-40-16,5-7-292 0,-2-4-640 16,3-10-257-16,3-3-456 0</inkml:trace>
  <inkml:trace contextRef="#ctx0" brushRef="#br0" timeOffset="27693.56">25825 7274 5458 0,'0'0'628'0,"-7"-34"-180"15,7 15 349-15,9 0-433 0,5-2-80 16,7-1-71-16,6 3-213 15,4 0 0-15,6 4 0 0,2 0 0 16,2 4 0-16,3 5 0 0,-7 3 0 16,-2 5 0-16,-6 7 0 0,-6 4 0 15,-2 4 0-15,-9 5 0 0,-4 3 0 16,-2 6 0-16,-6 3 0 16,-4 3 0-16,-4 5 0 0,-6-2 0 15,-3 0 0-15,-4-2 0 0,-3-1 0 16,-5-4 0-16,-4-1 0 0,-3-2 0 15,-1-5 0-15,0-4 0 0,4-5 0 16,2-6 0-16,4-4 0 0,2-6 0 16,5-7 0-16,1-8 0 0,7-8 0 15,3-4 0-15,5-9 0 0,4-2 0 16,8-1 0-16,11 8 0 16,8 10 0-16,4 10 0 0,0 11 0 15,0 6 0-15,-2 12 0 0,-4 6 0 16,-3 5 0-16,1 6 0 15,-4 0 0-15,-1 2 0 0,-1-4 0 16,1-2 0-16,1-4 0 0,2-4 0 16,4-7 0-16,-5-6-2042 0,-1-7-1419 0</inkml:trace>
  <inkml:trace contextRef="#ctx0" brushRef="#br0" timeOffset="28310.71">26670 7228 3237 0,'0'0'1685'0,"0"0"-957"0,0 0-48 16,0 0 125-16,0 0-345 15,0 0-56-15,0 0-211 0,0 0-193 16,0 0 0-16,0 0 0 0,-8-13 0 16,4 9 0-16,2 2 0 0,-3-4 0 15,1 0 0-15,-4-1 0 0,-6-4 0 16,-9-1 0-16,-4-1 0 16,-6 4 0-16,2 3 0 0,4 6 0 15,-2 2 0-15,2 7 0 0,4 1 0 16,3 2 0-16,5 1 0 0,5 0 0 15,4 0 0-15,4 4 0 0,2 1 0 16,0 1 0-16,0 1 0 0,4 0 0 16,-2 0 0-16,2-1 0 0,0 0 0 15,0-1 0-15,0-3 0 0,3-3 0 16,-5-2 0-16,2-7 0 16,0 1 0-16,0-2 0 0,0-1 0 15,4-1 0-15,3 0 0 0,1-4 0 16,5-2 0-16,1 1 0 15,-1 1 0-15,-1 3 0 0,5 1 0 16,-2 1 0-16,1 5 0 0,-1 4 0 16,0 1 0-16,-1 3 0 0,-3 0 0 15,-3 3 0-15,-4 0 0 0,-1 2 0 16,-3 0 0-16,-4 0 0 16,-4 0 0-16,-7 0 0 0,-9 1 0 15,-7 0 0-15,-6-2 0 0,-9-2 0 16,1-3 0-16,-7-5 0 0,5-6 0 15,2-2 0-15,8-7 0 0,8-5 0 16,10-5 0-16,11-8 0 0,6-4-473 16,4 7-1296-16,7-1-876 0</inkml:trace>
  <inkml:trace contextRef="#ctx0" brushRef="#br0" timeOffset="28930.61">27032 7656 5826 0,'0'0'1201'0,"0"0"-501"0,0 0-235 0,0 0-465 15,0 0 0-15,0 0 0 0,0 0 0 16,0 0 0-16,0 0 0 16,0 0 0-16,-29 25 0 0,25-20 0 15,0-2 0-15,1-2 0 0,3 2 0 16,3-3 0-16,11-4 0 15,9-9 0-15,6-5 0 0,2-2 0 16,0-1 0-16,-4 3 0 0,-5 5 0 16,-5 5 0-16,-9 4 0 0,-2 3 0 15,-4 1 0-15,0 2 0 16,-2 8 0-16,0 8 0 0,-6 2 0 16,0 3 0-16,-2 1 0 0,2-5 0 15,-1 1 0-15,3-2 0 0,0-7 0 16,2-3 0-16,2-2 0 0,0-5 0 15,0 0 0-15,4-1 0 0,4-6 0 16,9-9 0-16,2-4 0 0,3-5 0 16,-1 2 0-16,-4 4 0 0,-1 1 0 15,-4 8 0-15,-3 2 0 0,-5 4 0 16,0 2 0-16,-2 1 0 16,0 5 0-16,0 6 0 0,-2 10 0 15,0 6 0-15,2 4 0 0,0-5 0 16,5-2 0-16,-3-4 0 15,4-2 0-15,-2-4 0 0,2 0 0 16,-1-3 0-16,-3-4 0 0,0-3-1017 16,-2-2-1264-16</inkml:trace>
  <inkml:trace contextRef="#ctx0" brushRef="#br0" timeOffset="29642.61">27613 7363 5602 0,'0'0'16'0,"0"0"488"16,0 0 25-16,0 0-85 0,0 0 376 15,0 0-543-15,0 0-277 0,0 0 0 16,0 0 0-16,0 0 0 0,10 18 0 15,-6 16 0-15,2 9 0 0,-4 3 0 16,0-1 0-16,-2 3 0 0,0-1 0 16,-2-2 0-16,2-6 0 0,0-6 0 15,2-4 0-15,3-8 0 16,-3-4 0-16,-2-3 0 0,2-7 0 16,-2-3 0-16,2-2 0 0,-2-2 0 15,0 0 0-15,0-8 0 0,2-10-533 16,2-2-1340-16,-4 1-188 15,4 0-1664-15</inkml:trace>
  <inkml:trace contextRef="#ctx0" brushRef="#br0" timeOffset="29889.54">27662 7779 4842 0,'0'0'1048'0,"0"0"-375"0,0 0 159 16,0 0-592-16,0 0-44 0,0 0 132 16,0 0-295-16,0 0-33 0,0 0 0 15,29-21 0-15,-19-4 0 16,1-2 0-16,-3-1 0 0,-2-1 0 16,3 0 0-16,-3 3 0 0,0 4 0 15,-2 4 0-15,-2 7 0 0,-2 4 0 16,0 3 0-16,0 0 0 15,-4 0-549-15,2 1-1896 0,-4 3-500 0</inkml:trace>
  <inkml:trace contextRef="#ctx0" brushRef="#br0" timeOffset="30155.38">27803 7699 5734 0,'0'0'877'0,"0"33"-13"16,0-11-372-16,6 1-267 0,4-3-225 16,5 1 0-16,3 2 0 0,3-3 0 15,0-1 0-15,-1-3 0 16,-5-2 0-16,-3-4 0 0,-3-1 0 16,-5-3 0-16,0-3 0 0,-4-3 0 15,0 0 0-15,0 0 0 0,-2-6 0 16,-2-6-189-16,-5 0-231 15,3 1-60-15,0 2-761 0,2 5-600 16,-2-3-2132-16</inkml:trace>
  <inkml:trace contextRef="#ctx0" brushRef="#br0" timeOffset="30357.85">27927 7910 6354 0,'0'0'873'0,"0"0"-177"16,12-39-427-16,1 16-269 0,3-7 0 16,5-8 0-16,4-9 0 0,6-5 0 15,4-4 0-15,4-2 0 0,0 5 0 16,1-1 0-16,-3 2 0 16,-6 7 0-16,-11 13 0 0,-3 6-869 0</inkml:trace>
  <inkml:trace contextRef="#ctx0" brushRef="#br0" timeOffset="32635.57">25620 9134 2253 0,'0'0'928'0,"0"0"1121"0,0 0-1201 16,0 0-119-16,0 0 223 0,0 0-519 15,0 0-433-15,0 0 0 0,0 0 0 16,-2 8 0-16,20-25 0 0,7-7 0 16,4-5 0-16,4-1 0 15,-6 1 0-15,0-4 0 0,2-3 0 0,-4 0 0 16,0-3 0-16,-3 1 0 16,-1 2 0-16,-5 2 0 0,-1 8 0 15,-5 9 0-15,-4 8 0 0,-1 6 0 16,-3 3 0-16,0 1 0 0,-2 13 0 15,-2 13 0-15,-5 10 0 0,-1 10 0 16,0 6 0-16,0 2 0 0,1 4 0 16,1 3 0-16,2 0 0 15,2 0 0-15,-2-3 0 0,2-3 0 16,0-4 0-16,-4-3 0 0,1-9 0 16,1-5 0-16,0-7 0 15,0-9 0-15,2-7-213 0,0-7-803 16,0-3-241-16,0-7-2148 0</inkml:trace>
  <inkml:trace contextRef="#ctx0" brushRef="#br0" timeOffset="32810.76">25589 9508 6362 0,'0'0'1197'0,"0"0"-564"0,52-3-633 15,-11-3 0-15,11 2 0 0,-1 1 0 16,3 2 0-16,0 0 0 0,2 0 0 16,1 1 0-16,-1-1 0 15,-4-1 0-15,-15 1 0 0,-10-5-881 0</inkml:trace>
  <inkml:trace contextRef="#ctx0" brushRef="#br0" timeOffset="34220.36">22960 8423 4722 0,'0'0'592'0,"0"0"356"15,0 0 261-15,0 0-725 0,0 0-247 16,0 0-237-16,0 0 0 0,-15 49 0 16,15-3 0-16,2 6 0 0,4 3 0 15,3 1 0-15,-1 2 0 16,2 6 0-16,-4-2 0 0,5-1 0 15,-5-2 0-15,-2-8 0 0,2-9 0 16,-2-10 0-16,1-9 0 0,1-9 0 16,-2-7 0-16,-2-4 0 0,2-4 0 15,2-11 0-15,0-11-85 16,3-8-395-16,-3-6-40 0,0-2-805 16,-2 6-3-16,2 2-17 0,-3 8-820 15,-1 9 1841-15,0 8 324 0,-2 4 2013 16,0 2-1301-16,2 9-196 0,0 7 557 15,0 7-633-15,2 5-28 0,0 0 204 16,-2-1-327-16,2-2 19 16,0 0 192-16,7-2-220 0,-1-3-88 15,9-3 29-15,-1-5-221 0,3-5 0 16,4-7 0-16,-2-5 0 0,1-11 0 16,-1-8 0-16,-2-7 0 0,4-7 0 15,-7-7 0-15,-3-6 0 16,1-9 0-16,-5-7 0 0,-5-3 0 15,2 3 0-15,-2 12 0 0,0 12 0 16,-1 15 0-16,-5 12 0 0,2 7 0 16,-2 7 0-16,0 2 0 15,0 1 0-15,0 11 0 0,0 10 0 16,-2 0-921-16,-3 5-896 0</inkml:trace>
  <inkml:trace contextRef="#ctx0" brushRef="#br0" timeOffset="34639.21">23536 9290 3109 0,'0'0'3157'0,"0"39"-2576"0,0-18-65 0,-2-2-72 15,-2-4-264-15,0 0 0 0,0-4-155 16,2-5-25-16,0-1 0 0,0-5 0 15,-3-1 0-15,3-9 0 0,-2-8 0 16,0-5 0-16,4-8 0 16,0-5 0-16,4 2 0 0,2-3 0 15,11 2 0-15,-3 5 0 0,1 6 0 16,-3 7 0-16,-1 2 0 0,-1 7 0 16,0 2 0-16,-1 1 0 0,-1 3 0 15,-2 2 0-15,2 4-77 16,-4 0-1039-16,-1 5-2282 0</inkml:trace>
  <inkml:trace contextRef="#ctx0" brushRef="#br0" timeOffset="34903.62">23768 9314 7115 0,'0'0'1077'15,"0"0"-1077"-15,35-23 0 0,-29 10 0 16,0-3 0-16,-4-4 0 0,-2-5 0 15,-2-4 0-15,-4 1 0 0,0 6 0 16,2 9 0-16,0 6 0 16,-1 6 0-16,-5 2 0 0,-6 12 0 15,-5 7 0-15,0 8 0 0,1 6 0 16,3 1 0-16,7-2 0 0,4 0 0 16,6-5 0-16,10-5 0 0,6-3 0 15,15-4 0-15,2-6 0 16,9-6 0-16,3-4-173 0,3-6-495 15,-11-2 24-15,-2-4-2142 0</inkml:trace>
  <inkml:trace contextRef="#ctx0" brushRef="#br0" timeOffset="35215.26">24200 8858 6494 0,'-6'-37'681'0,"4"9"-177"0,-5-4 9 16,1 6-513-16,-6 4 0 0,-1-1 0 16,-3 5 0-16,-1 4 0 15,1 3 0-15,-1 3 0 0,3 5 0 16,-3 3 0-16,3 6 0 0,-1 7 0 16,1 4 0-16,1 4 0 0,3 4 0 15,4 4 0-15,2 5 0 0,4 4 0 16,4 7 0-16,6 4 0 15,9 3 0-15,1 0 0 0,3 1 0 16,2-2 0-16,0-1 0 0,-5-5 0 16,-5-4 0-16,-3-4 0 0,-5-3 0 15,-7-5 0-15,-7-6-1225 16,-1-7-56-16,-6-8-496 0</inkml:trace>
  <inkml:trace contextRef="#ctx0" brushRef="#br0" timeOffset="35329.74">23886 9268 6795 0,'0'0'716'0,"0"0"-35"16,41-22-681-16,-4 16 0 16,9 2 0-16,1 1 0 0,5 3 0 15,-5-2 0-15,5 2 0 0,-4-2 0 16,-1-1 0-16,-14 1 0 0,-2-1-1385 0</inkml:trace>
  <inkml:trace contextRef="#ctx0" brushRef="#br0" timeOffset="36131.92">24754 9093 6603 0,'0'0'888'0,"0"0"-528"0,41-9-19 16,-10 4-341-16,2 1 0 0,0 0 0 16,-2 1 0-16,0 0 0 15,-2 1 0-15,-4-1-181 0,0 0-999 16,-9 0-409-16,-1 0-3653 0</inkml:trace>
  <inkml:trace contextRef="#ctx0" brushRef="#br0" timeOffset="36287.12">24746 9206 6627 0,'0'0'600'15,"41"2"60"-15,-6-2-355 0,6-2-305 16,1 0 0-16,1 2 0 0,5 0 0 15,3 0 0-15,3 0 0 0,-13 0-1958 16,1 0-1431-16</inkml:trace>
  <inkml:trace contextRef="#ctx0" brushRef="#br0" timeOffset="36784.18">26519 9369 5782 0,'0'0'1129'0,"0"0"-605"0,0 0 60 0,0 63-411 16,-4-22-173-16,0 5 0 0,0 2 0 16,2-4 0-16,0 1 0 0,-1-3 0 15,1-1 0-15,-4-6 0 0,2-2 0 16,0-4 0-16,-2-7 0 0,2-6-361 15,-1-8-1284-15,3-8-680 0</inkml:trace>
  <inkml:trace contextRef="#ctx0" brushRef="#br0" timeOffset="37058.58">26453 9279 6783 0,'0'0'1120'0,"16"-49"-831"16,7 23-289-16,4 4 0 0,4 3 0 16,0 6 0-16,2 7 0 15,2 6 0-15,0 5 0 0,1 9 0 16,-5 5 0-16,-2 4 0 0,-9 6 0 16,-5 2 0-16,-11 2 0 0,-8 1 0 15,-9-2 0-15,-7-3 0 0,-7-3 0 16,-2-4 0-16,-4-4 0 0,-4-7 0 15,3-6 0-15,3-5 0 0,7-5 0 16,5-7 0-16,5-4 0 16,7-5-297-16,5-3-603 0,2-2-41 15,2 6-1304-15,2 0-972 0</inkml:trace>
  <inkml:trace contextRef="#ctx0" brushRef="#br0" timeOffset="37671.8">27013 8955 7047 0,'0'0'760'16,"0"0"-375"-16,0 0-385 0,0 0 0 15,-21 51 0-15,15-13 0 0,0 10 0 16,2 1 0-16,2-1 0 0,2 3 0 15,0 1 0-15,-4 0 0 0,0 0 0 16,2-4 0-16,2-6 0 0,0-9 0 16,6-8 0-16,0-6 0 15,-2-8 0-15,0-6 0 0,0-5 0 16,3-3 0-16,1-9 0 0,4-9 0 16,3-6 0-16,-1-4 0 0,-1 3 0 15,-5 7 0-15,-4 7 0 16,-2 7 0-16,-2 3 0 0,0 3 0 15,0 0 0-15,0-1 0 0,0 2 0 16,0 0 0-16,-2 0 0 0,2 4 0 16,0 1 0-16,0 4 0 0,0 2 0 15,2 2 0-15,4 3 0 16,0-3 0-16,3-2 0 0,-3-3 0 16,-2 0 0-16,0-3 0 0,-2-2 0 15,2 0 0-15,0-2 0 0,3-3 0 16,5-9 0-16,5-14 0 0,1-7 0 15,3-5 0-15,0-5 0 0,-1-4 0 16,3-5 0-16,-2-6 0 16,-1-3 0-16,1 3 0 0,-4 7 0 15,-5 10 0-15,-4 13 0 0,-4 8 0 16,-2 8 0-16,-2 7 0 0,0 2 0 16,-2 4 0-16,-4 7 0 15,-2 10 0-15,-2 7 0 0,-1 7 0 0,3 2 0 16,0-1 0-16,1-2 0 15,1-1 0-15,2-3 0 0,0-1 0 16,0-4 0-16,2-8-1093 0,0-5-392 16,2-7-748-16</inkml:trace>
  <inkml:trace contextRef="#ctx0" brushRef="#br0" timeOffset="47200.99">7609 3576 2373 0,'0'0'8'0,"0"0"36"0,0 0-20 15,0 0-20-15,0 0 24 0,0 0 732 16,0 0-412-16,0 0-152 0,0 0 132 16,6-9-136-16,3 9 17 0,-3 1 179 15,4 1-168-15,-4-1-4 0,5 1 152 16,3-2-204-16,3 0-4 15,-1 0 100-15,9-2-128 0,-4-2-4 16,8-1 77-16,6 0-101 0,2 1 12 16,4 1 60-16,7 0-124 0,6 1 20 15,8 0 44-15,6 0-104 16,0 1 8-16,4-1-12 0,9 0-4 16,8-3-4-16,6 0 8 0,4 0-4 15,7 1-4-15,-7-1 0 0,2 1 12 16,-2 1-12-16,1 0 0 0,-5 0 16 15,-6 2-16-15,4 1 88 16,2 0 8-16,-6 0 0 0,-3 2-28 16,1 3-68-16,-8 0 0 0,-1 2 4 15,-3-2 8-15,3 0-12 0,1-1 0 16,-1 0 8-16,1 0-8 0,-9 0 0 16,-2-2 16-16,-6 0-16 0,-4-1 124 15,2-1-40-15,0-2 24 16,0 1-95-16,-2-1-13 0,0 1 0 15,-2 1 0-15,-7 0 0 0,-3 3 0 16,-5 2 0-16,-8-1 0 0,-6 2 0 16,-2 3 0-16,-2 0-157 15,-3 2-183-15,-9-2-512 0,-5-2 311 16,-2-2-23-16,-4-2-1513 0,-6-2-1524 0</inkml:trace>
  <inkml:trace contextRef="#ctx0" brushRef="#br0" timeOffset="58205.04">6449 6220 1892 0,'0'0'1885'15,"-8"46"-1513"-15,4-12 241 0,-2 4-101 16,2 7-20-16,0 6 208 16,1 4-355-16,3 8-81 0,-4 6 92 15,4 6-172-15,-6 4 52 0,2 7 105 16,4 6-341-16,0 5 0 0,0 5 0 15,0 4 0-15,0 7 0 0,0 6 0 16,4 8 0-16,-2 3 0 0,6 10 0 16,-1 5 0-16,3 8 0 0,-4 5 0 15,-2 7 0-15,-2 6 0 16,-2 3 0-16,-2 3 0 0,-4-1 0 16,-2-2 0-16,2 2 0 0,-5 1 0 15,1-5 0-15,0 1 0 16,-3-7 0-16,3-5 0 0,0-2 0 15,-1-8 0-15,1-8 0 0,0-5 0 16,-5-11 0-16,5-10 0 16,-3-10 0-16,-1-11 0 0,4-16 0 15,-3-12 0-15,5-15 0 0,6-18-69 16,0-11-791-16,2-15-169 0,0-5-2064 0</inkml:trace>
  <inkml:trace contextRef="#ctx0" brushRef="#br0" timeOffset="58921.53">6290 11660 2893 0,'0'0'2473'0,"0"0"-2241"0,0 0 108 0,0 0-40 15,62 16 41-15,-18-12 147 0,7 1-284 16,13-3-36-16,15 3 4 16,10 1-128-16,16 0 40 0,7 1 36 15,12 3-112-15,12-1 0 0,7 4-4 16,14-2 0-16,6 1-4 0,21 2 12 16,11 0 4-16,13 2-16 0,14 0 8 15,9 4-8-15,11 3 28 0,10 1 128 16,11 0-67-16,5 3-89 0,5-2 0 15,11 3 0-15,9-4 0 0,3 3 0 16,8 1 0-16,-1-1 0 16,-3 3 0-16,-4-3 0 0,3 2 0 15,-9-3 0-15,1-1 0 0,-10-3 0 16,-4 1 0-16,-10-4 0 16,-13-1 0-16,-12-5 0 0,-16-4 0 15,-16-3 0-15,-22-1 0 0,-18-3-185 16,-19-2-139-16,-29 0-684 15,-17-2 135-15,-18-4-15 0,-27 0-777 16,-23 0 328-16</inkml:trace>
  <inkml:trace contextRef="#ctx0" brushRef="#br0" timeOffset="60111.87">3493 8258 4009 0,'0'0'1505'15,"0"0"-1193"-15,0 0 356 0,0 0-411 16,0 0 107-16,19 43 240 0,-23-10-352 16,-2 7-31-16,-5 8-221 0,-1 5 0 15,-3 7 0-15,-1 7 0 16,-7 3 0-16,-2 3 0 0,1-4 0 16,1-2 0-16,-4-3 0 0,2-6 0 15,5-4 0-15,3-5 0 0,0-9 0 16,3-6 0-16,8-8 0 0,6-6 0 15,0-4 0-15,4-5 0 0,12-2 0 16,7-3 0-16,8-4 0 16,11-2 0-16,7-3 0 0,3-7 0 15,4 1 0-15,-5-3 0 0,3 0 0 16,-4-1 0-16,-5 4 0 0,-4 0 0 16,-10 1-409-16,-10 2-795 15,-8 0-717-15</inkml:trace>
  <inkml:trace contextRef="#ctx0" brushRef="#br0" timeOffset="60453.72">4010 9230 3813 0,'0'0'1957'0,"0"0"-1132"0,0 0-401 0,0 0 164 0,-16 48-436 16,5-11 20-16,1 6 89 0,2 0-261 16,2-3 0-16,1 0 0 0,-1-2 0 15,0-1 0-15,0-4 0 16,0-2-261-16,1-11-499 0,-1-3-2086 0</inkml:trace>
  <inkml:trace contextRef="#ctx0" brushRef="#br0" timeOffset="60993.67">3987 9094 2209 0,'0'0'2985'0,"0"0"-2333"16,0 0 341-16,0 0-433 0,3-49-64 16,11 31-199-16,7 1-297 15,6 3 0-15,1 3 0 0,12 2 0 16,-3 5 0-16,4 4 0 0,-10 3 0 15,2 9 0-15,-8 2 0 0,-2 2 0 16,-2 3 0-16,-17-1 0 0,-6 4 0 16,-15-2 0-16,-6 2 0 15,-12 0 0-15,-2-5 0 0,-2 0 0 0,4-5 0 16,0-5 0-16,8-3 0 16,10-4 0-16,7-1 0 0,6-2-761 15,6-5-1716-15</inkml:trace>
  <inkml:trace contextRef="#ctx0" brushRef="#br0" timeOffset="62355.98">10850 13297 2028 0,'0'0'2001'0,"0"0"-776"0,0 0-537 16,0 0-3-16,0 0 219 0,0 0-440 15,0 0-267-15,0 0-197 0,0 0 0 16,-6 6 0-16,2 21 0 15,0 8 0-15,-2 5 0 0,-1-1 0 16,3-2 0-16,-2-2 0 0,2-1 0 16,2-4 0-16,-2-3 0 0,-2-8 0 15,6-8 0-15,-5-3 0 0,5-5 0 16,0-3 0-16,-4-3 0 0,-2-13 0 16,0-15 0-16,-2-9 0 0,1-11 0 15,7-8 0-15,0-5 0 16,11-6 0-16,-1-1 0 0,11 8 0 15,-1 13 0-15,7 14 0 0,4 12 0 16,0 8 0-16,-4 3 0 0,4 9 0 16,0 4 0-16,2 4 0 0,4 7 0 15,1 1 0-15,3 2 0 16,0 0 0-16,1-5 0 0,-9-5 0 16,-6-4-1281-16</inkml:trace>
  <inkml:trace contextRef="#ctx0" brushRef="#br0" timeOffset="65187.92">6499 9619 964 0,'0'0'3121'0,"43"-10"-2752"16,-16 7-281-16,4 0-32 0,-4 1-52 16,4 1-8-16,0 0-56 0,6-2-44 15,1 1 56-15,9 0 44 16,9-1-8-16,8 0 12 0,10-1 8 16,11-1-4-16,12 1-4 0,15-2 4 15,8-3-4-15,12 0 0 0,11 0-4 16,18 0 4-16,4-1 0 0,17 0 0 15,6 1-45-15,9 0 13 0,18 2 12 16,4 2 4-16,8 2 16 16,9 0 4-16,6 2 8 0,10 1-12 15,6 1 93-15,9 3 71 0,6 3 8 16,10 0 172-16,2 4-148 0,13 0-72 16,2 3 60-16,6 0-32 0,4 1 84 15,4 2 164-15,8-1-208 16,-1 1-15-16,3 0 79 0,3-2-196 15,-7 3-20-15,-1-1-36 0,-9-1-4 16,-8 1-8-16,-15-3-52 0,-8-1-64 16,-21-2 8-16,-16-3-281 0,-16-4-239 15,-69-2-248-15,-11-2-1225 0</inkml:trace>
  <inkml:trace contextRef="#ctx0" brushRef="#br0" timeOffset="70453.28">16417 10432 6086 0,'0'0'1457'15,"0"0"-1041"-15,-35 32-183 0,25-25-233 16,-1-2 0-16,9-1 0 16,2-3 0-16,-2 0 0 0,2-1 0 15,0-5 0-15,0-5 0 0,4-13 0 16,2-4 0-16,5-10 0 0,-7-3 0 16,6-2 0-16,1 3 0 0,1 4 0 15,2 6 0-15,3 9 0 0,8 3 0 16,2 8 0-16,4 2 0 15,6 2 0-15,0 5 0 0,0 0 0 16,1 6 0-16,-10 2 0 0,-5 2 0 16,-2 3 0-16,-15 1-1369 15,-2-2-404-15,-4 0-532 0</inkml:trace>
  <inkml:trace contextRef="#ctx0" brushRef="#br0" timeOffset="70730.03">16746 10410 7259 0,'0'0'933'0,"0"0"-933"16,0 0 0-16,0 0 0 0,31-11 0 15,-15-10 0-15,-5-11 0 0,-1-6 0 16,-6-3 0-16,0-1 0 0,-2 0 0 16,-2 10 0-16,0 12 0 0,0 7 0 15,0 8 0-15,0 5 0 16,-6 4 0-16,-8 12 0 0,-13 17 0 15,0 9 0-15,0 7 0 0,6-2 0 16,11-5 0-16,6-4 0 0,8-3 0 16,10-3 0-16,7-3 0 15,8-7 0-15,6-5 0 0,9-7 0 16,1-6 0-16,-1-4 0 0,-3-8-777 16,-8-2-996-16,-8-4-860 0</inkml:trace>
  <inkml:trace contextRef="#ctx0" brushRef="#br0" timeOffset="71003.85">17081 10227 5982 0,'0'0'1105'15,"0"0"0"-15,0 0-1105 0,0 0 0 16,0 0 0-16,0 37 0 0,0-11 0 16,0 6 0-16,-5 2 0 15,-1 2 0-15,2-2 0 0,2 1 0 16,-2-7 0-16,4-2 0 0,4-7 0 15,-2-6 0-15,6-6 0 0,-1-3 0 16,-1-4 0-16,10-11 0 0,-1-5 0 16,5-12 0-16,1-5 0 15,-4-5 0-15,-1-2 0 0,-1-2 0 16,5 3 0-16,-3 4 0 0,-1 4 0 16,-1 7 0-16,-3 5 0 0,-8 9 0 15,1 2 0-15,-5 5 0 0,0 1 0 16,0 2 0-16,0 0-433 0,0 3-3157 0</inkml:trace>
  <inkml:trace contextRef="#ctx0" brushRef="#br0" timeOffset="71429.87">17329 10425 7183 0,'0'0'948'0,"0"0"-887"15,0 0-61-15,27-45 0 16,-19 24 0-16,-2-2 0 0,0-3 0 15,2-1 0-15,-1-2 0 0,3 4 0 16,-4 4 0-16,0 6 0 0,-1 5 0 16,-5 7 0-16,0 2 0 15,-3 1 0-15,-5 9 0 0,-12 10 0 16,1 7 0-16,-6 6 0 0,9 0 0 16,1-1 0-16,11-4 0 0,6 3 0 15,10-3 0-15,5-3 0 0,10-3 0 16,-2-2 0-16,10-5 0 0,-6-3 0 15,2-4 0-15,-4-5 0 16,-7-1 0-16,-5-1 0 0,-9 0 0 16,0 0 0-16,-6 0 0 0,0 0 0 15,2 0 0-15,-2 0 0 0,0 0 0 16,0 0 0-16,2-4 0 0,2-7 0 16,3-7 0-16,3-9 0 15,0-4 0-15,7-2 0 0,1 1 0 16,1 1 0-16,2 3 0 0,-3 3 0 15,-5 0 0-15,1 3 0 0,-3-1 0 16,-3 2 0-16,-4 4-2738 0,2-1-1308 0</inkml:trace>
  <inkml:trace contextRef="#ctx0" brushRef="#br0" timeOffset="71727.27">17833 9959 7767 0,'0'0'425'0,"0"0"-425"15,-12 34 0-15,1-9 0 0,-3 9 0 16,4 2 0-16,-1 8 0 16,1 5 0-16,4 3 0 0,1 5 0 15,3 2 0-15,2-2 0 0,2-3 0 16,9-7 0-16,3-8 0 0,3-7 0 16,1-7 0-16,-1-9 0 15,0-6 0-15,-1-9 0 0,5-5 0 16,-1-11 0-16,-3-7 0 0,4-7 0 15,-11-3 0-15,0 1 0 0,1 4 0 16,-7 5 0-16,-2 5 0 0,-2 5 0 16,-2 5 0-16,-2 2 0 15,-3 4 0-15,-7 1 0 0,-1 5 0 16,-5 1 0-16,-3 2 0 0,9-1-1698 16,3-6-819-16</inkml:trace>
  <inkml:trace contextRef="#ctx0" brushRef="#br0" timeOffset="73126.17">7022 6542 2088 0,'0'0'1749'0,"0"0"-1309"0,0 0 45 16,0 0-81-16,21 36-52 0,-7-12 152 16,7 3-224-16,6 4-68 15,4 1 105-15,10 5-209 0,7 4-68 16,5 4-20-16,9 5-8 0,9 6-12 15,5 3 96-15,13 5 0 16,12 5 72-16,5 4 208 0,7 6-184 16,9 4-20-16,4 7-91 0,7 5-81 15,7 4 0-15,7 3 0 0,12 5 0 16,13 2 0-16,12 5 0 16,12 4 0-16,19 4 0 0,0 3 0 15,13 4 0-15,5 6 0 0,5 4 0 16,10 7 0-16,-2 4 0 0,6 3 0 15,4 2 0-15,-1 2 0 0,1 0 0 16,6 1 0-16,-3-1 0 16,-7-3 0-16,0-5 0 0,-12-6 0 15,-8-13 0-15,-11-8 0 0,-21-13 0 16,-16-11 0-16,-18-12 0 0,-22-13 0 16,-18-15 0-16,-22-10 0 15,-20-12 0-15,-19-12 0 0,-16-11 0 16,-20-11 0-16,-14-2-1341 0,-15-14-1157 0</inkml:trace>
  <inkml:trace contextRef="#ctx0" brushRef="#br0" timeOffset="74501.32">9389 5758 1520 0,'0'0'4246'16,"0"0"-3345"-16,0 0 175 0,0 0-627 0,0 0-449 16,0 0 0-16,-25 35 0 15,19 4 0-15,2 8 0 0,4 9 0 16,0-3 0-16,0 1 0 16,4 0 0-16,-4-4 0 0,0-3 0 15,0-4 0-15,-4-7 0 0,4-9 0 16,0-11-497-16,0-9-844 0,6-7-2000 0</inkml:trace>
  <inkml:trace contextRef="#ctx0" brushRef="#br0" timeOffset="74809.82">9337 5724 5298 0,'0'0'836'16,"0"0"329"-16,0 0-657 0,0 0-176 15,17-42-279-15,8 24-53 0,12-1 0 16,6 2 0-16,3 6 0 0,1 9 0 16,1 5 0-16,-1 14 0 15,-5 9 0-15,-9 11 0 0,-13 8 0 16,-9 9 0-16,-11 4-125 0,0 1-239 16,-7-3-36-16,-7-8 360 15,-3-3 32-15,-3-5 8 0,-7-4 120 16,-4-3 44-16,-2-2-36 0,-9-3 88 15,1-5-176-15,-2-3 4 0,-3-5-20 16,13-8-16-16,2-3-8 0,15-4 0 16,5 0-220-16,7 0-108 0,8-3-657 15,3 1-479-15,13 0-293 0</inkml:trace>
  <inkml:trace contextRef="#ctx0" brushRef="#br0" timeOffset="75194.89">10040 6164 1748 0,'0'0'4378'0,"0"-57"-3429"15,6 28-353-15,-2 4-75 0,-4 6-521 16,0 3 0-16,0 6 0 0,-8 5 0 15,-4 5 0-15,-3 9 0 0,-12 11 0 16,-4 12 0-16,-2 8 0 0,2 8 0 16,6 3 0-16,9 3 0 0,6 1 0 15,10-4 0-15,4-7 0 0,12-9 0 16,11-10 0-16,10-11 0 0,9-11 0 16,-3-9 0-16,5-11 0 15,-3-9 0-15,-8-7 0 0,-6-3 0 16,-12-6 0-16,-4-3 0 0,-11-2 0 15,-4-3 0-15,-9-1 0 0,-7 4 0 16,-1 7 0-16,3 10 0 16,-3 13 0-16,7 9-297 0,-2 8-663 15,1 0-97-15,1 7-1788 0</inkml:trace>
  <inkml:trace contextRef="#ctx0" brushRef="#br0" timeOffset="75343.78">9889 6254 7067 0,'0'0'928'0,"48"10"-731"16,-3-10-197-16,9-2 0 0,4-3 0 15,4-4 0-15,-2-1 0 0,-4 0 0 16,-9-3 0-16,-4 2 0 0,-12-2 0 16,-6 3-1722-16,-12 0-2291 0</inkml:trace>
  <inkml:trace contextRef="#ctx0" brushRef="#br0" timeOffset="75737.53">9075 6529 7011 0,'0'0'928'0,"0"0"-675"15,0 0-253-15,0 0 0 0,0 0 0 16,89-12 0-16,-5 5 0 16,11-2 0-16,9 0 0 0,-9 1 0 15,-4-1 0-15,-2 2 0 0,0-1 0 16,-1 1 0-16,-13 3 0 16,-7 4 0-16,-16 0 0 0,-19 9-357 15,-15-2-1352-15,-16 2-668 0</inkml:trace>
  <inkml:trace contextRef="#ctx0" brushRef="#br0" timeOffset="76124.08">9195 6642 6254 0,'0'0'861'15,"0"0"-413"-15,0 0 128 0,0 0-523 16,-36 62-53-16,24-30 0 16,2 4 0-16,-1-2 0 0,1-1 0 0,-4-1 0 15,3 0 0-15,1-6 0 0,4-1 0 16,2-7 0-16,4-4 0 15,0-7 0-15,8 2 0 0,2-5 0 16,7-3 0-16,10-1 0 0,-3-2 0 16,9-4 0-16,3-2 0 0,-3-4 0 15,4 1 0-15,0 0 0 0,-2-1 0 16,-2 1 0-16,-8-2 0 16,-4 1 0-16,-9 1-213 0,-2 3-899 15,-5-3-1814-15</inkml:trace>
  <inkml:trace contextRef="#ctx0" brushRef="#br0" timeOffset="76293.84">9432 6713 6438 0,'0'0'897'0,"-16"36"-40"0,-1-6-857 16,3 6 0-16,-7 6 0 16,5 0 0-16,-1 1 0 0,3 0 0 0,3-3 0 15,5-2 0-15,-4-2 0 16,6-7 0-16,4-4 0 0,8-8 0 15,4-10 0-15,13-7-565 0,-8-6-2180 16,3-8-789-16</inkml:trace>
  <inkml:trace contextRef="#ctx0" brushRef="#br0" timeOffset="76449.87">9596 6845 7119 0,'0'0'1044'15,"0"0"-1015"-15,0 0-29 0,0 0 0 16,0 0 0-16,-11 32 0 0,1-1 0 15,0 3 0-15,-3 2 0 16,-1-4 0-16,-3 1 0 0,7-2 0 16,-5-3 0-16,9-2 0 0,0-5 0 15,6-7-1161-15,0-6-2561 0</inkml:trace>
  <inkml:trace contextRef="#ctx0" brushRef="#br0" timeOffset="76623.12">9879 6890 7159 0,'0'0'1033'16,"0"0"-1033"-16,0 0 0 0,0 0 0 16,-33 26 0-16,18 10 0 0,1 6 0 15,8 4 0-15,-1-7 0 0,3-3 0 16,-2-1 0-16,0-4 0 0,2-3 0 16,-7-5 0-16,5-7 0 15,-2-5-2914-15,2-11-1832 0</inkml:trace>
  <inkml:trace contextRef="#ctx0" brushRef="#br0" timeOffset="76752.82">9594 6855 7067 0,'0'0'872'15,"0"0"-619"-15,0 0-253 0,33-12 0 16,-7 14 0-16,1 3 0 16,2 1 0-16,-2 1 0 0,4 0 0 0,-4 0 0 15,4 0 0-15,-4 2 0 16,0 0-357-16,-7-4-1124 0,5-1-4493 0</inkml:trace>
  <inkml:trace contextRef="#ctx0" brushRef="#br0" timeOffset="77016.44">9951 7078 4962 0,'-14'41'648'15,"10"-9"236"-15,4-1-383 0,4-10-189 16,0-7 48-16,2-5-312 0,-2-6 24 15,-2-3 188-15,6-1-115 16,-1-9-145-16,-3-11 0 0,2-5 0 16,0-11 0-16,-2-2 0 0,0 4 0 15,3 4 0-15,3 7 0 0,0 7 0 16,1 7 0-16,1 2 0 16,-2 3 0-16,5 0 0 0,-3 2 0 0,7 2 0 15,2 1 0-15,1 3 0 16,-7 0-1313-16,1 2-808 0</inkml:trace>
  <inkml:trace contextRef="#ctx0" brushRef="#br0" timeOffset="77311.09">10224 6733 8043 0,'0'0'149'0,"37"-14"-149"16,-14 7 0-16,6 1 0 0,-2-1 0 15,0 1 0-15,-1 1 0 0,-5 2 0 16,-4 2 0-16,-7 1 0 0,-6 1 0 16,-4 3 0-16,0 6 0 0,0 5 0 15,-4 2 0-15,-6 4 0 16,-3-1 0-16,3-2 0 16,0 1 0-16,1-1 0 0,7 0 0 15,2 0 0-15,0-2 0 0,6 1 0 16,5-2 0-16,-5-1 0 0,8-1 0 15,1-2 0-15,-3 0 0 0,9-4 0 16,4-1 0-16,2-5 0 0,6-1 0 16,-6-3-1369-16,2-3-1789 0</inkml:trace>
  <inkml:trace contextRef="#ctx0" brushRef="#br0" timeOffset="80013.21">19237 9945 5222 0,'0'0'920'0,"0"0"-335"15,0 0 391-15,0 0-512 0,0 0-439 16,0 0-25-16,0 0 0 0,0 0 0 16,8 54 0-16,-16-13 0 0,-7-1 0 15,-3-2 0-15,-3 3 0 16,-2 1 0-16,-4-3 0 0,-2-1 0 15,2-8 0-15,5-5 0 0,3-5 0 16,11-7 0-16,0-5 0 0,8-6 0 16,0 0 0-16,0-2 0 15,20-6 0-15,15-4 0 0,13-2 0 16,8 1 0-16,2-2 0 0,-9 2 0 16,-5 0 0-16,-7 0 0 0,-8 3 0 15,-9 2 0-15,-7 2 0 0,-7 0 0 16,-2-1 0-16,-4-1 0 0,2 2-1714 15,2-7-627-15</inkml:trace>
  <inkml:trace contextRef="#ctx0" brushRef="#br0" timeOffset="80187.39">19509 10008 6947 0,'0'0'972'0,"0"0"-699"0,-39 32-273 16,19-3 0-16,-5 9 0 0,2 5 0 15,4 3 0-15,3 4 0 0,10 0 0 16,-1 0 0-16,3 1 0 0,4-2 0 16,0-1 0-16,0-4 0 15,0-4 0-15,0-14-781 0,0-6-4213 0</inkml:trace>
  <inkml:trace contextRef="#ctx0" brushRef="#br0" timeOffset="80426.67">18813 10700 6070 0,'0'0'296'0,"0"0"457"16,-39 13 320-16,37-11-1073 0,4 2 0 16,12 2 0-16,29 1 0 0,19 0 0 15,21-1 0-15,8-1 0 16,8-2 0-16,-4 1 0 0,1 0 0 15,-10-2 0-15,-17-1 0 0,-16-1 0 16,-15 3 0-16,-16-1 0 16,-9 0-605-16,-7 0-1780 0</inkml:trace>
  <inkml:trace contextRef="#ctx0" brushRef="#br0" timeOffset="80737.55">19044 11119 1316 0,'0'0'5343'15,"0"0"-4475"-15,13 36-356 0,-13-2-359 16,0 9-153-16,0 3 0 16,-6 5 0-16,-5 2 0 0,-3 0 0 15,-5-1 0-15,1-1 0 0,1-6 0 16,3-6 0-16,3-6 0 0,5-12 0 16,6-8 0-16,4-9-21 0,2-4-2000 15,5-8-684-15</inkml:trace>
  <inkml:trace contextRef="#ctx0" brushRef="#br0" timeOffset="81127.59">19044 11074 6434 0,'0'0'1045'16,"7"-34"-332"-16,3 19-713 0,2 3 0 15,9 3 0-15,6 1 0 0,4 4 0 16,6 1 0-16,4 3 0 16,7 4 0-16,2 3 0 0,3 5 0 15,1 2 0-15,-8 3 0 0,-9 0 0 16,-17-1 0-16,-9 0 0 0,-15 0 0 16,-11 0 0-16,-12 0 0 0,-10-1 0 15,-4 1 0-15,-7-1 0 0,-1-1 0 16,-7-1 0-16,8 1 0 0,3 0 0 15,10 0 0-15,12 1 0 0,6 1 0 16,11 3 0-16,6 5 0 16,10 8 0-16,7 3 0 0,4 5 0 15,6-2 0-15,4-2 0 0,0-4 0 16,2-3 0-16,-2-4 0 0,0-5 0 16,-4-5 0-16,-7-5 0 15,1-2 0-15,-11-4-441 0,-2-4-2872 0</inkml:trace>
  <inkml:trace contextRef="#ctx0" brushRef="#br0" timeOffset="85203.12">12388 8307 2201 0,'0'0'2965'0,"0"0"-1969"16,0 0-423-16,0 0 455 15,0 0-700-15,0 0-227 0,0 0-101 16,-51 32 0-16,34-17 0 0,-4 5 0 15,-3 2 0-15,-3 6 0 0,0 1 0 16,-8 5 0-16,-3 3 0 0,1 3 0 16,-10 4 0-16,3 3 0 15,-5 1 0-15,5 0 0 0,7 0 0 16,0-1 0-16,6-1 0 0,4-2 0 0,6 0 0 16,1-4 0-16,5 2 0 15,5-1 0-15,-3 0 0 0,7-2 0 16,-2-3 0-16,2-2 0 15,2-5 0-15,-3-1 0 0,3-2 0 16,2-4 0-16,-8 0 0 0,2-4 0 16,1-2 0-16,-3-7 0 0,4-3 0 15,2-2 0-15,-2-3 0 0,1 0 0 16,-1-1 0-16,0 0 0 16,-2-2 0-16,2-3 0 0,-1-1 0 15,1-7 0-15,-4-6 0 0,-5-6 0 16,1-5 0-16,1-5 0 0,3 1 0 15,0-2 0-15,-1 2 0 0,7 4 0 16,4 6 0-16,0 6 0 0,4 5 0 16,3 5 0-16,-3 4 0 15,2 4 0-15,-2 0 0 0,2 1 0 16,1 8 0-16,3 10 0 0,-2 2 0 16,-2 5 0-16,1 2 0 0,-3 0 0 15,0 2 0-15,-2 1 0 0,2-2 0 16,-4-3 0-16,4-2 0 0,-2-9 0 15,-2-4 0-15,4-5 0 16,3-3 0-16,7-3 0 0,9-7 0 16,8-7 0-16,6-6 0 0,8 0 0 15,-1 1 0-15,1 1 0 0,-5 0 0 16,-11 3 0-16,-3 1-7224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08:41.14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50"/>
    </inkml:brush>
  </inkml:definitions>
  <inkml:trace contextRef="#ctx0" brushRef="#br0">18222 5701 3629 0,'0'0'1729'0,"0"0"-749"16,0 0-423-16,0 0 11 0,0 0-48 15,-33-8-460-15,26 29-36 0,5 7 28 16,4 3-16-16,5 3 1 16,-1 2-37-16,2 6 0 0,-2 4 0 15,-4 6 0-15,-2 4 0 0,0 3 0 16,-6 0 0-16,0-1 0 15,2-5 0-15,2-9-45 0,4-10-415 16,8-10-324-16,0-13-1289 0,1-9-524 0</inkml:trace>
  <inkml:trace contextRef="#ctx0" brushRef="#br0" timeOffset="217.38">18495 5640 5938 0,'0'0'508'0,"0"0"-243"0,-27 45 219 16,16-15-140-16,5 5-20 0,2 2-64 16,0 3-212-16,4 4-27 0,0 2-21 15,-2 5 0-15,-2 2 0 16,2 1 0-16,-7-2 0 0,5-4 0 16,-4-5 0-16,0-5 0 0,-1-8 0 15,5-9-185-15,0-8-1027 16,0-8-665-16</inkml:trace>
  <inkml:trace contextRef="#ctx0" brushRef="#br0" timeOffset="344.62">18242 6084 5858 0,'0'0'745'0,"0"0"-181"16,35-3-44-16,-12 1-124 0,-2 2-287 15,6-2-109-15,4 2 0 0,-4-2 0 16,8-2 0-16,-2 1-373 0,-2-4-827 15,-6 3-429-15,-5-2-912 0</inkml:trace>
  <inkml:trace contextRef="#ctx0" brushRef="#br0" timeOffset="607.19">18616 6024 5402 0,'0'0'960'16,"0"0"9"-16,0 0-477 0,0 0-123 15,0 0-369-15,0 0 0 0,0 0 0 16,-43 28 0-16,27 9 0 15,-1 7 0-15,3 0 0 0,9-5 0 16,-1 0 0-16,6-4 0 0,8-3 0 16,1-6 0-16,11-7 0 0,1-8 0 15,10-11 0-15,6-6 0 16,1-13 0-16,-1-9 0 0,-2-5 0 16,-2-7 0-16,-6-2 0 0,-9-1 0 15,-11 1 0-15,-1 3 0 0,-12 4 0 16,-7 4 0-16,-1 8 0 0,-7 9 0 15,5 11-565-15,-1 8-59 0,-2 10-857 16,7 0-172-16,4 1-480 0</inkml:trace>
  <inkml:trace contextRef="#ctx0" brushRef="#br0" timeOffset="1041.56">18902 6058 6446 0,'0'0'1177'15,"0"0"-608"-15,0 0-569 0,0 0 0 16,0 0 0-16,0 0 0 0,0 0 0 16,-11 49 0-16,9-17 0 15,2 3 0-15,0-3 0 0,0 3 0 16,4-3 0-16,7-3 0 0,5-9 0 16,1-7 0-16,6-8 0 0,1-7 0 15,1-12 0-15,2-7 0 0,-2-3 0 16,-4-3 0-16,-5 0 0 0,-1 2 0 15,-5 3 0-15,-4 7 0 0,-2 7 0 16,-4 6 0-16,0 3-85 0,-4 11-255 16,-2 10 144-16,-2 10 196 0,-3 7 48 15,3 1 20-15,0-5 36 16,8-8 48-16,8-6-96 0,7-8-28 16,9-9 16-16,7-4-40 0,4-10 36 15,3-7 37-15,-5-7-77 16,4-3 0-16,-6-3 0 0,0 0 0 15,-10 1 0-15,-5 3 0 0,-5 0 0 16,-5 2 0-16,-6 5 0 0,0 6 0 16,-2 5 0-16,-2 2 0 15,-1 3 0-15,-1-2 0 0,6-1 0 16,-4 2-741-16,-2-3-1016 0</inkml:trace>
  <inkml:trace contextRef="#ctx0" brushRef="#br0" timeOffset="1844.54">20202 5938 5694 0,'0'0'792'0,"0"0"-471"0,0 0-229 0,-17 55-4 16,7-24 56-16,4 2 288 0,0 0-308 16,-3 1-48-16,9-4 68 15,0 0-48-15,0-4 8 0,0-2-19 16,0-5-85-16,0-5 0 0,0-7 0 16,0-5 0-16,0-2 0 0,0-9 0 15,11-13 0-15,3-16 0 0,7-13 0 16,2-7 0-16,1 1 0 0,-1 11 0 15,-2 11 0-15,-5 14 0 0,-5 13 0 16,-3 9 0-16,-2 14 0 0,0 8-29 16,1 9 25-16,-3 4 4 0,0-3 24 15,2-1-15-15,-2-1-9 16,4-4 0-16,-3-3 0 0,3-3 0 16,-2-5 0-16,4-5 0 0,-3-5 0 15,7-6 0-15,1-3 0 16,-3-11 0-16,2-8 0 0,-1-3 0 15,3-4 0-15,1 0 0 0,-5 3 0 16,-1 6 0-16,-3 7 0 0,-4 7 0 16,-4 4 0-16,0 2 0 0,0 6 0 15,0 9 0-15,0 10 0 16,0 3 0-16,-2 0 0 0,2-3 0 16,6-9 0-16,0 0 0 0,11-7 0 15,4-2-209-15,3-4-463 0,7-5-853 16,-8-2-376-16,0-4-932 0</inkml:trace>
  <inkml:trace contextRef="#ctx0" brushRef="#br0" timeOffset="2184.19">20843 5975 4265 0,'0'0'645'0,"0"0"351"0,0 0-352 0,0 0-131 15,0 0 331-15,-37-19-648 0,20 35-107 16,-4 5-89-16,-1 2 0 15,3 0 0-15,7-2 0 0,1 1 0 16,3-2 0-16,4-2 0 0,2-1 0 16,4-1 0-16,2-5 0 15,6-3 0-15,9-5 0 0,-3-3 0 16,3-3 0-16,0-5 0 0,-3-3 0 16,1-2 0-16,-7-1 0 0,0-2 0 15,1 2 0-15,-5 3 0 0,-2 3 0 16,-4 2 0-16,6 4 0 0,-6 2 0 15,2 2 0-15,0 9 0 0,3 5 0 16,-1 5 0-16,-2 2 0 0,2-2 0 16,-2-4-109-16,2-4-47 0,2-3-100 15,5-4-24-15,-1-6-124 16,9-5-761-16,-7-2-43 0,2-4-181 0</inkml:trace>
  <inkml:trace contextRef="#ctx0" brushRef="#br0" timeOffset="2510.85">21064 5966 5502 0,'0'0'1769'0,"0"0"-1333"16,0 0-156-16,-6 38-75 0,6-15-205 15,-4 0 0-15,4-2 0 16,0-3 0-16,2-1 0 0,0-2 0 16,4-1 0-16,-2-4 0 0,-2-3 0 15,0-2 0-15,-2-1 0 0,2-1 0 16,-2-3 0-16,0 0 0 0,0-10 0 15,6-10 0-15,-1-8 0 0,3-3 0 16,2-1 0-16,3 6 0 0,-3 4 0 16,0 8 0-16,-6 7 0 0,-1 5 0 15,-3 2 0-15,0 3 0 0,0 7 0 16,0 5 0-16,4 2 0 16,0 3 0-16,-2-2 0 0,2-1 0 15,-2 1 0-15,2-2 0 16,-4-1 0-16,6-2 0 0,-1-4 0 15,-5-1 0-15,6-5-393 0,-2-2-363 16,2-1 39-16,4-6-795 0,-1-1 87 16,7-8-1060-16</inkml:trace>
  <inkml:trace contextRef="#ctx0" brushRef="#br0" timeOffset="2914.27">21353 5953 2225 0,'0'0'3269'15,"0"0"-2753"-15,0 0 93 0,0 0 143 16,0 0-600-16,-35 28-52 0,17-2 36 15,5 1-112-15,5-2-8 0,8-1-16 16,6-3-32-16,7-1 0 0,-1-4-320 16,9-4 36-16,1-5 4 0,1-5-381 15,2-2 101-15,-2-8 44 16,-5-3-57-16,-7-3 261 0,-3-5 232 16,-2 0 112-16,-6 0 64 0,0 1 288 15,0 6 461-15,0 3-217 0,-4 5-92 16,2 4 121-16,0 3-369 15,0 11-204-15,2 12-16 0,0 8-32 16,2 6-4-16,2 1 8 0,6-2-8 16,1 0 0-16,-1 2-4 15,4 3 0-15,-1 4 4 0,-7 4 24 16,-6 3-16-16,-6 5 92 0,-13 3 100 16,-10 1-140-16,-8 1 8 0,-4-2 0 15,-7-5-68-15,5-10 12 0,-3-13 0 16,-1-14-8-16,-1-14-4 0,9-14 0 15,4-17-44-15,4-18-60 0,6-16-112 16,6-17 24-16,13-4 40 0,14 0 56 16,23 10 60-16,17 9 36 0,14 8 8 15,2 2 0-15,-16 13-8 16,-3 2-2738-16</inkml:trace>
  <inkml:trace contextRef="#ctx0" brushRef="#br0" timeOffset="3314.11">22383 6290 5970 0,'-17'42'937'0,"11"4"-661"0,2 10 76 0,4-2-88 0,0 0-212 16,8-3-12-16,0-4-20 15,1-2-12-15,-3-3-16 0,-4-6-88 16,2-5-188-16,-4-11-120 0,2-8-629 16,0-6-263-16,2-7-473 0</inkml:trace>
  <inkml:trace contextRef="#ctx0" brushRef="#br0" timeOffset="3580.83">22304 6192 4702 0,'0'0'1748'16,"0"0"-675"-16,40-54-537 0,-20 29-403 16,3-5-133-16,4-3 0 0,8-1 0 15,-2 3 0-15,4 3 0 0,0 9 0 16,1 8 0-16,-5 8 0 15,-2 7 0-15,-13 12 0 0,-1 6 0 16,-11 6 0-16,-6 2 0 0,-8 2 0 16,-7 0 0-16,-1-4 0 15,-7 1 0-15,-6-2 0 0,2-3 0 16,-4-1 0-16,0-3 0 0,2-2 0 16,4-5 0-16,5-3 0 0,9-5 0 15,5-2 0-15,2-2-121 0,10-1-843 16,11 0-9-16,-3-3-47 0,13-4-1877 0</inkml:trace>
  <inkml:trace contextRef="#ctx0" brushRef="#br0" timeOffset="3841.61">22817 6190 6747 0,'0'0'1024'15,"0"0"-603"-15,14-44-421 16,-7 26 0-16,-1-1 0 0,0-2 0 15,-2-1 0-15,-2-1 0 0,0-2 0 16,-2 2 0-16,-2 5 0 0,-2 5 0 16,0 6 0-16,-2 6 0 0,-5 3 0 15,-7 13 0-15,1 8 0 16,-1 9 0-16,1 3 0 0,5 2 0 16,1-1 0-16,7 0 0 0,4-5 0 15,11-3 0-15,9-5 0 0,11-6-285 16,8-5-563-16,11-6-85 0,8-6 681 15,-15-2-372-15,-1-6-893 0</inkml:trace>
  <inkml:trace contextRef="#ctx0" brushRef="#br0" timeOffset="4166.68">23181 6030 2941 0,'0'0'1829'0,"0"0"-857"0,-40-6-272 0,32 14-291 16,2 6-97-16,-4 4-112 15,-1 6 44-15,1-3 144 0,0 1-252 16,-1-1-75-16,1 1-61 0,4-3 0 16,2-1 0-16,2-4 0 15,2-4 0-15,2-4 0 0,12-5 0 16,5-1 0-16,3-7 0 0,1-8 0 16,2-1 0-16,-4-2 0 0,-5 4 0 15,-6 4 0-15,-3 4 0 0,-5 4 0 16,0 2 0-16,-2 2 0 0,0 13 0 15,-2 10 0-15,0 5 0 0,2 2 0 16,0-3 0-16,2-8 0 0,6-5 0 16,4-9 0-16,7-7 0 0,6-7 0 15,2-11-161-15,-5 1-751 16,1-4-1854-16</inkml:trace>
  <inkml:trace contextRef="#ctx0" brushRef="#br0" timeOffset="4627.67">23416 5607 5914 0,'0'0'300'0,"0"0"213"16,0 0-37-16,0 0-184 0,0 0-68 16,-31 65-140-16,31-18 36 0,0 5 149 15,4 0-269-15,5 3 0 0,-1 3 0 16,-2 2 0-16,-2 0 0 0,-4-3 0 15,0-4 0-15,-2-5 0 0,-4-6 0 16,4-7 0-16,0-10-577 0,0-9-892 16,2-7-79-16,0-9-421 0</inkml:trace>
  <inkml:trace contextRef="#ctx0" brushRef="#br0" timeOffset="4943.7">23433 6087 6222 0,'0'0'549'16,"0"0"11"-16,0 0 136 15,0 0-531-15,0 0-165 0,54-48 0 16,-23 30 0-16,0 0 0 0,0 2 0 16,2 1 0-16,-2 5 0 0,-2 4 0 15,-9 4 0-15,-7 2 0 0,-7 2 0 16,-6 5 0-16,-6 6 0 0,-7 5 0 15,-7 4 0-15,-5 3 0 0,-2 1 0 16,0 2 0-16,2 1 0 0,7-1 0 16,1-3 0-16,9-4 0 0,8-2 0 15,2-5 0-15,8-3 0 16,5-6 0-16,1-4 0 0,9-2-37 16,-2-7-891-16,-2 2-253 0,1-2-423 15</inkml:trace>
  <inkml:trace contextRef="#ctx0" brushRef="#br0" timeOffset="5266.96">23991 6015 4806 0,'0'0'2221'0,"0"0"-1465"0,-48-21-347 15,32 19-409-15,-3 1 0 0,1 1 0 16,-1 2 0-16,3 4 0 0,1 1 0 15,1 0 0-15,3 1 0 0,3 3 0 16,4 0 0-16,4 0 0 0,2 2 0 16,8 1 0-16,7-3 0 0,8 2 0 15,2-1 0-15,8 2 0 16,6-2 0-16,4 3 0 0,5 1 0 16,0 3 0-16,-3-2 0 0,-3 3 0 15,-15-1 0-15,-7 2 0 16,-13-4 0-16,-11 2 0 0,-15 2 0 15,-12-1 0-15,-16 4 0 0,-13-4 0 16,-13-2 0-16,-1-7 0 0,4-7 0 16,8-6 0-16,21-3-445 15,1-14-2516-15</inkml:trace>
  <inkml:trace contextRef="#ctx0" brushRef="#br0" timeOffset="6246.57">25362 5680 2481 0,'0'0'952'0,"0"0"-932"0,-11-43 44 15,1 35 452-15,-1 2-43 0,-3 0 383 16,0 5-292-16,-1 1-52 0,-4 9 401 16,-3 11-485-16,-7 9-96 0,-6 13-251 15,0 11-81-15,-5 7 0 0,5 9 0 16,2 1 0-16,4 5 0 16,6-1 0-16,7 1 0 0,8-7 0 15,10-7 0-15,10-12 0 16,11-13 0-16,10-13 0 0,12-13 0 15,15-10-49-15,-8-8-1764 0,8-6-668 0</inkml:trace>
  <inkml:trace contextRef="#ctx0" brushRef="#br0" timeOffset="6746.21">25469 6270 3865 0,'0'0'1069'0,"0"0"475"16,0 0-787-16,0 0-337 0,0 0 117 16,-37-52-537-16,29 26 0 0,-1-4 0 15,3 1 0-15,2-3 0 16,4 2 0-16,0 4 0 0,8 4 0 16,0 5 0-16,1 3 0 0,1 3 0 15,5 4 0-15,1 3 0 0,5 2 0 16,6 1 0-16,2 0 0 15,-1 1-41-15,-5 0-1411 0,-4 1-257 16,-7 0-700-16</inkml:trace>
  <inkml:trace contextRef="#ctx0" brushRef="#br0" timeOffset="7027.36">25688 6151 4602 0,'0'0'1472'16,"0"0"-635"-16,0 0-141 0,31-35-111 16,-14 15-585-16,-3-1 0 0,-1-1 0 15,-7 3 0-15,-2-2 0 16,-4 0 0-16,0 2 0 0,-4 6 0 16,0 3 0-16,-1 8 0 0,-1 2 0 15,-4 10 0-15,-9 15 0 0,-3 9 0 16,-1 7 0-16,4 2 0 15,7-5 0-15,8-5 0 0,6-6 0 16,14-7 0-16,13-9 0 0,15-8-389 16,18-5-463-16,-11-4-265 15,3-7-980-15</inkml:trace>
  <inkml:trace contextRef="#ctx0" brushRef="#br0" timeOffset="7522.61">26261 5917 5090 0,'0'0'800'0,"0"0"-7"16,0 0-141-16,-56-20-264 0,25 20 56 15,-2 6-419-15,0 2-25 0,2 3 0 16,2 1 0-16,4-1 0 0,8 0 0 15,5 0 0-15,8 1 0 0,4-2 0 16,8 1-41-16,9 2 17 0,5-1 24 16,7 1-28-16,0-1 28 0,4 0 0 15,-2 0 4-15,0 1-8 16,-4-2 4-16,-4 2-36 0,-6 0-116 16,-7-2-100-16,-8 0 112 0,-2-1 100 15,-6 1 40-15,-7 0 0 16,1-2 24-16,-5 0 76 0,-3-1-24 15,-1-2 24-15,0-1-8 0,-1-3-88 16,3-2 4-16,7-4-8 0,1-3-252 16,9-2-344-16,4-1-1089 15,5 1-68-15,3 0-1088 0</inkml:trace>
  <inkml:trace contextRef="#ctx0" brushRef="#br0" timeOffset="7804.36">26457 6012 6182 0,'0'0'445'0,"0"0"-109"0,-27-35 188 15,23 28-436-15,0 3 68 16,0 0 176-16,0 4-203 0,-5 0-129 16,-3 12 0-16,-9 14 0 0,5 6 0 15,-1 3 0-15,9 0 0 16,8-7 0-16,4-2 0 0,9-4 0 15,5-7 0-15,7-6 0 0,-2-5 0 16,4-4 0-16,-3-9 0 0,-1-4 0 16,-2-5 0-16,-7-2 0 15,-3-2 0-15,-5 0 0 0,-6-1 0 16,0-1 0-16,-6-1 0 0,-5 1-961 16,3 6-608-16,-4 4-704 0</inkml:trace>
  <inkml:trace contextRef="#ctx0" brushRef="#br0" timeOffset="8049.81">26637 6045 4093 0,'-12'37'545'0,"-1"-8"567"15,3 5-275-15,-1-8-429 16,7-8-20-16,0-7-276 0,2-5-20 16,2-5 92-16,0-1-104 0,4-10 72 15,5-12 37-15,3-8-189 16,2-6 0-16,1-2 0 0,-1 5 0 15,1 4 0-15,-5 8 0 0,-4 10 0 16,-2 8 0-16,-4 5 0 0,5 12 0 16,-3 10 0-16,2 9 0 15,0 4 0-15,0 1 0 0,2-7 0 16,5-1 0-16,1-7 0 0,7-6 0 16,5-8 0-16,-5-5 0 0,2-7-4351 0</inkml:trace>
  <inkml:trace contextRef="#ctx0" brushRef="#br0" timeOffset="8882.68">27141 5981 3729 0,'0'0'2309'0,"0"0"-1312"0,-47-31-413 0,26 31-320 0,-2 11-76 15,1 8-96-15,1 4-63 16,0 5-29-16,5-1 0 0,-1 3 0 16,7-3 0-16,4 0 0 0,6-3 0 15,2-3 0-15,6-2 0 16,2-5 0-16,7-5 0 0,1-6 0 15,3-3 0-15,0-7 0 0,2-8 0 16,-3-4 0-16,1-3 0 0,-3-1 0 16,-1 0 0-16,-3 2 0 15,-3 3 0-15,-3 5 0 0,-4 5 0 16,0 5 0-16,-4 2 0 0,2 1 0 16,1 4 0-16,-3 5 0 0,0 8 0 15,0 1 0-15,0 2 0 0,0-4 0 16,0-4 0-16,2-3 0 0,0-1 0 15,0-3 0-15,2-2 0 0,0 0 0 16,0-1 0-16,4-1 0 0,1-1 0 16,3-2-153-16,0-5 49 0,1 1-48 15,-5-1-4-15,-2 4 60 16,-4 3-228-16,0 0 68 0,1 0 160 16,-3 6 96-16,0 6 12 0,-5 3 120 15,-1 1 116-15,0-1-100 16,4-7 4-16,2-3 76 0,0-4-180 15,0-1 12-15,2 0 112 0,6-5-35 16,5-9-137-16,-1-5 0 0,3-2 0 16,-3-3 0-16,0 4 0 15,-1 0 0-15,-1 3 0 0,-4 4 0 16,-2 4 0-16,0 4 0 0,-4 3 0 16,3 0 0-16,-1 2 0 0,-2 0 0 15,2 7 0-15,0 7 0 0,2 6 0 16,2 5 0-16,0-3 0 0,7-1 0 15,-1-5 0-15,7-3 0 0,-1-3-901 16,-1-4-712-16,-3-3-824 0</inkml:trace>
  <inkml:trace contextRef="#ctx0" brushRef="#br0" timeOffset="9102.91">27639 5994 5418 0,'0'0'996'0,"0"0"41"0,0 0-361 16,0 0-611-16,-35-10-65 0,19 26 0 16,-1 6 0-16,1 5 0 15,3 2 0-15,7-3 0 0,2 1 0 16,4-1 0-16,0 0 0 0,8-3 0 16,3-3 0-16,3-4 0 0,5-5 0 15,1-5 0-15,3-5 0 0,2-4 0 16,-2-5 0-16,-3-3-393 0,-1-5-1048 15,-9 4-351-15,1 1-1202 0</inkml:trace>
  <inkml:trace contextRef="#ctx0" brushRef="#br0" timeOffset="9342.6">27801 6199 5010 0,'0'0'868'0,"37"-6"-352"16,-14-4 717-16,-1-2-813 0,3-5-275 15,-2 2-145-15,-2-1 0 16,-7 1 0-16,-6 0 0 0,-1 0 0 15,-7 0 0-15,-5-3 0 0,-7 1 0 16,-2 0 0-16,-3 3 0 0,-2 5 0 16,1 3 0-16,1 6 0 0,1 7 0 15,-1 7 0-15,-1 9 0 16,-1 6 0-16,2 4 0 0,5 2 0 16,4 1 0-16,8-2 0 0,10-5 0 15,11-7 0-15,8-6 0 0,8-8-373 16,6-6-219-16,5-6 48 0,4-8-545 15,-15 2 109-15,0-3-577 0</inkml:trace>
  <inkml:trace contextRef="#ctx0" brushRef="#br0" timeOffset="9672.53">28313 5957 5750 0,'0'0'740'15,"-41"-1"-103"-15,20 4-77 0,1 2-348 16,1 1-68-16,3 0-136 15,1-1 56-15,3 1 13 0,1-1-77 16,3-2 0-16,4 2 0 0,4 4 0 16,0 1 0-16,4 3 0 15,8 0 0-15,3 0 0 0,6 1 0 16,1 3 0-16,3-1 0 0,4 1 0 16,0 0 0-16,2-1 0 0,-2 1 0 15,-2-3 0-15,-2 0 0 0,-9-1 0 16,-5 1 0-16,-9-2 0 0,-4 1 0 15,-11 3 0-15,-10-1 0 0,-10 1 0 16,-6-2 0-16,-9-2 0 0,3-3 0 16,0-5 0-16,3-4 0 0,9 0 0 15,8-7 0-15,11 0-929 16,6-3-3057-16</inkml:trace>
  <inkml:trace contextRef="#ctx0" brushRef="#br0" timeOffset="10263.25">28704 5501 6599 0,'0'0'532'0,"0"0"-256"0,0 0 196 0,21 45-159 0,-3-10-313 0,7 9 0 0,4 8 0 0,-2 2 0 16,-2 4 0-16,-5 5 0 0,-5 4 0 15,-7 5 0-15,-8 1 0 0,-8 2 0 16,-11-5 0-16,-10-2 0 15,-6-5 0-15,-4-8 0 0,-2-8 0 16,3-13 0-16,7-15 0 0,11-8 0 16,5-11-645-16</inkml:trace>
  <inkml:trace contextRef="#ctx0" brushRef="#br0" timeOffset="11625.27">29843 6297 2369 0,'0'0'2105'16,"0"0"-2029"-16,0 0-8 0,-8-44-68 15,12 22-8-15,6-3-56 0,1 0-133 16,1 0 53-16,0 5 84 0,1 2 60 16,-5 7 0-16,-2 4 24 15,-4 3 24-15,0 3 32 0,-2 1-3 16,0 0-49-16,2 0 52 0,-2 0 28 16,0 0-100-16,0-1 0 0,0 1 20 15,0-2 72-15,0 1 112 0,3-2 356 16,-3-1-40-16,0-1 9 0,0 0 371 15,0-1-408-15,0 2-295 0,-7 0-205 16,-1 2 0-16,-6 2 0 0,-11 11 0 16,-2 7 0-16,-2 4 0 0,2 6 0 15,2 1 0-15,7 0 0 16,3 1 0-16,7-1 0 0,4-2 0 16,4-5 0-16,6-3 0 0,2-5 0 15,5-6 0-15,3-6 0 16,5-3 0-16,2-6 0 0,-1-5 0 15,-1-2 0-15,0-2 0 0,-5 1 0 16,-1 1 0-16,-3 2 0 0,-4 4 0 16,-1 4 0-16,-5 0 0 15,2 1 0-15,0 2 0 0,2 1 0 16,-2 1 0-16,0 4 0 0,3 3 0 16,-1 5 0-16,2 4 0 0,4 0 0 15,3-1 0-15,1-6 0 0,5-4 0 16,2-2 0-16,2-4 0 0,-1 0 0 15,-1-6 0-15,0-3 0 0,-2-3 0 16,1 0-433-16,-1 0-203 0,-6 3-1113 16,-3 2-432-16</inkml:trace>
  <inkml:trace contextRef="#ctx0" brushRef="#br0" timeOffset="11810.69">30246 6299 5094 0,'0'0'1312'0,"0"0"-543"0,0 0 159 0,0 0-839 16,0 0-89-16,0 0 0 0,0 0 0 15,0 0 0-15,-35-15 0 0,31-6 0 16,4-4 0-16,0-1 0 0,4 2 0 16,4 0 0-16,5 5 0 15,1 1 0-15,1 4 0 0,1 2 0 16,-1 1 0-16,-1 2 0 0,3-1 0 16,-1 1 0-16,5-2 0 0,-3-1 0 15,-3 3-845-15,-3-1-920 0</inkml:trace>
  <inkml:trace contextRef="#ctx0" brushRef="#br0" timeOffset="12065.31">30587 6174 6378 0,'0'0'1417'0,"50"-20"-1020"0,-23 4-397 16,-7-5 0-16,-1-1 0 0,-7-3 0 15,-8 0 0-15,-4-2 0 16,-6 1 0-16,-8-2 0 0,-5 7 0 15,-4 5 0-15,-3 10 0 0,-3 6 0 16,-2 13 0-16,-7 9 0 0,-1 8 0 16,4 4 0-16,8 3 0 15,9 0 0-15,13-1 0 0,10-2 0 16,13-3 0-16,11-4 0 0,10-7 0 16,7-5 0-16,8-5 0 0,3-7 0 15,3-3 0-15,-16-4-977 0,-3-6-5182 0</inkml:trace>
  <inkml:trace contextRef="#ctx0" brushRef="#br0" timeOffset="12672.01">18960 7081 7167 0,'0'0'656'0,"0"0"-348"0,0 0-247 0,0 47-61 15,0-15 0-15,0 5 0 0,0 1 0 16,0-5 0-16,2-2 0 16,4-5 0-16,-2-4 0 0,6-6 0 15,3-10 0-15,1-6 0 0,-3-6-857 16,-1-12-3553-16</inkml:trace>
  <inkml:trace contextRef="#ctx0" brushRef="#br0" timeOffset="12799.85">19046 6627 7699 0,'0'0'360'0,"0"0"-227"0,0 0-133 16,0 0 0-16,-28 37 0 0,19-8-349 16,9 2-571-16,0-6-249 0,4-5-2080 0</inkml:trace>
  <inkml:trace contextRef="#ctx0" brushRef="#br0" timeOffset="13059.89">19146 7332 5806 0,'0'0'765'16,"0"0"155"-16,0 0-412 0,0 0-315 16,10-39-193-16,0 4 0 15,11-9 0-15,-4 1 0 0,3 7 0 16,-3 6 0-16,-3 7 0 0,-1 10 0 15,-9 7 0-15,4 4 0 0,-6 2 0 16,8 8 0-16,3 12 0 16,-3 6 0-16,1 9 0 0,-3 0 0 15,-2-3 0-15,4-2 0 0,-3-2 0 16,3-3 0-16,0-2 0 0,1-8 0 16,-1-4-437-16,0-8-2100 0</inkml:trace>
  <inkml:trace contextRef="#ctx0" brushRef="#br0" timeOffset="14094.68">21300 7263 5714 0,'0'0'728'0,"-11"-52"-219"0,-1 29 267 15,-3 2-532-15,-5 6-23 0,-1 8-221 16,-2 4 0-16,-1 7 0 0,3 10 0 16,2 8 0-16,-1 5 0 15,1 5 0-15,7 1 0 0,-3 3 0 16,9-3 0-16,2-2 0 0,4-6 0 16,12-6 0-16,3-7 0 15,5-9 0-15,11-4 0 0,2-11 0 16,7-9 0-16,-1-4 0 0,-4-4 0 15,-2 2 0-15,-8 2 0 0,-9 5 0 16,1 6 0-16,-7 7 0 16,-6 3 0-16,-1 4 0 0,-1 1 0 15,0 4 0-15,2 8 0 0,0 3 0 16,-2 1 0-16,6 3 0 0,1-4 0 16,1-2 0-16,2-1 0 0,3-2 0 15,3-3 0-15,-1-2 0 0,-3-1-1738 16,-1-2-859-16</inkml:trace>
  <inkml:trace contextRef="#ctx0" brushRef="#br0" timeOffset="14627.74">22728 6877 3921 0,'0'0'961'0,"0"0"159"0,0 0-331 0,0 0-25 0,0 0-127 16,0 0-637-16,-17 36 0 0,13 12 0 16,0 13 0-16,2 3 0 0,2-5 0 15,2-5 0-15,2-1 0 0,3-6 0 16,-1-3 0-16,-2-7 0 0,2-8 0 15,2-6 0-15,-1-9-213 0,1-8-1648 16,-2-2-300-16</inkml:trace>
  <inkml:trace contextRef="#ctx0" brushRef="#br0" timeOffset="14952.98">23028 6878 6154 0,'0'0'533'15,"0"0"43"-15,0 0 320 0,0 0-863 16,0 0-33-16,0 0 0 0,-48 19 0 16,30 15 0-16,-1 7 0 15,2 5 0-15,3 4 0 0,-1 3 0 16,7 3 0-16,0 2 0 0,8-7 0 16,8-6 0-16,9-7 0 0,3-12 0 15,7-8 0-15,4-11 0 0,7-7 0 16,-1-13 0-16,0-8 0 0,0-9 0 15,-6-4 0-15,-4-5 0 0,-6-3 0 16,-9-3 0-16,-4-1 0 16,-8-3 0-16,-4-1 0 0,-12 1 0 15,-9 0 0-15,-6 3 0 0,-2 7 0 16,2 11 0-16,4 15 0 0,6 9 0 16,9 4 0-16,6 6-17 0,4-1-1515 15,4 0-4711-15</inkml:trace>
  <inkml:trace contextRef="#ctx0" brushRef="#br0" timeOffset="15373.19">23805 6811 5894 0,'0'0'1077'15,"0"0"-417"-15,0 0-172 0,-12 58-415 16,1-8-73-16,3 10 0 0,4-2 0 16,4-4 0-16,2 0 0 0,2-1 0 15,2 1 0-15,-2-2 0 0,0-6 0 16,3-7 0-16,-1-4 0 0,2-12 0 15,2-6 0-15,5-11-217 0,-7-6-2252 16,3-8-440-16</inkml:trace>
  <inkml:trace contextRef="#ctx0" brushRef="#br0" timeOffset="15575.34">24055 6755 6871 0,'0'0'724'15,"0"0"-248"-15,-19 45-355 0,11-13-121 16,0 8 0-16,4 3 0 16,0 5 0-16,2 3 0 0,-3 0 0 15,1-1 0-15,0-2 0 0,2-7 0 16,0-2 0-16,2-4 0 0,4-8 0 16,0-7 0-16,0-7 0 0,3-6-1982 15,-5-7-1215-15</inkml:trace>
  <inkml:trace contextRef="#ctx0" brushRef="#br0" timeOffset="15729.73">23826 7118 6194 0,'0'0'829'0,"0"0"-177"0,64-30-144 16,-23 12-499-16,5 2-9 0,-3 4 0 15,-4 4 0-15,-2 3 0 16,-1 0 0-16,-7 5 0 0,-3-1-353 15,-9 0-992-15</inkml:trace>
  <inkml:trace contextRef="#ctx0" brushRef="#br0" timeOffset="16087.47">24216 7056 4694 0,'0'0'1997'15,"0"0"-1417"-15,0 0 52 0,0 0-343 16,0 0-289-16,0 0 0 0,0 0 0 16,33 7 0-16,-16-3 0 15,6-2 0-15,-1 0 0 0,3-1 0 16,0-1 0-16,-2 2 0 0,-5 0 0 16,-5 3 0-16,-5 3 0 0,-6 5 0 15,-2 5 0-15,-6 6 0 16,-7 0 0-16,-9 4 0 0,3 2 0 15,-10 0 0-15,2 2 0 0,3-1 0 16,3-1 0-16,6-4 0 16,9-2 0-16,6-4 0 0,2-6 0 15,11-2 0-15,7-4 0 0,7-5 0 16,10-3 0-16,3-5 0 0,1-6 0 16,2-1 0-16,-1-2 0 0,-5-4 0 15,-4 1 0-15,-4-1 0 0,-8 0-249 16,-9 4-903-16,-6 2-373 0</inkml:trace>
  <inkml:trace contextRef="#ctx0" brushRef="#br0" timeOffset="16258.95">24177 7258 7335 0,'0'0'756'0,"0"0"-655"16,0 0-101-16,58 2 0 0,-2-13 0 15,10-3 0-15,2-4 0 0,-4 2 0 16,0-1 0-16,-18 4-561 0,-1-5-1888 16</inkml:trace>
  <inkml:trace contextRef="#ctx0" brushRef="#br0" timeOffset="16897.5">25603 6675 5854 0,'0'0'420'0,"0"0"409"0,0 0-225 0,0 0-304 16,-51 49-115-16,24 2-185 0,-6 19 0 16,2 7 0-16,2 5 0 0,4 2 0 15,8-2 0-15,7-5 0 16,4-2 0-16,6-9 0 0,0-4 0 15,8-12 0-15,5-14 0 0,9-11 0 16,7-17 0-16,4-11 0 0,7-16 0 16,-3-7 0-16,-4-11 0 15,-2-2 0-15,-8-1 0 0,-9 2 0 16,-6 2 0-16,-6 6 0 0,-6 8 0 16,-12 3 0-16,-7 9-49 0,-6 6-47 15,-2 4 40-15,0 2 56 0,0 9-4 16,6 2-24-16,5 1 20 0,3 0-4 15,7 3-300-15,4-3-168 0,6-1-345 16,4-1 129-16,10-4-40 16,1-2-689-16,1-5-252 0</inkml:trace>
  <inkml:trace contextRef="#ctx0" brushRef="#br0" timeOffset="17458.04">25893 7215 6166 0,'0'0'829'16,"-37"-19"-341"-16,18 12 200 16,2 2-667-16,1 5-21 0,-1 9 0 15,1 7 0-15,-3 4 0 0,5 5 0 16,1 2 0-16,3-1 0 0,6-1 0 16,4-4 0-16,2-4 0 0,6-4 0 15,7-3 0-15,1-7 0 0,7-3 0 16,2-7 0-16,-3-5 0 0,3-4 0 15,-2-2 0-15,-2 1 0 0,-5 2 0 16,1 1 0-16,-5 3 0 16,-4 3-49-16,3 1-63 0,-7 3-24 15,2 4-124-15,-2 0 60 0,2 1 108 16,1 4 88-16,1 2-16 0,0 5 20 16,0 1 0-16,1 5-8 15,-5-1 8-15,0-1 20 0,-2-2-16 16,0-2 52-16,-2-2 56 0,0-3-84 15,0-2 32-15,0-2 24 0,0 1-60 16,0-1 0-16,0-2 20 16,0 2-40-16,0-3 12 0,0 0 8 15,2 0-8-15,2-3-16 0,3 1 56 16,-1-5-48-16,4-3 8 0,7-5 28 16,-1-3-44-16,-1-2 48 0,-1 1 44 15,-2 0-84-15,-1-1 4 0,-1 1 40 16,-2 0-52-16,-1 4 29 0,-1 5-29 15,-2 3 0-15,-2 3 0 0,-2 4 0 16,0 0 0-16,0 0 0 16,2 10 0-16,-2 6 0 0,6 13 0 15,0 4 0-15,1 0 0 0,3 2 0 16,0-9 0-16,3 0 0 0,1-6 0 16,1-1 0-16,-1-6 0 15,5-6 0-15,-9-6-1886 0,3-3-551 0</inkml:trace>
  <inkml:trace contextRef="#ctx0" brushRef="#br0" timeOffset="17734.15">26517 7234 2809 0,'0'0'2537'0,"0"0"-1689"0,-19-41-43 0,11 30 143 16,-2 1-703-16,-1 6-245 16,-3 4 0-16,-3 8 0 0,-1 6 0 15,-1 6 0-15,1 5 0 0,1 5 0 16,5 2 0-16,6 0 0 0,6-1 0 16,10-3 0-16,4-2 0 15,9-4 0-15,4-6 0 0,0-4 0 16,2-6 0-16,-2-6 0 0,-1-3 0 15,1-6 0-15,-6-9 0 0,-2-3-705 16,-7 1-388-16,-4-4-2408 0</inkml:trace>
  <inkml:trace contextRef="#ctx0" brushRef="#br0" timeOffset="17939.95">26645 6809 6522 0,'0'0'1413'15,"-23"44"-1156"-15,11-13-257 0,0 6 0 16,3 3 0-16,3 5 0 0,4 6 0 16,0 5 0-16,4 1 0 15,4 1 0-15,3-1 0 0,3-4 0 16,2-3 0-16,1-8 0 0,-5-14 0 16,1-9-2766-16</inkml:trace>
  <inkml:trace contextRef="#ctx0" brushRef="#br0" timeOffset="18482.98">27096 6770 4774 0,'0'0'712'0,"6"-34"304"0,4 10-415 0,7 1-105 0,1 1 12 16,3 2-423-16,-2 6-85 0,-3 3 0 15,-1 4 0-15,-1 5 0 0,-1 2 0 16,-1 0 0-16,5 2 0 0,-1 5 0 15,5 2 0-15,-1 6 0 0,-1 2 0 16,-4 5 0-16,-5 8 0 0,-10 4 0 16,-4 2 0-16,-13 5 0 15,-3-1 0-15,-5 3 0 0,-6-1 0 16,4-2 0-16,2-2 0 0,0-6 0 16,9-2 0-16,1-6 0 0,7 0 0 15,8-8 0-15,0-4 0 16,10-3-689-16,7-8-1028 0,-5-1 52 15,5-6-1200-15</inkml:trace>
  <inkml:trace contextRef="#ctx0" brushRef="#br0" timeOffset="18591.03">27272 7408 7463 0,'0'0'729'0,"0"0"-729"0,-13 42 0 16,13-40 0-16,0-2-1077 0</inkml:trace>
  <inkml:trace contextRef="#ctx0" brushRef="#br0" timeOffset="22422.43">4955 6612 4069 0,'0'0'1513'15,"0"0"-609"-15,0 0-99 0,0 0 96 16,0 0-901-16,0 0 0 0,0 0 0 16,0 0 0-16,-15-5 0 0,15 13 0 15,0 11 0-15,5 7 0 0,1 7 0 16,-2 7 0-16,2 7 0 0,0 9 0 15,3 8 0-15,-1 8 0 0,0 3 0 16,-2-1 0-16,0-3 0 0,-1-8 0 16,5-5 0-16,-4-8 0 15,2-10 0-15,-1-4 0 0,-1-9 0 16,-2-9 0-16,0-7 0 0,-2-9 0 16,-2-2-2110-16,0-15-1711 0</inkml:trace>
  <inkml:trace contextRef="#ctx0" brushRef="#br0" timeOffset="22973.71">6032 6556 3185 0,'0'0'2429'0,"0"0"-1641"0,0 0 269 15,0 0-437-15,0 0-507 0,0 0-113 16,0 0 0-16,0 0 0 0,0 0 0 16,-10 66 0-16,16-16 0 0,0 8 0 15,2 6 0-15,-6 7 0 16,2 11 0-16,-4 2 0 0,-6 0 0 16,2-1 0-16,-2-7 0 15,-2-7 0-15,1-13 0 0,7-12 0 16,-6-16 0-16,6-15-213 0,0-9-2080 15,-4-21-3165-15</inkml:trace>
  <inkml:trace contextRef="#ctx0" brushRef="#br0" timeOffset="26224.77">5284 6117 2373 0,'0'0'3265'0,"0"0"-2553"16,0 0-283-16,20-40 415 15,-7 21-480-15,-1-1-159 0,3-3-205 16,1-1 0-16,-1-3 0 0,7-2 0 16,-5-2 0-16,3-1 0 0,1 1 0 15,-6-1 0-15,1 4 0 0,-6 6 0 16,1 6 0-16,-5 5 0 0,-6 7 0 15,0 1 0-15,4 2 0 0,-4 1 0 16,0 0 0-16,0 11 0 0,0 11 0 16,0 7 0-16,0 7 0 0,0 5 0 15,0 2 0-15,0 4 0 0,0 2 0 16,0-2 0-16,0-2 0 16,2-5 0-16,2-4 0 0,-4-7 0 15,0-5 0-15,4-6-129 16,-4-8-415-16,3-4-645 0,1-3 81 15,-4-3-109-15</inkml:trace>
  <inkml:trace contextRef="#ctx0" brushRef="#br0" timeOffset="26609.63">5329 6378 6418 0,'0'0'961'0,"0"0"-201"0,0 0-707 15,0 0-53-15,0 0 0 0,52-3 0 16,-11-5 0-16,9 1 0 0,1-1 0 15,1-1 0-15,-4 0 0 0,-5-8 0 16,-12 3 0-16,-4-4-1013 0</inkml:trace>
  <inkml:trace contextRef="#ctx0" brushRef="#br0" timeOffset="30107.58">7330 6640 3301 0,'0'0'2509'0,"0"0"-1344"0,0 0-525 16,0 0-88-16,0 0-527 16,0 0-25-16,0 0 0 0,0 0 0 15,0 0 0-15,-27 61 0 0,27-22 0 16,6 10 0-16,5 8 0 0,-5 12 0 16,0 8 0-16,-2 6 0 0,-4 5 0 15,0-4 0-15,0-2 0 0,-4-16 0 16,2-11 0-16,2-17 0 0,0-22 0 15,2-9 0-15,2-16-1333 0</inkml:trace>
  <inkml:trace contextRef="#ctx0" brushRef="#br0" timeOffset="31504.92">6805 5958 2641 0,'0'0'3946'0,"0"0"-3222"15,-27-45-144-15,13 30-279 16,-1 1-301-16,3 0 0 0,-5 4 0 16,1 3 0-16,1 3 0 0,1 6 0 15,1 8 0-15,-5 11 0 0,1 12 0 16,5 8 0-16,-3 7 0 0,5 4 0 15,6 1 0-15,4 2 0 0,8-1 0 16,9-4 0-16,3-5 0 0,11-11 0 16,2-8 0-16,13-11 0 0,3-12 0 15,3-8 0-15,0-9 0 16,-11-5 0-16,-4-4 0 0,-10-3 0 16,-6-2 0-16,-11-1 0 0,-8-1 0 15,-2-1 0-15,-6 1 0 16,-6 0 0-16,-3 0 0 0,-1-2 0 15,-5 5 0-15,0-2 0 0,-3 0 0 16,7 8-1161-16,1 1-3669 0</inkml:trace>
  <inkml:trace contextRef="#ctx0" brushRef="#br0" timeOffset="33270.62">8506 6651 2036 0,'0'0'120'0,"0"0"2994"16,0 0-2034-16,0 0-355 0,0 0 359 16,0 0-1051-16,0 0-33 15,0 0 0-15,0 0 0 0,-8 9 0 16,6 13 0-16,2 7 0 0,0 9 0 16,0 7 0-16,0 4 0 0,6 10 0 15,-2 7 0-15,2 7 0 16,1 0 0-16,-3-2 0 0,0-2 0 15,-4-3 0-15,-4-10 0 0,0-8 0 16,4-15 0-16,0-13 0 0,0-13 0 16,4-7 0-16,0-6-1758 15,-4-12-1947-15</inkml:trace>
  <inkml:trace contextRef="#ctx0" brushRef="#br0" timeOffset="34242.43">7735 6108 2829 0,'0'0'3297'15,"0"0"-2688"-15,0 0-177 0,0 0 348 16,0 0-535-16,35-55-245 0,-18 27 0 16,4-2 0-16,-1-2 0 0,7-2 0 15,-6 0 0-15,6-2 0 0,-7 1 0 16,1 3 0-16,-5 3 0 0,1 4 0 15,-11 6 0-15,-2 6 0 0,0 7 0 16,-4 2 0-16,0 4 0 0,0 0 0 16,0 5 0-16,-4 15 0 0,0 16 0 15,-2 11 0-15,2 9 0 16,2 1 0-16,-2-1 0 0,4-2 0 16,4-2 0-16,2-4 0 0,4-9 0 15,-3-6 0-15,3-7 0 16,-2-12 0-16,2-8-681 0,-1-6-195 15,-1-4-381-15,-6-6-3197 0</inkml:trace>
  <inkml:trace contextRef="#ctx0" brushRef="#br0" timeOffset="34566.74">7746 6356 6847 0,'0'0'1345'0,"0"0"-1345"16,0 0 0-16,0 0 0 0,0 0 0 16,0 0 0-16,53 6 0 15,-1-15 0-15,10 0 0 0,6-1 0 16,0 0 0-16,1 1 0 0,-1 0 0 16,-8 2 0-16,-9-1 0 0,-15 1 0 15,-10-3-1802-15</inkml:trace>
  <inkml:trace contextRef="#ctx0" brushRef="#br0" timeOffset="35355.12">9784 6590 2557 0,'0'0'2685'0,"0"0"-1056"0,0 0-869 16,0 0-199-16,0 0-561 0,-31 57 0 16,20-20 0-16,5 10 0 15,6 6 0-15,0 2 0 0,10 5 0 16,1 3 0-16,1 4 0 0,3-1 0 16,-1-2 0-16,-6-2 0 0,1-8 0 15,-3-1 0-15,-6-6 0 0,0-8 0 16,-4-7 0-16,-2-9-21 0,-1-10-3236 0</inkml:trace>
  <inkml:trace contextRef="#ctx0" brushRef="#br0" timeOffset="37437.58">9164 5928 5222 0,'0'0'1128'16,"0"0"-315"-16,-21-41-345 15,11 29-60-15,-5 1-255 0,3 4-153 16,-5 3 0-16,-4 4 0 0,3 7 0 16,-1 10 0-16,-6 9 0 0,5 11 0 15,-3 8 0-15,2 6 0 16,3 6 0-16,7 3 0 0,5-1 0 16,6 1 0-16,11-4 0 0,9-7 0 15,11-9 0-15,6-11 0 0,15-14 0 16,6-13 0-16,2-10 0 0,2-16 0 15,-6-8 0-15,-13-7 0 0,-12-2 0 16,-14-1 0-16,-11 3 0 0,-6-1 0 16,-10 1 0-16,-11 0 0 0,-8 2 0 15,-2 0 0-15,-6 4 0 16,0 4 0-16,-3 3 0 0,11 10-1097 16,5 1-2969-16</inkml:trace>
  <inkml:trace contextRef="#ctx0" brushRef="#br0" timeOffset="42540.52">10166 5987 5862 0,'0'0'737'16,"17"-38"-301"-16,-1 16 308 0,1 1-412 16,8 0-251-16,-3 0-81 0,3 2 0 15,2 1 0-15,0 4 0 16,4 1 0-16,-4 5 0 0,4 5 0 16,-4 3 0-16,-3 4 0 0,-3 7 0 15,-4 5 0-15,-3 4 0 0,-8 4 0 16,0 4 0-16,-1 6 0 0,-5 4 0 15,-7 3 0-15,-3 1 0 0,-4 0 0 16,-3 0 0-16,1-2 0 0,-9-2 0 16,4-3 0-16,-2-3 0 0,3-5 0 15,1-5 0-15,0-6 0 16,5-7 0-16,4-5 0 0,3-2 0 16,3-5 0-16,0-9 0 0,2-7 0 15,2-4 0-15,6 1 0 16,0 3 0-16,5 8 0 0,-1 5 0 15,5 4 0-15,-3 2 0 0,2 9 0 16,3 4 0-16,4 6 0 0,-1 3 0 16,5 3 0-16,2-2 0 15,6-1 0-15,13-8 0 0,3-9-53 16,-7-5-1720-16,3-6-1672 0</inkml:trace>
  <inkml:trace contextRef="#ctx0" brushRef="#br0" timeOffset="43255.13">10904 6672 1372 0,'0'0'4'0,"0"0"1497"15,0 0-765-15,0 0-52 0,0 0 601 16,0 0-505-16,0 0-227 0,0 0 343 16,0 0-515-16,0 0-381 15,25 6 0-15,-25 27 0 0,0 12 0 16,0 7 0-16,0 4 0 0,0-1 0 16,0 2 0-16,0 2 0 0,0-2 0 15,6-3 0-15,-6-2 0 16,4-4 0-16,0-8 0 0,-2-6 0 15,-2-7 0-15,5-7 0 0,1-8 0 16,-2-5 0-16,-2-5-577 0,2-2-940 16,0-7-548-16</inkml:trace>
  <inkml:trace contextRef="#ctx0" brushRef="#br0" timeOffset="44662.17">11506 6049 2905 0,'0'0'1396'0,"0"0"-79"16,0 0-653-16,0 0-123 0,2-35 223 15,-2 27-452-15,0 1-52 0,0 1-227 16,4 0-33-16,2-2 0 0,0-1 0 16,9-1 0-16,5 0 0 0,7 3 0 15,4 3 0-15,2 3 0 16,2 1 0-16,3 5 0 0,-7 1 0 16,0 6 0-16,-11 1 0 0,1 5 0 15,-11 1 0-15,-8 2 0 0,-2 4 0 16,-2 4 0-16,-12 4 0 15,-11 3 0-15,-2 2 0 0,0 0 0 16,-4-4-9-16,9-4-99 0,1-6 40 16,6-6 60-16,5-5 8 15,0-4-16-15,-1-5 8 0,5-2-36 16,0-2-32-16,-2-2 76 0,2-8-8 16,-5-7 24-16,1-3-8 0,4-4 68 15,2 0-48-15,4 3 20 0,0 6 44 16,4 5-24-16,0 5-59 0,2 5-9 15,6 1 0-15,9 12 0 0,8 5 0 16,0 6 0-16,2 2 0 0,-4 1 0 16,8 1 0-16,-2 3 0 0,2 1 0 15,-8-6 0-15,-2-6-69 16,-9-6-3120-16</inkml:trace>
  <inkml:trace contextRef="#ctx0" brushRef="#br0" timeOffset="46644.06">12153 6674 3705 0,'0'0'2077'0,"-17"42"-1024"15,9-13-761-15,8 6 20 0,0 5 160 16,4 5-216-16,2 5-231 0,4 2-25 15,5 0 0-15,-5 3 0 0,3-3 0 16,1-6 0-16,-4-3 0 0,1-8 0 16,-5-7 0-16,4-10-689 15,-6-9-2204-15,3-7-1661 0</inkml:trace>
  <inkml:trace contextRef="#ctx0" brushRef="#br0" timeOffset="47667.15">12684 6040 2245 0,'0'0'288'0,"0"0"1440"0,0 0-763 15,0 0-449-15,0 0 28 0,0 0 245 16,0 0-569-16,0 0 16 0,0 0 256 15,0-50-323-15,16 26-169 0,-1 0 0 16,6-1 0-16,1 3 0 0,7-1 0 16,0 3 0-16,0 1 0 0,-2 6 0 15,0 2 0-15,-2 8 0 16,-7 3 0-16,3 5 0 0,-7 6 0 16,-1 7 0-16,1 4 0 0,-3 6 0 15,-5 3 0-15,-6 2 0 0,0 3 0 16,0 0 0-16,-11-2 0 15,1 1 0-15,-6-2 0 0,-1-2 0 16,-8-1 0-16,3-2 0 0,-3-3 0 16,-6-3 0-16,8-6 0 15,-2-4 0-15,4-5-85 0,5-7-175 16,6-3 112-16,-1-7 100 0,1-6 48 16,4-5 0-16,2-4 16 0,4-2 88 15,8 4-8-15,4 3 20 0,3 8 24 16,1 4-71-16,11 7-69 0,-2 4 0 15,2 9 0-15,0 7 0 0,2 7 0 16,-2 6 0-16,-5 3 0 0,5 3 0 16,-2-1 0-16,2 0 0 0,-2-7 0 15,-9-8-409-15,1-4-1828 0</inkml:trace>
  <inkml:trace contextRef="#ctx0" brushRef="#br0" timeOffset="51634.33">13418 6659 1868 0,'0'0'2650'16,"0"0"-1794"-16,0 0 208 0,0 0-503 16,0 0-161-16,0 0 52 0,0 0-268 15,0 0-27-15,-4-12-157 16,4 20 0-16,0 11 0 0,0 14 0 16,6 9 0-16,-2 9 0 0,-4 5 0 15,4-2 0-15,-4 4 0 0,0 1 0 16,-4-4 0-16,4-4 0 0,0-9 0 15,0-8 0-15,4-11 0 0,-2-9 0 16,8-11 0-16,5-9-709 0,-5-3-1908 16,1-16-2165-16</inkml:trace>
  <inkml:trace contextRef="#ctx0" brushRef="#br0" timeOffset="52733.42">13819 5976 3409 0,'0'0'1365'16,"0"0"-653"-16,0 0 84 0,0 0-263 16,0 0-153-16,0 0 208 0,0 0-280 15,0 0-207-15,41 0-101 0,-35 5 0 16,-2 5 0-16,1 5 0 16,-5 1 0-16,-5 5 0 0,-5-1 0 15,-6-1 0-15,-3 1 0 0,2-2 0 16,5 0 0-16,-3-3 0 0,9-4 0 15,2-3 0-15,0-3 0 0,4-2 0 16,0 1 0-16,8-2 0 0,3 2 0 16,1-2 0-16,2-1 0 0,3-1 0 15,-2 0 0-15,-3 0 0 16,2 0 0-16,-3-1 0 0,5-1 0 16,-1-2 0-16,-3 2 0 0,3-3 0 15,-3 0 0-15,-2-2 0 0,1 1 0 16,-1 1 0-16,-6 1-841 15,-4 1-136-15,4-3-1988 0</inkml:trace>
  <inkml:trace contextRef="#ctx0" brushRef="#br0" timeOffset="52966.99">13996 5992 6446 0,'0'0'869'0,"0"0"8"15,0 0-877-15,0 0 0 0,0 0 0 16,-10 34 0-16,10-8 0 0,0 6 0 16,-4 4 0-16,4 3 0 0,-2 5 0 15,2 3 0-15,-4 2 0 16,0-1 0-16,2 0 0 0,-3-4 0 16,1-7 0-16,4-7 0 0,-2-11 0 15,-2-12 0-15,4-4-973 0,0-14-2493 16</inkml:trace>
  <inkml:trace contextRef="#ctx0" brushRef="#br0" timeOffset="54857.12">15094 6018 2785 0,'0'0'2557'0,"0"0"-1817"16,0 0-376-16,0 0 29 0,0 0-189 16,60-32-12-16,-25 18 132 15,2 2-164-15,1 3-24 0,-1 5 84 16,0 4-192-16,-2 1-12 0,-8 7-16 15,-6 4-12-15,-7 2-4 0,-8 2-32 16,-6-1 4-16,0 2 44 0,-6-4-8 16,-4 0 24-16,-5-3-8 0,-1 0 56 15,-1-2-40-15,-7-2 48 16,3-1-55-16,4 0-17 0,-3-2 0 16,9 0 0-16,1-1 0 0,6-1 0 15,-2 1 0-15,6 1 0 16,-2 2 0-16,2 3 0 0,2 1-25 15,4 1 25-15,4 2-8 0,0 1 0 16,5-3 8-16,1 4 0 0,1-2 8 16,-2 1-8-16,1-1 0 0,-1 1 4 15,-3 1-4-15,-4 2 0 0,-6 1-4 16,-2 2 4-16,0 1 0 0,-8 1-12 16,-6 0 12-16,-7 3 0 15,0-1-4-15,-10 0-48 0,0 2-80 16,-2-3-36-16,2-2-16 0,-6-5-456 15,12-4-369-15,2-5-740 0</inkml:trace>
  <inkml:trace contextRef="#ctx0" brushRef="#br0" timeOffset="55220.36">14648 6614 3601 0,'0'0'1373'0,"0"0"-689"0,0 0-40 0,0 0 185 16,0 0-329-16,0 0-228 0,0 0-12 15,0 0-248-15,-11 34 5 16,7-3-17-16,4 8 0 0,0 3 0 16,0 0 0-16,0 6 0 0,0 2 0 15,0 2 0-15,0-1 0 0,0-4 0 16,10-7 0-16,1-9-25 15,3-10-471-15,-1-11-1633 0,-3-9-1437 0</inkml:trace>
  <inkml:trace contextRef="#ctx0" brushRef="#br0" timeOffset="58156.84">16372 5961 3901 0,'0'0'1105'15,"0"0"-505"-15,51-23 16 0,-28 20 165 16,8 0-321-16,-4 3-156 0,4 0 12 16,-4 6-207-16,-2-1-109 0,-3 4 0 15,-7-1 0-15,-1 0 0 16,-8 1 0-16,1-1 0 0,-7-4 0 16,0 2 0-16,-7 3 0 0,-3 1 0 15,-6 4 0-15,-5 0 0 0,-4-1 0 16,-2-4 0-16,0 2 0 15,7-3 0-15,-1-2 0 0,0 0 0 0,11-1 0 16,4-2 0-16,2-1 0 16,4 0 0-16,0 2 0 0,0 2 0 15,10 3 0-15,4 1 0 16,11 2 0-16,-2 0 0 0,4 2 0 0,0 0 0 16,-2 2 0-16,-3 4 0 15,-3 0 0-15,-7 3 0 0,-12 0 0 16,0 4 0-16,-12 2 0 0,-9 2 0 15,-10 1 0-15,0 0 0 0,-2-2 0 16,-2-1 0-16,-2-4 0 0,6-4 0 16,-2-2-797-16,8-7-388 0,-2-1-2444 0</inkml:trace>
  <inkml:trace contextRef="#ctx0" brushRef="#br0" timeOffset="58592.03">15902 6615 3881 0,'0'0'1533'0,"0"0"-481"0,0 0 149 0,0 0-685 16,-20 34-507-16,5-3-9 0,5 10 0 15,0 5 0-15,5 0 0 0,3 1 0 16,2 0 0-16,4-3 0 16,5-3 0-16,1-2 0 0,0-3 0 15,-5-2 0-15,1-2 0 0,-8-6 0 16,-7-8 0-16,3-10-2578 0</inkml:trace>
  <inkml:trace contextRef="#ctx0" brushRef="#br1" timeOffset="74435.99">18038 8282 4806 0,'0'0'476'0,"0"0"484"15,0 0-575-15,0 0-45 0,6 41 184 16,2-17-268-16,2 7 8 0,3 2-83 15,-3 3-181-15,1 6 0 0,-1 5 0 16,-4 5 0-16,-2 3 0 16,-4 3 0-16,-2-1 0 0,-6 0 0 0,2-6 0 15,-5-6 0-15,7-8-237 16,-2-14-855-16,2-8-149 0,2-8-496 16</inkml:trace>
  <inkml:trace contextRef="#ctx0" brushRef="#br1" timeOffset="74627.95">18315 8156 4998 0,'0'0'1889'0,"-15"41"-1065"16,13-12-632-16,2 7 0 0,2 4-95 15,9 5-97-15,-1 5 0 0,4 4 0 16,-1 8 0-16,-3 3 0 0,-2 6 0 15,-6 4 0-15,-2 0 0 0,-4-5 0 16,-2-6 0-16,0-10-361 16,0-15-879-16,-3-11-329 0,3-12-716 0</inkml:trace>
  <inkml:trace contextRef="#ctx0" brushRef="#br1" timeOffset="74784.45">18122 8725 2617 0,'0'0'5158'0,"0"0"-4741"16,0 0-417-16,0 0 0 0,50-18 0 16,-27 14 0-16,4-1 0 15,2 0 0-15,0-1 0 0,2 0 0 16,0-4 0-16,-9 1-1373 0,-3 0-4930 0</inkml:trace>
  <inkml:trace contextRef="#ctx0" brushRef="#br1" timeOffset="75067.84">18532 8642 3097 0,'0'0'4154'0,"0"0"-3213"15,0 0-941-15,-33-22 0 16,22 26 0-16,-3 13 0 16,1 10 0-16,-1 8 0 0,4 4 0 0,3 1 0 15,3 0 0-15,4 0 0 16,9-4 0-16,3-5 0 0,5-4 0 15,1-7 0-15,5-7 0 0,4-8 0 16,-2-6 0-16,1-11 0 16,5-8 0-16,-8-4 0 0,-4-5 0 15,-9-1 0-15,-8-1 0 0,-4-1 0 16,-6 2 0-16,-5 3 0 0,-1 2 0 16,-3 6 0-16,3 6 0 0,2 5 0 15,3 5-353-15,7 3-687 0,-2 0-1942 0</inkml:trace>
  <inkml:trace contextRef="#ctx0" brushRef="#br1" timeOffset="75494.52">18736 8668 6679 0,'0'0'1112'0,"0"0"-940"16,0 0 40-16,0 0-195 0,0 0-17 15,-6 51 0-15,2-18 0 0,4 3 0 16,0-2 0-16,6 0 0 0,-2-4 0 16,5-5 0-16,-1-7 0 15,4-5 0-15,-1-6 0 0,1-7 0 16,5-1 0-16,-1-11 0 0,-1-6 0 16,1-2 0-16,-6-5 0 0,5-1 0 15,-9 0 0-15,2 5 0 0,-6 5 0 16,3 8 0-16,-5 6 0 0,0 5-325 15,2 10-207-15,2 9 420 0,0 5 80 16,2 0 0-16,4-1 32 16,1-8-12-16,-1-4 12 0,3-1 0 0,1-5 64 15,3-4 68-15,-1-4 100 16,3-2 196-16,-3-6-239 0,1-4-189 16,-3-3 0-16,-8-2 0 0,-1-6 0 15,-5-1 0-15,0-3 0 16,-9-1 0-16,1 0 0 0,0 1 0 15,-3 1 0-15,1 6-1561 0,4 0-1317 0</inkml:trace>
  <inkml:trace contextRef="#ctx0" brushRef="#br1" timeOffset="76283.44">19557 8688 6575 0,'0'0'528'0,"0"0"244"0,0 0-612 16,0 0-124-16,2 54 16 0,-6-18-24 15,-6 5 13-15,5-2-41 0,-1-8 0 16,4-3 0-16,0-6 0 16,0-5 0-16,2-5 0 0,0-6 0 15,0-5 0-15,0-1 0 0,2-3 0 16,2-12 0-16,7-13 0 0,1-9 0 16,2-8 0-16,1 0 0 0,2 8 0 15,-1 8 0-15,3 9 0 0,-3 11 0 16,-1 9 0-16,-7 6 0 0,6 11 0 15,-7 6 0-15,1 4 0 16,0 3 0-16,0-1 0 0,-1-3 0 16,5-3 0-16,-4-5 0 0,-2-6 0 15,3-3 0-15,-7-4 0 0,2-3 0 16,0-1 0-16,-2-1 0 0,8-10 0 16,-1-7 0-16,-1-5 0 0,2-3 0 15,1 4 0-15,-1 6 0 16,-4 7 0-16,-2 5 0 0,7 3 0 15,-5 7 0-15,4 13 0 0,1 3 0 16,-1 5 0-16,-4-3 0 0,-2-6 0 16,7-4 0-16,-5-4 0 15,-2-5-1041-15,2-3-500 0</inkml:trace>
  <inkml:trace contextRef="#ctx0" brushRef="#br1" timeOffset="76893.34">20169 8714 7303 0,'0'0'444'0,"-46"-31"1"0,20 22-445 0,5 9 0 0,4 4 0 15,3 6 0-15,-3 8 0 16,7 2 0-16,0 10 0 0,-1 1 0 16,7 3 0-16,2-4 0 0,2-3 0 15,6-7 0-15,11-4 0 16,4-7 0-16,-1-6 0 0,5-3 0 15,0-9 0-15,-2-4 0 0,-1-5 0 16,-7-1 0-16,1 0 0 0,-7 0 0 16,-3 4 0-16,-4 3 0 15,0 4 0-15,-2 3 0 0,0 2 0 16,0-1 0-16,0 4 0 0,0 1-49 16,0 10-83-16,0 6 68 0,2 4 48 15,2 1-20-15,0-3 32 0,2-3-68 16,-1-4-168-16,-3-3 28 0,4-6-144 15,-2-2 80-15,4-1 43 0,1 0 17 16,-1-7 104-16,2-8 100 16,3-8 4-16,5-3-88 0,-3 0-124 15,-1 4-476-15,-4 9 12 0,1 6-233 16,-5 5 233-16,-4 2 684 0,0 3 236 16,-2 9 1185-16,0 3-505 0,0 4-192 15,0-1 77-15,-2-1-573 16,0-7-48-16,2-1-4 0,0-5-144 15,0 1 12-15,0-2 12 0,4-2-44 16,-4-1 72-16,10-10 341 0,1-6-425 16,3-7 0-16,3-3 0 15,-1 1 0-15,-3 3 0 0,1 3 0 16,-4 3 0-16,-3 5 0 0,-3 5 0 16,-4 3 0-16,4 1 0 0,-2 2 0 15,0 0 0-15,0 1 0 0,4 7 0 16,-1 8 0-16,-3 9 0 0,2 5 0 15,-4 2 0-15,0-3 0 16,0-4-557-16,0-2-387 0,0-9-193 16,4-3-2000-16</inkml:trace>
  <inkml:trace contextRef="#ctx0" brushRef="#br1" timeOffset="77357.46">20673 8730 5822 0,'0'0'1309'0,"0"0"-457"0,0 0-643 0,-37-16-209 16,23 28 0-16,1 11 0 0,3 4 0 16,2 3 0-16,6 2 0 15,-1 2 0-15,3-2 0 0,11-3 0 16,3-6 0-16,7-7 0 0,2-6-57 16,1-5 17-16,3-5 40 0,-6-6 12 15,0-4 0-15,-5-5 40 0,-5-2-31 16,-3-5-21-16,-6-1 0 0,2-2 0 15,-4-1 0-15,0 4 0 0,-4 4 0 16,0 7 0-16,2 5 0 0,-2 3 0 16,4 2 0-16,0 1 0 15,0 0 0-15,4 12 0 0,2 9 0 16,4 9 0-16,7 5 0 0,-3 6 0 16,1 1 0-16,1 8 0 0,-1 6 0 15,-3 6 0-15,-6 4 0 16,-6 4 0-16,-10 2 0 0,-7 3 0 15,-3-1 0-15,-7-1 0 0,-6-6 0 16,0-3 0-16,0-6 0 16,-5-9 0-16,1-9 0 0,-4-12 0 15,2-11 0-15,-5-12 0 0,5-8 0 16,-4-20 0-16,-1-12 0 0,1-14 0 16,1-8 0-16,9-5 0 0,19 7 0 15,14 4 0-15,18 7 0 0,16 2 0 16,-1 0 0-16,6-1 0 0,-8 11-973 15,2-2-1828-15</inkml:trace>
  <inkml:trace contextRef="#ctx0" brushRef="#br1" timeOffset="78040.75">21707 8943 3241 0,'0'0'1173'15,"0"0"291"-15,0 0-595 0,0 0-237 16,0 0 181-16,0 0-813 0,0 0 0 16,-35 5 0-16,14-14 0 15,2-7 0-15,5-6 0 0,4-6 0 16,1-5 0-16,7-7 0 0,4 1 0 15,13 3 0-15,8 4 0 0,3 7 0 16,5 2 0-16,5 7 0 0,-3 4 0 16,2 6 0-16,-4 4 0 15,-8 2 0-15,-3 4-481 0,-9 0-1932 16,-3 2-1005-16</inkml:trace>
  <inkml:trace contextRef="#ctx0" brushRef="#br1" timeOffset="78302.74">22064 8845 6074 0,'0'0'921'16,"29"-42"276"-16,-14 13-1197 0,-11 3 0 15,-2-2 0-15,-4-3 0 0,-6 0 0 16,-7-2 0-16,-3 3 0 0,-7 3 0 16,2 9 0-16,-2 8 0 0,0 11 0 15,3 17 0-15,1 11 0 16,-4 12 0-16,3 12 0 0,-1 7 0 15,4 2 0-15,7-2 0 0,10-6 0 16,8-9 0-16,13-10 0 16,9-10 0-16,12-10 0 0,16-13 0 15,4-4 0-15,8-13 0 0,0-8 0 16,-16 1-653-16,-1-6-1284 0</inkml:trace>
  <inkml:trace contextRef="#ctx0" brushRef="#br1" timeOffset="78834.42">22602 8470 4602 0,'0'0'1376'0,"0"0"-543"0,-25-41-61 0,4 34-163 16,-1 2-609-16,-5 3 0 0,0 2 0 15,0 3 0-15,-2 7 0 0,11 0 0 16,-1 3 0-16,2 3 0 16,3 0 0-16,2 2 0 0,3-1 0 15,1 0 0-15,2-3 0 0,4 0 0 16,2-3 0-16,4-2 0 0,6 0 0 16,9-1 0-16,4 2 0 0,8 0 0 15,2 0 0-15,4 0 0 16,4-1 0-16,-4 0 0 0,-2 1 0 15,-10 3 0-15,-10 1-209 0,-7 2 149 16,-6-1 60-16,-4 2 76 0,-6-2 117 16,-7 0-193-16,-1-1 0 15,-7 0 0-15,-2-2 0 0,0-4 0 16,-1-2 0-16,3-5 0 0,2-1 0 16,5-7-77-16,7-4-463 0,7-3-925 15,2 3-47-15,4 0-97 0</inkml:trace>
  <inkml:trace contextRef="#ctx0" brushRef="#br1" timeOffset="79078.03">22819 8613 4341 0,'0'0'1465'16,"0"0"96"-16,-37-20-1001 0,20 13-295 16,-3 0-265-16,5 3 0 0,-1 1 0 15,1 3 0-15,3 5 0 16,1 10 0-16,7 10 0 0,-2 7 0 15,4 8 0-15,2 3 0 0,2 1 0 16,8-7 0-16,7-8 0 0,4-9 0 16,3-10 0-16,5-10 0 15,4-8 0-15,2-11 0 0,-1-8 0 16,-6-4 0-16,-7-2 0 0,-4-2-537 16,-13 0-87-16,2 1 172 0,-6-1-229 15,-2 0 37-15,-4 4-92 0,2 9-1213 16</inkml:trace>
  <inkml:trace contextRef="#ctx0" brushRef="#br1" timeOffset="79316.13">22924 8650 960 0,'0'42'924'0,"0"-5"-335"0,0 2-33 0,0-9 825 15,0-4-453-15,5-7-128 16,-1-8 253-16,-2-2-561 0,2-6-128 16,-4-2-219-16,8-1-145 0,0-8 0 15,5-13 0-15,1-9 0 16,1-7 0-16,3-2 0 0,-1 1 0 15,-5 4 0-15,3 7 0 0,-9 11 0 16,-2 8 0-16,-4 7 0 0,0 1 0 16,0 15 0-16,0 15 0 15,-4 11 0-15,2 9 0 0,0-3 0 16,2-7 0-16,2-4 0 0,6-6 0 16,5-9 0-16,1-3 0 0,0-11-1842 15,-3-6-1855-15</inkml:trace>
  <inkml:trace contextRef="#ctx0" brushRef="#br1" timeOffset="79831.46">23427 8698 4634 0,'0'0'816'0,"-31"-46"-64"0,10 28 153 16,2 8-525-16,-1 6-92 0,1 4 28 15,1 7-240-15,1 6-51 0,0 6-25 16,5 3 0-16,-2 4 0 0,7 0 0 15,3 2 0-15,2-3 0 0,2-3 0 16,6-1 0-16,5-3 0 16,3-5 0-16,1-4 0 0,3-6 0 0,3-4 0 15,0-7 0-15,-1-4 0 16,-1-2 0-16,-5-4 0 0,3 1 0 16,-3-2 0-16,-3-1 0 0,1 1 0 15,0 0-129-15,1 4-3 16,-5 6 88-16,-2 5 24 0,-4 7-32 15,0 12 44-15,1 8-4 0,-3 3 24 16,0 3 16-16,0-3 100 0,0 1-104 16,0 1 12-16,0-3-36 15,0 0-8-15,4-4 0 0,-2-3-104 16,8-3-104-16,-2-3-224 0,5-8-489 16,1-4 337-16,1-6-36 0,-3-1-857 15,-2-7-608-15</inkml:trace>
  <inkml:trace contextRef="#ctx0" brushRef="#br1" timeOffset="80264.58">23658 8708 6807 0,'0'0'536'0,"-25"42"152"0,15-15-527 0,4 2-161 0,6 0 0 15,0 0 0-15,4-1 0 0,0-3 0 16,-2-6 0-16,6-4 0 0,-5-5 0 15,-3-5 0-15,4-3 0 0,-2-2 0 16,0-7 0-16,2-12 0 0,2-15 0 16,4-9 0-16,1-8 0 15,3 0 0-15,1 6 0 0,-1 3 0 16,1 12 0-16,-5 10 0 0,-6 11 0 16,0 6 0-16,-4 4 0 0,0 13 0 15,0 14 0-15,0 8 0 16,0 4 0-16,0 1 0 0,0-4 0 15,4-4 0-15,3-3 0 0,3-5 0 16,4-6 0-16,3-4-285 16,-3-6-1204-16,1-3-551 0</inkml:trace>
  <inkml:trace contextRef="#ctx0" brushRef="#br1" timeOffset="80484.42">24049 8663 6530 0,'0'0'609'0,"0"0"444"16,0 0-1053-16,0 0 0 16,-44-27 0-16,32 27 0 0,0 10 0 0,-1 5 0 15,1 5 0-15,2 6 0 16,-1 3 0-16,3 3 0 0,0 2 0 16,6-1 0-16,2-1 0 0,4-4 0 15,6-6 0-15,7-5 0 16,3-7 0-16,7-8 0 0,2-5 0 15,2-7 0-15,-4-6 0 0,-4-3-217 16,-7 3-763-16,-5-1-2490 0</inkml:trace>
  <inkml:trace contextRef="#ctx0" brushRef="#br1" timeOffset="80727.5">24216 8879 3681 0,'0'0'2161'16,"48"-29"-1312"-16,-23 11 59 0,-5-1-315 15,1 0-593-15,-4-1 0 0,-5-1 0 16,-2 0 0-16,-6 0 0 16,-2-2 0-16,-2 3 0 0,-6 1 0 15,-6 3 0-15,-5 9 0 0,-1 7 0 16,-5 7 0-16,2 13 0 0,-1 8 0 16,-1 8 0-16,4 7 0 0,3 4 0 15,1-1 0-15,11-5 0 16,4-7 0-16,15-12-973 0,-1-9-836 15,9-8-808-15</inkml:trace>
  <inkml:trace contextRef="#ctx0" brushRef="#br1" timeOffset="81017.89">24752 8624 5694 0,'0'0'816'0,"-50"-9"-291"0,15 11 507 16,2 7-907-16,-4 4-125 0,2 2 0 15,4-1 0-15,6 0 0 0,4-3 0 16,9-4 0-16,5-3 0 0,5-2 0 16,2-1 0-16,0 2 0 0,5 0 0 15,7 3 0-15,9 4 0 16,8 5 0-16,2 1 0 0,4 2 0 16,0 2 0-16,0-3 0 15,2 1 0-15,-6-1 0 0,-2-2 0 16,-4-1 0-16,-9 1 0 0,-7-2 0 15,-7 1 0-15,-10 3 0 0,-13 2 0 16,-14 2 0-16,-13 1 0 16,-10-3 0-16,2-3 0 0,-1-7 0 15,5-6 0-15,15-3 0 0,6-7-2758 0</inkml:trace>
  <inkml:trace contextRef="#ctx0" brushRef="#br1" timeOffset="81802.55">25531 8747 3737 0,'0'0'3266'0,"0"0"-2526"0,-41-46-380 15,24 38-271-15,-1 5-89 16,-1 8 0-16,0 10 0 0,1 7 0 15,1 9 0-15,5 5 0 0,4-2 0 16,5 2 0-16,6-5 0 0,5-5 0 16,6-5 0-16,5-6 0 15,2-3 0-15,-1-3 0 0,1-3 0 16,-5-2 0-16,1-3 0 0,-3 1 0 16,-1-2 0-16,-1 0 0 0,-1-3 0 15,1-2 0-15,0-2-81 0,3-2-187 16,-3 0 84-16,1 1 104 0,-3 0 60 15,-2 1-4-15,-2 0 24 0,-1 3 32 16,-3 3-28-16,2 0-4 16,0 1 28-16,0 6-16 0,-2 7-8 15,0 8 32-15,0 4-36 0,2 0 0 16,3-4 0-16,3-5-12 0,2-5 12 16,1-5-12-16,-1-1 24 0,1-5-12 15,-3-6 264-15,0-3-80 16,-6-3-79-16,0-4-105 0,-4-4 0 15,0-2 0-15,-2-4 0 0,0-1 0 16,2-1 0-16,0 3 0 0,4 1 0 16,3 5 0-16,-1 2 0 15,2 4 0-15,2 1 0 0,3-1 0 16,1 0 0-16,-1 0 0 0,3-2 0 16,-1-2 0-16,-3 2 0 0,1 1-2110 0</inkml:trace>
  <inkml:trace contextRef="#ctx0" brushRef="#br1" timeOffset="82706.39">26035 8904 4221 0,'0'0'1413'0,"0"0"-208"16,44 13-453-16,-19-13-268 0,1-9-367 15,1-6-117-15,2-6 0 0,-2-1 0 16,0-6 0-16,0 1 0 0,-6-3 0 16,-5 1 0-16,-3 4 0 0,-11 2 0 15,-2 3 0-15,-13 5 0 0,-7 4 0 16,-7 7 0-16,-6 5 0 0,-9 13 0 15,1 11 0-15,-3 10 0 16,5 6 0-16,2 6 0 0,10 3 0 16,9-2 0-16,11 0 0 0,9-5 0 15,13-4 0-15,12-7 0 0,8-6 0 16,8-11 0-16,11-9 0 0,8-9 0 16,2-12-121-16,-2-5-731 0,-16 1-397 15,-7-1-3457-15</inkml:trace>
  <inkml:trace contextRef="#ctx0" brushRef="#br1" timeOffset="83074.17">27172 8676 3213 0,'0'0'2733'0,"0"0"-1844"16,0 0-229-16,-4 41 37 15,4-6-697-15,-4 6 0 0,0-2 0 16,0-5 0-16,2-3 0 0,2-7 0 16,0-3 0-16,2-7 0 0,0-4 0 15,0-2-681-15,-2-8-1268 0</inkml:trace>
  <inkml:trace contextRef="#ctx0" brushRef="#br1" timeOffset="83206.99">27197 8268 6647 0,'0'0'36'0,"0"0"0"15,-33 22-36-15,33-11-24 0,0 3-509 16,2-2-1227-16,2-2-942 0</inkml:trace>
  <inkml:trace contextRef="#ctx0" brushRef="#br1" timeOffset="83446.16">27241 8936 7663 0,'0'0'529'0,"10"-44"-529"16,4 11 0-16,-1-1 0 0,3 0 0 15,-1 1 0-15,1 4 0 0,-1 4 0 16,-1 8 0-16,-1 7 0 0,-1 10 0 16,2 9 0-16,1 11 0 0,-3 7 0 15,-1 10 0-15,-3 1 0 16,0 1 0-16,3-1 0 0,-1-6 0 16,2-5 0-16,1-9-49 0,-3-5-1539 15</inkml:trace>
  <inkml:trace contextRef="#ctx0" brushRef="#br1" timeOffset="84378.14">28584 8783 4173 0,'0'0'1085'0,"0"0"-165"0,0 0 221 0,0 0-717 15,-39-29-172-15,22 20-55 0,-3 6-197 16,3 3 0-16,3 7 0 0,3 5 0 16,3 3 0-16,6 2 0 15,0 1 0-15,2 0 0 0,4 0 0 16,4-2 0-16,3-1 0 0,3-1 0 16,3-6 0-16,3-3 0 0,3-5 0 15,-2-3 0-15,1-5 0 0,-1-5 0 16,-2-1 0-16,-3 0 0 0,-1 1 0 15,-5 5 0-15,-4 4 0 0,-2 2 0 16,-2 1 0-16,1 1 0 16,3 2 0-16,2 8 0 0,0 4 0 0,1 3 0 15,1 1 0-15,-4 0 0 16,0-5 0-16,1-1 0 0,-7-2 0 16,2-4 0-16,0-2 0 0,-2-3 0 15,0-1 0-15,0 0 0 16,2-1 0-16,2-8 0 0,4-13 0 15,7-7 0-15,1-10 0 0,5-4 0 16,-1 4 0-16,-1 6 0 0,-7 10 0 16,-3 10 0-16,-7 7 0 15,0 5 0-15,-2 1 0 0,0 7 0 16,-4 7 0-16,0 11 0 0,-1 4 0 16,1 1 0-16,2-2 0 0,2-3 0 15,2-4 0-15,2-2 0 0,3-3 0 16,-3-4 0-16,-2-4 0 0,2-2 0 15,-2-2 0-15,-2-3 0 0,2 1 0 16,0-2 0-16,0 0-253 16,2-6-927-16,-2-1-613 0,1-11-1813 0</inkml:trace>
  <inkml:trace contextRef="#ctx0" brushRef="#br1" timeOffset="84972.21">29909 8762 3077 0,'0'0'2577'0,"0"0"-1052"0,0 0-865 16,0 0-307-16,-33-46-353 15,14 31 0-15,1 6 0 0,-3 6 0 16,1 3 0-16,-3 11 0 0,0 10 0 16,0 9 0-16,3 10 0 0,5 7 0 15,7 1 0-15,6 0 0 0,6-6 0 16,8-5 0-16,13-11 0 0,8-10 0 15,11-11 0-15,5-9 0 0,3-16 0 16,2-7 0-16,-9-7 0 16,-8-1 0-16,-12-1 0 0,-6 0 0 15,-11 1 0-15,-8 4 0 0,-4 2 0 16,-13 5 0-16,-3 0 0 0,-9 7 0 16,-2 6 0-16,2 7 0 0,2 4-165 15,8 11-959-15,9 2 251 16,8 2-123-16,2-2-1185 0,8-1-212 0</inkml:trace>
  <inkml:trace contextRef="#ctx0" brushRef="#br1" timeOffset="85217.23">30256 8800 7759 0,'0'0'433'0,"0"0"-433"16,0 0 0-16,0 0 0 0,0 0 0 15,-37-24 0-15,29 35 0 0,0 15 0 16,-3 9 0-16,1 6 0 0,4 2 0 16,2-6 0-16,4 0 0 15,2-5 0-15,8-6 0 0,7-7 0 16,10-11 0-16,6-8 0 0,12-8 0 16,3-15 0-16,3-6 0 15,1-9 0-15,-9-5-485 0,-10 10-1808 16,-10-6-2169-16</inkml:trace>
  <inkml:trace contextRef="#ctx0" brushRef="#br1" timeOffset="85449.85">30593 8241 5058 0,'0'0'2957'15,"0"0"-2780"-15,25-34-177 0,-23 34 0 16,-2 3 0-16,0 13 0 0,0 19 0 15,-6 12 0-15,-4 10 0 0,-1 7 0 16,5 0 0-16,4 7 0 16,2 4 0-16,0 4 0 0,0 1 0 15,4-6 0-15,0-6 0 0,3-11 0 16,1-12 0-16,0-11 0 0,0-14 0 16,-1-12 0-16,-3-10-877 15,-4-6-844-15</inkml:trace>
  <inkml:trace contextRef="#ctx0" brushRef="#br1" timeOffset="85591.37">30480 8735 6575 0,'0'0'708'0,"0"0"201"15,0 0-909-15,49-3 0 0,-11 4 0 16,5 4 0-16,-2-1 0 0,-4 0 0 16,3 0 0-16,1 2 0 0,2-1 0 15,-3 2 0-15,-1 0-85 0,-4 0-1544 16,-10-1-91-16,-6 1-45 0</inkml:trace>
  <inkml:trace contextRef="#ctx0" brushRef="#br1" timeOffset="85853.36">30990 8816 3257 0,'0'0'1665'0,"0"0"-429"16,-49-8 157-16,24 1-752 0,0 1-641 15,9 3 0-15,-1 3 0 0,7 6 0 16,1 7 0-16,1 7 0 0,2 5 0 16,-2 1 0-16,1-1 0 0,5-3 0 15,0-4 0-15,2-5 0 16,6-5 0-16,3-4 0 0,5-4 0 15,5-4 0-15,4-7 0 0,-1-4 0 16,-1-3 0-16,-2 1 0 16,-1-1 0-16,-3 1 0 0,-5 4 0 15,-2 4 0-15,-4 5 0 0,-2 3 0 16,-2 3 0-16,3 11 0 0,-3 10 0 16,0 5 0-16,-3 3 0 0,3-5 0 15,0-4 0-15,5-5 0 0,5-2 0 16,2-4-21-16,-1-4-1139 0,-5-3-1950 0</inkml:trace>
  <inkml:trace contextRef="#ctx0" brushRef="#br1" timeOffset="86130.72">31087 8815 6991 0,'0'0'1104'16,"0"0"-1007"-16,0 0-97 0,0 0 0 15,5 51 0-15,-5-17 0 0,-3 3 0 16,1-2 0-16,0-4 0 16,4-3 0-16,5-5 0 0,1-4 0 15,2-5 0-15,3-6 0 0,-1-8 0 16,3-6 0-16,-1-11 0 0,5-9 0 16,-3-6 0-16,5-4 0 0,-5-3 0 15,1-4 0-15,-1 0 0 0,-1 1 0 16,-3 7 0-16,-1 9 0 0,-5 11 0 15,-4 8 0-15,-2 7 0 0,0 5 0 16,0 8-1049-16,0 0-452 16,0 6-3057-16</inkml:trace>
  <inkml:trace contextRef="#ctx0" brushRef="#br1" timeOffset="86359.46">31375 8988 6174 0,'0'0'1017'0,"33"-36"-16"0,-17 8-1001 15,1-1 0-15,-5-3 0 0,1-2 0 16,-7 4 0-16,-4 5 0 0,-2 8 0 16,-2 8 0-16,-6 6 0 15,-5 3 0-15,-1 7 0 0,-7 11 0 16,0 12 0-16,1 7 0 0,1 2 0 16,3 2 0-16,5-2 0 0,7-1 0 15,4-3 0-15,6-3 0 0,9-6 0 16,5-6 0-16,11-9 0 0,7-9 0 15,5-6 0-15,9-11 0 0,4-10-1317 16,-15 4-544-16,0-5-640 0</inkml:trace>
  <inkml:trace contextRef="#ctx0" brushRef="#br1" timeOffset="86716.24">31827 8295 6739 0,'0'0'740'0,"0"0"-304"0,0 0-159 16,34 1-277-16,5-1 0 0,10 0 0 15,5-1 0-15,-8 1 0 0,-11 3 0 16,-6 5 0-16,-9 3 0 16,-7 5 0-16,-11 4 0 0,-4 8 0 15,-11 4 0-15,-3 3 0 0,-7 4 0 16,0 2 0-16,-3 3 0 0,1 1 0 16,0 1 0-16,2-3 0 15,5-4 0-15,3-8 0 0,9-8-709 16,2-7-748-16</inkml:trace>
  <inkml:trace contextRef="#ctx0" brushRef="#br1" timeOffset="86872.44">32016 9115 8192 0,'0'0'0'15,"0"0"0"-15,0 0 0 0,0 0 0 16,0 0 0-16,0 0 0 0,0 0 0 15,0 0-1690-15,0 0-1307 0</inkml:trace>
  <inkml:trace contextRef="#ctx0" brushRef="#br1" timeOffset="89626.72">19129 9933 2917 0,'0'0'2541'0,"0"0"-1973"16,0 0-204-16,0 0 481 0,0 0-409 15,-8-46-124-15,2 33-103 0,-1 0-209 16,-3 2 0-16,4 2 0 16,2 0 0-16,-7 3 0 0,5 5 0 15,-8 1 0-15,1 10 0 0,-5 16 0 16,-1 12 0-16,1 8 0 0,1 5 0 16,7-3 0-16,6 0 0 0,1-9 0 15,8-6 0-15,5-9 0 0,9-11 0 16,1-11 0-16,11-6 0 0,-4-14 0 15,4-9-633-15,-8 4-343 16,-5-5-3246-16</inkml:trace>
  <inkml:trace contextRef="#ctx0" brushRef="#br1" timeOffset="89812.64">19247 9425 6799 0,'0'0'360'15,"0"0"488"-15,0 0-663 0,0 0-185 16,-25 47 0-16,13-12 0 16,-1 8 0-16,5 2 0 0,2 3 0 15,2 5 0-15,2 5 0 0,2 5 0 16,2 6 0-16,2 1 0 0,4-4 0 16,2-4 0-16,3-10 0 0,-3-13-317 15,3-14-1440-15,-5-11-964 0</inkml:trace>
  <inkml:trace contextRef="#ctx0" brushRef="#br1" timeOffset="90152.41">19404 9976 6278 0,'0'0'1493'0,"-21"-34"-1072"15,9 18-421-15,2 5 0 0,-1 5 0 16,7 4 0-16,-2 2 0 16,0 4 0-16,-5 11 0 0,1 16 0 15,0 9 0-15,4 5 0 0,6-1 0 16,8-5 0-16,4-6 0 0,5-2 0 16,3-8 0-16,3-7 0 0,2-9 0 15,-2-4 0-15,4-6 0 0,-7-10 0 16,-3-2 0-16,-5-6 0 0,-10-4 0 15,2 1 0-15,-4-2 0 16,-6-1 0-16,-2-2 0 0,4 0-85 16,-2 4-1239-16,-1 7-225 0,5 4-872 0</inkml:trace>
  <inkml:trace contextRef="#ctx0" brushRef="#br1" timeOffset="90396.77">19582 9972 3297 0,'0'0'3806'0,"0"0"-2954"16,0 0-615-16,0 0-237 16,0 0 0-16,-17 44 0 0,13-13 0 15,0 4 0-15,4 3 0 0,2-1 0 16,6-1 0-16,3-3 0 0,3-6 0 16,3-2 0-16,8-9 0 0,-1-6 0 15,1-4 0-15,0-6 0 0,0-11 0 16,-5-5 0-16,-1-7 0 0,-5-5 0 15,-3-3 0-15,-5-1 0 16,-6 1 0-16,-6 1 0 0,0 3 0 16,-9 1-297-16,5 7-1840 0,-3 1-2513 0</inkml:trace>
  <inkml:trace contextRef="#ctx0" brushRef="#br1" timeOffset="90986.95">19933 9537 3969 0,'0'0'2145'0,"0"0"-1172"0,0 0-477 0,-27 45-160 0,23-15-63 16,2 8-273-16,0 4 0 0,-4 8 0 15,2 7 0-15,-5 6 0 0,1 3 0 16,-2 3 0-16,4-5 0 0,6-7 0 15,0-8 0-15,0-9 0 16,6-12 0-16,4-7 0 0,1-11 0 16,-1-10 0-16,4-6 0 0,-1-14 0 15,-3-5 0-15,0-6 0 0,-1-3 0 16,-7 1 0-16,-2 3 0 16,-4 8 0-16,-13 10 0 0,1 8-9 15,-5 4-127-15,-4 11-32 0,2 3-36 16,3-1-56-16,7 0-352 0,3-3-277 15,4-3-323-15</inkml:trace>
  <inkml:trace contextRef="#ctx0" brushRef="#br1" timeOffset="91203.63">20097 9633 2917 0,'0'0'3898'16,"0"0"-3322"-16,-34 30 44 0,20-3-439 15,4 11-181-15,-1 2 0 0,5 2 0 16,0-1 0-16,4 4 0 16,0-1 0-16,2 2 0 0,0-1 0 15,2-3 0-15,0-2 0 0,0-3 0 16,-2-4 0-16,4-3 0 16,-2-6 0-16,2-8-369 0,3-8-843 15,1-8-409-15</inkml:trace>
  <inkml:trace contextRef="#ctx0" brushRef="#br1" timeOffset="91408.64">20154 10138 3533 0,'0'0'3114'0,"0"0"-1830"16,0 0-1023-16,0 0-261 0,0 0 0 16,0 0 0-16,48-18 0 0,-31-1 0 15,-3-1 0-15,-6 0 0 0,1 1 0 16,-5 0 0-16,-4 3 0 0,0 5 0 15,-4 1 0-15,1 7 0 0,1 2 0 16,-2 1 0-16,0 0 0 16,-4 4 0-16,0 9 0 0,-5 5 0 15,1 1 0-15,1-2 0 0,5-9 0 16,2-2-1794-16,4-6-867 0</inkml:trace>
  <inkml:trace contextRef="#ctx0" brushRef="#br1" timeOffset="91770.88">20250 9991 4866 0,'0'0'1316'0,"0"0"249"0,0 0-1120 16,0 0-445-16,0 0 0 0,-50 63 0 15,25-20 0-15,11 4 0 16,3-3 0-16,3-3 0 0,8-5 0 16,0-8 0-16,6-7 0 0,5-11 0 15,1-8 0-15,-2-3-1117 0,1-10-2561 0</inkml:trace>
  <inkml:trace contextRef="#ctx0" brushRef="#br1" timeOffset="91961.36">20278 9803 4157 0,'0'0'3942'0,"0"0"-3849"0,0 0-93 15,0 0 0-15,0 0 0 0,0 0 0 16,0 0 0-16,0 0 0 0,0 0 0 16,0 0 0-16,11 38 0 15,-1-18-625-15,-4-6-1600 0,1 1-52 0</inkml:trace>
  <inkml:trace contextRef="#ctx0" brushRef="#br1" timeOffset="92596.19">20260 10329 6759 0,'0'0'852'0,"0"0"-271"16,0 0-581-16,0 0 0 0,41-58 0 16,-20 20 0-16,-7-2 0 0,-3 3 0 15,-3 0 0-15,-4 3 0 0,4 5 0 16,-4 8 0-16,-1 8 0 0,-1 7 0 15,-2 5 0-15,0 3 0 0,0 10 0 16,-5 12 0-16,3 9 0 16,-2 5 0-16,-2 1 0 0,6-1 0 15,0 1 0-15,4 0 0 0,7-7 0 16,1-6 0-16,13-6 0 16,2-9-277-16,4-11-351 0,2-5 304 15,-2-9 48-15,4-7-357 0,-6-4 185 16,-2-2 188-16,-9-2 260 0,-5 3 32 15,-9-2 200-15,0-1 392 16,-8 3-207-16,-2 0-45 0,-5 8 224 16,1 5-268-16,4 5-140 0,2 3-131 15,-1 4-57-15,-1 0 0 0,4 0 0 16,-6 1 0-16,8 0 0 0,-6 7 0 16,2 6 0-16,-3 6 0 0,-1 2 0 15,6-2 0-15,2-5 0 0,4-6-145 16,9-5-3-16,1-3 64 0,5-5 76 15,-1-3 8-15,-1-4 44 16,-1-1 124-16,-1 0-100 0,-5 2 37 16,-4 4-105-16,1 2 0 0,-3 4 0 15,-4 1 0-15,4 4 0 0,0 8 0 16,-2 10 0-16,6 9 0 16,1 6 0-16,-1 2 0 0,2 0 0 15,-4 4 0-15,1 3 0 0,-7 5 0 16,0 1 0-16,-11 6 0 0,-9 1 0 15,-9 3 0-15,-11 0 0 16,-7-2 0-16,-3-3 0 0,-6-6 0 16,7-8 0-16,1-12 0 0,9-13 0 15,2-12 0-15,14-12 0 0,4-16 0 16,3-16 0-16,3-19 0 0,5-14 0 16,8-12 0-16,17-6 0 0,18 4-345 15,17 8-351-15,12 7 268 0,-11 20-513 16,-1 6-908-16</inkml:trace>
  <inkml:trace contextRef="#ctx0" brushRef="#br1" timeOffset="93063.53">21818 9523 4846 0,'0'0'940'0,"-49"-32"-276"0,14 16 41 0,-5 5-449 0,1 0-112 16,2 0 16-16,2 3-112 0,4-1 44 15,4 3 36-15,6 1-128 0,5 2 28 16,7 2 44-16,3 1-32 0,6 0 29 16,-2 5-69-16,2 9 0 0,0 10 0 15,2 8 0-15,7 6 0 16,-3 1 0-16,4 5 0 0,2 1 0 15,3 2 0-15,1 4 0 0,3 0 0 16,0 3 0-16,1-1 0 16,1-1 0-16,0-2 0 0,-7-5 0 15,-1-5 0-15,-7-2 0 0,-4-6 0 16,-4 0 0-16,-9-2 0 0,-5-3-181 16,-3-2-671-16,1-10-221 0,1-2-2276 0</inkml:trace>
  <inkml:trace contextRef="#ctx0" brushRef="#br1" timeOffset="93235.38">21517 10065 5010 0,'0'0'436'0,"53"-5"476"16,-20 0 209-16,-4-1-801 16,2-3-136-16,-2 2-100 0,0 0-84 15,-4 3-8-15,2 3-304 0,-6 1-236 16,-1 8 36-16,-5 4-737 0,-9-1-204 15,-2 3-628-15</inkml:trace>
  <inkml:trace contextRef="#ctx0" brushRef="#br1" timeOffset="93403.58">21804 10272 3681 0,'0'0'1345'16,"0"0"-737"-16,0 0-96 0,0 0 141 16,0 0-285-16,6-38-60 0,-6 14 168 15,2-3-235-15,0 1-241 0,2 1 0 16,5-1 0-16,1 5 0 0,0-2 0 15,3 4 0-15,-1 4 0 16,1 1 0-16,1 3 0 0,1 0 0 16,-3 4-629-16,-4 4-916 0,-2-5-1020 0</inkml:trace>
  <inkml:trace contextRef="#ctx0" brushRef="#br1" timeOffset="93652.54">21978 10145 4594 0,'0'0'1448'0,"0"0"-487"16,58 9-289-16,-34-15-268 0,3-7-291 16,-4-3-113-16,-2-3 0 0,-7-1 0 15,-4-4 0-15,-3 2 0 0,-7-1 0 16,-2 4 0-16,-7 2 0 0,-5 4 0 16,-1 4 0-16,-3 7 0 0,3 2 0 15,1 8 0-15,-5 6 0 0,9 6 0 16,-3 5 0-16,3 4 0 15,6 3 0-15,0 1 0 0,4 0 0 16,2 2 0-16,6-3 0 0,9-4 0 16,3-4 0-16,5-9-841 0,-2-6-232 15,4-7-1736-15</inkml:trace>
  <inkml:trace contextRef="#ctx0" brushRef="#br1" timeOffset="94223.25">22482 10004 3365 0,'0'0'960'0,"0"-37"-491"0,-4 22 315 0,-2 3-284 15,2 0-120-15,-1 6 113 0,1 3-285 16,0 0-12-16,-4 3 60 0,-5 5-208 15,-1 9-32-15,-5 10-16 0,-1 7 4 16,1 3-4-16,3 3 4 16,5-1 0-16,5-3-4 0,6-5 0 15,2-2-12-15,11-4 12 0,-1-7 0 16,9-5-24-16,3-7 24 0,3-3 4 16,0-7 8-16,0-6-12 0,0-1 4 15,-6 0-4-15,-7 2-20 0,-8 2-20 16,2 4-4-16,-8 4 44 0,0 2 8 15,-2 5-8-15,-8 10-16 16,-6 17 8-16,-3 10 4 0,-2 6 4 16,3 2 152-16,3-4-20 0,1 3 52 15,1-2-7-15,3-3-177 0,4-3 0 16,4-8 0-16,2-8 0 16,2-8 0-16,8-9 0 0,5-8-285 15,3-13-211-15,7-13-541 0,-4 3-75 16,-1-9-365-16</inkml:trace>
  <inkml:trace contextRef="#ctx0" brushRef="#br1" timeOffset="94470.66">22637 10002 6022 0,'0'0'961'0,"0"0"248"16,0 0-1209-16,0 0 0 0,0 0 0 15,0 0 0-15,-12 34 0 0,5-7 0 16,1 8 0-16,0 0 0 0,4 0 0 15,2-3 0-15,4-4 0 16,6-5 0-16,5-4 0 0,1-7 0 16,1-8 0-16,4-4 0 0,1-7 0 15,1-8 0-15,-2-7 0 0,-5-5 0 16,-1-1 0-16,-7-2 0 16,0 0 0-16,-6 0 0 0,-2 1 0 15,0 1 0-15,-2 3 0 0,-6 6-989 16,6 7-412-16,-4 3-3177 0</inkml:trace>
  <inkml:trace contextRef="#ctx0" brushRef="#br1" timeOffset="94955.51">22842 10186 5322 0,'0'0'964'0,"0"0"-323"0,0 0 247 15,33 14-668-15,-19-21-63 0,3-10-157 16,-1-3 0-16,1-4 0 0,-7-1 0 15,-2 4 0-15,-3 0 0 16,-5-1 0-16,0 5 0 0,0 5 0 16,-2 2 0-16,-1 9 0 0,1 0 0 15,0 1 0-15,-2 8 0 0,0 6 0 16,2 11 0-16,2 5 0 16,0-1 0-16,2-1 0 0,2-6 0 15,0 1 0-15,5-5 0 0,-1-3 0 16,2-4 0-16,1-3 0 0,-5-3 0 15,4-4 0-15,0-2 0 16,1-5 0-16,1-5 0 0,-2-2 0 16,3 1 0-16,-1-3 0 0,3-1 0 15,-3 2 0-15,-2 5 0 0,1 3 0 16,-7 1 0-16,0 3 0 0,-2-1 0 16,2 2 0-16,-2 0 0 0,0 0 0 15,-2-1 0-15,0 0 0 0,2-1 0 16,3-6 0-16,3-5 0 0,6-3 0 15,3-1 0-15,-3 1 0 16,1 2 0-16,-5 6 0 0,-2 3 0 16,-3 5 0-16,-5 2 0 0,6 13 0 15,-6 11 0-15,0 9 0 0,-6 1 0 16,4 2 0-16,2-10 0 16,2-3 0-16,8-6 0 0,0-8 0 15,5-3-469-15,-3-7-2536 0</inkml:trace>
  <inkml:trace contextRef="#ctx0" brushRef="#br1" timeOffset="95570.83">23462 10036 6410 0,'0'0'116'0,"0"0"345"0,0 0 315 0,0 0-564 0,-35 19-120 0,26-14-4 16,1 3-76-16,-2 5-4 0,-5 5-8 15,9 2 8-15,2 4-8 16,4-5 0-16,6-2-20 0,5-3 20 16,3-4-4-16,3-3-16 0,-1-5-60 15,3-2-48-15,-1-9-52 0,1-2-28 16,-3-5-96-16,-5-2 108 16,-1 2 48-16,-6-3-28 0,-2 1-1 15,-2 5 61-15,0 2 56 0,-2 5 52 16,0 4 8-16,0 1 68 0,-2 1 4 15,0 7 29-15,2 7-25 16,2 5 36-16,0 5-16 0,0-3-60 16,6-4-28-16,2-3-16 0,7-5-44 15,-1-2-148-15,1-3-5 0,1-4-99 16,-3 0 184-16,1-5 120 0,-2-2 4 16,3-6 0-16,1-2 88 0,-1-1 212 15,-1 2-87-15,3 1-25 0,-5 4 96 16,-1 3-116-16,-5 2 32 0,-2 4 104 15,-2 1-204-15,4 11 28 16,5 13 1-16,-1 9-133 0,4 7 0 16,1 1 0-16,1 1 0 0,1 3 0 15,0 3 0-15,-7 1 0 0,-4-1 0 16,-10 0 0-16,-11 1 0 16,-14-4 0-16,-6 2 0 0,-6-4 0 15,-9-4 0-15,3-6 0 0,-1-7 0 16,3-9 0-16,1-12 0 15,5-6 0-15,0-13 0 0,12-11 0 16,6-7 0-16,7-10 0 0,12-5 0 16,4-4 0-16,12-1 0 0,15 5 0 15,8 7 0-15,9 9 0 0,8 9 0 16,-3 1 0-16,3 4 0 0,-2 3 0 16,-3 4 0-16,1 0 0 0,-13 6-2498 15,-2-2-991-15</inkml:trace>
  <inkml:trace contextRef="#ctx0" brushRef="#br1" timeOffset="101988.16">6055 8026 2100 0,'0'0'2926'0,"0"0"-2070"15,0 0-252-15,0 0 205 16,0 0-405-16,0 0-96 0,0 0-123 16,0 0-185-16,-7 4 0 0,7 11 0 15,0 5 0-15,0 5 0 0,0 4 0 16,0 5 0-16,2 5 0 0,-2 8 0 15,3 4 0-15,-1 5 0 0,2 5 0 16,-2 2 0-16,2 4 0 16,0 4 0-16,0 2 0 0,2 0 0 15,-4-5 0-15,7-2 0 0,-7-8 0 16,2-7 0-16,0-4 0 0,-4-8 0 16,0-7 0-16,0-8 0 0,0-10 0 15,0-7 0-15,0-4 0 16,0-3 0-16,0-6 0 0,2-13 0 15,2 1 0-15,2-13-3794 0</inkml:trace>
  <inkml:trace contextRef="#ctx0" brushRef="#br1" timeOffset="102979.34">7299 8113 2160 0,'0'0'2918'0,"0"0"-1854"0,0 0 217 15,0 0-593-15,0 0-607 0,0 0-81 16,0 0 0-16,0 0 0 0,0 0 0 15,-21 47 0-15,17 0 0 0,2 10 0 16,-2 5 0-16,4-1 0 16,0 8 0-16,4 8 0 0,-2 5 0 0,6 4 0 15,-1 2 0-15,-1-5 0 16,2-2 0-16,-2-8 0 0,-2-6 0 16,-1-7 0-16,1-11 0 15,-4-8 0-15,0-12 0 0,0-12 0 16,0-6 0-16,-4-11-325 0,-3 0-1316 15,-3-12-628-15</inkml:trace>
  <inkml:trace contextRef="#ctx0" brushRef="#br1" timeOffset="103692.5">6805 8211 2817 0,'0'0'2557'0,"0"0"-1633"0,0 0 361 0,0 0-676 0,0 0-609 16,0 0 0-16,0 0 0 15,-35-26 0-15,24 24 0 0,-1 2 0 16,-4 6 0-16,1 11 0 0,-1 8 0 16,-1 9 0-16,3 8 0 0,3 4 0 15,5 5 0-15,2 1 0 16,8 3 0-16,6 0 0 0,7-4 0 16,6-7 0-16,6-8 0 0,8-14 0 15,6-12 0-15,3-10 0 0,3-12 0 16,-3-10 0-16,-5-7 0 0,-12-6 0 15,-4-3 0-15,-11 1 0 0,-8 0 0 16,-6 0 0-16,0 0 0 16,-6 0 0-16,-8-1 0 0,-7 0 0 15,-2 1 0-15,-1 4 0 0,-7 8 0 16,4 8 0-16,-4 8 0 0,14 6 0 16,-10 3-5035-16</inkml:trace>
  <inkml:trace contextRef="#ctx0" brushRef="#br1" timeOffset="107428.67">9742 8211 2469 0,'0'0'1860'0,"0"0"-435"16,0 0-813-16,0 0-119 0,0 0 143 15,0 0-352-15,0 0 0 16,0 0-155-16,0-9-129 0,0 9 0 16,0 0 0-16,0 2 0 0,0 0 0 15,0 3 0-15,0 5 0 0,-2 5 0 16,-2 4 0-16,4 2 0 15,-4 1 0-15,2 4 0 0,-2 4 0 16,-2 5 0-16,1 5 0 0,1 5 0 16,2 2 0-16,-2 2 0 15,4 2 0-15,0 2 0 0,0 2 0 16,6 2 0-16,-2 1 0 0,3 0 0 16,1 1 0-16,-6-3 0 0,6-2 0 15,-2 0 0-15,1-5 0 0,-3-4 0 16,2-5 0-16,-2-5 0 0,2-3 0 15,-6-8 0-15,4-5 0 0,-4-7 0 16,0-5 0-16,-4-5 0 0,0 0 0 16,-2-2 0-16,0-2 0 15,-2-4 0-15,1 0 0 0,1-2 0 16,-4-4-181-16,6 5-1784 0,-7-5-1456 0</inkml:trace>
  <inkml:trace contextRef="#ctx0" brushRef="#br1" timeOffset="111594.59">8341 8610 3661 0,'0'0'1721'0,"0"0"-1045"0,0 0-119 0,0 0 331 16,0 0-448-16,35-31-191 0,-18 8-249 15,7-8 0-15,-3-2 0 16,2-1 0-16,-3-1 0 0,5-2 0 16,-2 0 0-16,2 1 0 0,-5-1 0 15,-1 6 0-15,-5 4 0 0,1 9 0 16,-9 7 0-16,-6 7 0 15,4 2 0-15,-4 2 0 0,0 3 0 16,6 8 0-16,-1 10 0 0,-3 6 0 16,6 5 0-16,-6 5 0 0,2 0 0 15,-4 7 0-15,0 6 0 16,0 5 0-16,-4 5 0 0,2 1 0 16,-2 0 0-16,-2-4 0 0,1-5 0 15,1-5 0-15,4-10 0 0,0-4 0 16,0-8 0-16,4-5-109 0,1-6-1171 15,-5-7 23-15,2-3-276 0</inkml:trace>
  <inkml:trace contextRef="#ctx0" brushRef="#br1" timeOffset="111769.93">8450 8985 6174 0,'0'0'693'16,"0"0"91"-16,0 0-243 0,52 25-541 15,-25-22 0-15,8-1 0 0,2-1 0 16,7-1 0-16,3 0 0 16,5 0 0-16,2 0 0 0,1-1 0 15,-7-7 0-15,-11 1 0 0,-12-10-4139 0</inkml:trace>
  <inkml:trace contextRef="#ctx0" brushRef="#br1" timeOffset="114068.71">14654 8540 4213 0,'0'0'977'0,"0"0"-149"16,0 0 261-16,0 0-481 0,0 0-192 16,0 0-355-16,0 0-61 0,0 0 0 15,0 0 0-15,10 68 0 16,-4-21 0-16,-2 6 0 0,-4 6 0 15,0 5 0-15,-4 7 0 0,4 3 0 16,-2 4 0-16,-2-1 0 0,0-4 0 16,4-5 0-16,0-12 0 15,0-8 0-15,4-11 0 0,2-12 0 16,3-9 0-16,-3-6 0 0,-2-9-113 16,-2-1-2216-16,-2-15-2585 0</inkml:trace>
  <inkml:trace contextRef="#ctx0" brushRef="#br1" timeOffset="115435.55">12221 8425 3741 0,'0'0'2605'16,"0"0"-1800"-16,0 0-137 0,0 0-295 15,0 0-373-15,0 0 0 0,0 0 0 16,-15 57 0-16,9-6 0 0,2 12 0 16,-2 4 0-16,2-2 0 0,2 3 0 15,-3-3 0-15,1-3 0 16,2-9 0-16,2-6 0 0,0-7 0 16,0-11 0-16,0-8-197 0,2-11-995 15,9-6-2306-15</inkml:trace>
  <inkml:trace contextRef="#ctx0" brushRef="#br1" timeOffset="115788.07">12616 8572 5026 0,'0'0'2417'0,"0"0"-1668"16,0 0-749-16,-33-36 0 0,18 32 0 15,-1 0 0-15,-1 4 0 0,-2 7 0 16,3 9 0-16,-1 8 0 0,3 11 0 16,1 10 0-16,-1 8 0 0,10 10 0 15,-2 6 0-15,6 1 0 16,10-6 0-16,7-8 0 0,14-15 0 16,6-15 0-16,10-15 0 0,9-13 0 15,-6-20 0-15,-1-12 0 16,-9-12 0-16,-9-6 0 0,-11-3 0 15,-9-2 0-15,-11 3 0 0,-11 1 0 16,-9 3 0-16,-7 3 0 0,-4 3 0 16,-6 8 0-16,-1 7 0 15,-7 10 0-15,1 8 0 0,7 7-1521 16,2 4-2829-16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11:57.005"/>
    </inkml:context>
    <inkml:brush xml:id="br0">
      <inkml:brushProperty name="width" value="0.05292" units="cm"/>
      <inkml:brushProperty name="height" value="0.05292" units="cm"/>
      <inkml:brushProperty name="color" value="#00B050"/>
    </inkml:brush>
  </inkml:definitions>
  <inkml:trace contextRef="#ctx0" brushRef="#br0">18645 4103 2981 0,'0'0'524'0,"0"0"-56"16,0 0 437-16,0 0-389 16,0 0 40-16,0 0 93 0,38-14-385 15,22 7 72-15,18 1 136 0,11 4-272 16,4 2-52-16,2 3 0 0,-2 7-148 15,-2 2-4-15,-8-2-476 16,-23-4-793-16,-9-5-1244 0</inkml:trace>
  <inkml:trace contextRef="#ctx0" brushRef="#br0" timeOffset="9050.45">11417 6495 1604 0,'0'0'1157'0,"0"0"-413"0,0 0 104 15,0 0-403-15,0 0-145 0,0 0-28 16,0 0-192-16,0 33 24 0,2-11 80 16,6 2-116-16,-2 1 16 0,0-2 60 15,5 2-104-15,3 1 8 0,-1 0 32 16,1 0-72-16,3 1 28 0,-1-2-16 16,3-2-12-16,4-4-4 15,-3-2-4-15,1-3-12 0,6-3 12 16,0-3 12-16,4-6 4 0,0-2-16 15,4-1 4-15,-6-8 8 16,2 0-12-16,0-4 0 0,-4-3-24 16,4 0 24-16,0-3 4 0,0 0 8 15,6-1-12-15,0-2 4 0,9-1 12 16,-3 2-4-16,4 3 160 16,-3 3-35-16,8 3-89 0,-7 6 4 15,3 2-48-15,-5 4-4 0,5 1 0 16,-3 5 4-16,-2 3-4 0,-1 1 0 15,-1 2 4-15,-8 2-4 0,-2 3 0 16,-4 0-8-16,-2 0 8 0,-2 1 0 16,-5-2-4-16,-5 0 4 0,-3-2-8 15,-4-3 0-15,-2-4 8 0,-4-3-32 16,0-1-76-16,0-2-1 0,0 0-99 16,0-2 64-16,0-7-48 15,6-5-144-15,-1-5 156 0,1 2 52 16,2 4-184-16,-2 4 212 0,0-1 100 15,5 2 40-15,-1-1 44 16,5 1 52-16,-3 3 48 0,-2 3-156 16,7 1-8-16,4 0 48 0,3 1 36 15,3 3 72-15,8-1 152 0,5-1-136 16,7-2 20-16,9 0 61 16,8-3-185-16,4-5 72 0,1-3 8 15,5-4-124-15,5-2 12 0,-1-3-4 16,-4-5-44-16,5-1 44 0,-11-2 224 15,-2-1-120-15,-8 2 0 0,-10 4 68 16,-15 5-195-16,-8 7-29 0,-15 4 0 16,-10 4 0-16,-17 4-297 0,3 4-1536 15,-11 0-1372-15</inkml:trace>
  <inkml:trace contextRef="#ctx0" brushRef="#br0" timeOffset="11380.51">11574 7258 2305 0,'0'0'1960'15,"0"0"-731"-15,0 0-665 0,0 0-92 16,0 0-63-16,0 0-385 0,0 0-12 15,-31 49-4-15,16-14 0 16,-1 1-8-16,1 0 0 0,3 0-4 16,-7 0 4-16,3 0 0 0,-1-5 16 15,-3-2-16-15,-1-1 8 0,-6-3 12 16,2-3-8-16,2-4 80 16,-1-5-84-16,1-5-4 0,6-5-4 15,-3-5 12-15,5-7-16 0,1-6 4 16,1-6-48-16,3-4 40 0,4-3 4 15,-4-4-8-15,5-1 12 0,5 2 0 16,0 4 24-16,7 3-16 0,1 5 288 16,4 6-8-16,3 6-84 0,-3 5 28 15,7 4-228-15,3 10 8 0,-1 4-4 16,4 7 8-16,2 3-16 16,0 4 0-16,0 2-8 0,4-3 8 15,0 2 0-15,-5-5-72 0,1-1-8 16,-2-5-80-16,-8-1-172 0,-1-6-72 15,-1-6-741-15,-9-2-564 16,-6-5-2020-16</inkml:trace>
  <inkml:trace contextRef="#ctx0" brushRef="#br0" timeOffset="12000.42">11826 7297 5358 0,'0'0'696'0,"0"0"-159"0,0 0 235 0,0 0-508 0,0 0-160 15,-14 44 12-15,20-16-68 0,4 3 12 16,0 2 56-16,1 4-56 0,-1 2 1 15,0 0-61-15,1-1 0 16,-5-4 0-16,2-6 0 0,-2-6 0 16,-1-9 0-16,-3-2 0 0,-2-6 0 15,0-4 0-15,0 0 0 0,0-1 0 16,0-5 0-16,0-9 0 16,4-12 0-16,2-10 0 0,8-6 0 15,3-5 0-15,4 1 0 0,-1 5 0 16,3 5 0-16,-8 10 0 0,-5 12 0 15,-8 6-433-15,2 4-403 0,-4 2-2962 0</inkml:trace>
  <inkml:trace contextRef="#ctx0" brushRef="#br0" timeOffset="12349.2">12217 7376 2653 0,'0'0'1921'0,"0"0"-993"16,-48-40-240-16,32 37-199 0,5 3-29 16,-3 4-272-16,3 8-32 0,5 6 76 15,-4 4-124-15,4 9 28 0,2 2 72 16,4 2-183-16,0-1-25 0,4-1 0 15,6-3 0-15,0-8 0 0,11-5 0 16,2-5 0-16,2-6 0 0,-3-5 0 16,5-2 0-16,-2-8 0 0,-8 0 0 15,-3-2 0-15,-8-1 0 0,-2-1 0 16,-4-1 0-16,-8-2 0 16,0-3 0-16,-3-2 0 0,-3 0 0 15,-3-3 0-15,3 1 0 0,-3 0-357 16,3 4-1968-16,2 2-1585 0</inkml:trace>
  <inkml:trace contextRef="#ctx0" brushRef="#br0" timeOffset="12711.4">12330 6979 5534 0,'0'0'620'0,"0"0"-35"15,-35 53 163-15,31-24-580 16,4 5-76-16,0 6 24 0,8 2-108 16,5 2 16-16,1 2 92 0,1 2-92 15,-7 1-8-15,2 0-4 16,1-3-4-16,-1-1-16 0,-6-6-24 16,2-4-300-16,-6-7-156 0,4-12-549 15,1-7-223-15,-3-9-401 0</inkml:trace>
  <inkml:trace contextRef="#ctx0" brushRef="#br0" timeOffset="12962.39">12473 7375 5338 0,'0'0'660'0,"-21"50"-320"0,11-22 41 15,6 2-105-15,4-3-224 0,4-1-44 16,10-1 32-16,3-7-8 0,4-4-12 15,6-4 4-15,-5-6-12 16,3-4-12-16,0-1 80 0,-6-8 44 16,-5-5 44-16,0-3 100 0,-7-3-124 15,-3-2-24-15,-2-2-15 0,-2-1-105 16,0-3 0-16,-6 6 0 16,2 0 0-16,-3 7-189 0,1 3-679 15,2 5-185-15,0 2-451 0</inkml:trace>
  <inkml:trace contextRef="#ctx0" brushRef="#br0" timeOffset="13412.33">12661 7600 4341 0,'0'0'701'0,"-4"57"-381"0,8-32 148 15,2-12 36-15,5-5-408 0,1-6-44 16,-2-6 153-16,1-9 27 0,-1-8-20 15,-2-7 300-15,-1-1-296 16,-5-6 28-16,2 1-155 0,0 1-89 16,-4 3 0-16,0 5 0 0,2 6 0 15,2 7 0-15,-4 7 0 0,0 2 0 16,0 3 0-16,4 0 0 16,-2 10 0-16,9 3 0 0,-1 2 0 15,4 3 0-15,-3-4 0 0,1-1 0 16,-4-3-89-16,-1-3 89 0,-7-3-20 15,4 0 24-15,-2-4-4 0,-2 1 36 16,4-1-32-16,-4-3 61 0,6-7-65 16,4-3 0-16,-3 1 0 0,1 4 0 15,-2 2 0-15,0 3 0 0,3 0 0 16,-3 1 0-16,4-1 0 16,7 3 0-16,-7 2 0 0,0 1 0 15,1 7 0-15,-5 3 0 0,2 6 0 16,-6 4 0-16,-2 5 0 0,-2-2 0 15,-6 1 0-15,-2-1 0 16,-1 0 0-16,-1-1-557 0,8-4-363 16,2-8-237-16,2-3-1416 0</inkml:trace>
  <inkml:trace contextRef="#ctx0" brushRef="#br0" timeOffset="13676.55">13035 7641 6066 0,'0'0'1677'0,"0"0"-1228"0,0 0-449 0,0 0 0 16,0 0 0-16,4-36 0 0,3 17 0 16,3 0 0-16,0 0 0 0,-4 0 0 15,1-1 0-15,3-1 0 0,-10-3 0 16,4-1 0-16,-4 5 0 16,0 3 0-16,-4 7 0 0,4 5 0 15,-10 5 0-15,-1 4 0 0,-7 18 0 16,-7 10 0-16,-6 9 0 0,8 6 0 15,3-5 0-15,5-2 0 16,9-5 0-16,8-5 0 0,8-4 0 16,11-7 0-16,10-6 0 0,4-5 0 15,8-4-365-15,-12-4-1240 0,7-4-752 16</inkml:trace>
  <inkml:trace contextRef="#ctx0" brushRef="#br0" timeOffset="15014.72">15204 6513 2100 0,'0'0'2446'16,"0"0"-1790"-16,0 0-96 0,0 0 204 15,0 0-503-15,0 0-65 0,0 0-32 16,0 0-152-16,0 0-12 0,12 32 52 16,5-6 0-16,1 5 68 0,1-2 96 15,1 0-76-15,1 0 16 0,4 2-4 16,-2-1-140-16,2-2 4 0,6-1 0 16,-5-4-8-16,7 1-8 15,-2-6 16-15,0-1-4 0,-4-2-12 16,0-4 0-16,-6-2 4 0,0-3-4 15,-1-3 0-15,-5-3 4 16,-3-3-4-16,-2-9 12 0,1-2 0 16,-1-8-12-16,7 0 4 0,-3-2-4 15,7 2-16-15,-1 3 12 0,1 3-24 16,-4 4 28-16,3 6 0 16,-7 3-16-16,5 3 0 0,-1 1-4 15,8 4-40-15,4-1 60 0,8 1-12 16,4-1 12-16,7 0 0 0,-1-1 8 15,5 0-8-15,2-1 0 0,-3 1 0 16,1 2 0-16,-4 0 0 0,-1 5 0 16,-10 0 8-16,-2 1-8 0,-8 2 72 15,-6 0-72-15,-9 0 32 0,-3-1-4 16,-7 1-16-16,-2-2-4 0,-6-1 0 16,-5-1-8-16,7-3-48 15,-2-2-96-15,2-4-40 0,2 0-12 16,-2 0-112-16,4-6 116 0,8-2 112 15,4-10 52-15,9-3 12 16,6-3 16-16,0-2 40 0,4 1-8 16,4 1 24-16,2 2 16 0,0 1-56 15,9 2 12-15,1 2-16 0,3-1 12 16,8 4-20-16,4 1 136 16,6-2-92-16,6 0 48 0,-1-4 192 15,-5-2-144-15,0-4 36 0,-6-1-139 16,-8-2-41-16,-7-1 0 0,-9 3 0 15,-11-2 0-15,-7 3-261 0,-12 5-799 16,-5 5-353-16,-3 5-820 0</inkml:trace>
  <inkml:trace contextRef="#ctx0" brushRef="#br0" timeOffset="16180.4">15233 7243 5014 0,'0'0'768'0,"0"0"-404"15,0 0-84-15,-29 35 1 0,14-9-149 16,5 8-68-16,-5 4-36 0,3 0-28 16,-2 4 0-16,-3-3 0 15,3 1-56-15,-3-4-32 0,0-4-84 16,3-5 27-16,-3-6 117 0,-3-2 16 15,-3-5 20-15,-2-3-8 0,-2-4 16 16,-4-6-4-16,4-2 0 0,1-11 4 16,1-2-8-16,-2-6 8 0,6-7 21 15,-1-5-21-15,3-4 76 0,7-3 84 16,7-2-44-16,10 0 44 16,11 7 252-16,7 3-220 0,8 7-20 15,4 10 33-15,-2 8-221 0,2 6 0 16,-4 12 0-16,-2 9 0 0,-4 9 0 15,2 6 0-15,0 3 0 16,2 0 0-16,0-1 0 0,2-3 0 16,0-3 0-16,-5-3 0 0,-1-7-261 15,-8-3-203-15,-3-7-653 0,-8-5-459 16,1-7-1082-16</inkml:trace>
  <inkml:trace contextRef="#ctx0" brushRef="#br0" timeOffset="16910.52">15762 7292 4442 0,'0'0'1160'0,"0"0"-936"16,0 0 156-16,-37-10 197 0,12 10-453 15,-2 4 12-15,0 1 12 0,6-1-44 16,1 1 40-16,3 1 108 0,3 2-160 16,3 1 0-16,5 0 48 15,0 2-112-15,2 0 8 0,4 3-32 16,0 0 0-16,6 0-4 0,4 3 0 15,1-5-20-15,5-2 20 0,5-1-4 16,4-3-16-16,2 0 4 0,4-4-68 16,-5 4 0-16,1-1-16 0,-6 3-180 15,-2 4-32-15,-11 2 20 0,-4 3-145 16,-4-2 397-16,-4 2 40 16,-2-2 92-16,-7-1 101 0,-5 0 23 15,1 1 164-15,-4-3-180 0,1-3-80 16,3-3-44-16,-3-5-60 0,7-1-32 15,3-3 16-15,2-7-272 16,5 0-40-16,3-2-501 0,0-4-27 16,0 7-112-16,3 2-849 0,1 1-616 0</inkml:trace>
  <inkml:trace contextRef="#ctx0" brushRef="#br0" timeOffset="17188.58">15884 7406 4658 0,'0'0'392'0,"0"0"-168"0,-23 40 332 15,19-11-324-15,4 0-64 0,0-2 52 16,10 0-39-16,7-5-21 16,-1-3 40-16,3-4-160 0,2-5 4 15,-1-7 212-15,-1-3-40 0,2-2-48 16,-1-6 36-16,-3-4-172 0,-7-1 8 15,-2-1-12-15,-6-2-28 16,-2 1 0-16,0-3-92 0,-6 2 4 16,2-2 4-16,-2 1 16 0,-4-1 0 15,-1 2 64-15,1 0 0 16,0 3-264-16,-3 3-64 0,3 2-549 16,4 3 1-16,1 2-137 0,5-1-1448 0</inkml:trace>
  <inkml:trace contextRef="#ctx0" brushRef="#br0" timeOffset="17393.34">16078 7670 4341 0,'0'0'785'0,"0"0"-277"16,0 0 212-16,0 0-363 0,17-55-93 15,-15 25 160-15,0-2-116 0,-2 0 12 16,6 0-155-16,-2 3-165 0,6 5 0 15,1 3 0-15,-1 2 0 16,5 5 0-16,-7 5 0 0,0 1 0 16,-6 5 0-16,2 1-1005 0,2-6-2145 0</inkml:trace>
  <inkml:trace contextRef="#ctx0" brushRef="#br0" timeOffset="17913.52">16508 7203 2325 0,'0'0'1900'0,"0"0"-891"16,6-40-493-16,-6 28-48 0,-6 0-71 15,2 1-237-15,-2 1-56 0,-1-1-28 16,-7 0-68-16,4 2 56 0,-3-1 36 15,-1 0-32-15,-3 0 100 0,-1 2 172 16,-5 1-204-16,2 1-24 0,1 4 60 16,3 2-124-16,3 4-27 0,1 4-21 15,3 3 0-15,4 5 0 0,2 4 0 16,-1 1 0-16,5 5 0 0,7 5 0 16,-3 1 0-16,6 4 0 15,5 3 0-15,1 2 0 0,-1 3 0 16,-3 1 0-16,-2 0 0 0,1-1 0 15,-5-4 0-15,-2-2 0 16,2-4 0-16,-6-5 0 0,4-3 0 16,-4-6-445-16,-4-4-1140 0,2-8-388 15,-6-7-1124-15</inkml:trace>
  <inkml:trace contextRef="#ctx0" brushRef="#br0" timeOffset="18068.25">16289 7533 5222 0,'0'0'312'0,"0"0"344"0,50-9 541 16,-22 6-829-16,8-1-196 0,-5 0-16 16,2-4-156-16,2-1 0 0,-2-1-104 15,2 2-436-15,-6 0-212 0,-10 3-1381 16,-7 4-100-16</inkml:trace>
  <inkml:trace contextRef="#ctx0" brushRef="#br0" timeOffset="18315.5">16630 7460 3505 0,'0'0'1277'0,"0"0"-361"16,-43-16 233-16,32 11-757 0,1 4 4 15,4 1-40-15,-3 5-328 16,1 9-12-16,0 5 0 0,-2 4 0 16,3 2-16-16,7-2 4 0,0-2 0 15,0-2-4-15,0-3 0 0,7-6-16 16,3-3 16-16,0-5-4 16,7-2 24-16,-3-8-20 0,1-2 117 15,-3-3-117-15,3 0 0 0,-9-2 0 16,4 5 0-16,-4 0 0 0,-6 6 0 15,4 1 0-15,-4 3-37 0,0 3-195 16,0 7-4-16,-4 8 48 0,2 2 60 16,2 2 52-16,2-6 44 0,2-6-164 15,3-1-349-15,3-4-215 0,0-3-1281 16,-1-1-728-16</inkml:trace>
  <inkml:trace contextRef="#ctx0" brushRef="#br0" timeOffset="18564.34">16777 7518 6691 0,'0'0'964'0,"0"0"-440"0,0 0-511 0,0 0-13 16,0 0 0-16,-37 21 0 15,22-1 0-15,3 3 0 0,1 2 0 16,7-1 0-16,4-1 0 0,4-1 0 15,3-2 0-15,3-2 0 0,0-4 0 16,1-2 0-16,5-6 0 0,-1-4 0 16,5-3 0-16,1-6 0 0,-5-5-137 15,1-4-915-15,-3 3-437 0,-7-4-3697 16</inkml:trace>
  <inkml:trace contextRef="#ctx0" brushRef="#br0" timeOffset="18814.46">16921 7631 4205 0,'0'0'1365'0,"0"0"-505"0,44-40 389 16,-32 28-797-16,-8 0-391 0,1-1-61 15,-5 1 0-15,0-1 0 0,-9 1 0 16,-3 3 0-16,-3-1 0 0,-1 7 0 15,-5 3 0-15,-2 7 0 0,-1 8 0 16,3 7 0-16,0 7 0 0,3 7 0 16,3 1 0-16,1 2 0 0,8-5 0 15,6-2 0-15,12-6 0 0,9-6 0 16,8-7 0-16,8-7 0 16,6-6 0-16,-8-6-401 0,3-6-1580 0</inkml:trace>
  <inkml:trace contextRef="#ctx0" brushRef="#br0" timeOffset="19514.58">17521 7613 3425 0,'0'0'1733'0,"0"0"-725"0,-37-42-427 16,26 31-109-16,-3-1 88 0,-1 1-384 16,-1 4-40-16,1 4-35 15,3 3-101-15,-2 6 0 0,5 10 0 16,-1 8 0-16,0 6 0 0,1 4 0 15,3 2 0-15,6-1 0 0,0-3 0 16,6-2 0-16,9-7 0 0,1-6 0 16,5-6 0-16,2-7 0 0,-3-4 0 15,5-3 0-15,2-7 0 16,-6-3 0-16,2-3 0 0,-5-2-101 0,-5 3 25 16,-3-1-24-16,-6 7-16 15,2 4-80-15,-2 1 44 0,-4 4 68 16,7 0 0-16,-3 3 48 0,2 0 36 15,-2 3 36-15,2 1-32 16,0 1 80-16,-1-1 124 0,-1-3-124 16,-2 2 0-16,2-2 64 0,-4-3-92 15,0-1 8-15,0-1 113 16,0-10-177-16,0-7 0 0,0-4 0 0,0-3 0 16,0 0 0-16,6 0 0 15,-2 0 0-15,2 2 0 0,3 1 0 16,-1 6 0-16,0 0 0 0,-4 8-181 15,-2 1-359-15,3 2-68 0,-3 4-1289 16,-2 0-668-16</inkml:trace>
  <inkml:trace contextRef="#ctx0" brushRef="#br0" timeOffset="19744.52">17827 7719 5550 0,'0'0'884'0,"58"-20"-479"16,-21 1 495-16,-12-3-584 0,-3 0-179 15,-7-2-137-15,-9 0 0 16,-6 1 0-16,-2 0 0 0,-8 2 0 0,-5 2 0 16,-1 3 0-16,-5 7 0 15,0 4 0-15,1 8 0 0,-1 6 0 16,5 10 0-16,-5 6 0 0,4 7 0 16,1 4 0-16,1 3 0 15,5-1 0-15,10-3 0 0,0-4-93 16,10-5-495-16,7-5-84 0,-3-5-1045 15,1-8-436-15</inkml:trace>
  <inkml:trace contextRef="#ctx0" brushRef="#br0" timeOffset="20022.96">18147 7604 5842 0,'0'0'949'0,"0"0"-537"15,-47-36 404-15,26 35-643 16,0 2-173-16,1 10 0 0,-7 7 0 0,4 7 0 16,2 5 0-16,3 2 0 15,5-1 0-15,9-2 0 0,4-8 0 16,9-3 0-16,3-6 0 16,13-8 0-16,2-4 0 0,4-3 0 0,2-10 0 15,2-1 0-15,-2-2 0 16,-2 3 0-16,-4 4 0 0,-11 5 0 15,-1 4 0-15,-5 6 0 0,-8 7 0 16,-2 5 0-16,0 3 0 0,-2-1 0 16,-2 0-249-16,4-3-699 0,0-6-2838 0</inkml:trace>
  <inkml:trace contextRef="#ctx0" brushRef="#br0" timeOffset="21541.58">18747 6528 3781 0,'0'0'1049'0,"0"0"-357"15,0 0-432-15,0 0 16 0,0 0 56 16,0 0-216-16,4 33-31 0,6-13 139 16,1 2-116-16,1 0 0 0,4 0 64 15,-1-4-100-15,6-1-16 16,-1 0-4-16,1-2-48 0,0 0-4 15,1-1 0-15,3-4 4 0,-2-1-4 16,2-6 0-16,2-3 12 16,-1 0-12-16,-1-6 0 0,-4-4 0 15,0-2-28-15,-5-1-120 0,-1-1 80 16,-3 0 32-16,5-1 36 0,-1 3-28 16,-1 4 28-16,-5 3 0 0,4 3-32 15,-1 2 32-15,-3 2 0 16,5 3-16-16,-9 0 16 0,4 1 0 15,-4 0-92-15,5 2-100 0,-1 3 36 16,0 1 108-16,1-2 48 0,-3 1 0 16,-2 1 4-16,-2-1-4 0,-2 1 16 15,-2 1-12-15,0-3 20 0,0-2 132 16,0-4-68-16,0-1 0 0,0 0 4 16,7-3-84-16,3 0 16 15,6-7 44-15,3-4-20 0,4-2 40 16,2-1 12-16,1 0-60 0,-1 1 12 15,2 1 40-15,2 2-92 0,-4 4 20 16,6 2-20-16,-4-1 8 16,8 1-8-16,2 2 0 0,2 0 0 15,5 1 0-15,-1 1 0 0,-2 2 8 16,1 4-8-16,-3-1 52 0,-2 1-48 16,3-1 8-16,-7-1-12 0,-6-3 8 15,-1-1-8-15,-5-5 0 0,-4-4-80 16,-3-6 16-16,-1-3-24 15,-3-3-20-15,-2-3 44 0,-2 0 36 16,1-1-4-16,-3 1 32 0,-4 4-312 16,0 7-77-16,0 5-235 0,-11 3-3005 0</inkml:trace>
  <inkml:trace contextRef="#ctx0" brushRef="#br0" timeOffset="23193.92">19474 7319 2925 0,'0'0'2545'16,"0"0"-1717"-16,0 0-107 0,0 0-369 16,0 0-120-16,0 0-132 15,0 0-84-15,-18 46 4 0,5-15 108 16,-5 5-104-16,-1-1 12 0,-4-2-8 15,-3 1-16-15,-3-1-12 0,-2-3 0 16,-5-3-40-16,5-6 20 0,-2-4 0 16,2-6-24-16,0-4 44 0,0-6-12 15,4-2 28-15,7-9-16 0,7-8 80 16,5-3-68-16,2-7 4 0,2-6 28 16,-2-2-40-16,6-7 28 15,6 5 40-15,4 3-32 0,11 5 5 16,8 10-45-16,4 7 0 0,0 9 0 15,4 10 0-15,-2 9 0 0,-2 9 0 16,-4 6 0-16,0 3 0 0,-4-1 0 16,0 1 0-16,-2-3 0 15,3-6 0-15,-1-2 0 0,-2-5 0 16,-9-2 0-16,-1-4-1517 0,-9-3-1129 16</inkml:trace>
  <inkml:trace contextRef="#ctx0" brushRef="#br0" timeOffset="26574.52">19950 7536 1860 0,'0'0'176'0,"0"0"1549"0,0 0-968 16,0 0-401-16,0 0 40 0,0 0 108 16,0 0-224-16,0 0 16 15,-6 0 249-15,6-1-185 0,2-1 24 16,2 0 128-16,0 0-471 0,0 0-41 15,2-1 0-15,0-1 0 0,5-5 0 16,5-5 0-16,3-5 0 0,0-2 0 16,-1-5 0-16,-5-3 0 15,3 1 0-15,-6-2 0 0,-5 4 0 16,-1-1 0-16,-8 3 0 0,-9 3 0 16,-5 3 0-16,-9 7 0 0,-6 4 0 15,-3 6 0-15,3 7 0 16,-2 12 0-16,8 7 0 0,0 8 0 15,9 2 0-15,5 4 0 0,7 0 0 16,8 0 0-16,9 1 0 0,13-5 0 16,5-1 0-16,5-6 0 0,5-5 0 15,-4-4 0-15,4-5 0 0,-2-4 0 16,-1-2-93-16,-5-6-519 16,-5-3-597-16,-7-4-215 0,-4-6-673 0</inkml:trace>
  <inkml:trace contextRef="#ctx0" brushRef="#br0" timeOffset="26950.48">20260 7369 5566 0,'0'0'1149'16,"-13"37"-909"-16,11-13-40 0,0 2-96 15,2 1-100-15,0 1-8 0,0-2 4 16,0-1-76-16,0-4 8 0,0-7-64 16,0-4 24-16,0-5 108 0,0-4-16 15,0-1 32-15,2-10 24 0,7-12 388 16,-3-7-184-16,4-9-40 16,5-3 56-16,-3 1-204 0,3 1 20 15,-1 2-67-15,-2 9-9 0,-1 8 0 16,-5 9 0-16,-4 5 0 0,-2 6 0 15,2 0 0-15,-2 5 0 0,6 9 0 16,0 13 0-16,-1 7 0 16,-1 5 0-16,0-3 0 0,2-4 0 15,0-1 0-15,5-5 0 0,7-2 0 16,1-6-425-16,-3-8-2124 0,-1-5-625 16</inkml:trace>
  <inkml:trace contextRef="#ctx0" brushRef="#br0" timeOffset="28160.33">20334 7389 2152 0,'0'0'1465'0,"0"0"-132"0,-8-39-465 16,-2 31-212-16,-5 1 5 0,-1 3-301 16,-1 4-148-16,3 5 64 0,1 4-196 15,3 7 20-15,2 2-71 16,-3 7-29-16,11 3 0 0,-2 3 0 15,2-2 0-15,2 0 0 0,9-4 0 16,-1-4 0-16,2-3 0 0,1-8 0 16,-1-4 0-16,5-6 0 0,-3-5-73 15,3-8 13-15,-3-4 60 0,-3-6 4 16,-5 2 4-16,4-4-8 0,-6 0 28 16,0 2-8-16,-4-1-20 15,0 1 73-15,0 3-73 0,0 6 0 16,0 3 0-16,0 8 0 0,0 1 0 15,2 2 0-15,3 2 0 0,1 8 0 16,0 8 0-16,4 3 0 0,-1 3 0 16,-3-4 0-16,0 1 0 15,2-4 0-15,-2 1 0 0,1 0 0 16,-1 0 0-16,0 1 0 0,-2 0 0 16,-4 3 0-16,0 2 0 0,-4 2 0 15,-4 0 0-15,-7 1 0 16,3 2 0-16,-7-2 0 0,3-2 0 15,-5 2 0-15,0-6 0 0,1 1 0 16,1-6 0-16,1 1 0 0,-3-6 0 16,6-3 0-16,1-6 0 0,2-2 0 15,1-7 0-15,5-7 0 0,0-5 0 16,2-6 0-16,4-3 0 16,0-7 0-16,8 2 0 0,-2 1 0 15,7 1 0-15,1 11 0 0,7 3 0 16,1 6 0-16,1 4 0 0,0 3 0 15,0 2 0-15,1-2 0 0,-1 3 0 16,0-4 0-16,0-1-945 16,-7-1-356-16,3-1-2436 0</inkml:trace>
  <inkml:trace contextRef="#ctx0" brushRef="#br0" timeOffset="28435.36">20684 7370 6991 0,'0'0'924'0,"-29"-39"-647"0,8 26-277 0,-2 10 0 0,3 3 0 15,-3 9 0-15,-2 4 0 0,4 6 0 16,5 7 0-16,-1 4 0 0,9 2 0 15,2 2 0-15,6 2 0 16,4-4 0-16,8-6 0 0,7-6 0 0,8-9 0 16,6-10 0-16,-2-8 0 15,6-11 0-15,-6-8 0 0,-4 2-1093 16,-6-3-1572-16</inkml:trace>
  <inkml:trace contextRef="#ctx0" brushRef="#br0" timeOffset="28600.02">20741 6996 7907 0,'0'0'285'0,"-18"66"-285"0,8-22 0 15,3-3 0-15,7 3 0 0,-2 2 0 16,2 3 0-16,-2 1 0 16,0 2 0-16,-2-1 0 0,4 0 0 15,0-4 0-15,0-3 0 0,10-7 0 16,5-11-1149-16,-3-8-368 0,3-12-500 0</inkml:trace>
  <inkml:trace contextRef="#ctx0" brushRef="#br0" timeOffset="28850">20868 7539 5218 0,'0'0'1405'0,"0"0"35"0,0 0-1311 16,0 0-129-16,0 0 0 15,53-43 0-15,-26 19 0 0,0-2 0 16,-6 2 0-16,-1 1 0 0,-5 1 0 15,-3 1 0-15,-3 2 0 0,-9 2 0 16,0 2 0-16,-15 4 0 0,3 7 0 16,-9 5 0-16,-4 13 0 0,-2 13 0 15,-4 14 0-15,-6 7 0 0,2 9 0 16,8-1 0-16,9-4 0 0,13-7 0 16,12-7 0-16,15-11 0 15,13-9 0-15,13-8 0 0,8-10 0 16,4-6-217-16,-13-4-1195 0,-1-3-777 0</inkml:trace>
  <inkml:trace contextRef="#ctx0" brushRef="#br0" timeOffset="29271.72">21628 7036 5970 0,'0'0'520'0,"0"0"65"0,-22 52 143 0,9-16-352 16,3 5-363-16,6 3-13 0,0 1 0 15,4 7 0-15,0 5 0 16,-3 2 0-16,3 4 0 0,0 0 0 15,0-5 0-15,0-6 0 0,7-8 0 16,1-8 0-16,0-9 0 0,5-9 0 16,-3-9-1113-16,0-5-332 0,1-5-3137 0</inkml:trace>
  <inkml:trace contextRef="#ctx0" brushRef="#br0" timeOffset="29813.91">21812 7595 5762 0,'0'0'1593'0,"0"0"-921"16,44-43-507-16,-32 23-165 0,-2-1 0 16,-1 0 0-16,-5 1 0 0,-4-1 0 15,-2 2 0-15,-4 0 0 0,-7 3 0 16,1 4 0-16,-5 7 0 0,3 5 0 16,-3 10 0-16,-3 13 0 0,-3 5 0 15,2 10 0-15,0 5 0 16,5-1 0-16,8 2 0 0,8-7 0 15,6-4 0-15,12-7 0 0,7-10 0 16,4-6 0-16,6-9 0 0,3-5 0 16,1-8 0-16,0-9 0 0,2-1 0 15,-3-4 0-15,-7 1-225 0,-9 5-339 16,-5 1 268-16,-9 7 268 0,-4 7 28 16,-2 3 40-16,-2 2 160 15,0 0 268-15,0 6-280 0,0 7-4 16,-4 10-151-16,0 2-33 0,0 1 0 15,0-3 0-15,2-1 0 0,-2-7 0 16,0-2 0-16,4-3 0 16,-3-6 0-16,3-1 0 0,0-2 0 15,0-2 0-15,7-10 0 0,7-8 0 16,3-7 0-16,3-1 0 0,1-2 0 16,-2 7 0-16,1-2 0 0,-1 6 0 15,-5 4 0-15,-3 6 0 16,-7 4 0-16,4 5 0 0,-8 10 0 15,0 6 0-15,0 5 0 0,-4 3 0 16,-2 1 0-16,-3 0 0 0,3-1 0 16,0-2 0-16,4-3 0 0,2-4 0 15,4 0 0-15,4-7-733 0,1-2-1548 16,3-2-108-16</inkml:trace>
  <inkml:trace contextRef="#ctx0" brushRef="#br0" timeOffset="30454.11">22561 7618 3869 0,'0'0'1045'0,"0"0"383"0,-5-53-759 16,-1 31-153-16,-4 1 104 0,2 3-575 16,-5 4-45-16,-3 8 0 0,3 6 0 15,-5 5 0-15,-5 10 0 16,-2 9 0-16,-4 6 0 0,0 3 0 15,9 0 0-15,3-2 0 0,11-7 0 16,6-3 0-16,4-7 0 0,8-6 0 16,5-3 0-16,4-4 0 0,8-2 0 15,-1-8 0-15,3-1 0 0,3 1 0 16,-6 3 0-16,-5 6 0 0,0 6 0 16,-7 9 0-16,-3 9 0 15,-7 7 0-15,2 4 0 0,-8 6 0 16,-8 1 0-16,-2 2 0 0,-11 2 0 15,-8 3 0-15,-6 1 0 0,-6-1 0 16,-3-4 0-16,3-7 0 0,0-7 0 16,3-13 0-16,7-9 0 15,4-9 0-15,13-14 0 0,2-9 0 16,12-14 0-16,0-13-633 0,6 6-832 16,8-7-304-16</inkml:trace>
  <inkml:trace contextRef="#ctx0" brushRef="#br0" timeOffset="30653.62">22866 7024 6502 0,'0'0'933'0,"-43"53"-176"16,20-12-757-16,3 2 0 0,-1 6 0 16,4 6 0-16,7 0 0 15,4 4 0-15,6 1 0 0,0 4 0 16,0-2 0-16,2-2 0 0,-2-5 0 15,0-8 0-15,0-7 0 0,-2-8 0 16,-2-11 0-16,0-9-633 16,0-7-560-16,-3-6-2176 0</inkml:trace>
  <inkml:trace contextRef="#ctx0" brushRef="#br0" timeOffset="30777.44">22639 7631 5990 0,'0'0'745'0,"0"0"-313"0,23-39 240 16,2 21-508-16,12 0 25 0,-2-2-189 15,2-1 0-15,0-4 0 0,1 0 0 16,-1-1 0-16,-6-2-213 0,-2-1-1256 16,-11 8-239-16,-3-3-962 0</inkml:trace>
  <inkml:trace contextRef="#ctx0" brushRef="#br0" timeOffset="31012.02">23053 7412 5918 0,'-3'56'881'0,"1"3"-357"0,-2 2 200 15,0-10-579-15,2-8-145 0,2-7 0 16,4-9 0-16,-2-11 0 0,4-6 0 16,-1-8 0-16,-1-2 0 15,12-9 0-15,13-16 0 0,10-8 0 16,9-8 0-16,8 5 0 0,-4 10 0 16,-1 8 0-16,-5 13 0 0,-5 7 0 15,-6 11 0-15,-6 6 0 16,-4 5 0-16,-9 3 0 0,-1 4 0 15,-5 0 0-15,-4 0 0 0,3-3 0 16,-1-6 0-16,-2-3 0 0</inkml:trace>
  <inkml:trace contextRef="#ctx0" brushRef="#br0" timeOffset="34443.97">26114 5467 2245 0,'0'0'244'0,"0"0"1464"0,0 0-935 16,0 0-525-16,0 0 124 0,0 0 312 15,45-17-391-15,-22 8-125 0,6-4 36 16,4-2-136-16,9-5 24 0,13-5 148 16,9-7-96-16,15-6-36 0,10-8 20 15,12-7-116-15,13-8-12 0,8-5 4 16,6-4 4-16,6-4-8 15,7-3 0-15,-1-3 8 0,3-2-8 16,2 0 0-16,-5-1 12 0,1 2-12 16,-3 4 56-16,-1 3-52 0,-5 5-4 15,-8 3 0-15,-10 7-16 0,-13 7-188 16,-20 9-1065-16,-25 14-760 16,-17 4-1836-16</inkml:trace>
  <inkml:trace contextRef="#ctx0" brushRef="#br0" timeOffset="35080.19">26186 5551 3453 0,'0'0'1217'0,"0"0"-653"0,0 0 200 0,0 0-376 15,0 0-131-15,0 0 27 0,0 0-204 16,35 4 92-16,5-2 152 0,18 0-196 16,12-2-36-16,15-2-44 0,6 0-40 15,8 0-8-15,17-2 0 16,8 2-32-16,6 0 32 0,10 2 0 0,7 0 4 15,6 1-4-15,6 3 36 16,7 0-32-16,-1 1 116 0,7 2 161 16,-1-1-281-16,3 0 0 0,-7 2 0 15,-1 0 0-15,-11 2 0 0,-13 0 0 16,-7-1-89-16,-11-2-575 0,-19-2-1001 16,-31-5-12-16,-14-1-1328 0</inkml:trace>
  <inkml:trace contextRef="#ctx0" brushRef="#br0" timeOffset="35658.51">29535 5749 3197 0,'0'0'1409'0,"0"0"-761"0,48-32 124 16,-13 7-239-16,12-6-157 0,13-2 220 15,13-4-324-15,11-6-80 0,16-5 5 16,7-8-197-16,15-7 0 0,6-8 0 16,9-5 0-16,7-4 0 0,1 0 0 15,4-2 0-15,-5 2 0 0,-3-1 0 16,-7 2 0-16,-3 0 0 0,-16 6-365 15,-7 4-311-15,-15 5 180 16,-15 9-293-16,-7 4 193 0,-11 4 52 16,-21 14-809-16,-10 2-20 0</inkml:trace>
  <inkml:trace contextRef="#ctx0" brushRef="#br0" timeOffset="36091.61">28907 3835 6350 0,'35'8'397'0,"10"2"103"0,21 6 8 0,11 2-296 15,18 2-44-15,25 1-111 16,22 0-57-16,28-2 0 0,18 0 0 16,15-3 0-16,3 1 0 0,-1 1 0 15,-2-1 0-15,-11-1 0 0,-8-3-181 16,-11-1-99-16,-5-4 52 0,-17-2-108 16,-13-2-44-16,-41-2-165 0,-20-2-2080 15</inkml:trace>
  <inkml:trace contextRef="#ctx0" brushRef="#br0" timeOffset="36603.6">26099 5588 3645 0,'0'0'2133'0,"-16"61"-2065"15,14-17-44-15,2 8 180 0,0 8 425 16,6 7-309-16,4 10 20 0,1 6 116 16,-1 13-316-16,-6 7-4 0,-4 11-39 15,-6 9-97-15,-6 8 0 0,-5 1 0 16,1-2 0-16,-1-7 0 0,5-14 0 16,1-12 0-16,3-13 0 15,4-15 0-15,0-9-577 0,0-19-347 16,-1-14-2234-16</inkml:trace>
  <inkml:trace contextRef="#ctx0" brushRef="#br0" timeOffset="36949.65">25874 7562 5878 0,'46'13'953'16,"18"-3"-125"-16,14 0-640 0,5 0 28 15,14-2-87-15,9 3-129 0,11 0 0 16,14-2 0-16,15-1 0 0,11-2 0 15,15-1 0-15,10-1 0 0,6-4 0 16,8 0 0-16,3-4 0 0,-9-3 0 16,-8 0 0-16,-11 0 0 15,-13 2 0-15,-22 0 0 0,-12 2-161 16,-19-3-823-16,-34 0-1273 0,-9-5-60 16</inkml:trace>
  <inkml:trace contextRef="#ctx0" brushRef="#br0" timeOffset="37400.66">29547 5764 2793 0,'0'0'1745'0,"0"0"-1277"0,-31 36 76 0,29-6-12 16,2 16-156-16,-2 12-7 0,-4 10 319 15,4 12-296-15,-4 12-107 0,0 10-285 16,-3 10 0-16,-1 6 0 0,-2 4 0 16,-3 4 0-16,-1-3 0 15,-3-1 0-15,2-7 0 0,1-8 0 16,-1-11 0-16,-3-7 0 0,-1-9 0 15,0-8 0-15,1-11-461 16,-1-10-179-16,0-14-701 0,7-16-184 16,-1-9-724-16</inkml:trace>
  <inkml:trace contextRef="#ctx0" brushRef="#br0" timeOffset="38733.79">29221 7733 5742 0,'0'0'300'0,"0"0"-200"16,0 0-60-16,56-19-28 0,-21-2-12 15,8-8 88-15,7-5-16 0,14-10 40 16,10-11 189-16,13-6-161 0,12-10-56 16,11-6 32-16,8-5-84 15,8-7 44-15,2-3 128 0,4-4-156 16,1 1-16-16,-5 3 80 0,-4 4-72 16,-4 5-8-16,-15 5-32 15,-8 4-292-15,-14 6-296 0,-27 18-1337 16,-7 6-628-16</inkml:trace>
  <inkml:trace contextRef="#ctx0" brushRef="#br0" timeOffset="39319.87">31759 4444 6526 0,'0'0'297'0,"0"0"355"0,0 0-520 16,0 0 28-16,0 0-20 0,-31 45-124 15,6 12 0-15,-1 20 124 0,1 14-27 16,4 6-113-16,-2 13 0 15,-6 11 0-15,-8 12 0 0,-12 9 0 16,-9 11 0-16,0 5 0 0,-2-3 0 16,6-8 0-16,13-13 0 0,8-15 0 15,12-16 0-15,13-17 0 0,10-21 0 16,4-21-577-16,6-21-1588 0</inkml:trace>
  <inkml:trace contextRef="#ctx0" brushRef="#br0" timeOffset="40156.71">30114 3499 4946 0,'0'0'1084'16,"0"0"33"-16,0 0-421 15,0 0-347-15,0 0-349 0,0 0 0 16,25-50 0-16,-7 18 0 0,5-2 0 15,4-2 0-15,-2 4 0 0,-1 0 0 16,3 2 0-16,-2 4 0 16,-4 4 0-16,-1 4 0 0,-5 6 0 15,-7 6 0-15,-2 3 0 0,-1 3 0 16,1 6 0-16,0 9 0 0,0 15 0 16,-6 10 0-16,-2 10 0 0,-8 6 0 15,-1-2 0-15,1 5 0 0,0-3 0 16,-3-1 0-16,5-5 0 0,0-8 0 15,4-5 0-15,0-5-393 0,-1-10-1192 16,1-7-199-16,0-4-762 0</inkml:trace>
  <inkml:trace contextRef="#ctx0" brushRef="#br0" timeOffset="40312.94">30122 3774 7727 0,'0'0'465'15,"0"0"-465"-15,0 0 0 16,0 0 0-16,62-17 0 0,-14 12 0 16,3 2 0-16,3 2 0 0,-4 1 0 15,1 0 0-15,-1 0 0 0,-11-2-1457 16,-2-6-3093-16</inkml:trace>
  <inkml:trace contextRef="#ctx0" brushRef="#br0" timeOffset="40954.51">32063 5086 4101 0,'0'0'3138'16,"37"-30"-2562"-16,-14 9-199 0,-2-4-377 16,-1-1 0-16,1 1 0 0,-2 4 0 15,-3 3 0-15,-5 6 0 0,-5 6 0 16,-2 4 0-16,-2 2 0 15,0 3 0-15,0 14 0 0,0 15 0 16,-2 11 0-16,0 10 0 0,0 0 0 16,-2 0 0-16,2 1 0 0,-4 2 0 15,0 1 0-15,-2 0 0 16,-1-4 0-16,-5-5 0 0,0-3 0 16,-5-5 0-16,1-6-593 0,-1-4-339 15,5-11-137-15,-1-5-1636 0</inkml:trace>
  <inkml:trace contextRef="#ctx0" brushRef="#br0" timeOffset="41151.82">32005 5604 6707 0,'0'0'1336'16,"46"5"-1187"-16,-19-1-149 0,-1 1 0 15,3 2 0-15,0 2 0 16,6-1 0-16,7 0 0 0,7-2 0 15,9-3 0-15,6-2 0 0,5-1 0 16,-3-1 0-16,-2-3 0 0,-17 2-1329 16,-9-2-4386-16</inkml:trace>
  <inkml:trace contextRef="#ctx0" brushRef="#br0" timeOffset="41883.6">29990 4762 5050 0,'0'0'620'0,"0"0"-160"0,0 0 633 0,0 0-501 16,0 0-215-16,35-14-377 0,-14-6 0 15,5-5 0-15,3-7 0 0,2 0 0 16,0-1 0-16,0-3 0 15,-4 3 0-15,-2 4 0 0,-2 3 0 16,0 5 0-16,-7 7 0 0,-3 6 0 16,-1 7 0-16,-4 5 0 0,0 14 0 15,-1 7 0-15,-5 11 0 0,-2 9 0 16,0 6 0-16,-4 6 0 0,-1 3 0 16,-3-1 0-16,2-2 0 0,-2-6 0 15,-1-4 0-15,1-5 0 0,-2-8 0 16,2-2-181-16,-3-6-555 15,1-5-409-15,2-7 45 0,-3-5-245 0</inkml:trace>
  <inkml:trace contextRef="#ctx0" brushRef="#br0" timeOffset="42025.58">30027 5081 7247 0,'0'0'748'0,"0"0"-551"16,33-1-197-16,0 5 0 0,8-1 0 15,7 3 0-15,2 0 0 0,5 1 0 16,5 0 0-16,0 2 0 0,-2-6 0 16,-19 0 0-16,-3-3-2022 0</inkml:trace>
  <inkml:trace contextRef="#ctx0" brushRef="#br0" timeOffset="44380.8">23278 437 5034 0,'0'0'852'0,"0"0"-71"0,0 0 331 16,0 0-699-16,0 0-413 0,-35 39 0 16,26 0 0-16,5 12 0 0,4 0 0 15,0 1 0-15,4 2 0 0,1-7 0 16,-5 0 0-16,0-5 0 0,0-7 0 15,0-6 0-15,0-8 0 16,0-10-429-16,0-4-695 0,0-7-333 0</inkml:trace>
  <inkml:trace contextRef="#ctx0" brushRef="#br0" timeOffset="44587.79">23177 490 7359 0,'0'0'464'0,"0"0"-132"16,0 0-295-16,0 0-37 0,41-34 0 16,-4 13 0-16,4-4 0 15,5 1 0-15,-7 5 0 0,0 4 0 16,-8 5 0-16,-4 5 0 0,-6 5 0 16,-9 2-381-16,1 6-763 0,-9-2-1354 15,-4 6-551-15</inkml:trace>
  <inkml:trace contextRef="#ctx0" brushRef="#br0" timeOffset="44775.74">23162 733 6402 0,'0'0'541'0,"0"0"23"16,0 0 121-16,0 0-685 15,0 0 0-15,54 23 0 0,-23-17 0 16,2-4 0-16,-6-1 0 0,8-1 0 15,-2-1 0-15,8-3 0 0,1-1 0 16,-3-5-337-16,-10 4-2616 0,-4-1-1329 16</inkml:trace>
  <inkml:trace contextRef="#ctx0" brushRef="#br0" timeOffset="45050.55">23660 694 6318 0,'0'0'493'0,"0"0"243"0,-43-24-91 15,35 22-645-15,3 2 0 0,3 0 0 16,-2 0 0-16,-4 6 0 0,-2 8 0 16,-3 11 0-16,1 7 0 15,4 3 0-15,6 0 0 0,2-3 0 16,6-3 0-16,2-3 0 0,2-7 0 16,9-5 0-16,-3-4 0 0,3-4 0 15,0-5 0-15,-1-1 0 16,-1-5 0-16,-5-5 0 0,-6-2 0 15,3-3 0-15,-9-4 0 0,0-2 0 16,-4-3 0-16,-3-1 0 0,-1 3 0 16,-2 0 0-16,-3 3 0 15,1 4 0-15,4 2 0 0,1 4-569 16,5 5-275-16,2 2-201 0,0 0-1776 0</inkml:trace>
  <inkml:trace contextRef="#ctx0" brushRef="#br0" timeOffset="45300.7">23803 891 4101 0,'0'0'673'0,"0"0"-89"16,0 0 468-16,0 0-647 0,0 0-77 15,0 0 356-15,0 0-319 16,0 0-365-16,0 0 0 0,0 19 0 15,0-30 0-15,-2-7 0 0,2-10 0 16,2-5 0-16,6 0 0 0,0 3 0 16,5 5 0-16,-1 6 0 15,5-2 0-15,-1 2 0 0,1 1 0 16,-1-1 0-16,-3 6 0 0,-1-7-1441 0</inkml:trace>
  <inkml:trace contextRef="#ctx0" brushRef="#br0" timeOffset="45818.55">24681 566 2749 0,'0'0'2925'0,"-35"19"-2053"0,17 4 105 0,-3 4-585 0,0 6-152 15,3 5-203-15,5 1-37 16,7-1 0-16,4 2 0 0,2 1 0 15,2-6 0-15,8-4 0 0,3-5 0 16,3-8 0-16,5-2 0 0,6-8 0 16,2-7 0-16,4-2 0 15,0-9 0-15,0-4 0 0,0-3-541 16,-8 3-784-16,-6-2-563 0</inkml:trace>
  <inkml:trace contextRef="#ctx0" brushRef="#br0" timeOffset="46085.09">24898 753 6975 0,'0'0'1116'0,"0"0"-1015"0,0 0-101 16,0 0 0-16,0 0 0 0,0 0 0 16,-10 46 0-16,10-11 0 0,0 0 0 15,10-2 0-15,3-8 0 16,5-9 0-16,5-5 0 0,2-7 0 15,2-4 0-15,2-9 0 0,-4-5 0 16,-5-6 0-16,-3-4 0 0,-5-1 0 16,-6-1 0-16,-3-2 0 15,-3 3 0-15,-5 0 0 0,-1 0 0 16,0 1 0-16,0 2 0 0,0 0 0 16,1-1 0-16,3-2 0 0,2-4 0 15,0-3-1181-15,2 6-308 0,7-6-3853 0</inkml:trace>
  <inkml:trace contextRef="#ctx0" brushRef="#br0" timeOffset="46378.81">25200 340 5662 0,'0'0'1073'16,"-16"54"235"-16,7-17-1159 0,1 4-149 16,2 4 0-16,0 9 0 0,0 1 0 15,1 0 0-15,3 5 0 16,0-7 0-16,2-4 0 0,4-2 0 15,3-10 0-15,9-9 0 0,7-8 0 16,2-8 0-16,6-9 0 0,0-6 0 16,4-11 0-16,-2-8 0 15,-2-4 0-15,-6-4 0 0,-9-3 0 16,-5-2 0-16,-7 2 0 0,-8 2 0 16,-9 8 0-16,-9 8 0 0,-9 9 0 15,-7 6 0-15,-5 7 0 0,-1 9 0 16,-1 4 0-16,4 2 0 0,10 2-793 15,8-5-484-15,8-4-335 16,15-6-2718-16</inkml:trace>
  <inkml:trace contextRef="#ctx0" brushRef="#br0" timeOffset="46644.75">25455 846 8192 0,'0'0'0'15,"0"0"0"-15,0 0 0 0,0 0 0 16,0 0 0-16,31-52 0 0,-15 22 0 16,-1 0 0-16,-3 2 0 15,-4 3 0-15,-4 6 0 0,-4-1 0 16,0 5 0-16,-8 2 0 0,-2 2 0 16,-5 6 0-16,-3 8 0 0,-9 17 0 15,-2 14 0-15,0 10 0 0,2 8 0 16,13-1 0-16,5-1 0 0,9-5 0 15,17-6 0-15,12-9 0 16,12-9 0-16,13-8 0 0,6-11 0 0,4-3 0 16,-14-6-1449-16,-3-3-884 0</inkml:trace>
  <inkml:trace contextRef="#ctx0" brushRef="#br0" timeOffset="47117.79">26459 785 5858 0,'0'0'620'0,"10"-34"293"0,-5 17-189 0,-5 4-647 15,-2 0-77-15,-7 1 0 0,-3 1 0 16,-5 2 0-16,-3 5 0 0,-3 4 0 16,-6 9 0-16,2 13 0 0,-2 8 0 15,9 8 0-15,3 5 0 16,9-2 0-16,8-3 0 0,8-5 0 15,13-8 0-15,12-8 0 0,6-7 0 16,6-10 0-16,5-7 0 0,-2-9 0 16,-1-4 0-16,-10-4 0 15,-10 3 0-15,-6-2 0 0,-13 3 0 16,-8 0 0-16,-4 1 0 0,-10-1 0 16,-7 1 0-16,-2 1 0 0,-4 3 0 15,0 3 0-15,3 1 0 0,-1 2 0 16,6 1 0-16,3-1-105 0,12 2-1476 15,1 0 85-15,6 0 231 0</inkml:trace>
  <inkml:trace contextRef="#ctx0" brushRef="#br0" timeOffset="47447.51">26916 541 5998 0,'0'0'989'0,"0"0"199"0,-48-45-1171 15,28 26-17-15,1-2 0 0,1-3 0 16,-1 1 0-16,0-1 0 0,1 1 0 16,3 6 0-16,5 5 0 15,4 3 0-15,4 8 0 0,-2-1 0 16,1 2 0-16,-3 0 0 0,0 2 0 16,-4 10 0-16,-3 11 0 0,1 12 0 15,4 13 0-15,6 5 0 0,8 6 0 16,8 2 0-16,3-5 0 0,3 4 0 15,-3-2 0-15,-3-1 0 0,-5-3 0 16,-3 0 0-16,-4-6 0 0,-2-4 0 16,-6-4 0-16,0-8 0 15,-3-6 0-15,3-8 0 0,2-8 0 16,-4-7-317-16,-1-7-839 0,-1-4-297 16,0-4-2733-16</inkml:trace>
  <inkml:trace contextRef="#ctx0" brushRef="#br0" timeOffset="47554.58">26645 1064 6018 0,'0'0'1217'15,"0"0"-377"-15,0 0-723 0,0 0-117 16,0 0 0-16,0 0 0 0,54-42 0 16,-7 29 0-16,7-2 0 15,4 2 0-15,-4 0 0 0,-5 0 0 16,-13 3-2198-16,-3-5-3796 0</inkml:trace>
  <inkml:trace contextRef="#ctx0" brushRef="#br0" timeOffset="48034.16">27580 777 5466 0,'0'0'444'0,"0"0"80"0,0 0 185 16,0 0-173-16,-54-24-420 0,23 32 136 15,2 2-220-15,6 2 40 0,4 0-31 16,5 1-41-16,2 0 0 0,3 2 0 15,3 0 0-15,6-1 0 16,2-2 0-16,9 1-41 0,5-2 41 0,7-2-4 16,6-2 20-16,4 0 0 15,4 1-3-15,-4 0-13 0,-4-2 0 16,-4 3 0-16,-11-1 0 0,-1 3 0 16,-9 2 0-16,-4 0 0 0,-4 0 0 15,-7 2 0-15,-3-1 0 16,-3 0 0-16,-3-2 0 0,-3 1 0 15,-2-3 0-15,2-3 0 0,1-3 0 16,1-4 0-16,9 0 0 0,1-8 0 16,11-5 0-16,2-2-965 15,9-4-140-15,-1 4-263 0,7 0-2126 0</inkml:trace>
  <inkml:trace contextRef="#ctx0" brushRef="#br0" timeOffset="48204.86">27803 796 5694 0,'0'0'1025'0,"0"0"55"16,-27 38-687-16,10-10-393 0,1 6 0 16,-1 3 0-16,5-2 0 0,-1 0 0 15,7-5 0-15,2-4 0 0,4-6 0 16,4-5 0-16,5-7 0 0,5-4 0 16,0-9-1237-16,-1-5-864 0,-3-8-1585 15</inkml:trace>
  <inkml:trace contextRef="#ctx0" brushRef="#br0" timeOffset="48318.77">27879 467 7231 0,'0'0'961'15,"0"0"-961"-15,0 0 0 0,0 0 0 16,0 0 0-16,0 0 0 0,-33 32 0 16,31-3-781-16,2-5-856 0,4-3-3113 0</inkml:trace>
  <inkml:trace contextRef="#ctx0" brushRef="#br0" timeOffset="48558.43">28024 917 2613 0,'0'0'5579'0,"0"0"-5579"0,-10-38 0 16,1 29 0-16,3 3 0 0,2 1 0 16,-4 5 0-16,-7 6 0 0,-1 14 0 15,-5 10 0-15,2 10 0 16,5 3 0-16,4-3 0 0,8-2 0 15,4-7 0-15,8-5 0 0,2-9 0 16,5-5 0-16,2-7 0 0,-1-5 0 16,5-9 0-16,2-12 0 15,2-8 0-15,-3-10 0 0,1-7-769 16,-8 10-1092-16,-1-3-988 0</inkml:trace>
  <inkml:trace contextRef="#ctx0" brushRef="#br0" timeOffset="48706.11">28146 569 7167 0,'0'0'960'0,"0"0"-895"16,0 0-65-16,-31 47 0 0,19-10 0 0,-3 8 0 16,5 1 0-16,-1-3 0 15,5-2 0-15,2 2 0 0,2-3 0 16,0 1 0-16,2-1 0 0,2-2 0 16,4-5 0-16,4-6-597 0,3-9-419 15,-1-9-1806-15,1-8-935 0</inkml:trace>
  <inkml:trace contextRef="#ctx0" brushRef="#br0" timeOffset="48924.7">28183 1070 4834 0,'0'0'1176'0,"0"0"-179"15,0 0-221-15,44-31-367 0,-20 5-409 16,3-6 0-16,-2-4 0 0,-6 2 0 16,-5 1 0-16,-4 1 0 0,-10 3 0 15,-2 6 0-15,-8 5 0 0,-7 13 0 16,-5 11 0-16,-5 18 0 0,-2 15 0 15,-2 10 0-15,4 7 0 16,4 2 0-16,9-3 0 0,12-7 0 16,12-9 0-16,21-10 0 0,17-12 0 15,18-14 0-15,-12-3-129 0,8-10-1504 0</inkml:trace>
  <inkml:trace contextRef="#ctx0" brushRef="#br0" timeOffset="49333.82">29518 571 6126 0,'0'0'144'0,"0"0"397"0,13-35-77 0,-13 34-124 15,0 1 64-15,0 3-231 0,-2 10-173 16,-2 13 0-16,-5 20 0 0,-3 25 0 16,0 16 0-16,-1 3 0 15,5-5 0-15,4-11 0 0,4-17 0 16,0-7 0-16,6-9 0 0,4-8 0 16,3-8 0-16,3-10 0 0,3-12-893 15,-5-3-972-15,-1-7-804 0</inkml:trace>
  <inkml:trace contextRef="#ctx0" brushRef="#br0" timeOffset="49832.89">29698 1076 6871 0,'0'0'1036'0,"0"0"-751"16,40-46-285-16,-36 25 0 0,0-3 0 16,-2-3 0-16,-4 0 0 0,-6 1 0 15,-7 5 0-15,-1 3 0 16,-3 7 0-16,-2 8 0 0,1 8 0 15,-1 11 0-15,-2 11 0 0,3 7 0 16,3 1 0-16,5 2 0 0,3 1 0 16,7-3 0-16,4-5 0 15,11-5 0-15,5-6 0 0,9-7 0 16,6-7 0-16,7-5 0 0,3-8 0 16,2-5 0-16,-1-2 0 0,-3-4 0 15,-8-1 0-15,-4 2 0 0,-8 4 0 16,-11 4 0-16,-4 6 0 0,-3 4 0 15,-3 0 0-15,2 1 0 16,0 7 0-16,-2 6 0 0,0 8 0 0,-2 2 0 16,-3 0 0-16,3-7 0 15,2-6 0-15,0-7 0 0,0-2 0 16,2-2 0-16,1 0 0 0,3-3 0 16,2-8 0-16,4-6 0 0,1-7 0 15,1-5 0-15,-1 1 0 16,-1 2 0-16,-4 7 0 0,-4 6 0 15,1 7 0-15,-5 6 0 0,2 0 0 16,2 5 0-16,2 9 0 0,2 7 0 16,1 5 0-16,-5 2 0 15,2-1 0-15,0-6 0 0,0-3 0 16,3-1 0-16,-3-6 0 0,4-1 0 16,0-3-549-16,1-4-600 0,-1-2-1448 15,-2-1-632-15</inkml:trace>
  <inkml:trace contextRef="#ctx0" brushRef="#br0" timeOffset="50267.52">30343 891 5534 0,'0'0'1301'0,"0"0"-693"0,0 0 124 16,0 0-715-16,0 0-17 0,0 0 0 15,-41-13 0-15,16 13 0 16,0 0 0-16,3 6 0 0,-1 4 0 15,2 7 0-15,0 7 0 0,5 3 0 16,1 5 0-16,7-1 0 0,4-1 0 16,4-2 0-16,4-5 0 15,4-3 0-15,9-7 0 0,0-7 0 16,1-5 0-16,3-3 0 0,0-9 0 16,-3-7 0-16,1 0 0 0,-3-2 0 15,-3 1 0-15,-5 5 0 0,-2 5 0 16,-4 5 0-16,-2 4 0 0,2 1 0 15,0 12 0-15,5 17 0 16,-1 18 0-16,-2 11 0 0,-2 6 0 0,-2-2 0 16,-4-7 0-16,-4-2 0 15,-3-3 0-15,-1-3 0 0,-7-3 0 16,-4-1 0-16,-1-4 0 0,-3-6 0 16,0-8 0-16,2-10 0 0,2-10 0 15,5-8 0-15,-1-13 0 16,7-12 0-16,3-13 0 0,7-11 0 15,9-11 0-15,11-10-549 0,1 13-972 16,6-4-444-16</inkml:trace>
  <inkml:trace contextRef="#ctx0" brushRef="#br0" timeOffset="50592.63">30554 499 2877 0,'0'0'4846'0,"0"0"-4377"0,0 0-469 0,-37 33 0 0,27-2 0 0,5 11 0 0,3 7 0 16,2 3 0-16,0 6 0 16,0-5 0-16,0 3 0 0,-4 1 0 15,-4 0 0-15,-4-2 0 0,-3-5 0 16,-4-5 0-16,-1-5 0 0,1-11-145 16,3-8-1103-16,3-10 199 15,5-10 133-15,4-10-677 0,2-10-52 16,2-7 569-16,2-9 1076 0,0 0 132 15,-2-1 1933-15,0-1 40 0,0 4-797 16,2 4-499-16,6 4 444 0,7 7-1253 16,5 1 0-16,3 4 0 15,6 4 0-15,-2 2 0 0,-2 6 0 16,0 0 0-16,-7-1 0 0,1 0 0 16,-1 0 0-16,5-4 0 0,2-3 0 15,-4 1-645-15,-1-3-1184 0</inkml:trace>
  <inkml:trace contextRef="#ctx0" brushRef="#br0" timeOffset="50858.55">30738 590 8139 0,'0'0'53'0,"0"0"-53"16,2 63 0-16,-4-14 0 0,-4 6 0 16,0-3 0-16,-3 1 0 0,5-5 0 15,-2-5 0-15,4-4 0 16,2-10 0-16,0-5 0 0,0-5 0 15,0-7 0-15,0-5 0 0,2-7 0 16,2 0 0-16,7-11 0 0,7-7 0 16,5-2 0-16,0-1 0 15,-5 8 0-15,-3 6 0 0,-3 6 0 16,-2 9 0-16,1 11 0 0,-1 4 0 16,-2 3 0-16,1-4 0 0,-3-4 0 15,2-5 0-15,9-6 0 0,-5-5-1650 16,9-5-2207-16</inkml:trace>
  <inkml:trace contextRef="#ctx0" brushRef="#br0" timeOffset="51365.79">31321 904 3661 0,'0'0'2453'0,"0"0"-1380"0,35-42-553 0,-18 18-35 16,1-7-485-16,5-2 0 0,2-3 0 15,0 1 0-15,-1-2 0 16,-1-1 0-16,-2 1 0 0,-3 0 0 15,-5 9 0-15,-5 10 0 0,-4 6 0 16,-2 11 0-16,-2 1 0 0,0 7 0 16,-2 18 0-16,-6 19 0 15,-2 27 0-15,-1 10 0 0,-1 4 0 16,2-2 0-16,3-12 0 0,3-2 0 16,0-4 0-16,2-6 0 0,2-8 0 15,0-6 0-15,4-9 0 0,0-9 0 16,3-10 0-16,-5-8-761 15,0-7-2449-15</inkml:trace>
  <inkml:trace contextRef="#ctx0" brushRef="#br0" timeOffset="51535.56">31226 1350 8139 0,'0'0'53'0,"0"0"-53"15,0 0 0-15,52 2 0 16,-9-8 0-16,7-5 0 0,3 0 0 15,1-2 0-15,0-2 0 0,4-2 0 16,2-4 0-16,2-3 0 0,2-4 0 16,0-1 0-16,-17 4-1609 15,-5-1-2337-15</inkml:trace>
  <inkml:trace contextRef="#ctx0" brushRef="#br0" timeOffset="52000.61">31945 1053 6186 0,'0'0'921'0,"6"41"-85"16,-6-20-587-16,0-4-249 0,0-2 0 16,3-2 0-16,-1-2 0 0,0-5 0 15,-2-2 0-15,0-2 0 16,2-1 0-16,-2-1 0 0,0 0 0 15,4-5 0-15,2-9 0 0,4-10 0 16,9-13 0-16,8-9 0 0,2-2 0 16,0 7 0-16,-2 12 0 15,-11 12 0-15,-5 11 0 0,-7 6 0 16,-2 6 0-16,-2 13 0 0,0 16 0 16,-6 7 0-16,-3 7 0 0,-1-3 0 15,2-7 0-15,1-4 0 0,7-7 0 16,3-9 0-16,3-6 0 0,4-9 0 15,2-4 0-15,5-7 0 0,0-8 0 16,1-6 0-16,3-4 0 16,-1-1 0-16,-3 1 0 0,-3 4 0 15,-3 7 0-15,-5 6 0 0,-2 6 0 16,2 5 0-16,5 11 0 0,5 13 0 16,5 5 0-16,0 5 0 0,-3-1 0 15,-1-5 0-15,-3-3 0 16,1-1 0-16,-5-4 0 0,-2-4 0 15,-4-6 0-15,-4-2-2998 0</inkml:trace>
  <inkml:trace contextRef="#ctx0" brushRef="#br0" timeOffset="52800.77">22492 1412 5794 0,'0'0'304'0,"0"0"401"0,4-36 607 16,-4 32-1235-16,0 4-77 0,-4 0 0 15,4 2 0-15,0 13 0 0,7 19 0 16,1 14 0-16,4 14 0 16,5 11 0-16,1 2 0 0,5 7 0 15,0 3 0-15,0-1 0 0,-1-7 0 16,-1-10 0-16,0-14 0 0,-1-16 0 16,-3-14 0-16,1-11 0 0,1-12 0 15,0-13 0-15,-3-15 0 16,1-11 0-16,3-13 0 0,-3-7 0 15,2-9 0-15,-1-4 0 0,-3-4 0 16,1 0 0-16,-1 8 0 0,-3 9 0 16,-2 13 0-16,-3 20 0 15,-3 12 0-15,-4 8 0 0,-2 6 0 16,-7 3 0-16,3 1 0 0,-6 2-3530 0</inkml:trace>
  <inkml:trace contextRef="#ctx0" brushRef="#br0" timeOffset="53038.67">23127 1761 7059 0,'0'0'1133'0,"0"0"-1133"0,0 0 0 15,0 0 0-15,0 0 0 16,52-16 0-16,-17 4 0 0,10-4 0 15,-1-2 0-15,1-3 0 0,-1 2 0 16,-7 0 0-16,-8 6 0 0,-9 2 0 16,-9 5 0-16,-9 4-365 15,-2 0-1280-15,-6-2-480 0</inkml:trace>
  <inkml:trace contextRef="#ctx0" brushRef="#br0" timeOffset="53209.87">23181 1956 7839 0,'0'0'353'0,"68"14"-353"15,-27-10 0-15,-6 0 0 0,1-2 0 16,-1 3 0-16,-2 2 0 0,2-1 0 16,0-2 0-16,-12-1 0 0,0-3-1197 15</inkml:trace>
  <inkml:trace contextRef="#ctx0" brushRef="#br0" timeOffset="53593.92">23972 1239 2993 0,'0'0'3718'0,"-16"37"-2854"0,6 0-524 15,5 9-63-15,1 7-277 0,4 5 0 16,11 2 0-16,-1 2 0 0,4 3 0 16,1 0 0-16,-3 4 0 15,-1-2 0-15,-5 0 0 0,0-7 0 16,-2-8 0-16,0-9 0 0,0-14 0 16,1-7 0-16,-1-11 0 0,-2-7-2442 15,0-6-1440-15</inkml:trace>
  <inkml:trace contextRef="#ctx0" brushRef="#br0" timeOffset="54048.37">24285 1954 5990 0,'-11'34'737'0,"9"-5"-397"16,2 5 132-16,0-4 52 0,0-4-395 15,0-3-129-15,4-7 0 0,-2-5 0 16,0-5 0-16,3-4 0 0,-1-1 0 16,0-3 0-16,4-10 0 15,2-13 0-15,1-8 0 0,-3-6 0 16,0-4 0-16,1 2 0 0,-1-2 0 16,0 5 0-16,-2 7 0 0,0 11 0 15,-1 10 0-15,-1 7 0 0,-4 7 0 16,8 11 0-16,-2 14 0 0,2 9 0 15,3 4 0-15,-3 0 0 16,5-8 0-16,-1-5 0 0,4-7 0 16,1-9 0-16,4-6 0 0,-5-7 0 15,3-5 0-15,-5-9 0 0,-1-6 0 16,-3-5 0-16,-2-2 0 0,-2 1 0 16,-1 2 0-16,-3 6 0 0,-2 8 0 15,0 5 0-15,0 5 0 16,0 4 0-16,4 12 0 0,4 10 0 15,0 7 0-15,5 2 0 0,-1-4 0 16,-4-7 0-16,5-1 0 0,-5-3 0 16,0-3 0-16,-1-7 0 15,-3-3-1934-15,-2-4-1003 0</inkml:trace>
  <inkml:trace contextRef="#ctx0" brushRef="#br0" timeOffset="55034.43">24686 1327 6430 0,'0'0'565'15,"0"0"51"-15,0 0-35 0,0 0-581 16,0 0 0-16,0 0 0 0,6-33 0 15,16 22 0-15,10 1 0 0,5 5 0 16,-4 5 0-16,-4 5 0 0,-4 4 0 16,-9 4 0-16,-4 0 0 15,-5 0 0-15,-7 1 0 0,0-1 0 16,-9 1 0-16,-3-3 0 0,-2 1 0 16,-1-2 0-16,-1-1 0 0,-1 0 0 15,3-3 0-15,-1-2 0 0,7-1 0 16,2-2 0-16,4-1 0 0,2 0 0 15,0 0 0-15,0 0 0 16,6 0 0-16,4 2 0 0,9 2 0 16,5 4 0-16,1 1 0 0,0 2 0 15,-2 2 0-15,0 0 0 0,-1-1 0 16,1 2 0-16,-6 0 0 0,-5 0 0 16,-4 0 0-16,-6-1 0 0,-2-1 0 15,0 0 0-15,-6 2 0 16,-4-1 0-16,-3 2 0 0,-3-2 0 15,-1-1 0-15,-1-1 0 0,-1-2 0 16,0-3 0-16,5 0 0 0,2-5 0 16,3-1 0-16,5 0 0 15,0 0-493-15,0-1-836 0,-4-3-2905 0</inkml:trace>
  <inkml:trace contextRef="#ctx0" brushRef="#br0" timeOffset="56019.13">22900 2517 3633 0,'0'0'632'0,"0"0"-335"15,0 0 319-15,39-37-156 0,-33 30-52 16,-2 0 273-16,2-1-245 0,-1 2 60 16,-5-1 37-16,2 0-533 0,-2 0 0 15,-5-3 0-15,-7 2 0 16,-7 0 0-16,-10-1 0 0,-2 5 0 15,0 0 0-15,-2 4 0 0,2 0 0 16,-2 6 0-16,2 2 0 0,0 3 0 16,7 2 0-16,-1-1 0 15,0 3 0-15,4 1 0 0,5-1 0 16,1 4 0-16,9-1 0 0,2 3 0 16,4 3 0-16,8-2 0 0,11 2 0 15,6 1 0-15,8 0 0 0,12 0 0 16,5 0 0-16,6 0 0 0,-5 2 0 15,-1 0 0-15,-9 1 0 0,-4 1 0 16,-12-2 0-16,-8 4 0 16,-9 0 0-16,-6-4 0 0,-6 3 0 15,-6-4 0-15,-7-1 0 0,-4-2 0 16,-5-2 0-16,-3-5 0 0,-5-4 0 16,-3-2 0-16,-4-4 0 0,-7-4 0 15,-5-1 0-15,1-1 0 16,-2 0 0-16,0 0 0 0,3 0 0 15,-1 0 0-15,5 0 0 0,1 0 0 16,9 3 0-16,14 0-1886 16,2 5-1231-16</inkml:trace>
  <inkml:trace contextRef="#ctx0" brushRef="#br0" timeOffset="57352.49">23406 2735 1584 0,'0'0'2321'16,"0"0"-1736"-16,-41 11 359 0,41-11-252 15,-4 1-151-15,4 0 371 0,0-1-500 16,0 0-211-16,4 0-201 16,10 0 0-16,13-1 0 0,4 0 0 15,2 0 0-15,-2 1 0 0,-6 1 0 16,-2 1 0-16,-5 2 0 0,-1-1 0 16,-3-1 0-16,1-2 0 0,-1-2 0 15,3-5 0-15,-1-6 0 0,-1 3-1185 16,-5-2-1352-16</inkml:trace>
  <inkml:trace contextRef="#ctx0" brushRef="#br0" timeOffset="57554.08">23375 2912 6783 0,'0'0'1136'15,"0"0"-863"-15,0 0-273 0,0 0 0 16,0 0 0-16,35 9 0 16,-12-5 0-16,10-2 0 0,-2 2 0 15,2 0 0-15,0-2 0 0,4-1 0 16,1-1 0-16,-5 0 0 0,-4-7-2618 0</inkml:trace>
  <inkml:trace contextRef="#ctx0" brushRef="#br0" timeOffset="70834.02">24371 2516 1976 0,'0'0'76'0,"0"0"3422"16,0 0-2530-16,0 0-251 0,0 0 240 16,2-38-957-16,-6 32 0 0,0 0 0 15,0-1 0-15,-2 0 0 0,-2 0 0 16,-1 1 0-16,1 1 0 0,-2 2 0 15,-3 2 0-15,-5 4 0 0,-5 14 0 16,-6 9 0-16,-2 9 0 16,2 8 0-16,-2 4 0 0,0 7 0 15,0 3 0-15,4 2 0 0,6 5 0 16,7 0 0-16,8 0 0 0,10 0 0 16,12-5 0-16,7-6 0 0,10-11 0 15,4-9 0-15,5-10 0 16,3-11 0-16,3-10 0 0,-3-4 0 15,-1-9 0-15,-13-8 0 0,-4-2 0 16,-13-4 0-16,-12-2 0 16,-4 2 0-16,-8 2 0 0,-11 7 0 15,2 1 0-15,-7 7 0 0,-1 8 0 16,2 4 0-16,0 10 0 0,0 6 0 16,5 4 0-16,-3 3 0 0,6 1 0 15,5-5-469-15,6-9-1100 0</inkml:trace>
  <inkml:trace contextRef="#ctx0" brushRef="#br0" timeOffset="71592.99">24642 2824 6719 0,'0'0'708'0,"0"0"-16"0,0 0-619 0,0 0-73 0,-33 61 0 15,21-21 0-15,3 5 0 16,7-6 0-16,4-6 0 0,5 0 0 15,-1-4 0-15,2-1 0 0,0-5 0 16,-1-3 0-16,-3-6 0 16,-2-6 0-16,0-5 0 0,0-3 0 15,-2 0 0-15,2-5 0 0,2-10 0 16,6-16 0-16,5-9 0 0,6-10 0 16,3-3 0-16,1 3 0 0,4 4 0 15,-4 11 0-15,-9 13 0 0,-3 11 0 16,-9 8 0-16,-2 3 0 0,0 4 0 15,-2 9 0-15,0 10 0 0,0 7 0 16,0 3 0-16,0-1 0 16,0-2 0-16,4-1 0 0,0-3 0 15,3-2 0-15,1-6 0 0,-2-6 0 16,0-4 0-16,0-6 0 0,1-8 0 16,3-7 0-16,2-7 0 0,1-9 0 15,-3-1 0-15,0-2 0 16,3-2 0-16,-1 6 0 0,-1 3 0 15,-5 10 0-15,0 7 0 0,-4 5 0 16,0 4 0-16,0 10 0 16,0 10 0-16,0 10 0 0,-2 2 0 15,0 3 0-15,0-4 0 0,0-2 0 16,2-3 0-16,7-6 0 0,1-6 0 16,4-5 0-16,1-8 0 0,-5-2-1674 15,1-4-1527-15</inkml:trace>
  <inkml:trace contextRef="#ctx0" brushRef="#br0" timeOffset="72539.09">25229 2481 3441 0,'0'0'916'0,"0"0"-183"16,0 0 479-16,0 0-675 0,0 0-137 16,0 0 120-16,0 0-368 0,-2-44 4 15,17 22-31-15,3-1-125 16,-1 2 0-16,3 4 0 0,-1 0 0 15,-2 5 0-15,1 4 0 0,-1 3 0 16,-1 4 0-16,3 2 0 0,-3 6 0 16,1 5 0-16,-1 1 0 15,1 5 0-15,-3-1 0 0,-1 3 0 16,-3 1 0-16,-6 3 0 0,-2 1 0 16,-2 1 0-16,-6 2 0 0,-6 2 0 15,-1-3 0-15,-5 3 0 0,-3-5 0 16,3-2 0-16,-1-1 0 0,4-6 0 15,-1 1 0-15,1-5 0 0,1-4 0 16,4-2 0-16,1-4 0 16,1-2 0-16,2-1 0 0,-4-7 0 15,-1-6 0-15,1-7 0 0,2-2 0 16,3-3 0-16,5 1 0 0,3 3 0 16,9 2 0-16,7 10 0 0,1 5 0 15,5 6 0-15,0 10 0 16,-4 7 0-16,-1 9 0 0,-5 2 0 15,1 6 0-15,-1-1 0 0,-1-2 0 16,-1-3 0-16,-3-8 0 16,0-3 0-16,1-7 0 0,-1-8 0 15,-2-3-369-15,-2-5-2128 0</inkml:trace>
  <inkml:trace contextRef="#ctx0" brushRef="#br0" timeOffset="73583.61">26687 1484 3405 0,'0'0'844'0,"0"0"-195"0,0 0 623 15,0 0-739-15,0 0-81 0,0 0 264 16,0 0-512-16,0 0-87 0,0 0-117 15,8-6 0-15,-6 26 0 0,0 8 0 16,2 6 0-16,-2 4 0 0,-2 4 0 16,0 3 0-16,-4 6 0 15,-6 5 0-15,-5 2 0 0,-1 0 0 16,-5-3 0-16,2-2 0 0,3-7 0 16,1-7 0-16,3-3 0 0,4-9 0 15,-1-7 0-15,5-5 0 16,2-7 0-16,0-5 0 0,2 0 0 15,0-2 0-15,0-1 0 0,0-3 0 16,4-5 0-16,7-4 0 0,7-3 0 16,11-2 0-16,10 3 0 15,11 6 0-15,14 2 0 0,17 4 0 16,12 2 0-16,12 1 0 0,-1 2 0 16,-11 2 0-16,-19 1 0 0,-24-3 0 15,-19 1 0-15,-17-4 0 0</inkml:trace>
  <inkml:trace contextRef="#ctx0" brushRef="#br0" timeOffset="93223.09">27557 1876 4894 0,'0'0'980'0,"0"0"-203"16,0 0-333-16,0 0-72 15,45-12 96-15,-24 11-292 0,6 1-95 16,0-2-81-16,-3-1 0 0,5-2 0 16,0 0 0-16,0-2 0 0,-29 7 0 15,52-14 0-15,-33 9 0 16,-3-1-773-16,-6 0-1624 0,-1 0-605 0</inkml:trace>
  <inkml:trace contextRef="#ctx0" brushRef="#br0" timeOffset="93455.88">27600 1998 5126 0,'0'0'1056'0,"0"0"-371"0,0 0 423 16,0 0-891-16,0 0-217 15,39 14 0-15,-8-9 0 0,7-1 0 16,7-2 0-16,3-2 0 0,-48 0 0 16,107-7 0-16,-65-1-949 0,-1-2-2417 0</inkml:trace>
  <inkml:trace contextRef="#ctx0" brushRef="#br0" timeOffset="93894.92">28220 1746 5874 0,'0'0'721'16,"0"0"-213"-16,0 0 148 0,0 0-223 16,0 0-433-16,0 0 0 0,0 0 0 15,-2 68 0-15,4-15 0 0,-2 2 0 16,0-3 0-16,-2 0 0 0,2-52 0 15,-10 97 0-15,4-56 0 0,2-4 0 16,2-8 0-16,4-7 0 0,6-13 0 16,0-3-913-16,2-7-832 0</inkml:trace>
  <inkml:trace contextRef="#ctx0" brushRef="#br0" timeOffset="94456.22">28390 1901 5298 0,'0'0'660'0,"0"0"709"16,4-50-665-16,8 27-543 15,5-2-161-15,2-2 0 0,1 3 0 16,3 2 0-16,4 2 0 0,-2 6 0 16,1 3 0-16,-1 9 0 0,-4 2 0 15,-5 11 0-15,-1 4 0 16,-3 3 0-16,-3 7 0 0,-1 1 0 15,-8-26 0-15,12 66 0 0,-3-30 0 16,-3 2 0-16,-2 2 0 0,-2-2 0 16,-2 1 0-16,-2 0 0 15,-6-1 0-15,-5 1 0 0,-5-2 0 16,-1-3 0-16,-2-4 0 0,-1-5 0 16,1-5 0-16,2-5 0 0,-1-6 0 15,-1-5 0-15,0-4 0 0,3-5 0 16,5-7 0-16,3-5 0 0,4-5 0 15,4-2 0-15,2-1 0 0,4 1 0 16,8 4 0-16,3 2 0 0,3 6 0 16,3 6 0-16,-2 6 0 15,1 8 0-15,-1 8 0 0,-1 8 0 16,1 2 0-16,-19-26 0 0,41 57 0 16,-12-34 0-16,4-1 0 0,3-8 0 15,-7-6-1906-15,-3-8-2680 0</inkml:trace>
  <inkml:trace contextRef="#ctx0" brushRef="#br0" timeOffset="95160.24">29124 2094 4718 0,'0'0'1412'0,"-13"38"-555"0,7-13-133 0,0 1-243 16,0 0-481-16,2-1 0 0,1-3 0 15,1-3 0-15,0-3 0 0,0-8 0 16,2-2 0-16,0-4 0 0,0-1 0 16,0-1 0-16,2-5 0 15,5-9 0-15,5-12 0 0,4-7 0 16,3-5 0-16,2-1 0 0,-3 6 0 16,1 2 0-16,-3 9 0 0,-3 9 0 15,-7 5 0-15,-2 6 0 16,-2 2 0-16,2 7 0 0,1 6 0 15,1 10 0-15,2 2 0 0,-2 1 0 16,2-2 0-16,-1-5 0 0,-3-5 0 16,2-6 0-16,-4-2 0 15,2-5 0-15,2-1 0 0,1-1 0 16,3-10 0-16,2-4 0 0,1-4 0 16,1 0 0-16,-1 5 0 0,-3 4 0 15,2 3 0-15,1 5 0 0,1 4 0 16,1 10 0-16,-1 7 0 0,3 8 0 15,-5 3 0-15,1 3 0 0,-5-1 0 16,0-3 0-16,-4-2 0 0,0-7 0 16,0-1 0-16,1-8 0 15,-1-4 0-15,-2-5-685 0,-2-4-3381 0</inkml:trace>
  <inkml:trace contextRef="#ctx0" brushRef="#br0" timeOffset="126833.26">5302 8989 2068 0,'0'0'1365'0,"0"0"-320"15,0 0 87-15,0 0-560 16,0 0-151-16,0 0 87 0,0 0-328 16,0 0-52-16,0 0-32 0,0 31-68 15,0-4 72-15,4 8 164 0,-2 4-124 16,-2 5-4-16,0 5-127 16,-6 4-9-16,-4 1 0 0,-7 2 0 15,3-2 0-15,-3-4 0 0,3-5 0 16,1-4 0-16,5-7 0 0,2-6 0 15,6-5 0-15,0-5 0 0,4-6 0 16,2-4 0-16,0 1 0 0,5-4 0 16,3-1 0-16,-1-4 0 0,5-2 0 15,9-7 0-15,4-3 0 0,6-2 0 16,1-3 0-16,3 1 0 16,-2 2 0-16,-4 2 0 0,-2 1 0 15,-8 0-809-15,-4 4-1172 0,-11 0-1609 16</inkml:trace>
  <inkml:trace contextRef="#ctx0" brushRef="#br0" timeOffset="127643.05">6332 9339 5938 0,'0'0'689'0,"0"0"-181"0,0 0 292 16,-42-25-604-16,22 18-135 0,-1 7-61 16,4 6 0-16,-3 9 0 0,3 8 0 15,3 8 0-15,1 3 0 0,3 4 0 16,0 0 0-16,5 1 0 0,5-3 0 16,5-6 0-16,1-2 0 15,4-7 0-15,11-7 0 0,2-6 0 16,12-8-217-16,-4-4-99 0,6-9-128 15,-6-5-813-15,-10 5-452 16,-3-2-1912-16</inkml:trace>
  <inkml:trace contextRef="#ctx0" brushRef="#br0" timeOffset="127983.26">6507 9390 4706 0,'0'0'1180'15,"0"0"-692"-15,-43-7-35 0,28 10-109 16,3 6-180-16,2 4-12 0,-1 4-4 16,1 5-124-16,0 1 20 0,3 0-8 15,-1 3-36-15,6-2 0 0,2 0 0 16,0-4-20-16,6-3 20 16,9-6-12-16,-5-4-28 0,7-4 40 15,-3-3 4-15,3-6 8 0,-5-3-12 16,3-5 8-16,-5 0 4 0,0-1-12 15,-6-1 28-15,3 2-12 16,-1 4-16-16,-6 4 12 0,0 3 8 16,0 3 4-16,0 0 144 0,4 3-156 15,-4 7-12-15,0 4 84 16,6 5-24-16,-2 0-16 0,2-1-23 16,5-4-21-16,-1-3 0 0,0 0 0 15,7-2-269-15,-7-1-275 0,1-3-1149 16,-1-2-440-16</inkml:trace>
  <inkml:trace contextRef="#ctx0" brushRef="#br0" timeOffset="128306.11">6685 9510 3985 0,'0'0'665'0,"0"0"-317"0,0 0-40 15,0 0-216-15,0 0 180 0,0 0 64 16,0 0 144-16,8 47-159 0,-6-28-41 15,3 1 128-15,-5-1-236 16,0-7-48-16,2-2 36 0,0-6-124 16,-2-1 4-16,2-1 40 0,2-2-76 15,-2-2 48-15,2-11-23 0,6-11-29 16,1-7 0-16,-5-2 0 16,2 3 0-16,0 4 0 0,1 7 0 15,-7 8 0-15,2 3 0 0,-4 6 0 16,0 2 0-16,0 0 0 0,4 4 0 15,2 9 0-15,0 6 0 0,5 4 0 16,-1 2 0-16,5 1 0 0,-5-4 0 16,2 0 0-16,3 0 0 0,-5-3 0 15,-4-4-93-15,3-5-1472 0</inkml:trace>
  <inkml:trace contextRef="#ctx0" brushRef="#br0" timeOffset="128913.04">7398 9011 5174 0,'0'0'604'0,"0"0"-144"0,0 0 329 0,0 0-601 16,0 0-88-16,-41 60 144 0,35-17-84 15,6 8 0-15,-4 5 153 0,-1 5-313 16,3 3 0-16,-4 0 0 15,2-7 0-15,4-6 0 0,0-9 0 16,4-8 0-16,4-8 0 0,3-7 0 16,-1-7 0-16,5-6 0 0,1-6 0 15,5-7 0-15,-1-10 0 0,1-3 0 16,-4-6 0-16,-3 0 0 16,-8-3 0-16,-6 4 0 0,-6 4 0 15,-8 5 0-15,-3 10 0 0,-4 6 0 16,-3 11 0-16,1 7 0 0,2 6 0 15,1-2 0-15,9 2-45 16,5-4-119-16,6-2-760 0,0-4-189 16,6-6-267-16,5-4-2390 0</inkml:trace>
  <inkml:trace contextRef="#ctx0" brushRef="#br0" timeOffset="129143.97">7595 9540 4662 0,'0'0'1432'0,"0"0"-275"0,0 0-216 15,0 0-941-15,0 0 0 0,29-41 0 16,-23 27 0-16,0-1 0 0,-2 2 0 16,-2 0 0-16,-2 4 0 0,0 0 0 15,-2 3 0-15,-4 0 0 0,-4 4 0 16,-5 2 0-16,-1 3 0 0,-5 7 0 16,0 7 0-16,1 7 0 15,-3 3 0-15,2 4 0 0,0 1 0 16,13-3 0-16,6-2 0 0,8-6 0 15,11-2 0-15,8-6 0 16,8-4 0-16,8-6 0 0,11-4 0 0,6-9 0 16,-11 1-157-16,1-7-2512 0</inkml:trace>
  <inkml:trace contextRef="#ctx0" brushRef="#br0" timeOffset="129713.7">8512 8990 5826 0,'0'0'428'0,"0"0"537"15,0 0-521-15,-35 52-76 0,25-14-207 16,2 7-161-16,8 4 0 0,0 2 0 16,0 5 0-16,0 2 0 0,2 0 0 15,2-1 0-15,-4-5 0 0,0-5 0 16,-4-6 0-16,-2-3 0 16,1-10 0-16,3-6 0 0,-2-12 0 15,4-4 0-15,0-5 0 0,0-3 0 16,11-13 0-16,1-13 0 0,9-11 0 15,3-2 0-15,3-1 0 16,-2 14 0-16,-2 9 0 0,-3 10 0 0,-9 11 0 16,-1 12 0-16,-6 7 0 15,2 5 0-15,-6 3 0 0,7-3 0 16,1 0 0-16,0-2 0 0,3-3 0 16,3-2-325-16,-4-6-1124 15,1-4-267-15,-1-5-910 0</inkml:trace>
  <inkml:trace contextRef="#ctx0" brushRef="#br0" timeOffset="130127.96">8847 9464 5498 0,'0'0'1008'16,"0"0"-523"-16,-41-34 87 0,31 34-60 16,-1 6-395-16,5 8-117 15,-4 7 0-15,-5 5 0 0,9 1 0 16,-4 3 0-16,6-2 0 0,-1 3 0 15,3-5 0-15,2-1 0 16,7-7 0-16,7-5 0 0,-4-7-49 0,7-4 49 16,4-2 8-16,-5-7 0 15,5-5-8-15,-5-1 4 0,1-2 0 16,-3-1-8-16,-3 7-96 0,-5 1-240 16,4 4-100-16,-4 0-168 0,3 4 263 15,1 0 93-15,0 5 80 16,3 1 160-16,1 0 12 0,3-3 32 15,-3-1-4-15,-1-2 100 0,-3 0 244 16,-2-3-99-16,-6 1-57 0,-2-2 176 16,0-2-32-16,0-3-100 0,-6-4-23 15,0-4-237-15,-2 2 0 0,6 1 0 16,-3 2 0-16,5 0 0 16,7 0 0-16,3 1 0 0,0-1 0 15,5 2 0-15,1-1 0 0,5-1 0 16,0 0 0-16,6 0-305 0,-7 3-675 15,-3 2-1778-15</inkml:trace>
  <inkml:trace contextRef="#ctx0" brushRef="#br0" timeOffset="130346.1">9321 9412 3125 0,'0'0'2969'0,"0"0"-2200"16,0 0-61-16,0 0-87 0,0 0-621 15,-42-11 0-15,22 6 0 0,-1 5 0 16,4 2 0-16,1 11 0 15,-5 8 0-15,7 6 0 0,-3 6 0 16,3 4 0-16,1 3 0 0,9 2 0 16,4-4 0-16,15-6 0 0,5-10 0 15,7-8 0-15,10-9 0 0,1-9 0 16,9-11 0-16,-1-13 0 16,-7-9-665-16,-8 6-904 0,-6-2-1028 0</inkml:trace>
  <inkml:trace contextRef="#ctx0" brushRef="#br0" timeOffset="130501.3">9426 8997 6627 0,'0'0'1116'15,"0"0"-667"-15,-31 60-449 0,17-20 0 16,-3 7 0-16,7 1 0 0,4 2 0 16,1 1 0-16,10 2 0 0,1 2 0 15,4 2 0-15,0 1 0 16,1-2 0-16,-1-4 0 0,5-8 0 15,-3-15 0-15,-6-8-1365 0</inkml:trace>
  <inkml:trace contextRef="#ctx0" brushRef="#br0" timeOffset="130851.04">10042 9073 6098 0,'0'0'793'0,"0"0"-329"0,-37 13 164 16,24 3-419-16,3 5-209 0,6 6 0 15,4 6 0-15,4 5 0 0,9 5 0 16,-3 6 0-16,4 5 0 0,-3 4 0 16,-5 3 0-16,-6-2 0 15,0 1 0-15,-4-6 0 0,-7-3 0 16,-1-10-173-16,2-14-1159 0,-1-8-461 0</inkml:trace>
  <inkml:trace contextRef="#ctx0" brushRef="#br0" timeOffset="131002.34">9937 9541 5706 0,'0'0'977'0,"0"0"-57"15,45-20-331-15,-32 17-589 16,-3 0 0-16,4-1 0 0,7 4 0 15,-2 0 0-15,1 0-73 0,5 0-1676 16,-8 0-352-16,-1 1-1864 0</inkml:trace>
  <inkml:trace contextRef="#ctx0" brushRef="#br0" timeOffset="131240.91">10193 9518 4938 0,'0'0'1080'0,"0"0"-235"15,-48 19 131-15,38-6-816 0,0 6-112 16,4 1 12-16,1 3-24 0,5 1 13 15,5-1-49-15,7-1 0 16,2-4 0-16,7-3 0 0,2-3 0 0,2-4 0 16,2-6 0-16,-5-2 0 15,3-6 0-15,-4-5 0 0,-5-4 0 16,-10-4 0-16,-1-2 0 0,-5-4 0 16,0 1 0-16,-11 3 0 15,1 2 0-15,0 6 0 0,-11 0 0 16,4 1 0-16,1 3 0 0,1 0-1613 15,9 1-1449-15</inkml:trace>
  <inkml:trace contextRef="#ctx0" brushRef="#br0" timeOffset="131798.26">11055 9550 5682 0,'0'0'860'0,"0"0"-319"0,0 0 47 0,0 0-132 16,48 4-391-16,-28-4-65 0,-3-5 0 15,3-2 0-15,-5-4 0 0,8-2 0 16,-7-4 0-16,3-3 0 0,-7-1 0 16,3-4 0-16,-9 1 0 15,-6 2 0-15,-6 2 0 0,-5 2 0 16,-9 3 0-16,-7 7 0 0,0 8 0 16,-8 10 0-16,2 15 0 15,-3 6 0-15,-1 10 0 0,10 5 0 16,3 4 0-16,7 1 0 0,11-4 0 15,6-1 0-15,6-6 0 0,15-8 0 16,6-8 0-16,8-10 0 0,8-9-221 16,9-9-315-16,2-9-268 0,-13-1-1506 15,-4-4-1095-15</inkml:trace>
  <inkml:trace contextRef="#ctx0" brushRef="#br0" timeOffset="132138.1">11508 9378 5794 0,'0'0'909'15,"-38"-11"-317"-15,18 5 140 0,3 1-567 16,-3 0-165-16,3 4 0 0,3 1 0 16,3 0 0-16,1 1 0 0,8 4 0 15,-2 2 0-15,0 4 0 16,8 5 0-16,6 4 0 0,7 1 0 15,3-2 0-15,5-2 0 0,2-3 0 16,6-3 0-16,-2-1 0 0,4-1 0 16,-4-2 0-16,-8-1 0 0,-7-3 0 15,-5 1 0-15,-7-3 0 0,-4 3 0 16,0 1 0-16,-4 2 0 16,-13 5 0-16,-3 4 0 0,-11 2 0 15,-3 2 0-15,3-3 0 0,5-7 0 16,1-1 0-16,2-7 0 0,13-2 0 15,1-12-1766-15,7 0-258 0,2-8-1070 16</inkml:trace>
  <inkml:trace contextRef="#ctx0" brushRef="#br0" timeOffset="132322.22">11791 8920 6923 0,'0'0'1269'0,"0"0"-1269"16,0 0 0-16,0 0 0 15,-27 51 0-15,23-11 0 0,-2 9 0 16,6 6 0-16,0 1 0 0,0 6 0 16,-4 3 0-16,4 2 0 0,0-3 0 15,0-2 0-15,0-7 0 0,0-6 0 16,-3-5 0-16,-5-10 0 16,6-11-2878-16,-8-16-1220 0</inkml:trace>
  <inkml:trace contextRef="#ctx0" brushRef="#br0" timeOffset="132460.64">11679 9409 6567 0,'0'0'852'0,"54"-20"-79"0,-27 11-773 15,-6 5 0-15,-5-1 0 0,3 1 0 16,-3 0 0-16,5-1 0 0,-9 0 0 16,7 2 0-16,-7-1-465 0,-1 2-1668 15,-5-2-1120-15</inkml:trace>
  <inkml:trace contextRef="#ctx0" brushRef="#br0" timeOffset="132599.88">11954 9476 6711 0,'0'0'1048'0,"-2"61"-615"0,-2-28-433 15,0-1 0-15,4-5 0 0,0-4 0 16,8-4 0-16,-2-6 0 16,0-5 0-16,1-2-437 0,-3-4-691 15,0-6-2270-15</inkml:trace>
  <inkml:trace contextRef="#ctx0" brushRef="#br0" timeOffset="132694.65">12033 9036 8011 0,'0'0'181'15,"0"0"-181"-15,0 0 0 0,-37 0 0 16,26 17 0-16,5 1 0 0,2-4-1177 16,8-4-2457-16</inkml:trace>
  <inkml:trace contextRef="#ctx0" brushRef="#br0" timeOffset="133300.09">12111 9454 4221 0,'0'0'649'0,"0"0"-137"0,11 54 665 15,-7-22-589-15,-2 3-128 0,2-4 125 16,2-2-585-16,-6 0 0 0,8-8 0 16,-6 0 0-16,-2-5 0 0,5-5 0 15,-1-7 0-15,-4-2 0 0,0-2 0 16,2-9 0-16,4-10 0 16,8-14 0-16,1-10 0 0,1-5 0 15,5 2 0-15,-4 5 0 0,3 8 0 16,-3 9 0-16,-3 11 0 0,-1 12 0 15,-5 8 0-15,-2 14 0 0,5 6 0 16,-7 4 0-16,2 2 0 0,-4 1 0 16,6-3 0-16,-6-1 0 15,2-5 0-15,3-5 0 0,-3-7 0 16,2-7 0-16,-6-4 0 0,4-3 0 16,2-10 0-16,5-10 0 0,3-9 0 15,-1-3 0-15,1 1 0 16,-4 5 0-16,1 5 0 0,-5 8 0 15,-2 7 0-15,-4 4 0 0,0 6 0 16,4 11 0-16,-2 17 0 0,-2 4 0 16,4 6 0-16,3-4 0 0,-1-10 0 15,8-7 0-15,3-8 0 0,-1-7-1545 16,3-5-849-16</inkml:trace>
  <inkml:trace contextRef="#ctx0" brushRef="#br0" timeOffset="133599.98">12795 9439 7327 0,'0'0'712'0,"-43"-17"-559"0,22 12-153 0,1 5 0 15,3 4 0-15,3 8 0 0,1 4 0 16,-1 8 0-16,4 2 0 0,-1 1 0 16,5 0 0-16,0-4 0 0,6-3 0 15,6-3 0-15,11-9 0 16,1-3 0-16,5-7 0 0,4-9 0 15,-2-6 0-15,1-4 0 0,-5 2 0 16,-4-1 0-16,-3 3 0 0,-8 6 0 16,-2 2 0-16,-2 4 0 0,-2 4 0 15,0 1 0-15,0 6 0 0,-6 12 0 16,2 6 0-16,2 5 0 0,2 1 0 16,0-8 0-16,2-5 0 15,2-4 0-15,2-5 0 0,5-3 0 16,-1-5-725-16,-6 0-500 0,2-7-615 0</inkml:trace>
  <inkml:trace contextRef="#ctx0" brushRef="#br0" timeOffset="133818.13">12932 8949 6799 0,'0'0'384'0,"0"-50"352"0,0 39-463 0,-2 11-273 15,-2 0 0-15,-2 11 0 0,-1 13 0 16,-1 9 0-16,6 11 0 15,2 5 0-15,0 2 0 0,2 6 0 16,2 8 0-16,0 5 0 0,-2 2 0 16,3-2 0-16,-1-5 0 0,-2-8 0 15,-2-6 0-15,4-8 0 0,-4-15-2798 16,0-9-1476-16</inkml:trace>
  <inkml:trace contextRef="#ctx0" brushRef="#br0" timeOffset="133941.01">12857 9531 6034 0,'0'0'1181'0,"38"-23"-457"16,-9 7-471-16,-11 3-253 0,-3 0 0 15,1 1 0-15,-5 5 0 0,-1 1 0 16,-4 4 0-16,-2-1-85 0,2 3-783 16,-6 0-113-16,5 0-2076 0</inkml:trace>
  <inkml:trace contextRef="#ctx0" brushRef="#br0" timeOffset="134203.14">13089 9543 5122 0,'0'0'1469'15,"41"-11"-713"-15,-16-3 89 0,2-7-845 16,-4-3 0-16,2-2 0 16,-9 0 0-16,-6 0 0 0,-10 3 0 15,0 4 0-15,-14 5 0 0,2 7 0 16,-9 7 0-16,-4 5 0 0,-2 11 0 15,-4 12 0-15,2 7 0 0,0 6 0 16,2 1 0-16,15-2 0 0,8-3 0 16,8-5 0-16,13-5 0 15,14-6 0-15,12-12 0 0,15-6 0 16,4-6 0-16,-15-5-1654 0,1-6-3168 16</inkml:trace>
  <inkml:trace contextRef="#ctx0" brushRef="#br0" timeOffset="134788.01">14245 9111 2989 0,'4'-34'2773'0,"-4"3"-1772"0,-4-2 215 16,1 2-1003-16,-5 2-213 15,-2 3 0-15,-3 3 0 0,-7 4 0 16,-1 2 0-16,-4 8 0 0,3 7 0 15,-5 7 0-15,-4 11 0 0,0 6 0 16,-2 7 0-16,-3 7 0 0,-1 0 0 16,6 5 0-16,4-2 0 15,7-2 0-15,3-1 0 0,9 3 0 16,8 1 0-16,4 2 0 0,13 1 0 16,7 2 0-16,3-2 0 0,0-2 0 15,4-5 0-15,-4-2 0 16,-6-5 0-16,-5 1 0 0,-8-1 0 15,-5-3 0-15,-3-5 0 0,-7-2 0 16,3-5 0-16,-6-2 0 0,4-4-1133 16,-5-3-244-16,5-5-652 0</inkml:trace>
  <inkml:trace contextRef="#ctx0" brushRef="#br0" timeOffset="134957.87">13887 9567 6747 0,'0'0'212'0,"0"0"412"15,0 0-15-15,47-4-609 0,-20 0 0 16,-2 1 0-16,2 1 0 16,0 2 0-16,-2 0 0 0,-3 1 0 15,7 1 0-15,-6 0 0 0,8 0 0 16,-4-2-245-16,0 0-1055 0,-6-1-145 16,-1-2-276-16</inkml:trace>
  <inkml:trace contextRef="#ctx0" brushRef="#br0" timeOffset="135208.5">14313 9504 3229 0,'0'0'1361'0,"0"0"-209"0,-17-44 473 15,3 33-961-15,1 4-503 0,-7 5-161 16,3 2 0-16,-1 2 0 0,-1 9 0 16,4 2 0-16,5 2 0 0,4 4 0 15,2 5 0-15,4 3 0 0,0 3 0 16,6-1 0-16,2 0 0 16,5-2 0-16,3-3 0 0,-1-4 0 15,1-8 0-15,5-3 0 0,4-7 0 16,-3-6 0-16,3-8 0 0,-8-5 0 15,-1-7 0-15,-5-3 0 0,-7-3 0 16,0 0 0-16,-4 3 0 0,-4 4-229 16,0 3-575-16,-7 2 167 15,1 3-43-15,0 0-588 0,-1 4 299 16,5 5 357-16,4 4 72 0,-2 2 536 16,4 1 4-16,4 5 12 0,2 3-12 15,-4-1-92-15,9 5-645 0</inkml:trace>
  <inkml:trace contextRef="#ctx0" brushRef="#br0" timeOffset="135377.1">14443 9672 2441 0,'0'0'2725'0,"0"0"-760"15,0 0-1001-15,0 0-867 0,0 0-97 16,-17-59 0-16,20 22 0 16,7 3 0-16,4 3 0 0,3 1 0 15,4 6 0-15,-1 2 0 0,1 2 0 16,0 1 0-16,1-5 0 0,-5 5 0 15,3-6-3174-15</inkml:trace>
  <inkml:trace contextRef="#ctx0" brushRef="#br0" timeOffset="136583.31">15326 8939 4021 0,'0'0'809'0,"4"-38"187"16,-2 28-332-16,-2 5-75 0,0 4 343 0,-6 1-751 15,-1 5-181-15,-1 15 0 16,6 12 0-16,-2 8 0 0,8 10 0 16,2 1 0-16,5 4 0 0,-5 5 0 15,2 3 0-15,-2 1 0 0,-6 1 0 16,-4-4 0-16,0-2 0 0,-4-8 0 16,-1-6 0-16,-1-10 0 15,0-8-705-15,4-11-980 0,1-10-700 0</inkml:trace>
  <inkml:trace contextRef="#ctx0" brushRef="#br0" timeOffset="136773.79">15214 9350 7007 0,'0'0'48'0,"0"0"1024"0,0 0-1007 16,0 0-65-16,0 0 0 0,0 0 0 15,0 0 0-15,0 0 0 16,37-17 0-16,-10 17 0 0,6 0 0 15,9-2 0-15,1-3 0 0,-4-1-393 16,-10 0-1124-16,-8 0-616 0</inkml:trace>
  <inkml:trace contextRef="#ctx0" brushRef="#br0" timeOffset="137144.97">15530 9326 3829 0,'0'0'2033'16,"-27"56"-1569"-16,17-23-87 15,6-6 47-15,4-1-232 0,4-3-8 16,8-7 4-16,7-4-132 0,0-5 0 15,5-4 76-15,-3-3-32 0,0-10 8 16,-5-3-59-16,-1-4-49 0,-7-3 0 16,-6-1 0-16,0 1 0 15,-2-2 0-15,-2 4 0 0,-2 4 0 16,0 4 0-16,4 4 0 0,0 6 0 16,0 0 0-16,0 13 0 15,0 12 0-15,4 9 0 0,-2 9 0 16,-2 3 0-16,0 2 0 0,0-1 0 15,0 6 0-15,0 2 0 0,-2 4 0 16,-4 2 0-16,-5 0 0 0,-7 1 0 16,-9 2 0-16,-4 0 0 0,-6-5 0 15,-5-2 0-15,-1-6 0 16,2-13 0-16,4-11 0 0,10-12 0 16,10-13 0-16,3-14 0 0,7-17 0 15,-1-15 0-15,8-11 0 0,15 2 0 16,5 3 0-16,11 7 0 0,2 7 0 15,5 5 0-15,3 2 0 0,-14 9-653 16,4 1-2500-16</inkml:trace>
  <inkml:trace contextRef="#ctx0" brushRef="#br0" timeOffset="137515.98">15857 9472 4149 0,'0'0'1057'16,"0"0"-305"-16,-13 52 253 0,11-12-517 15,2 8-48-15,0 4-139 0,2 0-301 16,1 1 0-16,3 0 0 16,-2-1 0-16,-4-4 0 0,4 2 0 0,-2-2 0 15,-2-5 0-15,0-3 0 16,0-6 0-16,0-9 0 0,0-10 0 15,0-6 0-15,0-9-181 0,0-5-1219 16,0-4 31-16,0-13-544 0</inkml:trace>
  <inkml:trace contextRef="#ctx0" brushRef="#br0" timeOffset="137793.19">15884 9557 4978 0,'0'0'1096'0,"0"-33"-519"15,0 14 291-15,8 0-524 16,2 0-136-16,3-1-87 0,7-1-121 0,1-1 0 16,6 3 0-16,0 4 0 15,4 2 0-15,-4 7 0 0,2 6 0 16,-11 10 0-16,-3 6 0 0,-9 6 0 16,-6 4 0-16,-10 1 0 0,-7 2 0 15,-6 1 0-15,-6 1 0 16,-2-4 0-16,-2-1 0 0,2-4 0 15,0-6 0-15,13-7 0 0,5-5 0 16,7-3 0-16,4-1 0 0,4-7-429 16,17-5-703-16,-3 2-217 0,7-9-2417 0</inkml:trace>
  <inkml:trace contextRef="#ctx0" brushRef="#br0" timeOffset="137933.49">16204 9417 6679 0,'0'0'1056'0,"0"0"-599"15,-16 49-457-15,5-20 0 0,1 2 0 16,4-1 0-16,0-3 0 0,6 2 0 16,0-7 0-16,0 0 0 15,2-7 0-15,2-7-1686 0,-2-3-1047 0</inkml:trace>
  <inkml:trace contextRef="#ctx0" brushRef="#br0" timeOffset="138070.95">16341 9089 7643 0,'0'0'549'16,"0"0"-549"-16,0 0 0 0,0 0 0 15,0 0 0-15,0 0 0 0,6 49-241 16,4-21-871-16,0-8-353 0,1-2-2465 0</inkml:trace>
  <inkml:trace contextRef="#ctx0" brushRef="#br0" timeOffset="138255.26">16481 9397 6178 0,'0'0'805'0,"0"0"-201"0,-52-7-372 15,38 10-44-15,-3 10-3 0,1 3-185 16,1 6 0-16,5 2 0 0,4 2 0 16,4-1 0-16,4-1 0 0,6-2 0 15,5-5 0-15,7-5 0 16,3-1 0-16,2-8 0 0,2-1 0 15,0-2-97-15,-3-4-435 0,-7-2-1749 16,-3-3-1885-16</inkml:trace>
  <inkml:trace contextRef="#ctx0" brushRef="#br0" timeOffset="138550.74">16669 9383 6214 0,'0'0'1481'16,"-39"-5"-984"-16,22 5-497 0,1 10 0 15,-1 5 0-15,-1 3 0 16,5 2 0-16,-1 5 0 0,4-1 0 16,3 0 0-16,7-3 0 0,11-5 0 15,1-3 0-15,7-5 0 0,-3-5 0 16,9-4 0-16,-2-10 0 0,-3-2 0 16,3-5 0-16,-4 1 0 0,-7 1 0 15,-1 3 0-15,-3 5 0 0,-6 3 0 16,2 3 0-16,-2 2 0 15,-2 3 0-15,2 12 0 0,0 11 0 16,2 4 0-16,0 5 0 0,5-7 0 16,-1-5 0-16,2-7 0 0,3-5 0 15,3-2 0-15,-1-5 0 0,-5-4-1497 16,0-6-544-16,-3-2-1237 0</inkml:trace>
  <inkml:trace contextRef="#ctx0" brushRef="#br0" timeOffset="138724.25">16909 8980 7203 0,'0'0'989'0,"0"0"-989"0,0 0 0 15,0 0 0-15,-23 65 0 0,13-9 0 16,4 9 0-16,2 5 0 0,4-6 0 16,0 1 0-16,10-2 0 15,-4-3 0-15,5-2 0 0,-7 0 0 16,0-4 0-16,-4-15-381 0,-4-7-6362 0</inkml:trace>
  <inkml:trace contextRef="#ctx0" brushRef="#br0" timeOffset="139241.38">17513 9624 3925 0,'0'0'621'0,"0"40"-137"0,0-22 236 0,0-6-332 0,0-4-116 16,0-5 9-16,0 0-201 0,0-3 4 15,0 0 184-15,0-5 196 0,-2-8-60 16,-5-7-203-16,3-8-201 0,0-4 0 16,2-3 0-16,2-2 0 15,8-1 0-15,3 4 0 0,3 3 0 16,3 4 0-16,3 4 0 0,1 5 0 16,0 2 0-16,6 4 0 0,-3 2 0 15,3 6 0-15,-4 2-113 0,-9 2-1219 16,1 0-485-16</inkml:trace>
  <inkml:trace contextRef="#ctx0" brushRef="#br0" timeOffset="139535.06">17843 9370 4650 0,'0'0'1344'0,"0"0"-675"0,0 0 347 16,0 0-672-16,0 0-175 15,0 0-169-15,-57-20 0 0,30 31 0 16,0 10 0-16,2 5 0 0,6 6 0 15,5 3 0-15,4 1 0 0,3-1 0 16,7-5 0-16,13-2 0 0,7-6 0 16,11-9 0-16,7-5 0 15,5-6 0-15,3-7 0 0,-3-7 0 16,-2-6 0-16,-4-2 0 16,-8-2 0-16,-12 0 0 0,-11-3 0 15,-6 0 0-15,0 0 0 0,-10-1 0 16,-5 2 0-16,-1 3 0 0,-1 6 0 15,-3 3 0-15,3 9 0 0,3 3-377 16,-3 3-679-16,11 5-89 0,2 0-1208 16,4 2-668-16</inkml:trace>
  <inkml:trace contextRef="#ctx0" brushRef="#br0" timeOffset="139806.19">18182 9371 3437 0,'0'0'3582'0,"0"0"-2606"15,0 0-779-15,-31-46-197 0,17 34 0 16,-1 6 0-16,-1 3 0 0,4 3 0 16,-5 9 0-16,-2 7 0 15,5 8 0-15,-3 6 0 0,7 4 0 16,0 2 0-16,8-1 0 0,2-2 0 16,6-5 0-16,10-3 0 0,9-6 0 15,2-5 0-15,4-9 0 16,-4-4 0-16,6-6 0 0,-4-7 0 15,-6-3 0-15,-7-4 0 0,-3-4 0 16,-7 0 0-16,-4-4 0 0,-2-1 0 16,-6-2 0-16,-1 0 0 0,-1 0 0 15,0 4 0-15,0 5 0 0,1 5-529 16,7 8-499-16,0 5-285 0,-4 0-1664 0</inkml:trace>
  <inkml:trace contextRef="#ctx0" brushRef="#br0" timeOffset="140250.32">18329 9369 6186 0,'-12'39'805'0,"3"-5"-201"16,-1 5-7-16,2-5-597 15,2-5 0-15,2-4 0 0,4-5 0 16,0-5 0-16,0-7 0 0,4-5 0 16,6-3 0-16,2-8 0 0,3-6 0 15,-5-6 0-15,7-7 0 16,-7-1 0-16,5-5 0 0,-3-4 0 15,0 4 0-15,1 0 0 0,1 8 0 16,-3 7 0-16,-5 8 0 0,0 6 0 16,-6 3 0-16,6 1 0 0,-2 9 0 15,-4 10 0-15,0 7 0 0,0 3 0 16,-4-1 0-16,-2-5 0 0,4-3 0 16,0-6 0-16,2-5 0 15,0-2 0-15,4-4 0 0,4-2 0 16,1-2 0-16,5-10 0 0,3-3 0 15,1-5 0-15,-5-4 0 16,3 1 0-16,3-4 0 0,-7 2 0 16,-2 5 0-16,-3 6 0 0,-7 6 0 15,4 6 0-15,-4-2 0 0,0 2 0 16,0 1 0-16,0 0 0 0,0 9 0 16,6 7 0-16,-2 10 0 0,-4 6 0 15,4 3 0-15,-4-2 0 0,0-2 0 16,-4-3 0-16,4-2-241 15,0-8-883-15,0-4-385 0</inkml:trace>
  <inkml:trace contextRef="#ctx0" brushRef="#br0" timeOffset="140590.09">19007 9308 1820 0,'0'0'3666'0,"0"0"-2906"15,-37-30-15-15,25 26-201 16,-5-1-200-16,5 5-31 0,-7 0-313 0,2 0 0 16,1 0 0-16,-1 5 0 15,3-1 0-15,4 0 0 0,3 1 0 16,3 1 0-16,4 7 0 0,0 7 0 16,9 5 0-16,3 2 0 0,4 1 0 15,5-2 0-15,4-1 0 16,-2 1 0-16,6-3 0 0,-2-3 0 15,-1-2 0-15,-3-1 0 0,-6-4 0 16,-5-4 0-16,-6 2 0 0,-6-1 0 16,-8 0 0-16,-9 1 0 0,-9 1 0 15,-10 0 0-15,-7-3 0 0,4 1 0 16,-1-4 0-16,3-2 0 16,6-4 0-16,9-3 0 0,1-7-17 15,6 2-2464-15,11-6-1117 0</inkml:trace>
  <inkml:trace contextRef="#ctx0" brushRef="#br0" timeOffset="141103.07">19388 9599 2765 0,'0'0'2393'0,"0"0"-1365"0,47-24-415 0,-30 25 275 15,-3 11-448-15,1 8-375 0,1 9-65 16,-4 3 0-16,-1 7 0 0,-3 1 0 16,-6 2 0-16,-2 0 0 0,-8 2 0 15,-7-1 0-15,-5-1 0 0,-7-2 0 16,-2-6 0-16,-4-6 0 16,10-6 0-16,-2-10 0 0,13-8 0 15,4-4 0-15,4-7 0 0,4-2-1177 16,2-14-2637-16</inkml:trace>
  <inkml:trace contextRef="#ctx0" brushRef="#br0" timeOffset="141634.68">19958 9058 5154 0,'0'0'300'0,"0"0"708"0,0 0 177 0,0 0-640 15,0 0-545-15,0 0 0 0,-19 50 0 16,9-8 0-16,2 6 0 0,0 5 0 16,8-1 0-16,-2 6 0 0,-3 2 0 15,1-1 0-15,4-1 0 16,0-2 0-16,0-6 0 0,0-9 0 15,11-7 0-15,-1-12 0 0,11-13 0 16,3-9 0-16,5-14 0 0,6-10 0 16,-1-9 0-16,-6-3 0 0,-5-2 0 15,-10 1 0-15,-9 4 0 0,-10 5 0 16,-11 6 0-16,-8 4 0 0,-6 8 0 16,0 6 0-16,0 5 0 15,2 10 0-15,4 2 0 0,5 1 0 16,3 2 0-16,5-2 0 0,4-1 0 15,8-3-865-15,10 1 56 0,11-5-191 16,-5-1-961-16,5-5 572 0</inkml:trace>
  <inkml:trace contextRef="#ctx0" brushRef="#br0" timeOffset="141940.64">20245 9479 6226 0,'0'0'1241'0,"0"0"-529"0,0 0-699 15,0 0-13-15,0 0 0 0,0 0 0 16,0 0 0-16,0 0 0 0,0 0 0 16,-12 51 0-16,8-25 0 0,2-1 0 15,2-5 0-15,0 0 0 0,4-3 0 16,2-2 0-16,4-3 0 16,7-5 0-16,0-1 0 0,7-6 0 15,-1-6 0-15,6-5 0 0,-4-3 0 16,-5-5 0-16,-5-1 0 0,-5-1 0 15,1-3 0-15,-5 1 0 0,-6 2 0 16,0 2 0-16,0 2 0 16,-6 1 0-16,-1-2 0 0,3 2 0 15,-6-1 0-15,4 1-393 0,0 4-996 16,-3-1-780-16</inkml:trace>
  <inkml:trace contextRef="#ctx0" brushRef="#br0" timeOffset="142171.34">20586 9064 6687 0,'0'0'1408'16,"0"0"-1311"-16,0 0-97 0,0 0 0 16,0 0 0-16,0 0 0 15,-6 64 0-15,2-16 0 0,4 6 0 16,0-1 0-16,0 0 0 0,0 1 0 15,0 0 0-15,0 0 0 0,-6-2 0 16,-4-3 0-16,-7-2 0 0,1-4 0 16,-9-9 0-16,8-10-1253 15,3-10-1012-15</inkml:trace>
  <inkml:trace contextRef="#ctx0" brushRef="#br0" timeOffset="142275.4">20421 9535 7203 0,'0'0'684'0,"0"0"-379"15,54-29-305-15,-17 22 0 0,4 0 0 16,7 0 0-16,6-2 0 0,-3 0 0 16,3-4 0-16,-19 5 0 0,2-6-3754 0</inkml:trace>
  <inkml:trace contextRef="#ctx0" brushRef="#br0" timeOffset="143442.03">5323 10429 4041 0,'0'0'2550'0,"0"0"-1394"0,-4 47-711 0,4-21-445 16,-4 5 0-16,1-1 0 0,-1-1 0 16,0 0 0-16,2-1 0 15,2-6 0-15,0-4 0 0,2-2 0 16,2-8 0-16,0-2-2278 0,-4-6-991 0</inkml:trace>
  <inkml:trace contextRef="#ctx0" brushRef="#br0" timeOffset="143583.37">5377 10072 7031 0,'0'0'1092'0,"0"0"-1023"0,0 0-69 16,-33-29 0-16,28 28 0 16,1-2 0-16,2 1 0 0,2 2 0 15,0 0 0-15,0 0-661 0,6 5-1628 0</inkml:trace>
  <inkml:trace contextRef="#ctx0" brushRef="#br0" timeOffset="143903.24">5585 10049 5606 0,'0'0'884'0,"0"0"-195"0,0 0 324 16,0 0-1013-16,0 0 0 0,-10 38 0 16,16-1 0-16,-2 8 0 15,3 7 0-15,3-1 0 0,-6 4 0 16,2 3 0-16,0 0 0 0,5 0 0 15,-1-2 0-15,-6-7 0 16,2-6 0-16,1-10 0 0,-3-8 0 16,0-10 0-16,-4-9-3482 0</inkml:trace>
  <inkml:trace contextRef="#ctx0" brushRef="#br0" timeOffset="144051.29">5470 10451 7135 0,'0'0'692'16,"0"0"-327"-16,0 0-365 0,47-4 0 16,-18 2 0-16,6 1 0 0,-4 0 0 15,0 0 0-15,0-1 0 0,2 0 0 16,-10 1 0-16,0-4-1521 0</inkml:trace>
  <inkml:trace contextRef="#ctx0" brushRef="#br0" timeOffset="144553.24">6474 10425 3877 0,'0'0'909'0,"0"0"-153"16,0 0 429-16,0 0-493 0,0 0-172 15,0 0-267-15,-10 64-253 0,10-25 0 16,-4 4 0-16,4-3 0 0,4 3 0 16,6-5 0-16,5-4 0 15,1-5 0-15,11-9 0 0,-6-8 0 16,6-7 0-16,-3-5 0 0,-3-9 0 16,-2-3 0-16,-1-7 0 15,-1-4 0-15,-7-3 0 0,-6-4 0 16,3-2 0-16,-7-1 0 0,0 0 0 15,0 0 0-15,-5 3 0 0,3 2 0 16,-2 5 0-16,0 1 0 0,-2 5-453 16,6 6-295-16,0 1 31 0,-4 7-1183 15,4-2-430-15</inkml:trace>
  <inkml:trace contextRef="#ctx0" brushRef="#br0" timeOffset="144910.6">7016 10430 6771 0,'0'0'952'0,"0"0"-483"0,-42-24-469 16,26 18 0-16,-1 0 0 0,1 5 0 16,-3-1 0-16,3 1 0 15,3 1 0-15,5 0 0 0,2 0 0 16,2 2 0-16,2 0 0 0,-2 6 0 15,-1 3 0-15,5 5 0 0,9-1 0 16,7 2 0-16,5-4 0 0,6-4 0 16,4-2 0-16,0 0 0 0,2 0 0 15,-2 1 0-15,-8 0 0 0,-5 3 0 16,-5 2 0-16,-5 3 0 16,-6 0 0-16,-2 0 0 0,-6 3 0 15,-9 0 0-15,-1 2 0 0,-7 2 0 16,-2-1 0-16,-8 1 0 0,-4-2 0 15,-2-1 0-15,1-4 0 0,1-5 0 16,6-4 0-16,8-6 0 16,9-2 0-16,8-5-1521 0,2-9-873 0</inkml:trace>
  <inkml:trace contextRef="#ctx0" brushRef="#br0" timeOffset="145405.94">7295 10393 6290 0,'0'0'849'0,"0"0"-205"0,0 0-235 16,0 0-409-16,-37 58 0 0,24-11 0 15,3 8 0-15,6-2 0 0,4-9 0 16,4-5 0-16,8-4 0 0,5-9 0 16,8-7 0-16,-1-8 0 0,5-9 0 15,2-5 0-15,5-12 0 16,-5-5 0-16,-9-6 0 0,3-5 0 16,-8-2 0-16,-5-4 0 0,3 1 0 15,-11-1 0-15,2 0 0 0,-6 1 0 16,0 4 0-16,0 6 0 0,-4 6 0 15,2 7 0-15,-2 5 0 16,-3 4 0-16,3 4 0 0,2 0-1842 16,-2 0-1299-16</inkml:trace>
  <inkml:trace contextRef="#ctx0" brushRef="#br0" timeOffset="146024.38">7818 10528 5038 0,'0'0'656'0,"0"0"593"16,0 0-341-16,0 0-567 0,-25-39-341 15,9 29 0-15,-1 0 0 16,-2 2 0-16,3 2 0 0,-1 2 0 16,7 5 0-16,0 10 0 0,-1 6 0 15,1 11 0-15,-5 5 0 0,7 5 0 16,4-1 0-16,0-4 0 0,4-2 0 15,4-6 0-15,8-6 0 16,7-9 0-16,4-9 0 0,8-6 0 16,0-10 0-16,-4-4 0 0,4-3 0 15,-9-2 0-15,-1 3 0 0,-6 3 0 16,-9 6 0-16,-2 5 0 0,-4 5 0 16,0 2 0-16,0 5 0 15,-10 11 0-15,-1 9 0 0,1 7 0 16,0 4 0-16,5-6 0 0,5-7 0 15,9-4 0-15,1-6 0 0,7-6-849 16,-7-3-500-16,0-4-532 0</inkml:trace>
  <inkml:trace contextRef="#ctx0" brushRef="#br0" timeOffset="146212.51">8025 10125 6422 0,'0'0'725'0,"0"0"291"0,0 0-987 16,0 0-29-16,-23 57 0 0,12-13 0 16,1 8 0-16,2 5 0 0,2-3 0 15,2 3 0-15,1-1 0 0,3-1 0 16,0-8 0-16,3-8 0 16,5-7 0-16,-2-9 0 0,4-13-353 15,1-5-1160-15,-5-7-395 0</inkml:trace>
  <inkml:trace contextRef="#ctx0" brushRef="#br0" timeOffset="146416.32">8155 10181 6611 0,'0'0'1060'0,"0"0"-539"16,0 0-521-16,-4 52 0 0,2-12 0 16,-3 9 0-16,-1 2 0 15,-2-2 0-15,2-1 0 0,2 1 0 16,2-3 0-16,-3-3 0 0,5-7 0 15,0-5 0-15,5-7 0 0,1-10 0 16,8-12 0-16,3-9 0 16,3-14-641-16,1 0-1248 0,-4-5-140 0</inkml:trace>
  <inkml:trace contextRef="#ctx0" brushRef="#br0" timeOffset="146818.45">8302 10398 5102 0,'0'0'808'0,"0"0"-232"0,-21 41-15 16,15-14-509-16,2 0-8 0,4-1-12 16,0-1-28-16,6-5-4 0,8-6 0 15,3-3-8-15,-3-5 8 0,5-4 0 16,-1-2 8-16,-5-3-8 16,-5-1 12-16,-2-1 0 0,-2-1-12 15,3-4 20-15,-7-4-8 0,0-1 0 16,0 4 168-16,0 3 92 0,0 6 0 15,0 1-51-15,0 1-221 0,0 2 0 16,0 9 0-16,0 11 0 0,6 9 0 16,0 7 0-16,2 2 0 15,-1 3 0-15,-3 3 0 0,2 4 0 16,-6 2 0-16,-4 3 0 0,-9 3 0 16,-3 3 0-16,-15 0 0 15,-4-1 0-15,-7-4 0 0,-1-3 0 16,-9-5 0-16,3-6 0 0,3-10 0 15,-1-8 0-15,3-13 0 0,9-11 0 16,8-16 0-16,6-14 0 0,11-16 0 16,0-8 0-16,10-11 0 0,4 2 0 15,17 5 0-15,5 3 0 0,12 7 0 16,9 3 0-16,-1 1 0 16,3 1-165-16,-11 11-1171 0,-3-1-990 0</inkml:trace>
  <inkml:trace contextRef="#ctx0" brushRef="#br0" timeOffset="147193.47">9195 10451 4486 0,'0'0'780'0,"16"-37"132"0,-16 23 313 0,-6 7-529 0,-9 2-603 15,-7 5-93-15,-9 5 0 0,2 7 0 16,0 9 0-16,4 6 0 0,4 6 0 15,9 3 0-15,2 4 0 0,10 0 0 16,0-3 0-16,10-3 0 16,6-6 0-16,7-5 0 0,6-8 0 15,-2-4 0-15,6-10 0 0,-2-2 0 16,0-12 0-16,0-6 0 0,-4-9-101 16,-2 5-963-16,-9-7-1686 0</inkml:trace>
  <inkml:trace contextRef="#ctx0" brushRef="#br0" timeOffset="147405.07">9317 10066 6090 0,'0'0'388'0,"0"0"961"15,0 0-984-15,-38 8-365 0,24 19 0 16,1 14 0-16,3 4 0 16,-4 6 0-16,3 3 0 0,1 3 0 15,4 6 0-15,2 3 0 0,4 0 0 16,4-5 0-16,6-4 0 0,5-10 0 15,3-9 0-15,11-9 0 0,0-13-157 16,2-12-1820-16,-4-4-116 16,-2-13-1532-16</inkml:trace>
  <inkml:trace contextRef="#ctx0" brushRef="#br0" timeOffset="147682.21">9511 10576 6450 0,'0'0'933'0,"0"0"-213"0,-17-49-631 15,13 32-89-15,-2 0 0 0,-4 4 0 16,-1 1 0-16,1 5 0 0,0 6 0 16,-7 5 0-16,1 10 0 0,-3 10 0 15,-2 6 0-15,5 5 0 0,3 1 0 16,3-1 0-16,10-1 0 0,0-6 0 16,12-5 0-16,13-8 0 15,2-9 0-15,6-6 0 0,6-14 0 16,-6-4 0-16,3-7 0 0,-14 2 0 15,-7-1 0-15,-9 1 0 16,-6 0 0-16,-6 1 0 0,-5 2 0 16,1 1 0-16,0 1-25 0,-1 0-407 15,1 4-64-15,-6 0-709 0,7 3-135 16,-3 3-789-16</inkml:trace>
  <inkml:trace contextRef="#ctx0" brushRef="#br0" timeOffset="148191.29">9622 10649 6262 0,'0'0'397'0,"0"0"-157"0,0 0 692 15,50 0-604-15,-33-13-295 0,3-4-33 16,1-5 0-16,-2-4 0 0,1-5 0 16,-1 5 0-16,-7-1 0 0,-1 4 0 15,-7 3 0-15,-2 6 0 0,-2 4 0 16,-2 2 0-16,-13 4 0 0,3 2 0 16,-13 6 0-16,2 8 0 15,-6 10 0-15,2 6 0 0,5 6 0 16,1 3 0-16,2 0 0 0,9 1 0 15,8-2 0-15,2-5 0 16,12-4 0-16,7-6 0 0,8-4 0 16,6-9 0-16,6-8-185 0,5-6-415 15,3-12 96-15,5-8-373 0,-11 4 81 16,-4-4-1149-16</inkml:trace>
  <inkml:trace contextRef="#ctx0" brushRef="#br0" timeOffset="148512.7">10156 10436 3045 0,'0'0'2849'16,"0"0"-1960"-16,-52-29-377 0,36 22 260 16,-5 1-647-16,0 4-125 0,1 1 0 15,3 1 0-15,7 2 0 0,-1 5 0 16,-3 5 0-16,4 1 0 16,3 2 0-16,-3 2 0 0,6 1 0 15,4 0 0-15,4-1 0 0,6-1 0 16,11-2 0-16,0-2 0 0,6-4 0 15,4-2 0-15,2-1 0 16,-2-4 0-16,-5 3 0 0,-5-1 0 16,-4 1 0-16,-9-1 0 0,-8 1 0 15,0 1 0-15,-4 4 0 0,-17 8 0 16,-2 2 0-16,-12 3 0 0,-2 1 0 16,0-2 0-16,-4-1 0 15,3-1 0-15,1-3 0 0,10-6 0 16,7-4 0-16,9-4 0 0,7-2-481 15,4-8-327-15,15-7-93 0,11-12-415 16,1 2 223-16,8-4-95 0</inkml:trace>
  <inkml:trace contextRef="#ctx0" brushRef="#br0" timeOffset="148817.99">10257 10525 5602 0,'0'0'1521'0,"0"39"-897"0,-4-14-179 15,2 1-445-15,-2-1 0 0,-2 0 0 16,1-3 0-16,3 1 0 16,-2-5 0-16,4-2 0 0,-4-5 0 15,4-5 0-15,0-3 0 0,0-3 0 16,0 0 0-16,0-6 0 0,8-12 0 16,3-9 0-16,5-9 0 15,5-5 0-15,6 2 0 0,-7 7 0 16,1 4 0-16,-9 10 0 0,-1 7 0 15,-5 8 0-15,-2 2 0 0,-4 2 0 16,0 6 0-16,0 6 0 0,0 6 0 16,0 3 0-16,0-1 0 0,0-1 0 15,0-8 0-15,0 1 0 0,0-2 0 16,4 0 0-16,-2-1 0 16,2-2-225-16,1-3-1139 0,-5-2-489 0</inkml:trace>
  <inkml:trace contextRef="#ctx0" brushRef="#br0" timeOffset="149028.32">10509 10124 2481 0,'0'0'3161'0,"0"0"-2561"16,4 52-227-16,3-32 23 0,3 3 100 15,0-3-292-15,7-2-120 0,-3-3-76 16,3-2-8-16,-1-2-400 0,5-6-705 16,-7-2-295-16,-1-3-553 0</inkml:trace>
  <inkml:trace contextRef="#ctx0" brushRef="#br0" timeOffset="149230.74">10776 10129 3853 0,'0'0'2593'0,"0"0"-1840"16,0 0 240-16,0 0-993 16,0 0 0-16,0 0 0 0,-10 37 0 15,12 0 0-15,2 11 0 0,0 3 0 16,-2 0 0-16,6 2 0 0,-2-1 0 16,-1 2 0-16,-3-6 0 15,2 0 0-15,-4-7 0 0,-6-5-89 16,6-11-1123-16,-9-7-293 0</inkml:trace>
  <inkml:trace contextRef="#ctx0" brushRef="#br0" timeOffset="149380.44">10735 10570 7043 0,'0'0'808'0,"0"0"-467"15,41-1-341-15,-25-2 0 0,5 1 0 16,0-2 0-16,-5 1 0 0,5-1 0 15,-4-4 0-15,-3 2 0 0,-4-4-1153 16</inkml:trace>
  <inkml:trace contextRef="#ctx0" brushRef="#br0" timeOffset="150096.6">11590 10521 6158 0,'0'0'753'16,"0"0"-189"-16,0 0 153 0,0 0-717 16,0 0 0-16,-14 57 0 15,8-14 0-15,-5 3 0 0,5-4 0 16,6-7 0-16,-4-6 0 0,4-5 0 15,4-6 0-15,-4-5 0 0,0-7 0 16,2-3 0-16,2-3 0 0,0-5 0 16,-1-12 0-16,7-11 0 0,4-9 0 15,-3-6 0-15,5 0 0 0,1 7 0 16,-1 4 0-16,3 8 0 16,-7 7 0-16,3 9 0 0,-1 5 0 15,-1 3 0-15,1 4 0 0,-1 8 0 16,1 0 0-16,-2 6 0 0,3 2 0 15,-5-2 0-15,1-1 0 0,-5 0 0 16,4-2 0-16,-10 0 0 16,4-1 0-16,-4-5 0 0,0-1 0 15,0-5 0-15,0-3 0 0,0 2 0 16,0-2 0-16,0-3 0 0,4-8 0 16,3-9 0-16,5-6 0 15,2-2 0-15,1-1 0 0,-3 3 0 16,-1 3 0-16,-5 6 0 0,-2 6 0 15,0 5 0-15,-4 6 0 0,0 0 0 16,0 3 0-16,0 10 0 0,0 10 0 16,-4 6 0-16,0 4 0 0,4-2 0 15,4-5 0-15,0-2 0 0,8-4 0 16,-1-3 0-16,7-4 0 16,1-5 0-16,2-5 0 0,4-3 0 15,-5 0-1117-15,-7-4-408 0,1-3-424 0</inkml:trace>
  <inkml:trace contextRef="#ctx0" brushRef="#br0" timeOffset="150439.38">12217 10580 2941 0,'0'0'2805'0,"-2"-42"-956"0,-7 21-1252 0,-1 6-597 0,-7 3 0 0,1 5 0 16,1 6 0-16,-5 4 0 15,3 10 0-15,-3 8 0 0,-1 6 0 16,-2 5 0-16,3 1 0 0,5-2 0 15,5-5 0-15,4-2 0 0,6-4 0 16,6-3 0-16,8-4 0 0,3-6 0 16,10-6 0-16,2-4 0 0,-3-7 0 15,1-2 0-15,-4-2 0 0,-2-1 0 16,-7 1 0-16,-4 1 0 0,-3 4 0 16,-3 2 0-16,-2 3 0 15,-2 2 0-15,0 2 0 0,0 1 0 16,-2 7 0-16,-2 10 0 0,2 4 0 15,-3 3 0-15,5 0 0 0,-4-2 0 16,4 0 0-16,0-3 0 16,0-4 0-16,0-5 0 0,4-5 0 15,-4-4-221-15,7 0-2120 0,-3-5-184 16</inkml:trace>
  <inkml:trace contextRef="#ctx0" brushRef="#br0" timeOffset="150631.47">12359 10157 7819 0,'0'0'373'0,"0"0"-373"0,0 0 0 15,0 0 0-15,0 0 0 0,-16 39 0 16,20 0 0-16,2 9 0 16,0 5 0-16,3 2 0 0,-3 4 0 15,0 3 0-15,-2-2 0 0,0-5 0 16,-2-8 0-16,7-8 0 0,-3-8 0 15,4-13 0-15,0-10 0 16,3-13-453-16,-3-5-1980 0,1-13 272 0</inkml:trace>
  <inkml:trace contextRef="#ctx0" brushRef="#br0" timeOffset="150827.03">12541 10099 608 0,'0'0'6251'0,"-10"-34"-5079"0,6 28-1011 16,4 6-161-16,-6 12 0 0,1 17 0 15,5 11 0-15,-2 12 0 0,2 4 0 16,2 1 0-16,-2 4 0 0,0 2 0 16,0 1 0-16,0 0 0 0,-2-4 0 15,-2-5 0-15,4-8 0 0,0-6 0 16,0-9 0-16,0-12-869 16,-4-10-4486-16</inkml:trace>
  <inkml:trace contextRef="#ctx0" brushRef="#br0" timeOffset="150968.45">12359 10617 7759 0,'0'0'244'0,"0"0"-55"0,0 0-189 15,50-17 0-15,-17 6 0 0,4-1 0 16,0 2 0-16,-1 4 0 0,-5 4 0 16,-5 2 0-16,-3 0 0 15,-8 0-1509-15,-5 1-1189 0</inkml:trace>
  <inkml:trace contextRef="#ctx0" brushRef="#br0" timeOffset="151334.28">12711 10668 4482 0,'0'0'3417'16,"0"0"-3124"-16,31-45-293 16,-15 13 0-16,3-4 0 0,-3 0 0 15,-5-3 0-15,-5 2 0 0,0 0 0 16,-6 9 0-16,0 9 0 0,-6 8 0 15,0 9 0-15,-9 3 0 0,3 12 0 16,-13 7 0-16,4 10 0 0,5 4 0 16,1 5 0-16,5 3 0 15,4 0 0-15,6-1 0 0,6-5 0 16,9-5-41-16,1-7-299 0,9-6 128 16,6-7 44-16,-4-5-128 15,4-4 148-15,-2-2 76 0,0-6-8 16,-7 0 0-16,-1-1-32 0,-6 2-93 15,-9 1 153-15,0 3 52 0,-6-2 169 16,0 1 231-16,0 0 216 0,-6 0 5 16,2-2-621-16,-3 0 0 15,1-6 0-15,2-6 0 0,4-5 0 16,0-5 0-16,10 0 0 0,5 1 0 0,1-1 0 16,1 1 0-16,4-1 0 15,5-1 0-15,-9 4 0 0,4 1-1625 0</inkml:trace>
  <inkml:trace contextRef="#ctx0" brushRef="#br0" timeOffset="151862.28">14071 10111 6358 0,'0'0'381'0,"0"0"35"0,-41 47 132 0,30-12-59 16,-1 5-489-16,8 6 0 0,2 8 0 15,2 2 0-15,0 5 0 16,2 1 0-16,2 0 0 0,2-1 0 16,0-4 0-16,-6-4 0 0,4-5 0 15,-4-8 0-15,4-3 0 0,-4-8 0 16,0-11-297-16,0-7-1388 0,-4-10-620 0</inkml:trace>
  <inkml:trace contextRef="#ctx0" brushRef="#br0" timeOffset="152016.54">13924 10630 6338 0,'0'0'781'16,"52"-45"-265"-16,-19 24 41 15,2 4-557-15,-2 4 0 0,-2 5 0 16,0 3 0-16,-4 5 0 0,-2 0 0 15,-5 0 0-15,-3 0-289 0,-3 0-2660 16,-1 0-1633-16</inkml:trace>
  <inkml:trace contextRef="#ctx0" brushRef="#br0" timeOffset="152279.26">14333 10565 5198 0,'0'0'1312'0,"-33"3"121"15,9 1-1184-15,1 2-249 16,-2 5 0-16,0 4 0 0,2 5 0 15,3 5 0-15,5 1 0 0,3 3 0 16,12-1 0-16,0 0 0 16,12-5 0-16,7-3 0 0,4-6 0 15,8-7 0-15,6-5 0 0,0-4 0 16,0-8 0-16,-2-6 0 0,-12-3 0 16,-2-2 0-16,-11-1 0 15,-6 1 0-15,-4 0 0 0,-4 0 0 16,-6-1 0-16,-1 3 0 0,-1 1 0 15,2 4 0-15,-5 1 0 0,9 5-333 16,-4 4-755-16,6 1-125 0,4 2-1500 0</inkml:trace>
  <inkml:trace contextRef="#ctx0" brushRef="#br0" timeOffset="152551.09">14553 10544 1764 0,'0'0'3382'16,"0"0"-1637"-16,0 0-917 0,0 0-355 15,0 0-473-15,-36 3 0 0,20 4 0 16,6 5 0-16,-5 2 0 0,5 6 0 16,-1 4 0-16,-1 3 0 15,6 0 0-15,2-1 0 0,8 0 0 16,6-4 0-16,7 0 0 0,-1-4 0 16,5-5 0-16,6-4 0 15,0-5 0-15,-1-4 0 0,-1-5 0 16,2-6 0-16,-6-4 0 0,-5-4 0 15,-1-2 0-15,-5-1 0 0,-6 1 0 16,-4-2 0-16,-8 3 0 0,-2-2 0 16,-3 1 0-16,-5 2 0 0,1 0 0 15,1 5 0-15,-1 2 0 0,7 4 0 16,1 2-785-16,1 2-1108 0</inkml:trace>
  <inkml:trace contextRef="#ctx0" brushRef="#br0" timeOffset="153318.31">15503 10493 4390 0,'0'0'1972'0,"-24"44"-835"0,13-10-969 0,1 4 20 0,0 2 80 15,3-2-199-15,1 1-69 0,2-3 0 16,4-2 0-16,0-5 0 0,0-1 0 15,0-4 0-15,0-5 0 0,0-5 0 16,0-6 0-16,0-5 0 0,4-2 0 16,-2-1 0-16,7-11 0 15,7-10 0-15,5-11 0 0,6-7 0 0,-5-3 0 16,3 4 0-16,-4 5 0 16,-5 7 0-16,1 10 0 0,-9 7 0 15,-2 8 0-15,-6 1 0 0,4 6 0 16,-1 8 0-16,-3 4 0 0,0 2 0 15,-7 1 0-15,7-2 0 0,-4-2 0 16,4-4 0-16,0-5 0 16,0-3 0-16,4-4 0 0,3-1 0 15,3-6 0-15,6-12 0 0,3-7 0 16,2-7 0-16,-3-1 0 0,1 2 0 16,-7 3 0-16,-1 2 0 15,-1 8 0-15,-6 7 0 0,-2 6 0 16,-2 4 0-16,0 3 0 0,2 13 0 15,0 11 0-15,5 9 0 0,-3 2 0 16,2-2 0-16,4-8 0 0,5-3 0 16,-5-4 0-16,7-5 0 0,-1-4 0 15,-1-5 0-15,-5-3-893 0,2-3-1324 16,-8-3-152-16</inkml:trace>
  <inkml:trace contextRef="#ctx0" brushRef="#br0" timeOffset="153554.85">15966 10640 3057 0,'0'0'3401'0,"0"0"-2352"0,0 0-364 0,0 0-685 16,-20 34 0-16,16-8 0 0,-3 0 0 15,7 1 0-15,0-3 0 0,7-1 0 16,3-2 0-16,0-2 0 0,7-4 0 16,4-5 0-16,-1-4 0 15,1-5 0-15,4-3 0 0,-9-8 0 16,-1-1 0-16,-7-5 0 0,2-2 0 15,-6-1 0-15,1-2 0 0,-3-1 0 16,-2 1 0-16,-2 1 0 0,-7 2 0 16,-1 5 0-16,4 2 0 0,4 2 0 15,0-2-1101-15,2 3-300 0,0-2-2937 16</inkml:trace>
  <inkml:trace contextRef="#ctx0" brushRef="#br0" timeOffset="153784.54">16351 10543 4570 0,'0'0'1720'0,"0"0"-515"0,0 0-633 15,0 0-447-15,-41 3-125 0,22-2 0 16,-2 5 0-16,3 4 0 0,-1 5 0 16,5 7 0-16,-7 5 0 15,11 5 0-15,-1 1 0 0,11-1 0 16,4-1 0-16,9-4 0 0,12-4 0 15,2-6 0-15,10-6 0 0,8-9 0 16,-1-7 0-16,7-10 0 0,-7-8 0 16,1-7 0-16,-8-4 0 0,-4-7 0 15,-12 9-1537-15,-4-5-1857 0</inkml:trace>
  <inkml:trace contextRef="#ctx0" brushRef="#br0" timeOffset="154096.73">16597 10112 5770 0,'0'0'1889'16,"-4"38"-1356"-16,4-6-533 16,0 4 0-16,0 7 0 0,0 7 0 15,-6 7 0-15,6 1 0 0,-5 4 0 16,3-3 0-16,2-1 0 0,0-8 0 16,2-5 0-16,3-9 0 15,5-8 0-15,-4-9 0 0,4-9 0 16,5-10 0-16,1-11 0 0,9-13 0 15,-2-9 0-15,4-6 0 0,-2 0 0 16,-3 5 0-16,-3 8 0 0,-7 12 0 16,-3 9 0-16,-1 6 0 0,-4 14 0 15,0 6 0-15,-2 6 0 0,-2 5 0 16,0-2 0-16,0 1 0 0,0-6 0 16,0-4 0-16,4-7 0 15,1-5 0-15,-3-6-85 0,2-4-1652 0</inkml:trace>
  <inkml:trace contextRef="#ctx0" brushRef="#br0" timeOffset="186283.32">5833 12772 7111 0,'0'0'388'15,"0"0"305"-15,0 0-693 0,0 0 0 16,0 0 0-16,-20 43 0 15,20-11 0-15,4 5 0 0,0 4 0 16,-2 0 0-16,2 2 0 0,-4 5 0 16,-8 0 0-16,0 0 0 0,-3-7 0 15,1-5 0-15,6-13 0 16,-2-7 0-16,6-10 0 0,0-5 0 16,0-1 0-16,6-14 0 0,6-16 0 15,9-15 0-15,4-12 0 0,-3-4 0 16,-1 1 0-16,0 1 0 0,-5 0 0 15,-1 8 0-15,-5 9 0 0,-4 17 0 16,-1 12 0-16,-1 10 0 0,-4 3 0 16,0 0 0-16,2 2 0 0,6 5 0 15,2 9 0-15,3 9 0 16,7 5 0-16,-5 5 0 0,-5-2 0 16,1-4 0-16,-1-5 0 0,-2-3 0 15,0-5 0-15,-1-5 0 0,-7-4 0 16,4-5 0-16,-4-1 0 0,2-1 0 15,2-3 0-15,6-12 0 16,1-9 0-16,5-10 0 0,5-5 0 16,-7 2 0-16,3 2 0 15,-1 3 0-15,1 4 0 0,-3 9 0 16,-7 8 0-16,-3 6 0 0,-4 5 0 16,0 4 0-16,0 5 0 0,4 12 0 15,2 7 0-15,0 5 0 0,5 4 0 16,-5-3 0-16,4 0 0 0,0-2 0 15,1-1 0-15,-1-2 0 0,0-4 0 16,1-4 0-16,-1-7 0 0,-6-6-3030 0</inkml:trace>
  <inkml:trace contextRef="#ctx0" brushRef="#br0" timeOffset="186778.34">6621 12899 5002 0,'0'0'868'0,"0"0"241"15,0 0-333-15,0 0-339 16,-10-38-437-16,10 27 0 0,-4 2 0 16,1 2 0-16,-1 0 0 0,-6-2 0 15,-7 9 0-15,-3 5 0 0,-1 15 0 16,-4 10 0-16,7 7 0 0,-7 4 0 15,10 4 0-15,5 0 0 16,8 0 0-16,2-3 0 0,12-8 0 16,9-4 0-16,10-12 0 0,4-8 0 15,5-10 0-15,-1-9 0 0,-2-8 0 16,-10-6 0-16,-6-4 0 16,-11 1 0-16,-4-2 0 0,-12-1 0 15,-4 2 0-15,-5 0 0 0,-1 3 0 16,-1 0 0-16,-4 4 0 0,5 0 0 15,5 5 0-15,1 4 0 0,6 2 0 16,4 6-41-16,4 2-763 0,2 1-1369 16,5 0-176-16</inkml:trace>
  <inkml:trace contextRef="#ctx0" brushRef="#br0" timeOffset="187432.23">7020 12934 5890 0,'0'0'1305'0,"0"0"-589"0,-15-37-435 0,9 20-281 15,0 2 0-15,-4 4 0 16,6 0 0-16,-3 5 0 0,3 3 0 16,-2 3 0-16,-2 0 0 0,-5 14 0 15,-7 17 0-15,-7 11 0 0,0 12 0 16,6-1 0-16,5-9 0 15,12-5 0-15,6-7 0 0,8-6 0 16,9-6 0-16,-3-8 0 0,5-6 0 16,6-6 0-16,-5-8 0 0,3-8 0 15,0-7 0-15,-4-7-669 0,-5 5-1336 16,-5-2-1861-16</inkml:trace>
  <inkml:trace contextRef="#ctx0" brushRef="#br0" timeOffset="187632.36">7080 12462 8031 0,'0'0'0'0,"0"0"161"16,0 0-161-16,0 0 0 0,-2 33 0 15,-9 1 0-15,5 9 0 16,-4 4 0-16,6 3 0 0,-2 3 0 16,1 8 0-16,1 6 0 0,4 3 0 15,0 1 0-15,0-3 0 0,4-5 0 16,-4-9 0-16,5-8 0 15,1-12 0-15,-6-12 0 0,10-11-181 16,0-11-523-16,1-7-929 0,1-11-584 0</inkml:trace>
  <inkml:trace contextRef="#ctx0" brushRef="#br0" timeOffset="187944.36">7111 13036 5762 0,'0'0'608'0,"0"0"29"0,0 0 99 16,0 0-352-16,0 0-319 0,56 26-65 16,-27-26 0-16,0-1 0 15,2-5 0-15,-5-2 0 0,1 0 0 16,0-4 0-16,-6 0 0 0,-5-3 0 16,-1-1 0-16,-5-3 0 0,-4 2 0 15,-6 0 0-15,0 1 0 0,0 6 0 16,-6 3 0-16,-4 5 0 0,-7 10-133 15,-7 7-63-15,-10 10 80 16,3 7 116-16,0 1-16 0,5-1 40 16,5-2-24-16,11-7 8 0,10-7-8 15,10-6-20-15,11-5-272 16,10-5 0-16,12 0 80 0,-2-4-457 16,-3 1-235-16,-12 0-345 0,-1 2-2680 0</inkml:trace>
  <inkml:trace contextRef="#ctx0" brushRef="#br0" timeOffset="188332.81">7677 12819 2016 0,'0'0'2434'0,"0"0"-1062"16,0 0-335-16,-37 3 3 0,10 2-747 16,-2 2-293-16,2 1 0 0,7 0 0 15,1 3 0-15,9 1 0 16,-1 2 0-16,11 0 0 0,0 3 0 16,11 1 0-16,7 0 0 0,7-1 0 15,6 1 0-15,6-3 0 0,1 2 0 16,-3-1 0-16,2 1 0 0,-6 1 0 15,-2 0 0-15,-8 1 0 0,-11 0 0 16,-2 0 0-16,-8-1 0 0,-10 0 0 16,-5 0 0-16,-5 0 0 15,-11 0 0-15,0-2 0 0,-2 0 0 16,-5-1 0-16,1 1 0 0,-4 0 0 16,-7 1 0-16,-7 2 0 0,-5 0 0 15,8-5-1173-15,-2-2-1240 0</inkml:trace>
  <inkml:trace contextRef="#ctx0" brushRef="#br0" timeOffset="188744.73">5728 13501 6631 0,'0'0'1064'0,"0"0"-780"0,72 24-71 0,-12-13-213 16,17 0 0-16,14-4 0 0,18-4 0 15,24-3 0-15,17-2 0 16,16-1 0-16,10 2 0 0,5 1 0 16,1 1 0-16,-4 4 0 0,-12-3 0 15,-5 0 0-15,-14-1 0 0,-26-1 0 16,-17 0 0-16,-34 1 0 0,-29 0 0 15,-34 0 0-15,-7 0-501 0,-23-1-5258 0</inkml:trace>
  <inkml:trace contextRef="#ctx0" brushRef="#br0" timeOffset="189239.14">6485 13898 4730 0,'0'0'1012'0,"0"0"-220"0,0 0-67 0,0 0 199 0,0 0-915 16,0 0-9-16,-17 49 0 0,9-3 0 15,2 6 0-15,6 5 0 16,0-2 0-16,6 4 0 0,2 7 0 16,-2 0 0-16,-2 3 0 0,3 0 0 15,-7-5 0-15,4-5 0 0,-4-11 0 16,6-13 0-16,-2-12 0 0,8-18 0 15,-1-5-1185-15,-1-15-800 0</inkml:trace>
  <inkml:trace contextRef="#ctx0" brushRef="#br0" timeOffset="189437.6">6784 13985 6490 0,'0'0'881'15,"0"0"-60"-15,0 0-821 0,0 0 0 16,-14 63 0-16,6-21 0 15,-1 3 0-15,5 1 0 0,4-2 0 16,0 1 0-16,2 5 0 16,4 1 0-16,-6 0 0 0,2-2 0 0,-2-4 0 15,0-6 0-15,0-7 0 16,-2-11-1613-16,-4-9-937 0</inkml:trace>
  <inkml:trace contextRef="#ctx0" brushRef="#br0" timeOffset="189608.5">6507 14312 7351 0,'0'0'841'0,"0"0"-841"15,0 0 0-15,0 0 0 0,0 0 0 16,52-11 0-16,-21 7 0 0,0 0 0 16,2-1 0-16,2-1 0 0,7 0 0 15,1 0 0-15,-8 1-1341 0,-6 2-1052 16</inkml:trace>
  <inkml:trace contextRef="#ctx0" brushRef="#br0" timeOffset="190036.67">6964 14192 7167 0,'0'0'1025'15,"0"0"-1025"-15,0 0 0 16,0 0 0-16,46-12 0 0,-9 2 0 16,10 0 0-16,-5 1 0 0,1 2 0 15,-2 2 0-15,-5 1 0 16,-10 4 0-16,-5 3 0 0,-11 6 0 15,-3 5 0-15,-11 7 0 0,-9 8 0 16,-12 7 0-16,-6 5 0 16,-6 4 0-16,0 0 0 0,0 1 0 15,-1-2 0-15,3-2 0 0,13-8 0 16,1-5 0-16,11-7 0 0,10-3 0 16,2-6 0-16,12 0 0 0,7-2 0 15,4-3 0-15,8-1 0 0,4-2 0 16,4-4 0-16,1-1 0 0,1 0 0 15,2-6 0-15,-1-1 0 0,-3-2 0 16,-10-2 0-16,-4-1 0 16,-10 3 0-16,-13-2 0 0,-4-1 0 15,-4 2-1597-15,-7 2-500 0,-1 1-1333 0</inkml:trace>
  <inkml:trace contextRef="#ctx0" brushRef="#br0" timeOffset="190228.34">6935 14427 7799 0,'0'0'393'0,"64"-10"-393"15,-12 3 0-15,2 0 0 16,4-2 0-16,-1-1 0 0,8 1 0 16,1-1 0-16,-2 2 0 0,-13-1 0 15,-9 3-785-15,-15-2-2977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15:57.20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nkml:trace contextRef="#ctx0" brushRef="#br0">17318 7253 2477 0,'0'0'1656'15,"0"0"-959"-15,0 0 115 0,0 0-192 16,0 0-115-16,0 0 275 0,0 0-388 15,0 0-139-15,19-7-253 0,-13-5 0 16,4-12 0-16,1-8 0 0,-1-7 0 16,3-10 0-16,5-5 0 15,3-10 0-15,2-6 0 0,3-7 0 16,5 1 0-16,0 1 0 0,0 11 0 16,-4 13 0-16,-10 14 0 0,-3 15 0 15,-7 13 0-15,-7 5 0 0,0 4 0 16,0 4 0-16,-5 5 0 0,-1 14 0 15,-4 14 0-15,4 11 0 16,2 9 0-16,1 3 0 0,3 3 0 16,7 6 0-16,-1 1 0 0,2 2 0 15,0-4 0-15,3-3 0 0,-7-8 0 16,6-10 0-16,-4-8-553 16,-6-10-227-16,5-13-877 0,-5-7-280 0</inkml:trace>
  <inkml:trace contextRef="#ctx0" brushRef="#br0" timeOffset="153.11">17449 7131 6274 0,'0'0'1177'16,"0"0"-661"-16,0 0-291 0,0 0-225 16,0 0 0-16,41 13 0 0,-18-16 0 15,12-5 0-15,-2-5 0 0,2-3 0 16,-8 2-445-16,-2 0-2120 0</inkml:trace>
  <inkml:trace contextRef="#ctx0" brushRef="#br0" timeOffset="536.27">17796 7208 2313 0,'0'0'3569'0,"0"0"-3397"0,10 47 116 16,1-22 477-16,-1 5-497 15,0 3-52-15,1 6-32 0,1 1-136 0,-8 3 24 16,0 2-56-16,-2-3-8 16,-2-3-16-16,-6-6-132 0,2-8-308 15,-2-11-192-15,0-7-2222 0</inkml:trace>
  <inkml:trace contextRef="#ctx0" brushRef="#br0" timeOffset="876.59">17800 7215 5458 0,'0'0'1337'16,"0"0"-561"-16,23-56-176 16,-13 31-579-16,0-2-21 0,5 1 0 15,-1 0 0-15,-1 2 0 0,3 4 0 16,5 6 0-16,-7 2 0 0,-1 3 0 16,-3 5 0-16,5 2 0 0,-1 2 0 15,3 4 0-15,-1 5 0 16,-6 0 0-16,5 4 0 0,-7 0 0 15,-4 4 0-15,-4-1 0 0,-6 3 0 16,-8 1 0-16,-3 0 0 0,-4 1 0 16,1-6 0-16,-1 0 0 15,3-4 0-15,-1-4 0 0,2-3-365 16,7-3-956-16,6-1-719 0</inkml:trace>
  <inkml:trace contextRef="#ctx0" brushRef="#br0" timeOffset="1299.9">18147 7431 2981 0,'-6'40'1669'0,"2"-7"-1169"15,4 4 84-15,0-11 108 0,6-7-351 16,-2-6 19-16,2-6 128 16,-6-4-308-16,5-3-28 0,-5-3 93 15,0-10-245-15,0-13 0 0,0-12 0 16,0-10 0-16,0-8 0 0,-5-7 0 16,3-7 0-16,2-1 0 0,0 3 0 15,7 10 0-15,5 13 0 0,-4 13 0 16,-2 14 0-16,3 10 0 0,-7 3 0 15,4 3 0-15,-2 1 0 0,6 1 0 16,7 3 0-16,4 7 0 0,-1 1 0 16,5 3 0-16,-6 2 0 15,1 2 0-15,-1 0 0 0,-7 1 0 16,-1 1 0-16,-7 1 0 0,-8 1 0 16,-11 0 0-16,-7 1 0 15,-5-2 0-15,-4-3 0 0,0-4 0 16,-2-5 0-16,6-5 0 0,6-4 0 15,7-8 0-15,3-2-1309 0,7-5-1188 0</inkml:trace>
  <inkml:trace contextRef="#ctx0" brushRef="#br0" timeOffset="2029.04">18631 7228 1708 0,'0'0'128'0,"0"0"2177"0,0 0-764 15,0 32-697-15,0-31-183 0,0 0 291 16,0-1-899-16,0-2-53 0,-2-6 0 15,-2-9 0-15,0-8 0 0,-3-3 0 16,3-4 0-16,4 2 0 16,0 3 0-16,6 3 0 0,5 5 0 15,1 1 0-15,1 4 0 0,3 2 0 16,1 6 0-16,-3 5 0 0,3 1 0 16,-1 4 0-16,-1 2 0 0,-1-2-185 15,-3 1-2780-15</inkml:trace>
  <inkml:trace contextRef="#ctx0" brushRef="#br0" timeOffset="2342.04">19005 7050 6414 0,'0'0'1409'16,"0"0"-1165"-16,-37-8-119 0,27 4-125 15,-3 1 0-15,-1 2 0 0,1 1 0 16,-1 8 0-16,-1 6 0 0,3 10 0 15,-3 5 0-15,5 8 0 0,0 2 0 16,4 3 0-16,6-3 0 16,6-6 0-16,10-2 0 0,5-8 0 15,8-7 0-15,4-9 0 0,4-7 0 16,9-8 0-16,-3-11 0 0,1-8 0 16,-9-3 0-16,-4-2 0 15,-15 0 0-15,-10 1 0 0,-6 0 0 16,-2 3 0-16,-12 0 0 0,4 4 0 15,-7 5 0-15,7 6 0 0,3 6 0 16,1 4 0-16,4 3-1125 0,0 0-292 16,-2 0-688-16</inkml:trace>
  <inkml:trace contextRef="#ctx0" brushRef="#br0" timeOffset="2529.36">19210 6995 7059 0,'0'0'1133'15,"0"0"-1133"-15,8 46 0 0,2-19 0 16,7 4 0-16,-1-3 0 16,9-1 0-16,-2 1 0 0,8-3 0 15,-4-1 0-15,0-1 0 0,-2-2 0 16,1-4 0-16,-1-4 0 16,-4-6 0-16,-9-4 0 0,3-7 0 15,-9-3-489-15,0-5-2464 0</inkml:trace>
  <inkml:trace contextRef="#ctx0" brushRef="#br0" timeOffset="2683.39">19507 7016 4918 0,'0'0'1877'0,"0"0"-737"16,0 0-883-16,-47 22-257 0,20 3 0 16,-2 7 0-16,0 4 0 0,0 0 0 15,-2 1 0-15,2 0 0 0,2-3 0 16,3 0 0-16,3-5 0 15,11-7-1846-15,-1-7-1119 0</inkml:trace>
  <inkml:trace contextRef="#ctx0" brushRef="#br0" timeOffset="3148.09">19588 7159 4289 0,'0'0'2550'0,"0"0"-1530"15,4 39-687-15,2-20-333 0,-1 3 0 16,-5-1 0-16,6 1 0 0,-6 0 0 16,4-2 0-16,-2-5 0 0,-2-4-1305 15,0-4-460-15,0-3-1277 0</inkml:trace>
  <inkml:trace contextRef="#ctx0" brushRef="#br0" timeOffset="3265.95">19629 6720 4790 0,'0'0'324'16,"0"0"-16"-16,-6 51-308 0,6-25-124 15,2-7-1465-15,2-3-1616 0</inkml:trace>
  <inkml:trace contextRef="#ctx0" brushRef="#br0" timeOffset="3653.37">19735 7318 5750 0,'0'0'1181'0,"0"0"-97"16,0 0-907-16,0 0-177 0,0 0 0 15,27-41 0-15,-15 11 0 0,0-6 0 16,-1 2 0-16,1-1 0 0,-1 3 0 15,-1 6 0-15,-2 9 0 0,-2 7 0 16,-6 7 0-16,4 3 0 16,1 1 0-16,-3 11 0 0,4 7 0 15,-2 7 0-15,-2 3 0 0,2 1 0 16,2-5 0-16,-1-3 0 0,3-3 0 16,-2-2 0-16,0-5 0 15,-2-5 0-15,3-2 0 0,3-6 0 16,2-9 0-16,3-8 0 0,1-7 0 15,-1-4 0-15,1-6 0 0,-1 2 0 16,-3 1 0-16,1 5 0 0,-7 9 0 16,0 8 0-16,-6 6 0 15,6 3 0-15,-6 0 0 0,6 1 0 16,3 3 0-16,-3 9 0 0,4 4 0 16,-4 7 0-16,-1 1 0 0,1 0 0 15,-2-3 0-15,2 1 0 0,-2 1 0 16,-2-8-441-16,-2-1-1148 0</inkml:trace>
  <inkml:trace contextRef="#ctx0" brushRef="#br0" timeOffset="4064.61">20345 7005 2525 0,'0'0'1260'0,"0"0"-563"0,0 0 307 0,0 0-388 16,0 0-7-16,0 0 451 0,0 0-639 16,-29-35-421-16,10 30 0 15,-2 1 0-15,5 4 0 0,1 6 0 16,1 6 0-16,2 8 0 0,-1 8 0 16,-1 2 0-16,7 5 0 0,3-3 0 15,4-5 0-15,11-5 0 0,3-6 0 16,3-6 0-16,1-5 0 0,-1-4 0 15,-1-1 0-15,1-5 0 0,-3-5 0 16,3-3 0-16,-1-6 0 16,-1 1 0-16,-1 3 0 0,-1-1 0 15,-3 7 0-15,-4 4 0 0,-2 3 0 16,3 4 0-16,-3 9 0 0,2 12 0 16,4 8 0-16,1 6 0 0,-5 0 0 15,2-9 0-15,0 0 0 16,1-6 0-16,1-4 0 0,0-6 0 15,-1-5-181-15,-5-6-3096 0</inkml:trace>
  <inkml:trace contextRef="#ctx0" brushRef="#br0" timeOffset="4610.14">20580 6442 4285 0,'0'0'1749'0,"0"0"-1144"0,0 0 331 0,0 0-319 0,-10 44-617 16,4-5 0-16,-5 9 0 0,1 1 0 15,6 2 0-15,-2 3 0 16,4 5 0-16,0 5 0 0,2 1 0 15,0 4 0-15,0-3 0 0,0-1 0 16,-7-2 0-16,1-6 0 16,-4-7-189-16,2-11-675 0,-5-12-989 15,9-10 444-15,-2-12-900 0</inkml:trace>
  <inkml:trace contextRef="#ctx0" brushRef="#br0" timeOffset="4731.18">20431 6992 8083 0,'0'0'109'0,"0"0"-109"0,0 0 0 16,0 0 0-16,0 0 0 16,0 0 0-16,0 0 0 0,54 0 0 15,-23 1 0-15,2-1 0 0,2 1-585 16,-10 0-1568-16,2 0-288 0</inkml:trace>
  <inkml:trace contextRef="#ctx0" brushRef="#br0" timeOffset="4891.41">20793 7022 3541 0,'0'0'3334'0,"-25"49"-2646"16,11-14-59-16,4-1-629 0,1 0 0 16,1-4 0-16,8-6 0 15,6-9 0-15,7-4 0 0,-1-5 0 16,2-4 0-16,-1-3 0 0,-3-10-581 16,1 2-1000-16,-7-8-1180 0</inkml:trace>
  <inkml:trace contextRef="#ctx0" brushRef="#br0" timeOffset="5016.04">20884 6660 7847 0,'0'0'345'0,"0"0"-345"15,0 0 0-15,0 0 0 0,-21 49 0 16,21-28 0-16,11-1 0 0,3 2-89 16,3-1-1556-16,-3-5 201 0,-1 1-257 15</inkml:trace>
  <inkml:trace contextRef="#ctx0" brushRef="#br0" timeOffset="5231.02">21035 7056 3413 0,'0'0'2749'15,"0"0"-2268"-15,0 0 47 0,-50 7 24 16,32 3-400-16,-1 6 12 0,3 8-11 16,5 1-153-16,5 0 0 0,2 1 0 15,4-6 0-15,10-1 0 0,7-6 0 16,1-5 0-16,5-4 0 0,2-4 0 15,2-7 0-15,-2-3 0 16,-3-4 0-16,-5-1 0 0,-7-6 0 0,1-1 0 16,-3 0-237-16,-8 2-411 15,0 4-625-15,-2 5-476 0,-4 4-2324 16</inkml:trace>
  <inkml:trace contextRef="#ctx0" brushRef="#br0" timeOffset="5513.16">21128 7172 4261 0,'-12'36'3178'15,"12"-5"-2634"-15,0 3-335 0,6-8-209 16,8-5 0-16,1-5 0 0,1-7 0 16,-1-5 0-16,-5-4 0 0,-2-13 0 15,-1-6 0-15,-3-7 0 0,0-7 0 16,-4-2 0-16,4-4 0 0,2-1 0 15,5 2 0-15,1 7 0 0,0 12 0 16,-3 7 0-16,1 9 0 0,0 5 0 16,1 18 0-16,3 10 0 15,-2 12 0-15,-5 7 0 0,-5-3 0 16,0-1 0-16,2-2 0 0,-2-12 0 16,2-6-2790-16</inkml:trace>
  <inkml:trace contextRef="#ctx0" brushRef="#br0" timeOffset="5946.26">22269 7078 7975 0,'0'0'217'0,"0"0"-217"0,-6 47 0 15,2-19 0-15,-5 3 0 0,9-5 0 16,-2 1 0-16,2-4 0 0,7-4 0 15,1-5 0-15,2-4 0 0,1-6-1433 16,-3-2-973-16</inkml:trace>
  <inkml:trace contextRef="#ctx0" brushRef="#br0" timeOffset="6085.66">22397 6810 6506 0,'0'0'621'0,"0"0"79"0,0 0-588 15,0 0-112-15,-37 35 0 0,29-10-172 16,2-3-172-16,6 0-733 0,0-8-467 16,0 0-409-16</inkml:trace>
  <inkml:trace contextRef="#ctx0" brushRef="#br0" timeOffset="6393.35">22573 7083 3441 0,'0'0'3894'0,"0"0"-3178"0,0 0-575 16,-39-38-141-16,24 31 0 0,-1 1 0 15,1 3 0-15,-1 3 0 0,1 0 0 16,3 1 0-16,6 1 0 0,-1 5 0 16,5 3 0-16,2 3 0 0,2 1 0 15,9-1 0-15,3 0 0 16,5-1 0-16,1 1 0 0,3 1 0 15,-2 2 0-15,8 1 0 0,0 0 0 16,2 1 0-16,0 1 0 16,-4-1 0-16,-9 1 0 0,-7 2 0 15,-11 2 0-15,-9 1 0 0,-11 3 0 16,-7-1 0-16,-10 0 0 0,-9-1 0 16,-1-4 0-16,-3-1 0 0,4-9 0 15,9-9 0-15,10-2-289 0,7-9-2796 0</inkml:trace>
  <inkml:trace contextRef="#ctx0" brushRef="#br0" timeOffset="6935.99">23365 6992 6671 0,'0'0'808'0,"0"0"-95"0,0 0-713 15,0 0 0-15,0 0 0 0,20 44 0 16,-13-5 0-16,1 7 0 0,-2 3 0 15,-2-4 0-15,4 0 0 0,-3 0 0 16,1-3 0-16,-2-7 0 16,6-5 0-16,-2-11 0 0,-1-10 0 15,1-5 0-15,2-9 0 0,5-9 0 16,3-12 0-16,-1-9 0 0,-1-6 0 16,1-5 0-16,4-5 0 0,-1-4 0 15,1 2 0-15,0 3 0 0,-7 8 0 16,-1 10 0-16,-5 10 0 0,-2 9 0 15,-4 5 0-15,-2 6 0 16,0 2-113-16,-2 0-1255 0,-2 4-649 0</inkml:trace>
  <inkml:trace contextRef="#ctx0" brushRef="#br0" timeOffset="7354.7">23774 7253 6230 0,'0'0'1169'0,"43"-13"-517"16,-18 2-511-16,-8 2-141 16,-1-2 0-16,-1-1 0 0,-1 0 0 15,-1-1 0-15,-5-2 0 0,-2-3 0 16,-2 0 0-16,-2-1 0 0,-2 3 0 16,-6 0 0-16,-2 3-57 0,-5 6-319 15,3 4 152-15,-4 3 128 0,-1 4 16 16,3 8-36-16,-1 5-84 0,7 3-288 15,6 2 51-15,2 1 253 16,9-2 56-16,5 2-268 0,3-5-132 16,3 2-421-16,3-1 661 0,0 1 288 15,-2 0 204-15,-1 3 60 0,-5-1-3 16,-3-3 223-16,-5-1-368 0,-5-6 24 16,-4-4 324-16,0-6 156 15,0 1-7-15,0-3 471 0,-4-4-787 16,0-8-297-16,-3-11 0 0,5-7 0 15,2-2 0-15,4 0 0 0,5 8 0 16,-3 3 0-16,2 8 0 16,0 0 0-16,-1 3 0 0,3 4-181 15,-2 3-1007-15,-4 1-457 0</inkml:trace>
  <inkml:trace contextRef="#ctx0" brushRef="#br0" timeOffset="7739.57">24138 7189 6218 0,'0'0'913'0,"0"0"3"15,-13 33-771-15,9-14-145 0,0 1 0 16,4-2 0-16,2-2 0 16,8-4 0-16,3-1 0 0,3-5 0 15,5-6 0-15,0-1 0 0,-1-11 0 16,3-3 0-16,0-3 0 0,-7-5 0 16,1 3 0-16,-5 3 0 15,-1 3 0-15,-7 7 0 0,2 3 0 16,-4 3 0-16,0 1 0 0,2 4 0 15,3 10 0-15,1 11 0 0,0 7 0 16,-2 4 0-16,0 3 0 16,-1 0 0-16,-3 4 0 0,0 0 0 15,-4 4 0-15,-9 2 0 0,-7 2 0 16,-9 3 0-16,-10 0 0 0,-7-3 0 16,-3-3 0-16,-5-6 0 0,0-8 0 15,3-9 0-15,1-9 0 0,9-16 0 16,6-7 0-16,2-18 0 0,8-9 0 15,5-10 0-15,9-5 0 0,13 3 0 16,17 2 0-16,10 4 0 16,12 5 0-16,3 3 0 0,1 4 0 15,1 1 0-15,-5-3 0 0,-9 8-521 16,-6-3-4925-16</inkml:trace>
  <inkml:trace contextRef="#ctx0" brushRef="#br0" timeOffset="8684.91">25330 7168 4486 0,'0'0'3365'15,"0"0"-3024"-15,-53-46-341 0,26 27 0 16,-4 1 0-16,-4 1 0 0,-2 4 0 16,-1 7 0-16,3 6 0 15,4 5 0-15,4 11 0 0,9 8 0 16,3 4 0-16,7 2 0 0,8-3 0 16,10-2 0-16,11-2 0 0,8-8 0 15,8-3 0-15,4-7 0 0,3-5 0 16,-1-5 0-16,-3-6 0 0,-5-1 0 15,-8-2 0-15,-5 0 0 0,-7-1 0 16,-5 0 0-16,-6 1 0 0,-4 5 0 16,0 2 0-16,0 3 0 15,-2 2 0-15,0 0 0 0,-2 2 0 16,2 4 0-16,-2 12 0 0,2 8 0 16,2 8 0-16,2 6 0 15,4 1 0-15,0 2 0 0,-2 2 0 16,-4 3 0-16,-2 2 0 0,-10 3 0 15,-7 3 0-15,-8 0 0 0,-4-3 0 16,-6-2 0-16,-4-3 0 16,-1-6 0-16,-1-4 0 0,4-9 0 15,2-9 0-15,6-11 0 0,6-9 0 16,8-14 0-16,3-13 0 0,8-14 0 16,3-12 0-16,10-4 0 0,13 1 0 15,11 4 0-15,7 6 0 0,1 9 0 16,0 5 0-16,0 5 0 0,-1 7 0 15,-1 3 0-15,-6 4 0 0,-2 0-1029 16,-7 3-628-16,-1 0-664 0</inkml:trace>
  <inkml:trace contextRef="#ctx0" brushRef="#br0" timeOffset="8982.14">25568 7147 7055 0,'0'0'868'0,"-18"-36"-599"0,3 18-269 0,1 3 0 15,-3 4 0-15,-1 6 0 0,-1 5 0 16,0 6 0-16,-3 10 0 0,3 5 0 16,0 5 0-16,5 2 0 15,2 3 0-15,5 2 0 0,7-1 0 16,9-1 0-16,7-1 0 0,7-5 0 16,6-3 0-16,2-8 0 0,6-3 0 15,0-10 0-15,2-2 0 0,-3-12 0 16,-5-2 0-16,-9-7 0 0,-9-1 0 15,-9-2 0-15,-4 0 0 0,-8-1 0 16,-9 2 0-16,-2 2 0 0,-3 6 0 16,1 4 0-16,0 8 0 15,5 4 0-15,10 2-533 0,4 0-576 16,2 0-1592-16,6 1-208 0</inkml:trace>
  <inkml:trace contextRef="#ctx0" brushRef="#br0" timeOffset="9309.11">25874 7094 6518 0,'0'0'1133'0,"0"0"-592"15,0 0-541-15,-14-40 0 0,5 35 0 16,-5-1 0-16,-3 1 0 0,-1 5 0 16,-3 3 0-16,9 6 0 0,-3 9 0 15,3 4 0-15,2 6 0 0,-1 4 0 16,3 2 0-16,4 2 0 0,4-3 0 15,6 0 0-15,11-3 0 0,3-6 0 16,7-4 0-16,4-6 0 16,-2-6 0-16,4-4 0 0,-4-4 0 15,-2-7 0-15,-9-4 0 0,-1-7 0 16,-9-2 0-16,-4-5 0 16,-4-5 0-16,-4 1 0 0,-6-2 0 15,-2 1 0-15,-1 5 0 0,3 7 0 16,4 8 0-16,1 5-389 0,1 3-699 15,2 0-317-15,2 1-3417 0</inkml:trace>
  <inkml:trace contextRef="#ctx0" brushRef="#br0" timeOffset="9559.78">26168 7132 5802 0,'0'0'1913'16,"0"0"-1436"-16,-2-35-477 0,-5 19 0 15,-5-2 0-15,0 4 0 16,-1 3 0-16,1 4 0 0,-1 7 0 16,1 6 0-16,0 11 0 0,-3 8 0 15,1 8 0-15,1 4 0 0,5 4 0 16,4-2 0-16,4-1 0 0,8-6 0 16,9-4 0-16,1-6 0 15,3-8 0-15,4-7 0 0,4-7 0 16,0-6 0-16,0-10 0 0,-3-6 0 15,-3-5 0-15,-4-4 0 0,-5-3-449 16,-3 5-1016-16,-3-2-2781 0</inkml:trace>
  <inkml:trace contextRef="#ctx0" brushRef="#br0" timeOffset="9757.34">26238 6692 7035 0,'0'0'1076'0,"0"0"-995"16,0 0-81-16,0 0 0 0,0 0 0 15,0 0 0-15,-21 50 0 0,19-1 0 16,2 13 0-16,4 8 0 16,9 0 0-16,-1 1 0 0,1-3 0 15,-1-8 0-15,2-5 0 0,-1-7 0 16,-5-5 0-16,-2-13-489 0,-2-6-2324 16</inkml:trace>
  <inkml:trace contextRef="#ctx0" brushRef="#br0" timeOffset="10343.36">26620 7352 6074 0,'0'0'1369'0,"0"0"-620"0,0 0-749 0,0 0 0 16,0 0 0-16,54 24 0 15,-27 7 0-15,-2 5 0 0,-2 0 0 16,-9 0 0-16,-4-2 0 0,-6 2 0 15,-4-1 0-15,-6 1 0 0,-6-3 0 16,-5-2 0-16,-3-7 0 16,-3-8 0-16,2-6 0 0,5-10 0 15,1-10 0-15,5-2-533 0,6-7-4045 0</inkml:trace>
  <inkml:trace contextRef="#ctx0" brushRef="#br0" timeOffset="10983">27181 7299 5478 0,'0'0'744'0,"0"0"181"0,0 0-329 0,0 0-296 16,0 0-151-16,0 0-149 15,0 0 0-15,0 0 0 0,0 0 0 16,60-19 0-16,-23 0 0 0,-2-2 0 15,-2-2 0-15,-6-1 0 0,-4 1 0 16,-7-2 0-16,-10 1 0 0,-4 3 0 16,-2 1 0-16,-10 0 0 15,-7 2 0-15,-5 2 0 0,-7 7 0 16,-4 4 0-16,-4 6 0 0,1 12 0 16,3 7 0-16,4 9 0 0,7 5 0 15,3 6 0-15,9 1 0 0,8 4 0 16,6-1 0-16,10 1 0 0,9-6 0 15,2-2 0-15,6-7 0 16,2-8 0-16,2-9 0 0,2-6 0 16,-2-7 0-16,-4-2 0 0,-2-10 0 15,-6-6-325-15,-6 5-1128 0,-5-6-551 0</inkml:trace>
  <inkml:trace contextRef="#ctx0" brushRef="#br0" timeOffset="11386.43">27536 7139 5738 0,'0'0'636'0,"0"0"797"0,0 0-1048 0,0 0-385 15,0 0 0-15,0 0 0 0,31 62 0 16,-25-22 0-16,-4 2 0 0,0-3 0 16,3-4 0-16,3-1 0 15,2-4 0-15,3-5 0 0,-1-7 0 16,0-7 0-16,3-9 0 0,-1-4 0 15,-1-13 0-15,1-8 0 0,1-8 0 16,-1-6 0-16,1-3 0 16,-5-3 0-16,0 0 0 0,-4 2 0 15,3 2 0-15,-3 7 0 0,-2 9 0 16,-2 11 0-16,-2 10 0 0,-4 4 0 16,0 4-1321-16,-2 6-460 0</inkml:trace>
  <inkml:trace contextRef="#ctx0" brushRef="#br0" timeOffset="11867.21">27857 7348 5622 0,'0'0'776'0,"47"2"-27"15,-20-10 296-15,0-5-1045 0,-4-5 0 16,-3-1 0-16,-7 0 0 0,-9-1 0 16,-4-2 0-16,-2 0 0 15,-7 2 0-15,-1 1 0 0,0 4 0 16,-3 6 0-16,1 9 0 0,0 3 0 15,1 7 0-15,1 8 0 0,0 2 0 16,3 5 0-16,3 2 0 16,2 2 0-16,2-2 0 0,6-1 0 15,5-3 0-15,-1-2 0 0,0-1 0 16,1-4 0-16,-1-6 0 0,2-4 0 16,3-3 0-16,-3-3 0 0,1-8 0 15,-3-1 0-15,4-3 0 0,-1 0 0 16,-1 3 0-16,1 3-169 0,-7 3-215 15,2 6 96-15,-2 9 148 0,1 4 76 16,-1 4 60-16,-4-3 4 0,-2-7 96 16,2-3 140-16,0-5 84 15,0-2 77-15,0 0-397 0,2-6 0 16,5-13 0-16,1-8 0 0,2-5 0 16,1-5 0-16,1 4 0 15,1-2 0-15,1 2 0 0,1 5 0 16,-1 4 0-16,-3 10 0 0,-5 7 0 15,-2 8 0-15,-4 17 0 0,2 9 0 16,0 11 0-16,-2 6 0 16,1-2 0-16,1 1 0 0,4-1 0 15,2-2 0-15,1-2 0 0,1-6 0 16,-4-8-1125-16,1-9-1292 0</inkml:trace>
  <inkml:trace contextRef="#ctx0" brushRef="#br0" timeOffset="13433.3">29235 6813 3805 0,'-8'-38'2233'0,"-2"1"-1596"16,-5-2-249-16,-1 9-88 15,-5 4 0-15,0 5-152 0,-3 6-64 16,1 4-8-16,-4 5-68 0,2 6 20 16,2 2 52-16,1 8-80 0,-1 3 36 15,0 5-20-15,0 3-8 16,-3 6-8-16,-1 4 28 0,4 6-20 15,4 3 1-15,9 3-9 0,8 2 0 16,2 2 0-16,10 2 0 0,7 0 0 16,3 1 0-16,7-1 0 15,2 0 0-15,0-2 0 0,-4-1 0 16,-2-2 0-16,-7-1 0 0,-5-3 0 16,-5-3 0-16,-6-1 0 0,0-5 0 15,-8-3 0-15,-1-5 0 0,1-7 0 16,-4-3 0-16,1-8-605 0,3-3-1288 15,-2-3-248-15</inkml:trace>
  <inkml:trace contextRef="#ctx0" brushRef="#br0" timeOffset="13587.55">28791 7357 6466 0,'0'0'493'0,"0"0"-145"16,43-14 180-16,-10 14-180 15,7-1-339-15,1 1-9 0,0 0 0 16,1 0 0-16,-3 0 0 0,-2 1 0 15,-4 1 0-15,2 2-1001 0,-4-1-100 16,0-1-67-16,-10-1-625 16,-2-1-412-16</inkml:trace>
  <inkml:trace contextRef="#ctx0" brushRef="#br0" timeOffset="13836.28">29312 7318 3713 0,'0'0'1781'16,"0"-37"-881"-16,-8 17-275 0,-5 5 183 16,-1 1-468-16,-5 4-315 0,-4 5-25 15,1 5 0-15,-3 10 0 0,2 4 0 16,0 5 0-16,7 6 0 0,3 2 0 15,5 2 0-15,8 0 0 0,2 2 0 16,13 0 0-16,5-4 0 16,5-3 0-16,4-6 0 0,4-4 0 15,-2-7 0-15,0-3 0 0,-6-4 0 16,-4-9 0-16,-5-4 0 0,-3-5 0 16,-5-2-105-16,-4-1-47 15,-2-3 64-15,-2-1-24 0,-2 2 48 16,-6-4 48-16,-3-1-144 0,-1 0-160 15,0 1 12-15,-1 5-505 0,5 8-3 16,4 5 20-16,4 4-917 16,0 2 68-16</inkml:trace>
  <inkml:trace contextRef="#ctx0" brushRef="#br0" timeOffset="14037.07">29446 7371 892 0,'2'35'0'0,"-2"-8"0"0,0 0 2209 16,0-8-1581-16,0-7 21 0,-2-4 419 15,2-4-328-15,0-4-123 16,0 0 443-16,0-7-731 0,0-8-329 16,0-13 0-16,0-5 0 0,2-5 0 15,6 1 0-15,3 5 0 0,3 3 0 16,5 4 0-16,2 5 0 0,3 2 0 16,3 1 0-16,2 3 0 15,4 1 0-15,0-1 0 0,-10 3-453 16,-4-1-2176-16</inkml:trace>
  <inkml:trace contextRef="#ctx0" brushRef="#br0" timeOffset="14596.62">17874 8388 7027 0,'0'0'1104'0,"0"0"-1043"16,0 0-61-16,-4 51 0 0,4-20 0 15,2 2 0-15,5-3 0 16,-1-2 0-16,0-4 0 0,-2-4 0 16,6-4 0-16,-3-3 0 0,1-5 0 15,-2-4 0-15,-4-3-525 0,0-8-3621 0</inkml:trace>
  <inkml:trace contextRef="#ctx0" brushRef="#br0" timeOffset="14739.64">17912 7955 7791 0,'0'0'340'0,"0"0"-279"0,-40 9-61 15,26 4 0-15,-1 3 0 0,5-3-1121 16,4-4-3569-16</inkml:trace>
  <inkml:trace contextRef="#ctx0" brushRef="#br0" timeOffset="15222.99">18143 8495 4674 0,'0'0'560'0,"0"0"124"0,0 40-180 15,0-27-71-15,0 2 175 16,0-1-384-16,0 0-12 0,0-1 81 16,0-4-293-16,0-2 0 0,0-4 0 15,0-1 0-15,0-1 0 0,0-1 0 16,0-3 0-16,0-9 0 0,0-8 0 16,-2-4 0-16,-2-5 0 0,2-1 0 15,0 1 0-15,0-1 0 0,2 3 0 16,0 1 0-16,6 3 0 0,4 2 0 15,1 2 0-15,3 3 0 16,-2 5 0-16,3 5 0 0,-3 2 0 16,7 4 0-16,-7 6-361 0,-1-1-819 15,-1 2-2646-15</inkml:trace>
  <inkml:trace contextRef="#ctx0" brushRef="#br0" timeOffset="15471.19">18319 8640 3829 0,'0'0'1477'0,"0"0"-581"0,0 0 285 16,0 0-621-16,0 0-311 0,0 0-249 16,-21-46 0-16,21 22 0 0,2-1 0 15,6 5 0-15,1 1 0 0,3 2 0 16,-4 2 0-16,3 1 0 0,-1 1 0 15,0 1 0-15,5 1 0 16,-3-2 0-16,3 1 0 0,-3-1 0 16,-1 5-1201-16,-7-2-1921 0</inkml:trace>
  <inkml:trace contextRef="#ctx0" brushRef="#br0" timeOffset="15952.97">18519 8546 5326 0,'0'0'920'16,"0"0"-91"-16,0 0-501 16,0 0 104-16,44-3-75 0,-13-9-357 15,6-5 0-15,-6-2 0 0,-4 1 0 16,-9 1 0-16,-5 0 0 0,-1 5 0 15,-10 1 0-15,-2 1 0 16,-8 0 0-16,-2 2 0 0,-3 3 0 16,-7 3 0-16,-5 2 0 0,-2 6 0 15,-4 6 0-15,2 6 0 0,0 4 0 16,6 9 0-16,3 3 0 0,3 0 0 16,9 2 0-16,8 0 0 0,4-3 0 15,13-3 0-15,11-4 0 0,6-9 0 16,3-8 0-16,8-7 0 0,3-6-689 15,1-9-316-15,-9 2-367 16,-3-6-153-16</inkml:trace>
  <inkml:trace contextRef="#ctx0" brushRef="#br0" timeOffset="16402.2">19013 8445 6518 0,'0'0'545'0,"-35"-41"-133"0,19 23 208 16,1 7-523-16,-1 6-97 0,-1 5 0 15,3 4 0-15,-3 11 0 0,3 7 0 16,-3 9 0-16,5 4 0 0,1 3 0 16,5 0 0-16,2-6 0 0,8-5 0 15,7-6 0-15,7-5 0 0,7-10 0 16,2-6 0-16,6-5 0 0,-4-7 0 15,-2-3-101-15,-7-2-99 16,-3 0-152-16,-11 1 220 0,-2 2 132 16,0 2 52-16,-4 5 92 0,0 2 64 15,-4 3 60-15,4 1-155 0,0 2-113 16,0 9 0-16,4 11 0 16,3 7 0-16,-1 8 0 0,4 4 0 15,-4-2 0-15,-2 2 0 0,1 3 0 16,-5 0 0-16,-5 1 0 0,-5 3 0 15,-6-2 0-15,-9 0 0 16,-4-1 0-16,-2-5 0 0,-4-6 0 16,-3-7 0-16,7-8 0 0,5-10 0 15,3-8 0-15,8-12 0 0,5-15 0 16,6-10-97-16,4-13-163 0,10-6-624 16,11-7 83-16,6-1-255 0,-7 17-1133 15,9 0-260-15</inkml:trace>
  <inkml:trace contextRef="#ctx0" brushRef="#br0" timeOffset="16648.49">19129 8454 6182 0,'0'0'793'0,"0"0"327"0,0 0-1023 16,0 0-97-16,-6 33 0 0,4-5 0 15,2 7 0-15,4 1 0 0,6-4 0 16,9-1 0-16,0-5 0 0,5-4 0 15,1-5 0-15,0-6 0 16,0-6 0-16,-5-4 0 0,3-6 0 16,-4-7 0-16,-5-5 0 0,-5-8 0 15,-1-4 0-15,-8-1 0 0,0-3 0 16,-8-1 0-16,-3 1 0 0,-5 2 0 16,1 5 0-16,-1 5 0 0,-1 4 0 15,7 6-1593-15,4 0-809 0</inkml:trace>
  <inkml:trace contextRef="#ctx0" brushRef="#br0" timeOffset="17021.48">19503 8039 2985 0,'0'0'2333'0,"0"0"-1869"0,0 0 685 16,0 0-377-16,0 0-283 0,0 0-489 15,0 0 0-15,-20 44 0 0,24 2 0 16,-2 6 0-16,0 5 0 16,0-6 0-16,-2 0 0 0,0-1 0 15,4-1 0-15,-2-1 0 0,2-2 0 16,0-3 0-16,1-4 0 16,3-7 0-16,0-9-157 0,-2-9-1107 15,3-6-305-15</inkml:trace>
  <inkml:trace contextRef="#ctx0" brushRef="#br0" timeOffset="17421.25">19735 8442 5010 0,'0'0'852'0,"-27"-33"-352"0,15 21 137 16,3 6-377-16,-1 5 64 0,4 1 80 15,-5 10-260-15,1 10-83 0,-4 5-61 16,3 6 0-16,5 1 0 0,6-5 0 15,0 0 0-15,6-4 0 16,5-4 0-16,3-5 0 0,1-3 0 16,3-4 0-16,1-5 0 0,1-2 0 15,1-5 0-15,0-3 0 0,-3-3-13 16,-3-2-183-16,1 0-40 16,-1 1 16-16,-5 3-152 0,0 4 68 15,3 2 84-15,-3 3-169 0,5 0 85 16,-1 4 64-16,3-1-76 0,-1 0 96 15,1 0 72-15,-3-3 112 16,-3 2 28-16,-5-1 8 0,-6-1 392 16,4 1 228-16,-4-1 61 0,0 0 607 15,0 0-1047-15,-4-4-241 0,-2-1 0 16,-3-2 0-16,1-5 0 0,0-3 0 16,4-2 0-16,4 0 0 0,0 0 0 15,4 1 0-15,2-2 0 0,-2-1 0 16,4-3 0-16,1-2 0 0,-1-3 0 15,0 5-1005-15,0-4-684 0</inkml:trace>
  <inkml:trace contextRef="#ctx0" brushRef="#br0" timeOffset="17639.46">20134 7971 6494 0,'0'0'1453'0,"0"0"-1208"0,-15 54-245 0,11-26 0 0,2 4 0 15,0 4 0-15,-2 4 0 16,4 2 0-16,0 2 0 0,4 4 0 16,-2-2 0-16,0 3 0 0,-2-3 0 15,0 0 0-15,0-3 0 0,0-5 0 16,2-6 0-16,2-9 0 0,5-10-1061 16,-1-8-184-16,-2-5-316 0</inkml:trace>
  <inkml:trace contextRef="#ctx0" brushRef="#br0" timeOffset="18045.16">20250 8391 5790 0,'0'0'1197'16,"0"0"-65"-16,0 0-1059 0,0 0-73 15,0 0 0-15,-23 37 0 0,19-13 0 16,4 3 0-16,0-5 0 16,8 2 0-16,-2-6 0 0,4-2 0 15,3-4 0-15,1-5 0 0,3-3 0 16,-1-4 0-16,3-4 0 0,-2-2 0 15,-3-3 0-15,-2-1 0 16,-1-2 0-16,-5 3 0 0,0 1 0 16,-4 2 0-16,-2 3 0 0,0 3 0 15,2 0 0-15,-2 9 0 0,0 8 0 16,0 7 0-16,0 6 0 0,4 3 0 16,1 3 0-16,-3 3 0 0,2 3 0 15,-2 1 0-15,-2 2 0 0,-6 2 0 16,-5 2 0-16,-5 0 0 0,-5 1 0 15,-4-1 0-15,-8-1 0 16,2-4 0-16,-2-3 0 0,-2-9 0 16,2-7 0-16,2-9 0 0,0-8 0 15,6-8 0-15,2-10 0 16,3-10 0-16,3-13 0 0,3-11 0 16,3-9 0-16,11-2 0 0,9 0 0 15,11 5 0-15,9 3 0 0,10 4 0 16,1 1 0-16,1 0 0 0,-6 2 0 15,-12 9-1005-15,-2 2-5134 0</inkml:trace>
  <inkml:trace contextRef="#ctx0" brushRef="#br0" timeOffset="18622.38">21399 8437 2389 0,'0'0'2949'0,"0"0"-2245"0,0 0 229 16,0 0-329-16,0 0-192 0,0 0-211 15,-44-26-201-15,22 26 0 16,-7 0 0-16,-6 4 0 0,2 3 0 16,2 3 0-16,4 1 0 0,2 3 0 15,6 3 0-15,1 1 0 0,14 3 0 16,4-1 0-16,8 0 0 16,10-1 0-16,7-3 0 0,12-3 0 15,5-3 0-15,5-6 0 0,7-2 0 16,-6-2 0-16,-9 1 0 0,-12 4 0 15,-11 2 0-15,-16 6 0 16,0 4 0-16,-14 2 0 0,-9 2 0 16,-2 1 0-16,-6 0 0 0,-2-3 0 15,0-3 0-15,-2-3 0 0,8-8 0 16,0-5 0-16,11-2 0 0,5-12-1089 16,7 0-108-16,4-6-516 0</inkml:trace>
  <inkml:trace contextRef="#ctx0" brushRef="#br0" timeOffset="18959.56">21562 8013 6002 0,'0'0'701'0,"0"0"-189"16,0 0 120-16,0 0-436 0,-10 66-47 16,10-19-149-16,-2 8 0 15,2 2 0-15,0-2 0 0,0 4 0 16,-2 2 0-16,-5-3 0 0,1 0 0 15,-4-2 0-15,0-7 0 16,-1-3 0-16,1-8 0 0,0-11 0 16,5-10 0-16,-1-9 0 0,6-8 0 15,6-3 0-15,7-14 0 0,8-14 0 16,5-10 0-16,5-4 0 0,-2 5 0 16,-8 12 0-16,-7 9 0 0,-3 11 0 15,-9 8 0-15,-2 10 0 0,0 9 0 16,-6 4 0-16,-1 2 0 15,1-3 0-15,4 0 0 0,0-4 0 16,4-2 0-16,4-3-61 0,3-6-811 16,-3-1-1457-16,2-5-549 0</inkml:trace>
  <inkml:trace contextRef="#ctx0" brushRef="#br0" timeOffset="19279.91">21889 8500 6623 0,'0'0'664'0,"0"0"208"16,-48-37-839-16,36 37-33 0,-5 7 0 16,-1 5 0-16,3 6 0 0,-1 6 0 15,-1-1 0-15,11 3 0 0,6-3 0 16,2-4 0-16,8-2 0 0,7-6 0 16,1-1 0-16,3-6 0 0,2-4 0 15,-2-5 0-15,-5-5 0 0,-1-3 0 16,-1-2 0-16,-4-1 0 0,-3 1 0 15,-3 1 0-15,-2 3 0 16,-2 4 0-16,0 3-17 0,0 4 17 16,-4 1 17-16,-3 10-17 0,3 6 0 15,2 5 0-15,-2 4 0 0,4 2 0 16,0-1 0-16,4 2 0 16,0-1 0-16,-2 0 0 0,7-1 0 15,-1-1 0-15,0 1-545 0,-2 0-375 16,3-6-237-16,-5 0-2100 0</inkml:trace>
  <inkml:trace contextRef="#ctx0" brushRef="#br0" timeOffset="19611.45">21965 9379 2533 0,'0'0'3125'16,"-20"41"-2180"-16,13-29-325 0,-1-9 148 16,8-3-567-16,-4-7-201 0,2-17 0 15,2-9 0-15,0-11 0 0,6-9 0 16,0-7 0-16,3-8 0 15,-1-13 0-15,2-2 0 0,3-6 0 16,-1 3 0-16,2 4 0 0,5 12 0 16,2 12 0-16,1 9 0 0,3 11 0 15,-4 9 0-15,-7 9 0 0,-3 8 0 16,-7 6 0-16,-2 5 0 16,-2 1 0-16,2 1 0 0,0 5 0 15,2 6 0-15,2 9 0 0,1 5 0 16,-1 5 0-16,-2 2 0 0,-4-1 0 15,-2 1 0-15,-8 2 0 16,-7 0 0-16,-4-2 0 0,1-3 0 16,-1-5 0-16,0-7 0 0,3-7 0 15,5-5 0-15,3-6 0 0,4-5-349 16,6-7-743-16,2 0-265 0,6-6-2593 0</inkml:trace>
  <inkml:trace contextRef="#ctx0" brushRef="#br0" timeOffset="20088.46">22288 8624 5350 0,'0'0'1905'0,"0"0"-968"0,0 0-937 16,0 0 0-16,0 0 0 0,31-38 0 15,-23 24 0-15,0-1 0 0,-2 0 0 16,3 1 0-16,-7 4 0 16,2 3 0-16,-4 2 0 0,0 0 0 15,-10 4 0-15,-5 2 0 0,-8 11 0 16,1 6 0-16,-1 7 0 0,0 1 0 15,7 3 0-15,3-1 0 16,7 1 0-16,6-3 0 0,6-4 0 16,7-3 0-16,3-5 0 0,9-5 0 15,4-6 0-15,4-3 0 0,2-6 0 16,0-5 0-16,2-5-81 0,-1-2-1003 16,-3-1 251-16,-2-1 25 0,-4 2-377 15,-5 1 397-15,-1 3 24 0,-7 4-933 16,-5 2 1697-16,-7 4 1429 0,-2 0 1064 15,0-1-1381-15,0-4-267 16,0 0 143-16,0 1-615 0,0 0-373 16,-11 0 0-16,-1 2 0 0,-2 0 0 15,-5 6 0-15,-4 3 0 0,9 10 0 16,-5 6 0-16,3 1 0 16,1 5 0-16,5-1 0 0,2 3 0 15,8-3 0-15,2-1 0 0,10-2 0 16,5-4 0-16,3-5 0 0,1-4 0 15,6-5 0-15,-5-3 0 16,-3-6 0-16,2-3 0 0,-3-5 0 16,-5 2-1081-16,-1-4-424 0</inkml:trace>
  <inkml:trace contextRef="#ctx0" brushRef="#br0" timeOffset="20272.95">22685 8180 5894 0,'0'0'1409'0,"0"0"-561"0,0 0-807 0,0 0-41 16,0 0 0-16,-21 46 0 16,13-3 0-16,1 9 0 0,1 6 0 15,4 2 0-15,2 4 0 0,2-2 0 16,4-3 0-16,3-4 0 16,3-6 0-16,3-7 0 0,-3-13-141 15,0-7-1868-15</inkml:trace>
  <inkml:trace contextRef="#ctx0" brushRef="#br0" timeOffset="20813.22">23365 8660 1956 0,'0'0'1637'0,"0"0"-1345"0,10 40 277 16,-10-20-225-16,0 2-20 0,0-3 200 15,0-4-244-15,0-1 0 0,0-7 213 16,0-3-177-16,-2-2-16 0,2-1 184 15,0-1-200-15,-4-1-175 16,0-9-109-16,2-9 0 0,-3-6 0 16,3-6 0-16,0-3 0 0,2-1 0 15,0-2 0-15,2 0 0 0,3 2 0 16,3 7 0-16,2 5 0 16,3 6 0-16,1 3 0 0,7 3 0 15,1 1 0-15,5 2 0 0,4 2 0 16,0 0-769-16,-10 0-1572 0,2 2-504 0</inkml:trace>
  <inkml:trace contextRef="#ctx0" brushRef="#br0" timeOffset="21109.4">23673 8539 5570 0,'0'0'948'0,"0"0"469"16,0 0-1160-16,0 0-257 0,0 0 0 15,0 0 0-15,0 0 0 0,-38 1 0 16,20-1 0-16,-1 8 0 0,-1 7 0 15,1 1 0-15,2 9 0 16,1 2 0-16,6 1 0 0,3-1 0 16,7-2 0-16,11-4 0 0,7-1 0 15,3-4 0-15,10-4 0 0,-4-3 0 16,6-5 0-16,0-4 0 16,-2-2 0-16,-4-8 0 0,-4-4 0 15,-7-4 0-15,-8-2 0 0,-3-1 0 16,-5-2 0-16,-3 0 0 0,-5-1 0 15,-2 1 0-15,-3 3 0 16,-1 2 0-16,4 4 0 0,1 4 0 16,3 2-73-16,4 3-723 0,0 4-713 15,2 0 44-15,2 1-399 0</inkml:trace>
  <inkml:trace contextRef="#ctx0" brushRef="#br0" timeOffset="21403.95">24016 8504 5966 0,'0'0'1461'16,"0"0"-696"-16,0 0-765 0,0 0 0 16,-48-9 0-16,28 7 0 0,-1 2 0 15,2 1 0-15,1 8 0 0,1 4 0 16,1 8 0-16,3 5 0 16,1 3 0-16,6 5 0 0,1 1 0 15,10-1 0-15,5-3 0 0,4-3 0 16,7-8 0-16,2-4 0 0,2-6 0 15,2-4 0-15,-3-6 0 16,-1-3 0-16,0-5 0 0,-7-8 0 16,-3-2 0-16,-5-4 0 0,-4-3 0 15,-4-2 0-15,-2-1 0 0,-6-2 0 16,0 2 0-16,-3 1 0 0,-1 4 0 16,1 4 0-16,9 6-169 0,-2 5-1440 15,4 3-123-15,2-1-761 0</inkml:trace>
  <inkml:trace contextRef="#ctx0" brushRef="#br0" timeOffset="21828.53">24146 8638 5770 0,'-10'34'1373'0,"1"-5"-633"16,3 1-431-16,2-9-309 0,2-6 0 15,2-6 0-15,0-5 0 0,0-2 0 16,2-2 0-16,2-2 0 0,4-11 0 15,1-9 0-15,3-9 0 16,1-4 0-16,1-1 0 0,-2 3 0 16,3-1 0-16,1 3 0 0,-1 5 0 15,-1 5 0-15,-5 9 0 0,-1 5 0 16,-6 6 0-16,4 2 0 0,-2 9 0 16,-2 9 0-16,0 4 0 0,-2 2 0 15,0-1 0-15,-2-3 0 0,2-4 0 16,0-4 0-16,0-4 0 0,0-4 0 15,0-1 0-15,2-4 0 16,1 0 0-16,1 0 0 0,2-10 0 16,4-4 0-16,5-2 0 0,-1-2 0 15,1 2 0-15,-3 2 0 0,0 3 0 16,-1 4 0-16,-5 5 0 16,-2 4 0-16,6 11 0 0,1 5 0 15,-3 7 0-15,2 4 0 0,-1 1 0 16,-5 0 0-16,0-3 0 0,-2-3 0 15,4-2 0-15,-2-6 0 16,3-3 0-16,-3-5 0 0,-2-5-413 16,4-3-731-16,-4 0-301 0,6-6-3509 0</inkml:trace>
  <inkml:trace contextRef="#ctx0" brushRef="#br0" timeOffset="22229.86">24766 8501 1928 0,'0'0'3590'0,"0"0"-2393"0,-12-34-377 0,4 23-220 15,-1 1-543-15,1 2-57 0,-2 5 0 16,-5 3 0-16,3 5 0 16,-7 9 0-16,-4 8 0 0,3 2 0 15,1 4 0-15,5-2 0 0,7-2 0 16,7 0 0-16,13-3 0 0,5-4 0 15,7-2 0-15,4-7 0 16,0-3 0-16,4-5 0 0,-6 0 0 16,-2-4 0-16,-2 1 0 0,-9 1 0 15,-4 1 0-15,-5 1 0 0,-3 0 0 16,-2 3 0-16,-13 6 0 0,-1 6 0 16,-9 3 0-16,-2 3 0 0,0-1 0 15,7-5 0-15,-3-2 0 0,9-2 0 16,-1-4 0-16,5-2 0 0,4-3 0 15,0-2 0-15,0 0 0 16,0 0 0-16,-5 0 0 0,7-1 0 16,-6-2-1565-16,8 1-472 0,-6-5-1597 0</inkml:trace>
  <inkml:trace contextRef="#ctx0" brushRef="#br0" timeOffset="22388.64">24975 8764 8192 0,'0'0'0'0,"0"0"0"0,0 0 0 16,0 0 0-16,0 0 0 0,-12 36 0 16,18-31 0-16,0-1 0 0,0-2 0 15,0-2-1581-15,3-8-1293 0</inkml:trace>
  <inkml:trace contextRef="#ctx0" brushRef="#br0" timeOffset="29531.25">17413 9942 3701 0,'0'0'2289'0,"0"0"-1640"0,0 0-265 16,0 0 116-16,0 0-368 0,0 0 56 16,36 18 161-16,-3-9-349 15,8-5 0-15,7-4 0 0,11-4 0 16,6-8 0-16,5-6 0 0,-2-2 0 16,-6 0 0-16,-6 1 0 0,-17 2 0 15,-8 6 0-15,-14 5-21 16,-7 3-979-16,-10 3-345 0,0 0-3773 0</inkml:trace>
  <inkml:trace contextRef="#ctx0" brushRef="#br0" timeOffset="29943.39">17775 9899 5842 0,'0'0'997'0,"0"0"-261"15,0 0-119-15,0 0-617 0,0 0 0 16,0 0 0-16,-10 40 0 0,18-6 0 16,5 7 0-16,5 2 0 0,3 1 0 15,-3 4 0-15,3 4 0 16,-4 1 0-16,-7 4 0 0,-6 1 0 15,-4 1 0-15,-10-4 0 0,-7-1 0 16,-8-4 0-16,3-5 0 0,-7-8 0 16,0-6 0-16,0-11 0 0,2-8 0 15,0-7 0-15,4-6 0 0,3-11 0 16,-1-8 0-16,4-10 0 0,3-9 0 16,-3-7 0-16,3-4 0 15,4 5 0-15,-1 6 0 0,5 9 0 16,2 12 0-16,4 5 0 0,10 6 0 15,5 6 0-15,5 0-285 0,-3 0-883 16,0 0-2614-16</inkml:trace>
  <inkml:trace contextRef="#ctx0" brushRef="#br0" timeOffset="30239.58">17967 10322 6679 0,'0'0'56'0,"0"0"228"0,-29 41 44 16,23-17-112-16,6 4-48 0,0 1 32 16,4 3-172-16,7-3 32 0,1-1 24 15,9-3-80-15,-1-4 24 0,5-4 29 16,-2-5-57-16,-2-4 0 0,-1-5 0 16,-5-3 0-16,-5 0 0 0,-2-2 0 15,1-5 0-15,1-8 0 16,-4-7 0-16,9-5 0 0,-5-4 0 15,-2 2 0-15,-6 3 0 0,0 2 0 16,-4 6 0-16,-6 1 0 0,2 3 0 16,-4 5 0-16,3 2 0 15,3 3-85-15,4-1-1960 0,0 2 176 16,11-6-152-16</inkml:trace>
  <inkml:trace contextRef="#ctx0" brushRef="#br0" timeOffset="30710.75">18503 10247 6783 0,'0'0'756'0,"0"0"-324"0,0 0-211 0,0 0-221 16,-19-35 0-16,9 31 0 0,4 2 0 16,-5-1 0-16,7 3 0 0,-2 0 0 15,-4 4 0-15,-5 3 0 16,3 4 0-16,-1 0 0 0,3 4 0 15,2 1 0-15,6 2 0 0,2 0 0 16,0 1 0-16,6-2 0 0,4-1 0 16,7 0 0-16,6-2 0 0,1-2 0 15,3-1 0-15,4 0 0 0,-4 1 0 16,-6 1 0-16,-7 1 0 0,-8 2 0 16,-6-1 0-16,0 3 0 0,-12 0 0 15,-7 1 0-15,3-1 0 16,-9-1 0-16,-2-4 0 0,4-2 0 15,-1-8 0-15,-3-3 0 0,6-3 0 16,0-13 0-16,9 3-1133 0,2-8-428 0</inkml:trace>
  <inkml:trace contextRef="#ctx0" brushRef="#br0" timeOffset="30889.71">18710 9836 7567 0,'0'0'204'0,"0"0"217"0,0 0-421 16,0 0 0-16,0 0 0 0,-15 70 0 16,15-22 0-16,2 8 0 0,4 2 0 15,1-3 0-15,-3 0 0 0,-2 4 0 16,-2 1 0-16,-6-2 0 0,-1-1 0 16,-3-3 0-16,-4-8 0 0,-3-12-1249 15,7-11-992-15,-5-13-1761 0</inkml:trace>
  <inkml:trace contextRef="#ctx0" brushRef="#br0" timeOffset="31015.81">18590 10366 6691 0,'0'0'812'0,"0"0"-123"0,55-39-689 16,-34 28 0-16,2 0 0 0,-2 3 0 16,3 0 0-16,3-2 0 0,0-2 0 15,-6 2 0-15,-1-3-2070 0</inkml:trace>
  <inkml:trace contextRef="#ctx0" brushRef="#br0" timeOffset="31389.51">19336 9854 7019 0,'0'0'756'0,"0"0"-339"16,0 0-417-16,4 59 0 0,6-8 0 16,-3 8 0-16,3 3 0 0,0-8 0 15,-2 3 0-15,-1 1 0 0,-3 3 0 16,-4-1 0-16,0-3 0 0,-4-5 0 16,-3-4 0-16,-1-10 0 0,-2-9-513 15,0-10-1360-15,-3-10-884 0</inkml:trace>
  <inkml:trace contextRef="#ctx0" brushRef="#br0" timeOffset="31548.83">19224 10354 6414 0,'0'0'857'16,"0"0"-149"-16,58-50-495 0,-31 31-213 16,2-2 0-16,-2-3 0 15,0-1 0-15,0-3 0 0,-1-3 0 16,-5 7-413-16,2-4-1460 0</inkml:trace>
  <inkml:trace contextRef="#ctx0" brushRef="#br0" timeOffset="32091.68">19598 10041 6194 0,'-16'52'677'0,"5"3"-137"16,-3 9-180-16,2-4-168 0,1-4 37 15,7-3-229-15,2-4 0 16,2-4 0-16,0-8 0 0,6-9 0 15,0-7 0-15,-1-10 0 0,5-6 0 16,0-10 0-16,7-10 0 0,-1-9 0 16,5-7 0-16,-2 0 0 15,1-2 0-15,-1 3 0 0,2 6 0 16,-5 7 0-16,-3 7 0 0,-11 8 0 16,4 2 0-16,-6 5 0 0,0 7 0 15,4 6 0-15,-4 4 0 16,0-1 0-16,0-2 0 0,0-2 0 15,2-1 0-15,0 0 0 0,-2 2 0 16,2 0 0-16,-2 2 0 0,4-5 0 16,2-2 0-16,5-4 0 0,9-7-89 15,7-2 9-15,4-11 72 0,7-5-40 16,3-5-232-16,-4-2-228 0,0-1-637 16,-10-1-71-16,-6 0-73 0,-7 3-368 15,-10-2 729-15,-4 4 928 16,-4 4 496-16,-6 7 997 0,-4 2-417 15,-3 2 381-15,0 3-749 0,3-2-259 16,-3 4 151-16,7 0-204 0,4 0-100 16,0 0-19-16,2 0-277 15,4 0 0-15,-5 0 0 0,5 0 0 16,-2 2 0-16,-6 9 0 0,2 14 0 16,-6 7 0-16,-3 13 0 0,1 3 0 15,3 0 0-15,11-4 0 16,11-3 0-16,9-8 0 0,15-10 0 15,5-6 0-15,7-9 0 0,1-8 0 16,-1-7 0-16,-3-9 0 0,-7-10 0 16,-10 5-889-16,-4-10-2273 0</inkml:trace>
  <inkml:trace contextRef="#ctx0" brushRef="#br0" timeOffset="32780.5">21095 10185 5106 0,'0'0'576'0,"0"0"48"16,0 0 413-16,0 0-481 0,0 0-263 0,0 0-293 15,0 0 0-15,39 62 0 0,-26-14 0 16,-1-1 0-16,-2-1 0 0,-1-1 0 16,-3-2 0-16,0-1 0 0,0-5 0 15,-2-3 0-15,1-6 0 16,-1-10 0-16,-2-6 0 0,-2-8 0 15,4-2 0-15,2-2 0 0,2-12 0 16,9-15 0-16,1-12 0 0,5-12 0 16,0-5 0-16,-2 5 0 15,1 1 0-15,-1 7 0 0,-4 9 0 16,-3 6 0-16,-4 6 0 0,-3 9 0 16,-5 4 0-16,0-1-585 0,-2 5-772 15,0-3-564-15</inkml:trace>
  <inkml:trace contextRef="#ctx0" brushRef="#br0" timeOffset="33180.83">21725 10329 596 0,'0'0'124'16,"0"0"124"-16,0 0-212 0,0 0-36 15,0 0-672-15</inkml:trace>
  <inkml:trace contextRef="#ctx0" brushRef="#br0" timeOffset="33518.62">21725 10329 1956 0,'21'-31'88'0,"-21"28"2614"15,0-2-1786-15,0 0-232 0,0-1 121 16,0 0-385-16,-2 0-100 0,0-1-19 16,-4-2-301-16,-7-1 0 0,-5 3 0 15,-5 4 0-15,-4 4 0 0,0 11 0 16,2 10 0-16,1 9 0 0,3 6 0 16,0 5 0-16,9 1 0 0,6 2 0 15,6-2 0-15,12-4 0 16,7-6 0-16,8-6 0 0,6-11 0 15,8-14 0-15,2-4 0 0,3-12 0 16,-7-7 0-16,-4-1 0 0,-14-3 0 16,-7 0 0-16,-7 3 0 15,-7-2 0-15,-11 0 0 0,-3 4 0 16,-5 0 0-16,-3 2 0 0,-1 5 0 16,2 1-313-16,5 4-1260 15,5 1 145-15,3 2-245 0</inkml:trace>
  <inkml:trace contextRef="#ctx0" brushRef="#br0" timeOffset="34761.04">21936 9906 2949 0,'0'0'752'0,"0"0"-108"0,0 0 625 16,0 0-441-16,0 0-183 0,0 0 307 15,0 0-799-15,0 0-153 0,15 42 0 16,-13 12 0-16,2 6 0 15,-2 7 0-15,0-2 0 0,-2 3 0 16,0 5 0-16,0-1 0 0,-2-3 0 16,0-4 0-16,0-8 0 15,2-12 0-15,2-11 0 0,4-10 0 16,2-12-153-16,-1-10-1960 0,-1-2-80 16,-2-12-1292-16</inkml:trace>
  <inkml:trace contextRef="#ctx0" brushRef="#br0" timeOffset="35015.14">22139 10366 6186 0,'0'0'1197'0,"0"0"-388"16,0 0-809-16,0 0 0 0,0 0 0 15,-15 45 0-15,5-8 0 0,0 3 0 16,10-4 0-16,0-3 0 0,10-5 0 16,7-3 0-16,1-5 0 0,5-7 0 15,4-3 0-15,4-9 0 16,0-6 0-16,-4-12 0 0,4-4 0 15,-11-7 0-15,-3-1 0 0,-7 0 0 16,-1-2 0-16,-7 1 0 0,-2-1 0 16,-11 3 0-16,7 6 0 15,-6 4 0-15,4 6-681 0,-1 5-135 16,5 3 7-16,2 1-872 0,0 0 145 16,2-3-581-16</inkml:trace>
  <inkml:trace contextRef="#ctx0" brushRef="#br0" timeOffset="35417.86">22457 10361 3265 0,'2'36'1365'0,"-8"3"111"16,-8 8-631-16,-3-1-193 0,-4 3-63 16,3-5-589-16,1-5 0 0,13-9 0 15,2-9 0-15,2-9 0 0,12-11 0 16,7-6 0-16,4-12 0 0,6-11 0 16,0-5 0-16,2-6 0 15,-2 0 0-15,-5 3 0 0,-3 3 0 16,-6 10 0-16,-7 9 0 0,-2 7 0 15,-6 6 0-15,0 2 0 0,-2 9 0 16,-2 9 0-16,-2 5 0 0,-1 4 0 16,3-1 0-16,4-6 0 15,0 0 0-15,0-5 0 0,4-5 0 16,1-4 0-16,-3-5 0 0,0 0 0 16,0-2 0-16,2 0 0 0,2-5 0 15,9-8 0-15,3-9 0 0,7-4 0 16,0 0 0-16,0 4 0 15,-3 4 0-15,-1 3 0 0,-4 6 0 16,-5 6 0-16,-8 3 0 0,4 6 0 16,-6 8 0-16,-2 3 0 0,0 5 0 15,0-1 0-15,0-1 0 0,0 1 0 16,-2-1 0-16,0 1 0 0,-4-1 0 16,6-3 0-16,0-2 0 15,0-4-13-15,0-4-1143 0,4-4-229 16,2-3-1904-16</inkml:trace>
  <inkml:trace contextRef="#ctx0" brushRef="#br0" timeOffset="35634.98">22891 10651 1844 0,'0'0'2778'0,"0"0"-493"0,13-40-1137 15,-9 19-1011-15,0-2-137 0,2 1 0 16,0-4 0-16,3 0 0 0,-3-4 0 16,0-1 0-16,-2-1 0 0,0 4 0 15,-2 3 0-15,-2 8 0 16,0 9 0-16,-6 7 0 0,-8 4 0 15,-5 12 0-15,-6 8 0 0,3 13 0 16,5 5 0-16,5 7 0 0,5 0 0 16,7 0 0-16,11-5 0 0,5-7 0 15,5-5 0-15,10-7 0 0,2-9 0 16,2-4 0-16,2-11 0 0,-10-4-309 16,0-9-2612-16</inkml:trace>
  <inkml:trace contextRef="#ctx0" brushRef="#br0" timeOffset="36081.65">23803 9855 4225 0,'0'0'3154'0,"0"0"-2482"15,0 0-531-15,0 0-141 0,4 41 0 16,-4 3 0-16,-4 13 0 0,2 7 0 16,2 0 0-16,0 4 0 15,8 1 0-15,0 4 0 0,1-1 0 16,-3 1 0-16,0-6 0 0,-2-4 0 15,-4-12 0-15,0-8 0 0,0-11 0 16,-2-10 0-16,-2-9-161 0,0-9-2776 16,-7-8-2041-16</inkml:trace>
  <inkml:trace contextRef="#ctx0" brushRef="#br0" timeOffset="36221.23">23685 10536 6959 0,'0'0'228'16,"0"0"748"-16,48-40-947 0,-17 25-29 15,0 0 0-15,2 0 0 0,-2 1 0 16,-4 3 0-16,-1 4 0 0,-1 0 0 16,-2 3 0-16,-4 1-977 15,-7-2-872-15</inkml:trace>
  <inkml:trace contextRef="#ctx0" brushRef="#br0" timeOffset="36671.51">24125 10540 3909 0,'0'0'3878'16,"0"0"-3473"-16,0 0-405 0,36-1 0 16,-20-11 0-16,-1-7 0 0,-1-3 0 15,-2-2 0-15,-3-1 0 0,-1 0 0 16,-4 0 0-16,-4 3 0 0,-8 1 0 16,-3 6 0-16,-3 8 0 0,-5 7 0 15,-3 14 0-15,-5 7 0 16,-2 10 0-16,-2 6 0 0,2 4 0 15,8 0 0-15,9-4 0 0,12-5 0 16,10-4 0-16,11-7 0 0,10-4 0 16,6-5 0-16,0-5 0 15,3-4 0-15,-1-3 0 0,-2 0 0 16,-4-2 0-16,-4 0-689 0,-4 1 197 16,-5 1 212-16,-3 2 27 0,-5 4 97 15,-1 1 28-15,-1 2-76 16,-2 2 184-16,-1-1 20 0,-3-3 296 0,0-3 85 15,0-1-5-15,-4-2 372 16,0-1-364-16,0-1-347 0,0-10-37 16,-2-8 0-16,-2-4 0 0,-2-7 0 15,1-2 0-15,1-3 0 0,4 1 0 16,0 3 0-16,0 4 0 0,4 2 0 16,3 6 0-16,1 2 0 0,6 0 0 15,5-1-185-15,-2 4-1263 16,3-3-2010-16</inkml:trace>
  <inkml:trace contextRef="#ctx0" brushRef="#br0" timeOffset="37091.66">24621 10482 6446 0,'-18'37'1153'0,"1"-3"-560"0,5 3-593 16,8-10 0-16,2-6 0 15,2-4 0-15,0-8 0 0,4-5 0 16,2-4 0-16,6-6 0 0,5-13 0 15,6-9 0-15,2-8 0 0,-1-3 0 16,1 0 0-16,-4 2 0 0,0-1 0 16,-3 5 0-16,-1 7 0 0,-5 8 0 15,-4 9 0-15,-6 8 0 0,3 4 0 16,-3 13 0-16,-2 11 0 0,2 6 0 16,-2 3 0-16,-2 0 0 0,0-4 0 15,-1 0 0-15,3-5 0 16,0-5 0-16,0-6 0 0,3-6 0 15,-1-5 0-15,0-3 0 0,2-2 0 16,4-4 0-16,4-9 0 0,9-10 0 16,2-7 0-16,4-3 0 15,0 1 0-15,-1 6 0 0,-1 3 0 16,-6 9 0-16,-5 6 0 0,-7 6 0 16,1 2 0-16,-4 5 0 0,2 11 0 15,-2 11 0-15,0 6 0 16,-1 4 0-16,-3-4 0 0,0-7 0 15,0-3 0-15,4-4 0 0,2-5 0 16,2-3 0-16,2-7 0 0,-1 0-2238 16,-3-4-1251-16</inkml:trace>
  <inkml:trace contextRef="#ctx0" brushRef="#br0" timeOffset="38274.17">25961 10394 3405 0,'0'0'3073'0,"-6"-38"-2560"0,-5 15-9 0,-3 1 84 15,-1 4-479-15,-3 5-109 16,-3 10 0-16,1 5 0 0,-5 13 0 15,0 11 0-15,0 4 0 0,2 8 0 16,5 2 0-16,3-4 0 0,11-4 0 16,4-7 0-16,6-4 0 15,9-5 0-15,6-8 0 0,5-7 0 16,3-3 0-16,2-11 0 0,0-6 0 16,0-2 0-16,-4-4 0 0,-4 4 0 15,-6-1 0-15,-7 7 0 16,-4 2 0-16,-6 3 0 0,2 5 0 15,-2 3 0-15,0 1 0 0,0 1 0 16,0 7 0-16,6 13 0 0,3 16 0 16,3 5 0-16,0 6 0 0,3 0 0 15,1-5 0-15,1 3 0 0,-5 2 0 16,-5 2 0-16,-7 4 0 0,-11 2 0 16,-12 4 0-16,-10 1 0 15,-8 0 0-15,-9 1 0 0,-5-5 0 16,-5-7 0-16,-2-8 0 0,4-12 0 15,6-10 0-15,11-11 0 0,12-8 0 16,8-14 0-16,11-14 0 0,10-15 0 16,4-14 0-16,10-4 0 15,9-3 0-15,10 7 0 0,7 7 0 16,7 9 0-16,5 6 0 0,-3 3 0 16,1 6 0-16,-7 4 0 0,-3 1 0 15,-5 1 0-15,-4 4 0 16,-2-2 0-16,-4 0 0 0,-5 0 0 15,1 2 0-15,-5-2 0 0,-3-1 0 16,1-3 0-16,-1-2 0 0,1-5 0 16,1 1 0-16,-1-2 0 0,1-1 0 15,-3 3 0-15,-2-1 0 0,-1 2 0 16,-3 5 0-16,-4 1 0 0,-2 5 0 16,0 2 0-16,-6 1 0 0,-3 3 0 15,-3 2 0-15,-3 4 0 16,-5 5 0-16,-3 11 0 0,-2 11 0 15,-4 11 0-15,-4 10 0 0,2 7 0 16,2 6 0-16,13-1 0 0,12-4 0 16,8-6 0-16,14-4 0 15,9-8 0-15,6-5 0 0,2-7 0 16,5-8 0-16,3-8 0 0,-2-6 0 16,1-12 0-16,-11-1-1525 15,-8-6-1325-15</inkml:trace>
  <inkml:trace contextRef="#ctx0" brushRef="#br0" timeOffset="38498.3">26598 9896 7299 0,'0'0'368'0,"0"0"-128"0,0 0 45 0,0 0-285 0,0 0 0 16,0 0 0-16,-50 39 0 15,29 4 0-15,3 7 0 0,5 1 0 16,7 8 0-16,-2 5 0 0,4 6 0 16,-2 1 0-16,-1 3 0 15,3-4 0-15,0-6 0 0,2-7 0 16,2-9 0-16,0-7 0 0,-2-12 0 16,0-8-941-16,0-11-3061 0</inkml:trace>
  <inkml:trace contextRef="#ctx0" brushRef="#br0" timeOffset="38622.51">26331 10532 7779 0,'0'0'413'0,"0"0"-413"0,52-42 0 15,-13 30 0-15,6-2 0 0,9-1 0 16,2-1 0-16,4 2 0 0,0-1 0 16,-17 3-169-16,-3-1-1316 0</inkml:trace>
  <inkml:trace contextRef="#ctx0" brushRef="#br0" timeOffset="39464.42">27065 10389 3237 0,'0'0'2285'16,"0"0"-1341"-16,0 0 157 0,0 0-665 16,-33-39-260-16,4 31-163 0,-4 6-13 15,-7 2 0-15,3 9 0 16,-2 7 0-16,4 6 0 0,4 3 0 15,8 0 0-15,7 1 0 0,9-2 0 16,5-3 0-16,4-1 0 0,13-4 0 16,5 0 0-16,11-4 0 0,5-1 0 15,9-2 0-15,3 0 0 0,1-2 0 16,-5 1 0-16,-5 0 0 0,-14 0 0 16,-9 3 0-16,-12 5 0 15,-6 0 0-15,-10 2 0 0,-5 1 0 16,-5-3 0-16,-3-5 0 0,0 0 0 15,-2-8 0-15,0-2 0 0,3-2 0 16,3-3 0-16,4-2 0 0,9-2-961 16,0 1-1756-16</inkml:trace>
  <inkml:trace contextRef="#ctx0" brushRef="#br0" timeOffset="39853.31">27811 10369 6787 0,'0'0'764'0,"-14"-41"-184"0,5 19-519 15,1 8-61-15,-4 6 0 16,-7 8 0-16,-8 6 0 0,-4 14 0 15,-6 9 0-15,0 5 0 0,2 3 0 16,4-3 0-16,10-3 0 0,13-6 0 16,8-5 0-16,12-6 0 15,13-4 0-15,10-8 0 0,8-4 0 16,7-8 0-16,2-3 0 0,-3 0 0 16,-3-1 0-16,-11 6 0 15,-8 4 0-15,-13 4 0 0,-8 6 0 16,-6 8 0-16,-4 6 0 0,-4 5 0 15,0 0 0-15,0-1 0 0,5-3 0 16,3-5 0-16,3 0 0 0,5-4 0 16,4-1 0-16,3-2-157 0,1-4-1868 15,-1-3 0-15,-5-2-1412 0</inkml:trace>
  <inkml:trace contextRef="#ctx0" brushRef="#br0" timeOffset="40239.49">28849 10501 5370 0,'0'0'1076'0,"0"0"-411"0,0 0-109 16,-13 61-31-16,-3-9-525 0,-3 8 0 15,5 2 0-15,1-6 0 0,5-1 0 16,2-1 0-16,0-3 0 16,2-3 0-16,-1-6 0 0,1-5 0 15,2-7 0-15,2-10 0 0,0-8-661 16,2-8-936-16</inkml:trace>
  <inkml:trace contextRef="#ctx0" brushRef="#br0" timeOffset="40548.99">28803 10431 7339 0,'0'0'644'0,"13"-56"-435"16,3 28-209-16,3 5 0 0,6 3 0 16,1 5 0-16,5 2 0 0,0 6 0 15,3 4 0-15,-5 3 0 16,-3 5 0-16,-5 6 0 0,-6 3-317 15,-7 4-295-15,-6 1 528 0,-4 3 84 16,-11 2 68-16,-5 2 124 0,-9 1 64 16,-2-2 220-16,-8 0-455 15,-3-5-21-15,1-1 0 0,0-6 0 16,2-6 0-16,12-4-37 0,8-3-259 16,7-1-20-16,8-3-304 15,2-2 75-15,8-1-151 0,11-3-817 16,-1 2 325-16,5 2-509 0</inkml:trace>
  <inkml:trace contextRef="#ctx0" brushRef="#br0" timeOffset="40814.55">29177 10592 5202 0,'0'0'556'0,"0"0"-384"15,0 0-40-15,0 0-120 0,0 0 8 16,0 0 244-16,0 0 81 0,-20-48 43 16,24 22 316-16,0-3-320 15,0 2-371-15,4-3-13 0,7 3 0 16,3 0 0-16,3-1 0 0,4 3 0 16,-4 2 0-16,-3 3 0 0,-1 4 0 15,-7 3 0-15,0 5 0 16,-1 2 0-16,-3 2-469 0,-2 3-1036 15,-2 1 121-15,2 0-377 0</inkml:trace>
  <inkml:trace contextRef="#ctx0" brushRef="#br0" timeOffset="41077.43">29337 10454 4930 0,'0'0'1176'0,"0"0"-395"0,37 15 335 15,-14-15-927-15,-3-9-189 16,7-7 0-16,-4-2 0 0,-3-3 0 15,-1-1 0-15,-4-2 0 0,-3 0 0 16,-6 0 0-16,-4 3 0 0,-6 1 0 16,-6 3 0-16,-7 5 0 15,-3 8 0-15,-7 7 0 0,-2 11 0 16,-6 11 0-16,-1 7 0 0,1 7 0 16,6 4 0-16,7 1 0 0,11 0 0 15,11-3 0-15,11-3 0 16,11-7 0-16,11-10 0 0,13-9 0 15,8-11 0-15,6-7 0 0,2-12-125 16,-15 0-1215-16,-5-5-469 0</inkml:trace>
  <inkml:trace contextRef="#ctx0" brushRef="#br0" timeOffset="41276.73">29849 9965 6879 0,'0'0'940'0,"0"0"-567"15,0 0-373-15,0 0 0 0,-27 65 0 16,15-21 0-16,0 2 0 0,3 2 0 16,1 5 0-16,2 2 0 15,-2 4 0-15,-1-1 0 0,1 1 0 16,0-4 0-16,2-8 0 0,3-9 0 16,3-12 0-16,0-11-1441 15,5-12-1253-15</inkml:trace>
  <inkml:trace contextRef="#ctx0" brushRef="#br0" timeOffset="41479.55">30008 9959 4370 0,'0'0'3561'16,"0"0"-3300"-16,0 0-261 0,0 0 0 16,-18 34 0-16,7 4 0 0,3 9 0 15,0 1 0-15,2 0 0 16,2 0 0-16,-1 4 0 0,-1 1 0 15,0-4 0-15,-2 0 0 0,2-6 0 16,1-6 0-16,1-6 0 0,0-5 0 16,0-9 0-16,0-7-397 15,-4-7-1488-15</inkml:trace>
  <inkml:trace contextRef="#ctx0" brushRef="#br0" timeOffset="41649.39">29680 10391 7683 0,'0'0'509'0,"37"-4"-509"16,-6 5 0-16,4 3 0 0,-2-3 0 16,0 0 0-16,-4-1 0 0,-4 0 0 15,2-1 0-15,-2-5 0 0,-1-2 0 16,1-3 0-16,2-3-305 0,-4-3-1440 16,-2 2 293-16,-9 1-101 0,0 2-1464 0</inkml:trace>
  <inkml:trace contextRef="#ctx0" brushRef="#br0" timeOffset="42015.26">30118 10256 2421 0,'0'0'1352'0,"0"0"61"15,0 0 592-15,0 0-1301 0,0 0-407 16,-41 22-297-16,22 3 0 0,2 3 0 16,5 2 0-16,4-4 0 15,4 0 0-15,4-4 0 0,6-6 0 16,4-3 0-16,5-6 0 0,3-3 0 16,3-4 0-16,2-5 0 15,-1-4 0-15,-1-4 0 0,-2-3 0 16,-1 0 0-16,-3-1 0 0,-1 1 0 15,-5 5 0-15,-3 4 0 0,-2 2 0 16,-2 5 0-16,2 1 0 0,2 10 0 16,-2 11 0-16,1 13 0 0,-3 10 0 15,-2 3 0-15,-7 2 0 0,1 2 0 16,-2-1 0-16,-4 0 0 0,-7 2 0 16,-6 0 0-16,-10 1 0 15,-8-3 0-15,-7-1 0 0,-4-4 0 16,-2-7 0-16,1-6 0 0,1-8 0 15,4-9 0-15,7-9 0 0,8-7 0 16,10-7 0-16,10-12 0 16,11-11 0-16,8-10 0 0,15-8 0 15,10-4 0-15,10 2 0 0,13 7 0 16,10 7 0-16,10 11 0 0,5 3 0 16,3 4 0-16,-1 4 0 15,-7 0 0-15,-22 4-453 0,-7-1-3425 0</inkml:trace>
  <inkml:trace contextRef="#ctx0" brushRef="#br0" timeOffset="42954.2">19214 11576 4914 0,'0'0'2589'16,"-31"-44"-1900"-16,4 19-689 0,2 3 0 15,-8 5 0-15,0 3 0 0,-4 9 0 16,-2 6 0-16,8 11 0 16,0 8 0-16,6 8 0 0,4 4 0 15,7 3 0-15,9-1 0 0,5-3 0 16,11-3 0-16,9-2 0 0,5-7 0 15,6-5 0-15,4-7 0 0,5-7 0 16,-7-4 0-16,4-6 0 16,-6-6 0-16,-4-3 0 0,-6 0 0 15,-5-2 0-15,-6 2 0 0,-1 6 0 16,-7 4 0-16,0 6 0 0,-2 1 0 16,2 2 0-16,-2 3 0 0,8 12 0 15,0 12 0-15,7 7 0 16,-3 9 0-16,-1 2 0 0,-9-2 0 15,-2 4 0-15,-9 3 0 0,-7 3 0 16,-9 3 0-16,-4 0 0 0,-6-1 0 16,-2-4 0-16,0-2 0 0,1-12 0 15,8-8 0-15,3-11 0 0,4-11 0 16,11-7 0-16,6-7 0 16,4-14 0-16,4-10 0 0,10-13 0 15,3-7 0-15,3-1 0 0,-3 1 0 16,-1 5 0-16,5 6 0 0,4 6 0 15,-2 4 0-15,4 2 0 0,-3 2 0 16,3-3-669-16,-8 8-692 16,-1-1-732-16</inkml:trace>
  <inkml:trace contextRef="#ctx0" brushRef="#br0" timeOffset="43264.43">19522 11522 3273 0,'0'0'3798'0,"0"0"-3094"0,-31-36-287 15,16 26-417-15,-1 3 0 0,-1 6 0 16,-1 1 0-16,-1 10 0 0,1 7 0 16,3 9 0-16,-4 7 0 0,3 6 0 15,4 3 0-15,3 2 0 0,7-2 0 16,2-1 0-16,13-4 0 16,7-10 0-16,9-7 0 0,6-9 0 15,7-9 0-15,1-4 0 0,0-11 0 16,-7-5 0-16,-5-1 0 0,-13-2 0 15,-7-2 0-15,-7-1 0 16,-4-1 0-16,-2-2 0 0,-9 1 0 16,1 1 0-16,-4 2 0 0,3 2 0 15,1 1 0-15,4 5-465 0,6 0-327 16,2 2 267-16,12 3-243 0,7 3 700 16,4 2-608-16,8 2-397 15,4 0 765-15,-10 3-64 0,4-1-2209 0</inkml:trace>
  <inkml:trace contextRef="#ctx0" brushRef="#br0" timeOffset="43544.58">19960 11512 1460 0,'0'0'1653'0,"0"0"-296"0,0 0 1272 16,-43 22-1677-16,18-17-811 0,0-2-141 15,-2 0 0-15,-2-2 0 0,0 1 0 16,0 3 0-16,3 0 0 16,1 5 0-16,4 5 0 0,0 5 0 15,9 2 0-15,2 5 0 0,1 0 0 16,9-1 0-16,5-1 0 0,7-2 0 15,13-5 0-15,6-5 0 0,6-5 0 16,8-8 0-16,1-5 0 16,1-7 0-16,-1-6 0 0,-9-3 0 15,-4-2 0-15,-12 0 0 0,-11 1 0 16,-8 0 0-16,-4-1 0 0,-6 3 0 16,-2 0 0-16,-3 8-277 0,-3 3-191 15,-1 4-224-15,-4 5-1157 16,9 0 120-16,-2 0-1168 0</inkml:trace>
  <inkml:trace contextRef="#ctx0" brushRef="#br0" timeOffset="43783.19">20181 11576 6751 0,'0'0'1280'0,"0"0"-1119"0,-49-8-161 16,28 3 0-16,0 0 0 0,1 2 0 15,-1 3 0-15,4 4 0 0,-1 7 0 16,1 5 0-16,5 6 0 16,-3 2 0-16,11 5 0 0,2 1 0 15,2-2 0-15,6-3 0 0,13-3 0 16,6-7 0-16,6-8 0 0,6-7 0 16,0-3 0-16,-2-11 0 15,3-4 0-15,-7-8-249 0,-9-4-687 16,-7-3 55-16,-5 6-315 0,-4 0-961 0</inkml:trace>
  <inkml:trace contextRef="#ctx0" brushRef="#br0" timeOffset="43963.13">20258 11136 4974 0,'0'0'892'0,"0"0"437"16,0 0-545-16,0 0-571 0,0 0-213 16,0 0 0-16,0 0 0 15,-21 83 0-15,11-21 0 0,-5 5 0 16,9 0 0-16,0-1 0 0,4-1 0 15,4-4 0-15,10-4 0 0,5-4 0 16,4-8 0-16,-1-13 0 16,1-7-1425-16</inkml:trace>
  <inkml:trace contextRef="#ctx0" brushRef="#br0" timeOffset="44695.15">21000 11770 3725 0,'0'0'4467'0,"0"0"-4467"15,-35 5 0-15,35-4 0 0,0-1 0 16,0 0 0-16,2 0 0 0,8-1 0 16,9-8 0-16,12-8 0 0,6-7 0 15,2-3 0-15,-6 1 0 16,-10 2 0-16,-8 4 0 0,-5 1 0 15,-10 0 0-15,-4 5 0 0,-13-2 0 16,1 1 0-16,-9 5 0 0,-4 4 0 16,-2 6 0-16,-4 6 0 0,4 12 0 15,-2 7 0-15,2 8 0 0,6 5 0 16,4 2 0-16,7 1 0 16,12-2 0-16,8-2 0 0,15-3 0 15,3-3 0-15,14-4 0 0,1-3 0 16,0-4 0-16,4-3 0 0,-1-5 0 15,-3-7 0-15,-8-2-1101 0,-4-3-496 16</inkml:trace>
  <inkml:trace contextRef="#ctx0" brushRef="#br0" timeOffset="45048.15">21552 11571 7527 0,'0'0'665'0,"-27"-38"-665"0,8 23 0 15,1 4 0-15,-3 1 0 0,-2 3 0 16,3 2 0-16,-3 2 0 0,2 3 0 16,3 3 0-16,3 5 0 0,3 1 0 15,1 3 0-15,9 1 0 0,2 2 0 16,9 0 0-16,7-1 0 16,11 0 0-16,4-2 0 0,10 1 0 15,5-1 0-15,-1 1 0 0,1 2 0 16,-9 2 0-16,-6 2 0 0,-10 2 0 15,-9 1 0-15,-8 0 0 0,-4-2 0 16,-2 0 0-16,-6-3 0 16,-7 0 0-16,-3 0 0 0,-7-2 0 15,-6-2 0-15,0-5 0 0,-2-2 0 16,0-5 0-16,8-2 0 0,4-7 0 16,9-4 0-16,8-9 0 15,8-6-321-15,10-9-647 0,1 6-1181 16,4-9 112-16</inkml:trace>
  <inkml:trace contextRef="#ctx0" brushRef="#br0" timeOffset="45220.05">22009 11019 4778 0,'0'0'968'0,"0"0"925"16,0 0-1340-16,0 0-553 0,-42-11 0 16,24 38 0-16,-3 14 0 15,2 12 0-15,3 8 0 0,3 8 0 16,5 7 0-16,2 4 0 0,2 2 0 15,4 1 0-15,0-3 0 0,0-7 0 16,0-7 0-16,6-10 0 16,-2-8 0-16,-4-11 0 0,0-12-697 15,0-11-1376-15</inkml:trace>
  <inkml:trace contextRef="#ctx0" brushRef="#br0" timeOffset="45359.81">21672 11719 7743 0,'0'0'449'15,"0"0"-449"-15,41-41 0 0,-12 30 0 16,6-1 0-16,2 1 0 0,7 2 0 16,-5-3 0-16,0 1 0 0,1-4 0 15,-9 3 0-15,-2-2-829 0</inkml:trace>
  <inkml:trace contextRef="#ctx0" brushRef="#br0" timeOffset="45704.77">22203 11603 3533 0,'0'0'2521'0,"0"0"-2081"15,2 58 269-15,-4-27-85 0,-2 5-259 16,2 2-365-16,0-2 0 0,0-2 0 15,2-5 0-15,0-4 0 16,0-6 0-16,4-7 0 0,4-6 0 0,4-6 0 16,-1-6-1313-16,1-6-1168 0</inkml:trace>
  <inkml:trace contextRef="#ctx0" brushRef="#br0" timeOffset="45859.5">22339 11353 8192 0,'0'0'0'16,"0"0"0"-16,0 0 0 0,0 0 0 16,0 0 0-16,0 0 0 0,0 0 0 15,0 0 0-15,0 0 0 0,11 43-1730 16,-5-21-395-16,2-4-1224 0</inkml:trace>
  <inkml:trace contextRef="#ctx0" brushRef="#br0" timeOffset="46385.7">22480 11698 3457 0,'0'0'1009'0,"0"0"-249"0,-8 45 488 15,4-30-563-15,-5 1-13 0,-1 1-311 16,-5-1-361-16,1-2 0 0,4-3 0 16,3-4 0-16,5-4 0 0,2-3 0 15,7-1 0-15,7-9 0 0,11-11 0 16,4-10 0-16,2-5 0 16,-4-3 0-16,-5 2 0 0,-3 5 0 15,-7 5 0-15,-1 4 0 0,-7 9 0 16,-2 5 0-16,0 5 0 0,-2 3 0 15,0 1 0-15,0 6 0 0,0 9 0 16,0 15 0-16,0 3 0 16,0 4 0-16,0-4 0 0,0-6 0 15,2-3 0-15,2-4 0 0,0-5 0 16,-2-5 0-16,3-6 0 0,-1-2 0 16,-2-2 0-16,4-3 0 15,2-9 0-15,7-10 0 0,1-4 0 16,5-5 0-16,0 4 0 0,-5 8 0 15,-3 6 0-15,-5 6 0 0,-6 5 0 16,4 2 0-16,-4 7 0 0,0 7 0 16,-2 3 0-16,0 5 0 0,-2-3 0 15,2 1 0-15,0-3 0 0,0-2 0 16,4-2 0-16,5-1-457 16,-1-5-2164-16,0-1-140 0</inkml:trace>
  <inkml:trace contextRef="#ctx0" brushRef="#br0" timeOffset="46670.47">23168 11749 2713 0,'0'0'3553'0,"-37"-35"-2660"15,16 18-229-15,5 5-295 0,3 6-369 16,1 3 0-16,-2 6 0 0,1 7 0 16,-3 6 0-16,-3 5 0 15,3 2 0-15,1-1 0 0,5 0 0 16,4-4 0-16,6 0 0 0,2-3 0 15,6-2 0-15,8-5 0 0,5-4 0 16,8-5 0-16,-2-8 0 0,4-4 0 16,-2-3 0-16,0-1 0 0,-7-2 0 15,-5 4 0-15,-3 4 0 0,-7 5 0 16,-5 4 0-16,-2 2 0 16,0 4 0-16,0 8 0 0,0 8 0 15,-2 3 0-15,2 1 0 0,0-4 0 16,4-7 0-16,2-2 0 0,6-7-89 15,-3-2-1832-15,1-5-608 0</inkml:trace>
  <inkml:trace contextRef="#ctx0" brushRef="#br0" timeOffset="46911.59">23472 11190 3185 0,'0'0'5007'15,"0"0"-5007"-15,0 0 0 0,-23 45 0 16,15-11 0-16,0 9 0 0,6 6 0 16,2 1 0-16,2 6 0 0,2 2 0 15,2 0 0-15,-2 1 0 0,-4-3 0 16,0-5 0-16,0-8 0 16,-4-9 0-16,0-4 0 0,-4-10 0 15,2-6-1269-15,-5-8-1112 0</inkml:trace>
  <inkml:trace contextRef="#ctx0" brushRef="#br0" timeOffset="47037.15">23307 11705 6498 0,'0'0'649'0,"0"0"195"0,49-25-643 16,-20 18-201-16,-2 0 0 0,-2 1 0 16,-2 0 0-16,-3 1 0 15,1 0 0-15,-2 2 0 0,-3 2-241 16,-7-2-967-16,-1 2-645 0</inkml:trace>
  <inkml:trace contextRef="#ctx0" brushRef="#br0" timeOffset="47299.49">23650 11762 7359 0,'0'0'804'0,"0"0"-775"16,0 0-29-16,0 0 0 0,54 6 0 15,-30-19 0-15,7-9 0 0,0-5 0 16,-6-1 0-16,-2-1 0 0,-6 1 0 15,-9 2 0-15,-8 2 0 16,-4 4 0-16,-13 7 0 0,-4 5 0 16,3 7 0-16,-7 9 0 0,-2 12 0 15,-2 9 0-15,0 11 0 0,2 7 0 16,3 3 0-16,7-1 0 0,9-2 0 16,8-7 0-16,10-6 0 0,15-6 0 15,8-9 0-15,10-11 0 16,5-6 0-16,6-6 0 0,2-13 0 15,1-3-633-15,-13 1-616 0,-3-2-2876 0</inkml:trace>
  <inkml:trace contextRef="#ctx0" brushRef="#br1" timeOffset="53528.22">10162 11814 1892 0,'0'0'212'16,"0"0"-39"-16,0 0-29 0,0 0 112 15,0 0 468-15,0 0-512 0,0 0 196 16,0 0-132-16,0 0-83 0,-21 13 175 16,17-11-128-16,2 1 36 0,2-2 148 15,0-1-244-15,-4 1-80 16,4-1-32-16,0 1-60 0,4-1-8 15,-2 0 16-15,2 0-8 0,2-1 8 16,5-2 64-16,3-3-76 0,3 0 20 16,-3-3 24-16,3 0-44 15,-1-1 4-15,5-2 28 0,4 1-32 16,-2-2 4-16,1 0-4 0,7-2-4 16,-4 0 0-16,4 0 4 0,2-2-4 15,-2 0 0-15,2-2 4 0,9 2 0 16,-7-3-4-16,8-1 0 15,-5-1 20-15,7-2 24 0,-4 0 153 16,3-2-133-16,-3 1-20 0,3-1-12 16,-9 1-24-16,4 0-8 0,0 2 8 15,-6-1-8-15,4 1 0 0,1-2 4 16,-1 1-4-16,4-2 0 0,1 1 0 16,-1-2 0-16,2-2 0 0,-1 3 0 15,-1 0 4-15,2 2-4 0,-5 1 0 16,-3 2 0-16,-2-1 0 15,2 2 0-15,-4 0 4 0,2 0-4 16,2-1 4-16,-4-1 0 0,2 0-4 16,0-2 4-16,3-1 4 0,-3 1-8 15,2 0 16-15,-2-3-12 0,2 2 16 16,-2 0 40-16,2 0-48 16,2 0 12-16,-1 2 28 0,-8-2-48 15,8 1 16-15,-3-2 4 0,2-1-4 16,-2 2-20-16,2-3 12 0,2 1-4 15,-4-3-8-15,7 0 0 16,-1 1 0-16,-4-1 0 0,6 0 0 16,-3 1 4-16,-1-1-4 0,4-1 4 15,-4 1-4-15,1-1 0 0,3 0 28 16,0-1-28-16,-2-1 36 0,7-1 28 16,-3 0-64-16,-1-4 16 0,5-1 12 15,1 1-12-15,-1-1-16 0,1 1 12 16,4-1-8-16,-9 2-4 15,2 3 0-15,-1-2 0 0,1 4 0 16,3-1 0-16,-1-2-4 0,-3 2 4 16,1 0-4-16,3 0-8 0,-5 0 12 15,5-3-4-15,-3 3 4 0,-1-2 0 16,3-1 4-16,-1-1 4 0,1-2-8 16,1-2 28-16,3 0-24 15,-1-1 4-15,2 0 4 0,-5-1 4 16,5 3-16-16,2-2 68 0,-3 1-40 15,1 0 20-15,0-2 32 16,-3 1-68-16,3 0 4 0,0 0-12 16,1-2 0-16,-1-1-4 0,2 0 0 15,2-1 0-15,-3 0 0 0,1-1 0 16,-2 0 4-16,0-1-4 0,-5-2 0 16,5 0 0-16,-3-1 0 0,1-1 172 15,-2 1-76-15,-1 0 32 0,-3 1-15 16,-1 2-113-16,-2 2 0 0,1 0 0 15,-1 1 0-15,-4 2 0 0,-2 0 0 16,-2 0 0-16,0 2 0 0,-2 4 0 16,-2 0 0-16,-6 4 0 15,-2 6 0-15,-5 1-213 0,1 4-63 16,-9 3-256-16,-2 6 216 0,-2 5 68 16,-4 4-209-16,0 1-95 15,-4 2-352-15,-2-2-2226 0</inkml:trace>
  <inkml:trace contextRef="#ctx0" brushRef="#br1" timeOffset="54210.26">15625 7345 4089 0,'0'0'509'0,"38"7"-341"0,-18-3 300 0,1-3-92 15,2 3-112-15,1-4-28 16,3 0-192-16,-6 0-20 0,0 0-24 16,-7 2-44-16,-4 5-52 0,-3 8 48 15,-5 7 48-15,2 9 0 0,-4 9 268 16,0 4 121-16,-4 3 7 0,4 2 112 15,0-4-296-15,-2-2-56 0,-5-7-104 16,-1-5-52-16,-2-9-628 0,-7-6-3202 16</inkml:trace>
  <inkml:trace contextRef="#ctx0" brushRef="#br1" timeOffset="56013.62">11450 11354 3693 0,'0'0'1681'0,"0"0"-957"15,0 0 145-15,-11 70-257 0,9-18-144 16,2 15-323-16,0 7-145 0,0-1 0 15,0 5 0-15,0 1 0 0,0 2 0 16,0 2 0-16,-4 0 0 0,-2-5 0 16,2-9 0-16,-2-9 0 15,6-15 0-15,2-15 0 0,2-13 0 16,0-14 0-16,2-6-1529 0,-2-4-484 16,-2-22-1729-16</inkml:trace>
  <inkml:trace contextRef="#ctx0" brushRef="#br1" timeOffset="56291.9">11386 11521 4766 0,'0'0'992'0,"0"0"-232"16,0 0 301-16,0 0-641 0,0 0-227 15,0 0-193-15,0 0 0 0,0 0 0 16,22 43 0-16,7-1 0 0,0 12 0 16,11 5 0-16,-11-2 0 0,6 2 0 15,-4 2 0-15,0-4 0 16,-4-3 0-16,-7-4 0 0,-3-7 0 16,-3-9 0-16,-8-10 0 0,5-11 0 15,-9-6 0-15,2-8-1273 16,-4-4-480-16,0-14-1172 0</inkml:trace>
  <inkml:trace contextRef="#ctx0" brushRef="#br1" timeOffset="56511.79">11679 11488 8003 0,'0'0'189'0,"0"0"-189"0,0 0 0 16,0 0 0-16,6 51 0 15,1-9 0-15,3 12 0 0,-2 8 0 16,-6 3 0-16,5 6 0 0,1 3 0 16,-2-1 0-16,0 0 0 15,5-8 0-15,-1-6 0 0,0-9 0 16,1-12 0-16,3-17-905 0,-4-8-1548 16,1-13-2313-16</inkml:trace>
  <inkml:trace contextRef="#ctx0" brushRef="#br1" timeOffset="57459.17">12153 12024 2725 0,'0'0'2041'0,"0"0"-1481"16,0 0-16-16,0 0 213 0,0 0-377 16,0 0 24-16,0 0 377 0,0 0-781 15,0 0 0-15,0 0 0 16,22-57 0-16,-1 25 0 0,0-6 0 15,-1 6 0-15,7-1 0 0,-2 5 0 16,2 6 0-16,-6 9 0 0,-5 12 0 16,-1 3 0-16,-3 13 0 0,-4 6 0 15,-2 2 0-15,5 4 0 0,1-1 0 16,3-3 0-16,5-1 0 0,1-6 0 16,6-4 0-16,0-3 0 0,0-7 0 15,4-2 0-15,-7-2 0 16,-1-5 0-16,-8-1 0 0,-1 3 0 15,-8 1 0-15,-4 1 0 0,-2 3 0 16,0 0-1149-16,0 0-628 0,0-2-284 16</inkml:trace>
  <inkml:trace contextRef="#ctx0" brushRef="#br1" timeOffset="58006.36">13097 11122 3749 0,'0'0'2233'15,"0"0"-1456"-15,0 0-1 0,0 0-119 16,0 0-657-16,0 0 0 0,0 0 0 16,0 0 0-16,0 0 0 0,0 0 0 15,6 57 0-15,-10-27 0 0,-2 2 0 16,-8 1 0-16,-3 4 0 0,-4 2 0 16,1 0 0-16,-1-2 0 0,9-6 0 15,-3-6 0-15,13-8 0 0,2-6 0 16,0-4 0-16,13-3 0 15,1-4 0-15,9 0 0 0,2-7 0 16,-3-2 0-16,3-2 0 0,-4 1 0 16,2 1 0-16,1-1 0 0,-3 2 0 15,0 1 0-15,-5 1-245 16,-5 0-519-16,-5 2-969 0,-2 0-96 16,-2-3-1252-16</inkml:trace>
  <inkml:trace contextRef="#ctx0" brushRef="#br1" timeOffset="58206.58">13256 11194 3481 0,'0'0'3578'0,"0"0"-2445"16,0 0-1133-16,0 0 0 0,-14 39 0 16,12-10 0-16,-2 6 0 0,2 7 0 15,-2 1 0-15,-1 5 0 0,-1 3 0 16,2 1 0-16,-2-2 0 15,2-5 0-15,4-6 0 0,0-9 0 16,0-15 0-16,4-6-1265 0,2-12-1445 16</inkml:trace>
  <inkml:trace contextRef="#ctx0" brushRef="#br1" timeOffset="58389.31">13492 11342 7483 0,'0'0'709'0,"0"0"-709"16,0 0 0-16,0 0 0 0,0 0 0 16,0 62 0-16,0-24 0 0,-4 2 0 15,4 0 0-15,0 2 0 0,0-1 0 16,0 1 0-16,0-3 0 0,0-2 0 16,0-9 0-16,4-10 0 0,0-7 0 15,-2-6-1662-15,2-8-791 0</inkml:trace>
  <inkml:trace contextRef="#ctx0" brushRef="#br1" timeOffset="58614.76">13744 11351 7195 0,'0'0'997'0,"0"0"-997"16,0 0 0-16,0 0 0 0,0 0 0 15,0 0 0-15,-4 41 0 0,2 0 0 16,2 6 0-16,0-1 0 15,2-6 0-15,6 0 0 0,-6-3 0 16,5-2 0-16,1-6 0 0,-6-6 0 16,2-3 0-16,-4-8 0 0,0-6-757 15,0-5-1232-15,0-2-1329 0</inkml:trace>
  <inkml:trace contextRef="#ctx0" brushRef="#br1" timeOffset="58764.46">13567 11392 4914 0,'0'0'2185'16,"0"0"-1092"-16,0 0-1093 0,0 0 0 15,35 1 0-15,-15 7 0 16,3 3 0-16,-2-2 0 0,6-2 0 16,-1-2 0-16,5-5 0 0,0-3 0 15,-4-4-553-15,0-6-4950 0</inkml:trace>
  <inkml:trace contextRef="#ctx0" brushRef="#br1" timeOffset="59332.17">14259 11160 2132 0,'0'0'1589'0,"0"0"-636"15,17-34-373-15,-17 23 68 0,0 1 297 16,0 1-529-16,0-2-4 0,-5-1 105 16,-1-1-517-16,0 0 0 0,-8 0 0 15,-3 0 0-15,-4 0 0 16,1 4 0-16,-7 2 0 0,2 1 0 15,6 1 0-15,-1 3 0 0,1 2 0 16,11 0 0-16,0 0 0 0,5 2 0 16,-1 1 0-16,4 5 0 0,-4 7 0 15,4 11 0-15,0 6 0 0,11 7 0 16,3 2 0-16,3 1 0 16,3 3 0-16,-3 3 0 0,3 4 0 15,-3 2 0-15,-7 2 0 0,1-1 0 16,-11-1 0-16,-2-2 0 15,-7-4 0-15,-1-7 0 0,0-4 0 16,-1-9 0-16,-1-6 0 0,8-8 0 16,-2-8-409-16,1-5-783 0,5-7-2974 0</inkml:trace>
  <inkml:trace contextRef="#ctx0" brushRef="#br1" timeOffset="59497.38">13914 11576 5898 0,'0'0'985'0,"0"0"-557"0,0 0 104 16,56 11-183-16,-13-12-349 0,13-10 0 16,-2-6 0-16,-7-3 0 15,-3-1 0-15,-5-7 0 0,-10 7-1457 16,-4-5-1525-16</inkml:trace>
  <inkml:trace contextRef="#ctx0" brushRef="#br1" timeOffset="60065.22">14486 10544 3245 0,'0'0'2181'0,"0"0"-1305"16,0 0 345-16,0 0-669 16,0 0-435-16,0 0-117 0,0 0 0 15,0 0 0-15,0 0 0 0,52 0 0 16,-27 0 0-16,-2 1 0 0,-9 5 0 15,-2 3 0-15,-3 3 0 16,-7 3 0-16,-2 2 0 0,-11 1 0 16,-1-1 0-16,-7 0 0 0,3-1 0 15,-1-3 0-15,3-4 0 0,4-2 0 16,-3-1 0-16,7-2 0 0,-2-1 0 16,6-2 0-16,-2 1 0 0,4-2 0 15,0 0 0-15,0 1 0 0,14 0 0 16,5 2 0-16,5 0 0 15,3 2 0-15,-2 2 0 0,-2 1 0 16,-5 4 0-16,-1 0 0 0,-5 2 0 16,-8 4 0-16,-4 0 0 0,0 2 0 15,-6-1 0-15,-4 2 0 0,-7 0 0 16,-1 0 0-16,-3 1 0 16,-2-1 0-16,3-3 0 0,-1-2 0 15,0-5 0-15,9-3 0 0,2-4 0 16,1-3 0-16,3-1-493 15,6 0-1064-15,-4 0-680 0</inkml:trace>
  <inkml:trace contextRef="#ctx0" brushRef="#br1" timeOffset="60604.13">14854 10975 1440 0,'0'0'1477'0,"0"0"-681"0,0 0-204 0,0 0-51 0,0 0 451 15,0 0-452-15,-6 40-71 0,10-7 319 16,2 12-320-16,1 10-379 15,7 7-89-15,-4 0 0 0,1 3 0 16,-1 2 0-16,-4 3 0 0,5-4 0 16,-7-2 0-16,-2-7 0 0,2-8 0 15,2-16 0-15,-2-10 0 16,0-11 0-16,-1-8 0 0,3-6 0 16,8-17 0-16,7-21 0 0,6-11 0 15,4-10 0-15,0-5 0 0,-4 3 0 16,4-2 0-16,-4 1 0 15,-1 6 0-15,-1 9 0 0,-8 9 0 16,-3 11 0-16,-12 11 0 0,2 9 0 16,-4 6 0-16,0 2 0 0,-4 1 0 15,2 0-89-15,-8 6-1900 0</inkml:trace>
  <inkml:trace contextRef="#ctx0" brushRef="#br1" timeOffset="61123.35">12905 12075 6298 0,'0'0'517'0,"52"6"-177"0,-1-2 592 16,13-1-827-16,15 0-105 0,20-3 0 15,19 0 0-15,18-4 0 0,22-2 0 16,9 1 0-16,11 4 0 0,-5 1 0 16,-3 5 0-16,-9-2 0 0,-8 1 0 15,-10-3 0-15,-13-1 0 0,-20 0 0 16,-19 0 0-16,-25-1 0 0,-27-1-481 16,-18-1-611-16,-21 0-653 0</inkml:trace>
  <inkml:trace contextRef="#ctx0" brushRef="#br1" timeOffset="61832.22">13662 12349 2585 0,'0'0'1064'0,"0"0"-616"0,0 0 13 0,0 0 603 0,0 0-368 0,47 34-103 0,-1-27 395 15,7-2-695-15,3 0-293 0,-12 0 0 16,-7 3 0-16,-6 0 0 0,-11 3 0 16,-7-2 0-16,-3 3 0 0,-10 1 0 15,0 0 0-15,-6 1 0 0,-4 1 0 16,-7-1 0-16,3 0 0 0,-7-2 0 16,-2 1 0-16,-2-1 0 0,3-3 0 15,-3 0 0-15,-2-2 0 16,6-1 0-16,9-3 0 0,4 0 0 15,1-2 0-15,7-1 0 0,0 0 0 16,0 1 0-16,15-1 0 0,1 0 0 16,11 2 0-16,4 2 0 15,0 0 0-15,-8 0 0 0,4 2 0 16,-2 1 0-16,-5 2 0 0,-3 0 0 16,-7-1 0-16,-3 5 0 15,-7 0 0-15,-7 4 0 0,-13 3 0 16,-1 0 0-16,-6 1 0 0,-4 1 0 15,0-2 0-15,-2-4 0 0,6-3 0 16,0-5 0-16,2-6 0 0,11-2 0 16,8-5-773-16,2-3-372 0,8-1-2024 0</inkml:trace>
  <inkml:trace contextRef="#ctx0" brushRef="#br1" timeOffset="62115.6">14286 12608 2617 0,'0'0'3365'0,"0"0"-1708"0,0 0-1193 15,0 0-375-15,0 0-89 0,0 0 0 16,-31-23 0-16,4 31 0 0,-10 11 0 16,2 7 0-16,2 6 0 15,2 3 0-15,4 0 0 0,2 2 0 16,12-1 0-16,5-2 0 0,8-2 0 15,11-3 0-15,9-6 0 0,7-4 0 16,8-10 0-16,7-6 0 0,-1-3 0 16,2-10 0-16,1-4 0 0,1-9 0 15,-14 6 0-15,-8-6-1946 0</inkml:trace>
  <inkml:trace contextRef="#ctx0" brushRef="#br1" timeOffset="62844.59">14439 12265 2549 0,'0'0'4590'0,"0"0"-4254"15,0 0 76-15,41-13-107 16,-24 10-305-16,3 3 0 0,1 3 0 15,-4 1 0-15,1 4 0 0,-5 1 0 16,-3 2 0-16,0-1 0 0,-6 1 0 16,-2-1 0-16,-2-1 0 0,-2 0 0 15,-8 1 0-15,-4-2 0 0,-3 1 0 16,-4-1 0-16,1-2 0 0,-1-2 0 16,5-2 0-16,5-1 0 0,5-1 0 15,2 0 0-15,4 0 0 16,0 0 0-16,4-1 0 0,8 0 0 15,9-1 0-15,6 2 0 0,-2 0 0 16,-3 5 0-16,-1 2 0 0,-2 4 0 16,-7 1 0-16,3-3 0 15,-5 3 0-15,-4-1 0 0,-2-2 0 16,-2-2 0-16,-2-2 0 0,-2 1 0 16,-6 1 0-16,-2 1 0 15,-7 3 0-15,-6 0 0 0,-6-3 0 16,1 0 0-16,-1-3 0 0,2 0 0 15,6-3 0-15,9-1 0 0,3-1 0 16,3 0 0-16,6 0 0 0,0 0 0 16,0-1 0-16,0-5-1389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17:53.21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
  </inkml:definitions>
  <inkml:trace contextRef="#ctx0" brushRef="#br0">1546 4217 2701 0,'0'0'2985'0,"0"0"-2601"15,0 0-288-15,0 0 260 16,0 0 129-16,0 0-257 0,-37-13-20 15,31 11 96-15,4 2-192 0,0 0 8 16,2 0 48-16,0 0-144 0,2 3-3 16,2 2-21-16,4 1 0 15,5 1 0-15,3 0 0 0,5 0 0 16,4-2 0-16,-3-1 0 0,3 0 0 16,0 1 0-16,2 0 0 15,6 1 0-15,0-1 0 0,2 2 0 16,6-2 0-16,-1 3 0 0,7-3 0 15,5 1 0-15,6-1 0 0,8-1 0 16,2-1 0-16,0-1 0 0,9 0 0 16,-1-1 0-16,3-1 0 0,-1 1 0 15,7-1 0-15,-2 1 0 0,2 2 0 16,-1-2 0-16,5 1 0 0,-4 1 0 16,4-1 0-16,4-2 0 15,0 0 0-15,4 0 0 0,-2 0 0 16,-2 0 0-16,4-1 0 0,1-1 0 15,3 0 0-15,4 0 0 0,-6 0 0 16,3 0 0-16,-3 0 0 16,4 0 0-16,-1-1 0 0,1 0 0 15,-2-1 0-15,5-1 0 0,-5 0 0 16,2 1 0-16,3-1 0 0,-13 1 0 16,2 1 0-16,-4-3 0 15,2 1 0-15,-2 2 0 0,2-3 0 16,2 2 0-16,-4 2 0 0,6 1 0 15,-6 0 0-15,2 1 0 0,-8 0 0 16,-13 2 0-16,-8-1 0 0,-12 2 0 16,-13-1 0-16,-10-2 0 0,-10 0 0 15,-9 0 0-15,-6 0-341 0,0 0-307 16,-4-4 332-16,-4-3-37 0,4 1-1219 16,-21-10-1077-16</inkml:trace>
  <inkml:trace contextRef="#ctx0" brushRef="#br0" timeOffset="19939.97">25206 6317 1860 0,'0'0'88'0,"0"0"2165"16,3-40-956-16,1 29-513 15,-2 0-87-15,0 4 251 0,0 2-683 16,-2 3-265-16,2 0 0 0,-2 1 0 16,0 1 0-16,0 0 0 0,0 3 0 15,0 6 0-15,0 9 0 0,0 4 0 16,-2 6 0-16,-2 1 0 16,-2 3 0-16,3 4 0 0,-1 2 0 15,2 2 0-15,2 5 0 0,2-1 0 16,2 2 0-16,-1 5 0 0,-3 5 0 15,0 4 0-15,0 5 0 0,0 4 0 16,-7 5 0-16,1 1 0 0,-4 3 0 16,2 1 0-16,-3 3 0 15,3 1 0-15,-2 3 0 0,1 3 0 16,-1 4 0-16,2-1 0 0,-3 3 0 16,3 2 0-16,0 8 0 0,0 2 0 15,3 3 0-15,-1-1 0 16,4-2 0-16,2 2 0 0,0 4 0 15,2 0 0-15,0 2 0 0,2-1 0 16,1 2 0-16,-3 1 0 0,2-1 0 16,-4-1 0-16,2 0 0 15,2 0 0-15,-2 0 0 0,0-2 0 16,4-2 0-16,-2-3 0 0,1-4 0 16,-1 1 0-16,-4-5 0 0,0-7 0 15,0-7 0-15,0-11 0 0,-2-11 0 16,0-9 0-16,0-11 0 0,2-13 0 15,0-9 0-15,0-10 0 16,0-8 0-16,0-4 0 0,4-7-477 16,-2-2-1516-16,0-9-420 0</inkml:trace>
  <inkml:trace contextRef="#ctx0" brushRef="#br0" timeOffset="20817.43">24956 10894 5438 0,'0'0'404'0,"0"0"505"16,-33-11-349-16,33 11 44 0,2 0-327 15,11 3-277-15,12 1 0 0,18 2 0 16,17-3 0-16,16-2 0 0,13-1 0 16,17-4 0-16,18-4 0 0,12-2 0 15,19-1 0-15,17-1 0 0,10 1 0 16,10 1 0-16,15 3 0 0,6 2 0 15,8 3 0-15,8 2 0 16,7 1 0-16,4 4 0 0,6 2 0 16,2 1 0-16,4 1 0 0,-2 1 0 15,-2 1 0-15,0-3 0 0,-6-1 0 16,-2-2 0-16,-3-4 0 16,-5-1 0-16,-9-1 0 0,-6-7 0 15,-12 0 0-15,-15 0 0 0,-14 1 0 16,-15 2 0-16,-20 1 0 15,-11 2 0-15,-21 0 0 0,-18 0 0 16,-20-1 0-16,-22-2 0 0,-22 0-2590 16,-15-3-1804-16</inkml:trace>
  <inkml:trace contextRef="#ctx0" brushRef="#br0" timeOffset="21582.15">25020 6094 5730 0,'0'0'52'16,"0"0"12"-16,67-4 180 0,-14 4 385 15,13 0-221-15,11 4-84 0,14 1 56 16,12 2-336-16,13 1 12 0,18 1 152 16,15-1-155-16,12 0-53 0,19-1 0 15,15-1 0-15,15-3 0 16,16-2 0-16,18-1 0 0,14-2 0 16,15-3 0-16,8-2 0 0,11-3 0 15,5-2 0-15,3-1 0 0,2 1 0 16,-7 1 0-16,-3-2 0 15,-11 5 0-15,-14-1 0 0,-19 2 0 16,-19 3 0-16,-33-1 0 0,-20-1 0 16,-31 2 0-16,-31 0-681 15,-19 2-420-15,-31 1-351 0,-11 1-2142 0</inkml:trace>
  <inkml:trace contextRef="#ctx0" brushRef="#br0" timeOffset="22432.18">31346 6064 4798 0,'0'0'664'0,"0"0"220"0,0 0-515 16,0 0 59-16,33-3 292 16,-6 0-464-16,4 1-183 0,8-1-73 15,0 2 0-15,7-1 0 0,-1 2 0 16,1 0 0-16,-1 0 0 0,1 0 0 15,-5 0-117-15,0 1-23 0,-8 1-392 16,-4 1-108-16,-10-1-317 0,-7 0-1952 0</inkml:trace>
  <inkml:trace contextRef="#ctx0" brushRef="#br0" timeOffset="22911.22">31854 5996 1000 0,'0'0'4938'0,"0"0"-4358"16,-10 47-363-16,6-28 119 0,-2 6 240 15,-1 5-496-15,-1 7-44 0,4 10 16 16,2 7 0-16,2 8 44 0,0 9 92 15,2 9-147-15,2 3-41 0,2 6 0 16,1 4 0-16,1 2 0 0,0 5 0 16,0 4 0-16,-3 1 0 15,-1-1 0-15,-4 2 0 0,0-1 0 16,-4 4 0-16,-1 0 0 0,-1-1 0 16,0 1 0-16,2 2 0 0,2 5-13 15,2 2-63-15,0 0 64 16,0 4 12-16,4-2 52 0,0 6-44 15,0-2 33-15,4-1-41 0,1 1 0 16,3-2 0-16,1-1 0 0,1 0 0 16,0-6 0-16,3-4 0 15,0 3 0-15,-3-4 0 0,3-3 0 16,-3-1 0-16,-2-6 0 0,1-2 0 16,-5-1 0-16,-2-6 0 0,-4-6 0 15,-2-5 0-15,0-12 0 0,-2-9 0 16,0-8 0-16,0-13 0 0,2-14 0 15,0-12-621-15,6-11-1036 0</inkml:trace>
  <inkml:trace contextRef="#ctx0" brushRef="#br0" timeOffset="23892.08">26126 5323 4874 0,'0'0'2517'0,"-37"-21"-1716"15,16 10-801-15,-1 5 0 0,-1 1 0 16,2 3 0-16,1 2 0 0,1 0 0 15,0 6 0-15,1 2 0 0,-5 5 0 16,-2 7 0-16,-6 5 0 0,-4 6 0 16,2 1 0-16,2-2 0 0,10-2 0 15,7 0 0-15,10-3 0 0,8-2 0 16,10 1 0-16,9-3 0 16,8 2 0-16,8-2 0 0,1 2 0 15,1-3 0-15,-2 0 0 0,-1 0 0 16,-7 1 0-16,-9 0 0 15,-9 1 0-15,-11 1 0 0,-6-1 0 16,-11 2 0-16,-8-4 0 0,-6 4 0 16,-8-4 0-16,2-2 0 0,-2-5 0 15,4-4 0-15,4-5 0 16,6-4 0-16,9 0 0 0,7-9-129 16,7-1-587-16,5-3-4 0,1 2-1145 15,4 1 84-15</inkml:trace>
  <inkml:trace contextRef="#ctx0" brushRef="#br0" timeOffset="24292.43">26254 5696 6755 0,'0'0'880'0,"0"0"-396"0,0 0-411 0,0 0-73 15,0 0 0-15,0 0 0 16,0 0 0-16,-37-15 0 0,29 37 0 16,0 3 0-16,4 4 0 0,2-2 0 15,2-2 0-15,2-3 0 0,4-4 0 16,2-5 0-16,-2-4 0 0,0-5 0 15,-1-1 0-15,1-2 0 0,4 1 0 16,5-2 0-16,-1 0 0 0,-1-3 0 16,-1 0 0-16,-4 1 0 0,-2 2 0 15,-1 0 0-15,-1 2 0 0,0 2 0 16,-2 2 0-16,4 1 0 16,0-1 0-16,0 5 0 0,1-3 0 15,-1-1 0-15,0 3 0 0,0-3 0 16,0 1-753-16,1-3-884 15,1 1-652-15</inkml:trace>
  <inkml:trace contextRef="#ctx0" brushRef="#br0" timeOffset="24804.91">26556 5233 7811 0,'0'0'381'0,"0"0"-381"0,0 0 0 0,0 0 0 16,-39 44 0-16,25-11 0 16,1 8 0-16,7 7 0 0,0 2 0 15,2 5 0-15,-3 7 0 0,3 1 0 16,2 6 0-16,2-5 0 0,2-5 0 15,4-5 0-15,5-10 0 0,1-10 0 16,5-10 0-16,1-11 0 0,9-12 0 16,-2-9 0-16,4-12 0 0,-2-7 0 15,-4-4 0-15,-9 0 0 0,-10 2 0 16,-6 3 0-16,-12 3 0 16,-9 4 0-16,-2 6 0 0,-4 7 0 15,4 7 0-15,3 10 0 0,1 7 0 16,9 1 0-16,3-2 0 15,5 0 0-15,4-4-969 0,2-3-452 16,4-3-520-16</inkml:trace>
  <inkml:trace contextRef="#ctx0" brushRef="#br0" timeOffset="24956.05">26773 5731 7919 0,'0'0'273'0,"0"0"-273"0,0 0 0 15,0 0 0-15,-33 39 0 0,23-7 0 16,2 4 0-16,4-3 0 0,4-6 0 16,0-1 0-16,0-2 0 0,4-5-529 15,-2-6-1388-15,0-5-1184 0</inkml:trace>
  <inkml:trace contextRef="#ctx0" brushRef="#br0" timeOffset="25097.78">26856 5379 6522 0,'0'0'281'0,"0"0"147"16,0 0 164-16,0 0-408 0,0 0-184 15,-8 39-16-15,6-8-368 0,-2 3-596 16,1-7-329-16,1 1-1556 0</inkml:trace>
  <inkml:trace contextRef="#ctx0" brushRef="#br0" timeOffset="25331.91">26802 5947 5606 0,'0'0'1105'0,"0"0"-389"0,0 0-48 16,0 0-571-16,0 0-97 0,37-47 0 16,-18 0 0-16,0-5 0 0,-1 2 0 15,-3 12 0-15,-3 7 0 0,-4 12 0 16,-3 10 0-16,-5 7 0 16,0 2 0-16,0 4 0 0,0 8 0 15,0 10 0-15,-5 5 0 0,1 3 0 16,2-1 0-16,2-3 0 15,0-1 0-15,0 0 0 0,2-1 0 16,5-3 0-16,-1-5-421 0,4-5-471 16,-4-5-217-16,3-5-2825 0</inkml:trace>
  <inkml:trace contextRef="#ctx0" brushRef="#br0" timeOffset="25597.17">27096 5877 6134 0,'0'0'1937'15,"0"0"-1816"-15,25-34-121 0,-9 11 0 16,1-4 0-16,-1-2 0 0,3 0 0 16,-3-2 0-16,-1 0 0 0,-3 1 0 15,-6 6 0-15,-3 7 0 0,-3 6 0 16,-5 6 0-16,-9 8 0 16,-5 11 0-16,-5 7 0 0,-1 11 0 15,-2 7 0-15,4 3 0 0,2 2 0 16,7-2 0-16,6-3 0 15,8-3 0-15,8-6 0 0,11-3 0 16,5-7 0-16,11-5 0 0,3-6 0 16,7-8 0-16,3-4 0 0,-13-4-2062 15,2-8-1447-15</inkml:trace>
  <inkml:trace contextRef="#ctx0" brushRef="#br0" timeOffset="26060.18">27931 5942 2573 0,'0'0'2137'0,"0"0"-1425"0,0 0 192 16,0 0-467-16,0 0-253 0,0 0 184 16,0 0-48-16,0 0-64 0,0 0 45 15,-21-40-301-15,17 13 0 0,4-2 0 16,0-6 0-16,2-4 0 16,11-1 0-16,5 4 0 0,9 4 0 15,2 8 0-15,0 7 0 0,-4 4 0 16,-5 7 0-16,-1 5 0 15,-2 1 0-15,-3 1 0 0,-4 4-629 16,1-1-500-16,-5 1-2668 0</inkml:trace>
  <inkml:trace contextRef="#ctx0" brushRef="#br0" timeOffset="26367.19">28282 5674 5998 0,'0'0'1317'0,"0"0"-781"0,0 0-195 15,-31-40-341-15,11 31 0 0,1 7 0 16,-2 2 0-16,1 6 0 0,1 6 0 16,1 4 0-16,-3 7 0 0,4 4 0 15,1 4 0-15,3 1 0 0,7 1 0 16,6 1 0-16,0-3 0 16,13-1 0-16,3-6 0 0,5-5 0 15,8-11 0-15,6-5 0 0,4-7 0 16,7-10 0-16,-3-9 0 15,-6-2 0-15,-12-3 0 0,-11-2 0 16,-9 1 0-16,-7 0 0 0,-9 0 0 16,-3 1 0-16,-5 1 0 0,-2 5 0 15,3 7 0-15,1 5 0 0,9 6 0 16,4 3-521-16,6 1-620 16,0 0-451-16,10 2 459 0</inkml:trace>
  <inkml:trace contextRef="#ctx0" brushRef="#br0" timeOffset="26673.03">28580 5654 6891 0,'0'0'1301'15,"0"0"-1301"-15,-39-37 0 0,30 25 0 16,3 5 0-16,0 2 0 16,2 4 0-16,-2 1 0 0,-5 11 0 15,-3 9 0-15,-3 7 0 0,3 8 0 16,4 1 0-16,3 0 0 15,5-4 0-15,4-1 0 0,13-6 0 16,6-10 0-16,10-5 0 0,4-8 0 16,8-4 0-16,-2-9 0 0,-1-5 0 15,-7-5 0-15,-8-1 0 16,-7-6 0-16,-7 0 0 0,-9-4 0 16,-2-1 0-16,-7-1 0 0,-7 4 0 15,-1 6 0-15,-1 10 0 0,-3 8 0 16,3 6 0-16,-1 8-53 0,5 2-1407 15,6-3-185-15,1 1-436 0</inkml:trace>
  <inkml:trace contextRef="#ctx0" brushRef="#br0" timeOffset="27074.75">28843 5719 5482 0,'-19'37'1293'0,"2"-9"-577"0,3 3-268 16,4-8-195-16,3-8-253 15,5-7 0-15,2-3 0 0,0-5 0 16,0 0 0-16,4-6 0 0,9-13 0 16,8-15 0-16,1-9 0 0,5-6 0 15,-4 2 0-15,0 7 0 0,-1 4 0 16,-3 11 0-16,-5 10 0 0,-5 5 0 16,-3 8 0-16,-2 2 0 15,0 8 0-15,0 10 0 0,-2 12 0 16,0 6 0-16,-2 2 0 0,-4-3 0 15,2-8 0-15,0-4 0 0,2-9 0 16,0-6 0-16,2-4 0 0,2-4 0 16,5 0 0-16,3-11 0 0,11-7 0 15,4-6 0-15,4-2 0 0,2 4 0 16,-2 8 0-16,0 4 0 16,-4 10 0-16,-5 8 0 0,-3 11 0 15,-9 10 0-15,-4 4 0 0,-3 3 0 16,-3 0 0-16,0-1 0 15,0-3 0-15,0-5 0 0,2 0 0 16,0-3 0-16,0 1-129 0,0-7-1820 16,-2-1-964-16</inkml:trace>
  <inkml:trace contextRef="#ctx0" brushRef="#br0" timeOffset="30012.87">30823 9793 584 0,'0'0'0'0</inkml:trace>
  <inkml:trace contextRef="#ctx0" brushRef="#br0" timeOffset="30801.01">30821 9844 3469 0,'0'0'3258'0,"0"0"-2590"0,0 0-20 0,-35 4-499 16,24-4-149-16,5 0 0 16,0-3 0-16,2 0 0 0,-5-8 0 15,5-2 0-15,0-2 0 0,2-3 0 16,2 0 0-16,6 0 0 0,5 0 0 16,3 1 0-16,3 3 0 15,3 1 0-15,5 4 0 0,2 4 0 16,-2 4 0-16,0 1 0 0,-5 7 0 15,-5 4 0-15,-5 6 0 0,-6 2 0 16,0 3 0-16,-4 2 0 16,-4 1 0-16,-6 0 0 0,0-3 0 15,-5 1 0-15,1-4 0 0,-5-4 0 16,0-2 0-16,1-1 0 0,-1-5 0 16,1-3 0-16,1-3 0 0,1-2 0 15,-1-5 0-15,3-3 0 0,1-1 0 16,1-1 0-16,1-1 0 0,1-4 0 15,2-1 0-15,2-3 0 16,1-2 0-16,3 5 0 0,4-1 0 16,9 6 0-16,5 3 0 0,5 3 0 15,4 2 0-15,4 3 0 0,2 1 0 16,-2 2 0-16,-4 5 0 0,-7 3 0 16,-5 2 0-16,-5 0 0 15,-4 2 0-15,-2 0 0 0,-2-1 0 16,0 0 0-16,-8 0 0 0,-3-1 0 15,-3-3 0-15,-5 1 0 0,-1-4 0 16,-1-1 0-16,0-4 0 16,3-1 0-16,-1-5 0 0,7-1 0 15,1-4 0-15,5-2 0 0,4-5 0 16,0-4 0-16,2 1 0 0,2-3 0 16,2 4 0-16,2 1 0 0,3 4 0 15,3 2 0-15,5 5 0 0,1 1 0 16,3 3 0-16,6 1 0 15,2 2 0-15,0 2 0 0,2 1 0 0,-7 2 0 16,-5 1 0-16,-7 0 0 16,-3 2 0-16,-5 4 0 0,-4 1 0 15,0 1 0-15,-4-2 0 0,-5 1 0 16,-3 0 0-16,2-3 0 0,-3-2 0 16,1-3 0-16,2-2 0 15,1-2 0-15,1-1 0 0,4-4 0 16,4-6 0-16,0-4-621 0,0 0-1844 15,2-3-2441-15</inkml:trace>
  <inkml:trace contextRef="#ctx0" brushRef="#br0" timeOffset="32527.49">30802 9390 1980 0,'0'0'1849'0,"0"0"-1276"0,0 0 259 15,0 0-560-15,-49 1-124 0,15 18 60 16,-7 9-116-16,-2 7-8 0,-3 4 4 16,1 5-80-16,5 0 12 15,7 1 116-15,7 2-32 0,7 1-48 16,7-2-32-16,3 0-16 0,7-2-8 16,2-5 0-16,2-3-124 15,7-9-204-15,-3-8-944 0,4-7-749 0</inkml:trace>
  <inkml:trace contextRef="#ctx0" brushRef="#br0" timeOffset="32949.33">30660 9155 2973 0,'0'0'2313'0,"0"0"-1421"15,-52 17-728-15,23 3 36 0,-4 9 229 16,-2 7-293-16,-5 9-12 0,-1 7 88 16,0 7-196-16,-1 1 4 0,5 4-16 15,8 2-4-15,4 0-28 0,13 0-120 16,4-2 104-16,4-5 24 0,4-3-84 15,0-6-184-15,6-6-237 0,0-16-1227 16,2-8-882-16</inkml:trace>
  <inkml:trace contextRef="#ctx0" brushRef="#br0" timeOffset="33318.37">30513 8923 2381 0,'0'0'1748'15,"0"0"-987"-15,0 0-385 0,0 0 36 16,0 0 404-16,0 0-663 0,-64 45-101 16,20-1 204-16,-3 12-116 0,-1 13-36 15,1 9 92-15,7 7-8 16,5 4 36-16,4-4 92 0,6-2-247 15,3-4-69-15,3-1 0 0,5 1 0 16,1-3 0-16,5-1-89 16,2-9-579-16,4-19-333 0,2-10-1772 0</inkml:trace>
  <inkml:trace contextRef="#ctx0" brushRef="#br1" timeOffset="41121.29">26172 6982 3905 0,'0'0'1577'16,"0"0"-460"-16,0 0-717 0,0 0-40 15,0 0 168-15,39-9-304 16,-24 8-143-16,-3 1-81 0,-4 0 0 15,-6 0 0-15,0 2 0 0,-2 3 0 16,0 3 0-16,-6 4 0 0,-4 0 0 16,-7 1 0-16,1-1 0 0,-3-5 0 15,3-2 0-15,1-3 0 16,3-1 0-16,3-1 0 0,5-1 0 0,2-2 0 16,-2-3 0-16,-2-5 0 15,2-6 0-15,2 1 0 0,0-2 0 16,2 4 0-16,2 2 0 0,0 1 0 15,2 4 0-15,6 0 0 0,3 2 0 16,3 2 0-16,3 0 0 0,1 3 0 16,-3 5 0-16,0 2 0 15,-3 4 0-15,-2 0 0 0,-3-1 0 16,1 2 0-16,-6-2 0 0,0-1 0 16,-4-1 0-16,0-2 0 0,0-1 0 15,-6 1 0-15,-2 0 0 16,-5 0 0-16,-1-3 0 0,2-3 0 15,-1 0 0-15,7-1 0 0,-2-1 0 16,4-3 0-16,-3 0 0 0,1 0 0 16,2 0 0-16,0-1 0 15,2 1 0-15,2-1 0 0,0 4 0 0,0-2 0 16,2 3 0-16,2 0 0 16,-2 0 0-16,6-6-1201 0</inkml:trace>
  <inkml:trace contextRef="#ctx0" brushRef="#br1" timeOffset="43169.27">25541 6411 2729 0,'0'0'1933'15,"0"0"-1153"-15,0 0-168 16,0 0 221-16,0 0-497 0,0 0 32 16,0 0 64-16,0 0-263 0,0 0-169 15,11-29 0-15,-11 32 0 0,2 8 0 16,-2 11 0-16,0 9 0 15,-2 8 0-15,-9 5 0 0,-5 1 0 16,-3-1 0-16,-4-2 0 0,5-6 0 16,1-4 0-16,3-6 0 0,4-5 0 15,3-5 0-15,3-4 0 16,4-5 0-16,0-2 0 0,11-3 0 16,5-2 0-16,7-2 0 0,2-6 0 15,1 0 0-15,1-1 0 0,0-3 0 16,-2 1 0-16,0 2 0 0,-5 1-885 15,-5 1-644-15,-3 4-612 0</inkml:trace>
  <inkml:trace contextRef="#ctx0" brushRef="#br1" timeOffset="43621.21">25812 6628 5654 0,'0'0'1097'0,"0"0"-241"0,0 0-271 0,0 0-585 16,0 0 0-16,-6 51 0 0,4-21 0 16,0-1 0-16,-2-2 0 0,2 1 0 15,-3-3 0-15,3-1 0 16,0-2 0-16,-2-3 0 0,2-2-425 0,-2-6-2004 16,4-5-2869-16</inkml:trace>
  <inkml:trace contextRef="#ctx0" brushRef="#br1" timeOffset="44579.77">27478 7065 4257 0,'0'0'1497'15,"0"0"-737"-15,0 0-179 0,0 0 47 16,0 0-440-16,-12 40-16 0,6-36-63 15,1 1-109-15,-1 0 0 0,2-4 0 16,-2-1 0-16,2-6 0 0,-2-5 0 16,-1-4 0-16,3 0 0 15,-2-2 0-15,2 0 0 0,0 0 0 16,2 1 0-16,2 6 0 0,0 3 0 16,0 3 0-16,8 0 0 0,2 2 0 15,7 2 0-15,1 0 0 16,5 7 0-16,-4 2 0 0,-1 1 0 15,-3 1 0-15,-5 2 0 0,-4-3 0 16,-6 1 0-16,0-3-1233 0,0-3-816 16,-4-5-1573-16</inkml:trace>
  <inkml:trace contextRef="#ctx0" brushRef="#br1" timeOffset="45354.36">28053 6418 5102 0,'0'0'996'0,"0"0"229"16,0 0-521-16,0 0-539 0,0 0-165 16,0 0 0-16,0 0 0 0,0 0 0 15,-2 63 0-15,-11-24 0 16,-1 1 0-16,-1-3 0 0,-1 0 0 16,1-1 0-16,1-2 0 0,-3-3 0 15,5-5 0-15,6-5 0 16,2-4 0-16,4-8 0 0,0-1 0 15,8-3 0-15,6-2 0 0,7-1 0 16,6-1 0-16,4-1 0 0,2-3 0 16,4-1 0-16,-4-3 0 0,-4 1 0 15,-6 0 0-15,-8 0 0 16,-9 4-677-16,-2-4-1016 0</inkml:trace>
  <inkml:trace contextRef="#ctx0" brushRef="#br1" timeOffset="45821.38">28338 6791 4670 0,'0'0'1556'0,"0"0"-723"0,0 0-153 0,0 0-227 15,0 0-453-15,0 0 0 0,0 0 0 16,46 2 0-16,-24-3 0 0,3-3 0 16,-4 2 0-16,2 1 0 15,-1 1 0-15,-3 1 0 0,-7 3 0 16,-5 5 0-16,-7 1 0 0,-5 4 0 16,-5 5 0-16,-4 0 0 0,-7 4 0 15,-2 2 0-15,3-1 0 16,3-3 0-16,3-1 0 0,9-3 0 15,5-5 0-15,11-5 0 0,14-4 0 16,10-3 0-16,14-3 0 0,-12-3-9 16,9-1-1896-16</inkml:trace>
  <inkml:trace contextRef="#ctx0" brushRef="#br1" timeOffset="46566.35">29948 7068 6242 0,'0'0'853'0,"0"0"143"15,0 0-895-15,0 0-101 0,-22 46 0 16,9-31 0-16,-3-1 0 0,-5-1 0 15,-2-1 0-15,1-2 0 0,3-3 0 16,5-3 0-16,7-3 0 16,3-1 0-16,4-4 0 0,0-5 0 15,11-8 0-15,3-3 0 0,5 1 0 16,1 3 0-16,-1 5 0 0,-3 3 0 0,3 1 0 16,-4 3 0-16,-3 4 0 15,-4 0 0-15,-2 6 0 0,-4 7 0 16,1 4 0-16,-3 4 0 0,-7-2 0 15,-1-3 0-15,2-4 0 16,-2-3-1165-16</inkml:trace>
  <inkml:trace contextRef="#ctx0" brushRef="#br1" timeOffset="47229.38">30492 6496 5426 0,'0'0'412'0,"0"0"817"0,0 0-501 15,0 0-331-15,0 0-397 0,0 0 0 16,0 0 0-16,19 39 0 0,-23-1 0 16,-3 1 0-16,-5 1 0 0,0 0 0 15,-7 2 0-15,0 1 0 16,-3-2 0-16,3-6 0 0,0-3 0 0,5-8 0 16,4-5 0-16,5-7 0 15,3-6 0-15,2-3 0 0,5 0 0 16,7-2 0-16,11-1 0 0,6 0 0 15,6 0 0-15,2 0 0 0,-2 1 0 16,6 4 0-16,1-3 0 0,-3 2 0 16,-4-2 0-16,-6 1 0 0,-4-3 0 15,-11 0-185-15,-5 0-1127 16,-7-4-2910-16</inkml:trace>
  <inkml:trace contextRef="#ctx0" brushRef="#br1" timeOffset="48036.72">30856 6813 3813 0,'0'0'4058'0,"0"0"-3737"0,0 0-321 16,0 0 0-16,41 0 0 0,-14-3 0 15,2 1 0-15,-2 2 0 0,-2 0 0 16,-3 5 0-16,-1 0 0 0,-6 0 0 15,-7 3 0-15,-4 1 0 16,-4 3 0-16,-6 1 0 0,-7 0 0 16,-1 0 0-16,-7-1 0 0,-1 0 0 15,-3-2 0-15,0-1 0 16,0-2 0-16,4-2 0 0,5-4 0 0,4 1 0 16,5-2 0-16,5 0 0 15,0 0 0-15,2 0 0 0,0 0 0 16,2 0 0-16,4 0 0 0,5 1 0 15,5 3 0-15,7 1 0 0,4 0 0 16,0 1 0-16,2 3 0 0,0-1 0 16,-2 3 0-16,-3 1 0 0,-7 0 0 15,-7 1 0-15,-8 0 0 16,-2-2 0-16,-6 2 0 0,-6 0 0 0,-7-2 0 16,-2 2 0-16,-3-1 0 15,-3 0 0-15,-4-3 0 0,-2 1 0 16,-5-1 0-16,1 2 0 15,-2-1-209-15,10-2-1992 0,-4-2-920 0</inkml:trace>
  <inkml:trace contextRef="#ctx0" brushRef="#br1" timeOffset="48814.45">25860 9163 5698 0,'0'0'624'0,"0"0"681"16,20-47-740-16,-5 32-565 0,-3 0 0 15,1 3 0-15,1 2 0 0,-4 3 0 16,-1 3 0-16,-3 2 0 0,-2 0 0 15,0 2 0-15,2 0 0 0,-1 0 0 16,1 0 0-16,-4 4 0 0,-2 1 0 16,0 2 0-16,-4 4 0 15,-7 1 0-15,-3-1 0 0,-3-2 0 16,3-5 0-16,-1-3 0 0,3-1 0 16,2-5 0-16,3 0 0 0,3 1 0 15,2-2 0-15,2-1 0 16,0-1 0-16,0-1 0 0,4 0 0 15,5 0 0-15,3-7 0 0,0-6 0 16,-3 2-609-16,-1-4-4377 0</inkml:trace>
  <inkml:trace contextRef="#ctx0" brushRef="#br1" timeOffset="49425.3">26130 7968 4946 0,'0'0'1444'0,"0"0"-911"0,0 0 143 16,0 0-83-16,0 0-593 0,0 0 0 15,27 40 0-15,-27-16 0 16,-6 4 0-16,-4 3 0 0,-5-1 0 15,1 2 0-15,-1-2 0 0,3-5 0 16,2-2 0-16,3-7 0 0,1-3 0 16,2-3 0-16,2-5 0 0,2 1 0 15,-2-2 0-15,2 3 0 16,0 1 0-16,0-1 0 0,0 1 0 16,2-1 0-16,4-1 0 0,3-1 0 15,3-4 0-15,-2-1 0 0,1-2 0 16,-5-2 0-16,-4-1 0 0,-2 0 0 15,0-2 0-15,0 3-117 0,-4-1-1283 16,0 3-161-16,-5-1-836 0</inkml:trace>
  <inkml:trace contextRef="#ctx0" brushRef="#br1" timeOffset="49992.21">26149 8109 2269 0,'0'0'2060'0,"0"0"-479"0,0 0-680 16,-12 47-165-16,5-28-91 0,-1 3-645 16,0 2 0-16,0 2 0 0,-3 1 0 15,1-1 0-15,2-2 0 16,-3-1 0-16,1-1 0 0,2-2 0 16,0-2 0-16,-1-3 0 0,3-3 0 15,4-4 0-15,0-3 0 0,2-2 0 16,2 1 0-16,6 0 0 0,9-1 0 15,3-3 0-15,7 0 0 0,4-3 0 16,2-1 0-16,0 1 0 0,3 1 0 16,-3 0 0-16,-4 1 0 15,-5 1 0-15,-3 1 0 0,-4 1-509 16,-7 0-1900-16,-4 1 48 0</inkml:trace>
  <inkml:trace contextRef="#ctx0" brushRef="#br1" timeOffset="50694.05">26538 8332 4874 0,'0'0'928'0,"0"0"-167"0,0 0 503 0,0 0-899 15,0 0-365-15,0 0 0 0,0 0 0 16,0 0 0-16,12 46 0 0,-18-21 0 16,0 0 0-16,-1-3 0 15,1 0 0-15,-2-1 0 0,-2-1 0 16,-1-2 0-16,3-1 0 0,0-3 0 16,4-5 0-16,2-4 0 0,2-3 0 15,0 0 0-15,2 0 0 0,8-1 0 16,7-1 0-16,5-1 0 0,5-5 0 15,0-2 0-15,-4 0 0 0,-3 1 0 16,1-1 0-16,-4 1 0 0,-5 1-701 16,-2 2-652-16,-3 0-448 0</inkml:trace>
  <inkml:trace contextRef="#ctx0" brushRef="#br1" timeOffset="50879">26662 8411 6783 0,'0'0'1008'16,"-9"43"-607"-16,3-12-401 0,0 2 0 16,-2 6 0-16,-3 3 0 15,5-1 0-15,2 0 0 0,2-5 0 16,2-2 0-16,8-3 0 0,5-7 0 16,-3-9-1097-16,5-9-1905 0</inkml:trace>
  <inkml:trace contextRef="#ctx0" brushRef="#br1" timeOffset="51324.06">28431 8067 6538 0,'0'0'1033'0,"0"0"-505"0,-12 37-435 16,-1-21-93-16,1-2 0 15,2-6 0-15,3-2 0 0,3-3 0 0,2-1 0 16,0-2 0-16,2 0 0 16,0-4 0-16,4-6 0 0,7-8 0 15,1-4 0-15,0 1 0 0,1 2 0 16,-7 7 0-16,0 7 0 15,-4 3 0-15,-2 4 0 0,-6 9 0 16,-4 8 0-16,-1 1 0 0,1-6-1585 16,4-7-1149-16</inkml:trace>
  <inkml:trace contextRef="#ctx0" brushRef="#br1" timeOffset="51789.58">28993 7529 6410 0,'0'0'749'0,"0"0"-269"0,0 0 73 16,0 0-553-16,-2 46 0 0,0-6 0 15,0 6 0-15,-2 2 0 0,-2-3 0 16,-7 2 0-16,1-1 0 0,-7 0 0 15,-1-1 0-15,-3 0 0 0,2-3 0 16,-1-3 0-16,5-7 0 0,3-5 0 16,5-7 0-16,3-3 0 0,6-5 0 15,6-3 0-15,7-3 0 0,12-2 0 16,6-3 0-16,10-1 0 16,4-4 0-16,3 1 0 0,-3-2 0 15,-3 0 0-15,-5 0 0 0,-6-1 0 16,-10 2 0-16,-7 0-1597 15,-6-1-1049-15</inkml:trace>
  <inkml:trace contextRef="#ctx0" brushRef="#br1" timeOffset="52256.01">29564 8035 3449 0,'0'0'1293'0,"0"0"-17"0,0 0-619 15,0 0-221-15,0 0 272 0,-41-1-352 16,26 2-339-16,-1-1-17 0,-1 0 0 16,-2 0 0-16,-3 3 0 0,-1 2 0 15,2 3 0-15,3 1 0 16,1 3 0-16,3 2 0 0,5-1 0 16,5-1 0-16,4 1 0 0,9-1 0 15,7 1 0-15,5-1 0 0,8 2 0 16,4-3 0-16,2 0 0 0,0 0 0 15,2 1 0-15,-4 1 0 0,-8 1 0 16,-8-2 0-16,-13 1 0 0,-8 0 0 16,-13 0 0-16,-12 3 0 0,-8-2 0 15,-8 1 0-15,-5-2 0 16,-2-2 0-16,1-3 0 0,1-4 0 16,2-1 0-16,15-3-1005 0,2-1-1949 15</inkml:trace>
  <inkml:trace contextRef="#ctx0" brushRef="#br1" timeOffset="53352.42">25285 11519 2685 0,'0'0'3109'0,"0"0"-2312"0,0 0 271 16,0 0-535-16,0 0-533 0,0 0 0 15,0 0 0-15,0 0 0 16,-12 58 0-16,12-12 0 0,0 9 0 16,-5-2 0-16,-5 6 0 0,-4 1 0 15,-5 0 0-15,-2-2 0 0,1-2 0 16,1-5 0-16,1-7 0 16,3-6 0-16,3-7 0 0,3-8 0 15,7-6 0-15,2-9 0 0,9-4 0 16,13-5 0-16,11-9 0 0,9-3 0 15,3-5 0-15,-1 2 0 0,-7-1 0 16,-4 3 0-16,-8 2 0 16,-5 1 0-16,-7 3 0 0,-5-1 0 15,-2 2-365-15,-4-3-1724 0</inkml:trace>
  <inkml:trace contextRef="#ctx0" brushRef="#br1" timeOffset="53692.36">25777 12019 6731 0,'0'0'656'0,"-33"49"149"0,18-17-805 0,3 1 0 0,4 10 0 15,0 2 0-15,1 1 0 0,1-2 0 16,2-5 0-16,4-6 0 15,0-5 0-15,4-7 0 0,4-7 0 16,5-10 0-16,-3-4-1009 0,5-10-864 16</inkml:trace>
  <inkml:trace contextRef="#ctx0" brushRef="#br1" timeOffset="54130.15">26044 11864 5786 0,'0'0'676'0,"53"1"177"0,-11-4 24 16,-1-5-877-16,5 0 0 0,-5-2 0 16,-6 0 0-16,-6 4 0 0,-8 0 0 15,-7 4 0-15,-6 0 0 0,-3 2 0 16,-3 0 0-16,-2 0 0 0,0 1-889 16,0 1-604-16,-2 2-604 0</inkml:trace>
  <inkml:trace contextRef="#ctx0" brushRef="#br1" timeOffset="54300.05">26062 11981 6242 0,'0'0'793'0,"0"0"3"16,0 0-435-16,0 0-361 16,64 3 0-16,-14-3 0 0,8 0 0 15,-4 0 0-15,-7 2 0 0,1 7 0 16,-5 1 0-16,0-2 0 0,-9-3 0 15,-3-5-573-15</inkml:trace>
  <inkml:trace contextRef="#ctx0" brushRef="#br1" timeOffset="54889.03">26891 11579 5894 0,'0'0'1281'0,"0"0"-749"0,0 0-47 15,8 33-485-15,-3-4 0 0,-3 6 0 16,0 3 0-16,-2 1 0 16,0 4 0-16,-4 4 0 0,-9 3 0 15,-1 4 0-15,-5 4 0 0,-4 0 0 16,1-2 0-16,1-6 0 0,2-9 0 15,7-8 0-15,4-11 0 16,1-7 0-16,7-8 0 0,3-3 0 16,7-2 0-16,13-2 0 0,8-7 0 15,4-4 0-15,4-2 0 0,-4-1 0 16,2 2 0-16,3-2 0 0,-3 0 0 16,-4 1-577-16,-6 0-431 0,-9 3-1402 15,-5 1-231-15</inkml:trace>
  <inkml:trace contextRef="#ctx0" brushRef="#br1" timeOffset="55476.96">27236 12021 6707 0,'0'0'140'0,"0"0"612"0,0 0-159 0,9-34-593 0,9 21 0 16,5 4 0-16,4 2 0 0,0 6 0 15,-7 4 0-15,-1 4 0 0,-2 6 0 16,-5 6 0-16,-4 3 0 16,-4 5 0-16,-4 2 0 0,-8 5 0 15,-2 3 0-15,-9 3 0 0,-2-2 0 16,-3-2 0-16,-3-1 0 15,0-7 0-15,2-5 0 0,4-7 0 16,5-6 0-16,1-7 0 0,5-3 0 16,2-6 0-16,0-7 0 0,1-2 0 15,3-4 0-15,4-5 0 0,0 2 0 16,6 1 0-16,3 5 0 0,1 4 0 16,2 7 0-16,5 4 0 0,-3 3 0 15,7 6 0-15,0 2 0 0,2 3 0 16,1 3 0-16,3 2 0 15,0 2 0-15,2 1 0 0,-4-1 0 16,-2 0 0-16,-7-2 0 0,-1-2 0 16,-7-5 0-16,-4-2 0 0,-2-6-109 15,-2-3-5353-15</inkml:trace>
  <inkml:trace contextRef="#ctx0" brushRef="#br1" timeOffset="55834.5">27871 11925 6398 0,'33'-2'677'0,"2"-6"440"0,9-4-1117 16,-5 2 0-16,-4 2 0 0,-2 3 0 15,-4 3 0-15,-4 0 0 0,-7 1 0 16,-3 1 0-16,-7 0 0 16,-4 0 0-16,0 0-629 0,-4 1-1252 15,0 0-272-15</inkml:trace>
  <inkml:trace contextRef="#ctx0" brushRef="#br1" timeOffset="56004.86">27881 12107 6555 0,'0'0'576'0,"0"0"-144"16,0 0 197-16,48 5-629 0,-25-4 0 15,-3 1 0-15,7 2 0 16,0-1 0-16,6-3 0 0,6-2 0 16,-10-4-1125-16,9-7-5894 0</inkml:trace>
  <inkml:trace contextRef="#ctx0" brushRef="#br1" timeOffset="56456.14">28671 11654 2225 0,'0'0'3305'15,"0"0"-2577"-15,0 0 373 0,0 0-569 16,0 0-231-16,35 0-301 0,-31 30 0 15,-4 11 0-15,0 9 0 0,0 1 0 16,-4 1 0-16,-2 2 0 16,-4 1 0-16,-7 2 0 0,-4-1 0 15,-6 0 0-15,1-3 0 0,-3-7 0 16,4-3 0-16,6-10 0 0,3-9 0 16,7-9 0-16,5-5 0 0,4-7 0 15,7 1 0-15,11-2 0 16,19-2 0-16,13-3 0 0,4-7 0 15,2 2 0-15,-9-2 0 0,-4 2 0 16,-3 0 0-16,-7-2 0 0,-10 3-701 16,-7 0-3981-16</inkml:trace>
  <inkml:trace contextRef="#ctx0" brushRef="#br1" timeOffset="56969.17">29037 12176 7091 0,'0'0'992'0,"0"0"-883"16,0 0-109-16,0 0 0 0,0 0 0 16,35-5 0-16,-14 5 0 0,-1 5 0 15,-1 1 0-15,-5 2 0 16,-1 2 0-16,-3 1 0 0,-4 1 0 0,-2 1 0 16,-4 0 0-16,-4 3 0 15,-6-1 0-15,-9 3 0 0,-3 1 0 16,-3-1 0-16,-6-4 0 15,0-1 0-15,4-6 0 0,8-1 0 16,5-5 0-16,10-1 0 0,2 0 0 16,2 0 0-16,8 0 0 0,13 0 0 15,6-3 0-15,6 3 0 0,4 0 0 16,-4 3 0-16,0 3 0 0,-2 4 0 16,-2 0 0-16,-8 3 0 0,-7 1 0 15,-10 3 0-15,-4 1 0 0,-14 1 0 16,-7 2 0-16,-6-1 0 15,-6 2 0-15,0-5 0 0,0-1 0 16,-2-4 0-16,4-5 0 0,2-2 0 16,4-5 0-16,11-5 0 0,5-1-377 15,9-6-2892-15</inkml:trace>
  <inkml:trace contextRef="#ctx0" brushRef="#br1" timeOffset="57321.28">29605 12039 3849 0,'0'0'2309'0,"0"0"-1416"0,0 0-13 0,0 0-619 15,0 0-261-15,71-1 0 0,-5-8 0 16,8-4 0-16,1-1 0 0,-9 3 0 15,-8-1 0-15,-7 4 0 16,-7 3 0-16,-15 2 0 0,-13 3 0 16,-8 2-193-16,-8 0-1059 0,-4 6-1726 0</inkml:trace>
  <inkml:trace contextRef="#ctx0" brushRef="#br1" timeOffset="57474.74">29698 12242 6522 0,'0'0'709'0,"0"0"231"0,60 7-919 16,-27-3-21-16,0-3 0 0,5 2 0 15,1 0 0-15,4-2 0 0,3-1 0 16,-9 0-433-16,0-5-2216 0</inkml:trace>
  <inkml:trace contextRef="#ctx0" brushRef="#br1" timeOffset="57816.86">30666 12387 8192 0,'0'0'0'0,"0"0"0"16,0 0 0-16,0 0 0 0,0 0 0 15,0 0 0-15,43 8-1097 16,-26-9-996-16,-1-4-1553 0</inkml:trace>
  <inkml:trace contextRef="#ctx0" brushRef="#br1" timeOffset="57956.09">31079 12450 7511 0,'0'0'92'0,"0"0"-92"16,44-4-4-16,-40 4-564 0,-2-1-569 16,0-3-4157-16</inkml:trace>
  <inkml:trace contextRef="#ctx0" brushRef="#br1" timeOffset="58095.59">31505 12375 8192 0,'0'0'0'0,"0"0"0"0,0 0 0 16,0 0 0-16,0 0 0 0,0 0-1241 15,0 0-440-15,0 0-1869 0</inkml:trace>
  <inkml:trace contextRef="#ctx0" brushRef="#br1" timeOffset="59863.48">25206 12989 2409 0,'0'0'2717'0,"0"0"-1821"0,0 0-251 16,-39 16 267-16,27-2-544 0,-1 7-123 15,5 4-245-15,4 2 0 0,2 7 0 16,2 4 0-16,0 5 0 16,0 3 0-16,-4 4 0 0,-2 4 0 15,-7 2 0-15,-1-1 0 0,-1-1 0 16,-1-4 0-16,-1-4 0 15,3-4 0-15,1-5 0 0,9-9 0 16,4-7 0-16,4-6 0 0,15-8 0 16,6-5 0-16,8-2 0 0,6-6 0 15,4-4 0-15,1-1 0 0,-5 0 0 16,-4-2 0-16,-6 2-393 0,-12 3-1104 16,-3-5-852-16</inkml:trace>
  <inkml:trace contextRef="#ctx0" brushRef="#br1" timeOffset="60187.06">25407 13594 6755 0,'0'0'812'16,"0"0"-476"-16,0 0-47 0,25-33-289 15,-7 18 0-15,-1-2 0 0,-3 0 0 16,-1-1 0-16,-5-2 0 15,-2-2 0-15,-2 2 0 0,-4 0 0 16,-2 1 0-16,-6 5 0 0,-4 3 0 16,-1 2 0-16,-1 7 0 0,-3 5 0 15,-1 9 0-15,1 8 0 0,-1 9 0 16,1 5 0-16,3 5 0 0,1 2 0 16,7 0 0-16,4-2 0 15,6-3 0-15,8-4 0 0,7-4 0 16,4-7 0-16,2-5 0 0,1-8 0 15,3-7 0-15,0-3 0 0,-8-4-993 16,0-6-1945-16</inkml:trace>
  <inkml:trace contextRef="#ctx0" brushRef="#br1" timeOffset="60452.53">25607 13492 6014 0,'0'0'460'0,"0"0"565"0,0 0-369 16,-2 47-619-16,2-20-37 15,0 3 0-15,2-1 0 0,-2-2 0 16,3 0 0-16,-1 0 0 0,0-3 0 16,2 0 0-16,-2-5 0 0,2-6 0 15,0-4 0-15,4-8 0 0,7-6 0 16,1-11 0-16,7-8 0 0,0-7 0 16,-2-2 0-16,-1-3 0 15,-5 0 0-15,-3 0 0 0,-6 4 0 16,-6 7 0-16,0 5 0 0,0 8 0 15,-6 6 0-15,4 4 0 0,2 2 0 16,0 1-1577-16,0 1-40 0,0 6-56 16</inkml:trace>
  <inkml:trace contextRef="#ctx0" brushRef="#br1" timeOffset="60699.81">25837 13665 4674 0,'0'0'1028'15,"0"0"-240"-15,43 12 693 0,-28-17-1260 16,1-4-221-16,-1-4 0 15,-1-4 0-15,-1 0 0 0,-3-4 0 16,-2-1 0-16,-4 0 0 0,-4 0 0 16,-2 0 0-16,-6 2 0 0,-2 6 0 15,-3 7 0-15,1 7 0 0,2 7 0 16,-3 10 0-16,1 10 0 0,-3 6 0 16,-1 6 0-16,3 4 0 0,5-1 0 15,6-3 0-15,4-6 0 16,13-9 0-16,5-10 0 0,9-9 0 15,6-10 0-15,9-12 0 0,1-11-493 16,-5 3-1792-16,-7-7-1165 0</inkml:trace>
  <inkml:trace contextRef="#ctx0" brushRef="#br1" timeOffset="60871.15">26240 13097 6498 0,'0'0'1121'0,"0"0"-573"16,0 0-523-16,-37 47-25 15,22-9 0-15,-1 8 0 0,5 4 0 16,5 2 0-16,0 5 0 0,6-1 0 16,0 1 0-16,2-2 0 0,6-6 0 15,3-7 0-15,1-5 0 0,3-8 0 16,3-8 0-16,1-10 0 0,-7-7-2638 16,3-8-2348-16</inkml:trace>
  <inkml:trace contextRef="#ctx0" brushRef="#br1" timeOffset="61322.34">26918 13111 7151 0,'0'0'612'0,"0"0"-183"0,0 0-429 0,0 0 0 16,-37 57 0-16,33-12 0 0,4 11 0 16,0 4 0-16,8 0 0 0,-2-1 0 15,0-2 0-15,-4-4 0 0,-2-4 0 16,0-2 0-16,-6-6 0 15,-2-4 0-15,-2-6 0 0,3-11-261 16,5-9-1236-16,-2-9-543 0</inkml:trace>
  <inkml:trace contextRef="#ctx0" brushRef="#br1" timeOffset="61442.15">26703 13543 6182 0,'0'0'284'0,"0"0"657"16,0 0-537-16,0 0-124 15,58-50-179-15,-25 30-101 0,4-5 0 16,-2 0 0-16,7-4-45 0,-3 0-671 16,-6 4-1381-16,-6 1-896 0</inkml:trace>
  <inkml:trace contextRef="#ctx0" brushRef="#br1" timeOffset="61739.61">27129 13238 5530 0,'-15'46'1065'0,"1"6"-309"16,-3 14-276-16,1 0-119 15,-1-1-361-15,3 0 0 0,1-4 0 16,5-4 0-16,4-7 0 0,4-8 0 16,4-10 0-16,2-8 0 0,1-10 0 15,3-12 0-15,2-5 0 0,5-15 0 16,4-11 0-16,1-5 0 0,5-5 0 16,-2-2 0-16,-2 3 0 0,-5 8 0 15,-5 8 0-15,-7 11 0 0,-6 7 0 16,0 4 0-16,-2 9 0 15,-2 8 0-15,0 7 0 0,-1 2 0 16,5 0 0-16,0-5 0 0,0-1 0 16,0-7 0-16,0-4 0 0,3-3 0 15,-1-4 0-15,2 0-1017 16,-2 1-448-16,4-5-3073 0</inkml:trace>
  <inkml:trace contextRef="#ctx0" brushRef="#br1" timeOffset="61957.23">27336 13751 5786 0,'0'0'781'0,"41"-25"607"16,-14 2-1151-16,-4-3-237 0,-5-3 0 16,-3-3 0-16,-7-1 0 0,-8 1 0 15,-6 0 0-15,-5 3 0 0,-3 11 0 16,-1 8 0-16,-1 10 0 0,-3 13 0 16,1 11 0-16,-7 10 0 15,4 5 0-15,7 0 0 0,5 0 0 16,14-4 0-16,9-4 0 0,9-8 0 15,10-5 0-15,8-10 0 0,5-6 0 16,5-5 0-16,1-12 0 0,-15 1 0 16,-4-6-4283-16</inkml:trace>
  <inkml:trace contextRef="#ctx0" brushRef="#br1" timeOffset="62484.05">28299 13443 3413 0,'0'0'1465'16,"0"0"-597"-16,0 0-3 0,-31-37-37 0,10 29-75 0,-4 1-753 16,-4 2 0-16,1 3 0 0,-1 2 0 15,0 0 0-15,4 8 0 0,2 4 0 16,4 4 0-16,3 5 0 15,4 2 0-15,5-2 0 0,7-1 0 16,7-3 0-16,7-5 0 0,11-2 0 16,4-3 0-16,8-1 0 0,4-4 0 15,1 2 0-15,-1-2 0 0,-4 1 0 16,-10 1 0-16,-8 0 0 0,-11-1 0 16,-8 4 0-16,-6 5 0 0,-11 4 0 15,-10 0 0-15,-4 3 0 0,-6 0 0 16,-4-3 0-16,-1 1 0 15,3-6 0-15,8-5 0 0,10-5 0 16,11-1 0-16,4-1 0 0,6-5 0 16,10-3 0-16,15-8 0 0,12-4-585 15,7-4-684-15,3 1 141 16,-14 6-133-16</inkml:trace>
  <inkml:trace contextRef="#ctx0" brushRef="#br1" timeOffset="62870.09">28433 13438 6214 0,'0'0'453'0,"0"0"983"16,0 0-1347-16,0 0-89 0,0 0 0 15,0 0 0-15,-39 41 0 0,24-8 0 16,3 2 0-16,0-2 0 0,5-6 0 16,1-5 0-16,6-3 0 0,0-5 0 15,2-4 0-15,2-4 0 0,3-3 0 16,3-2 0-16,4-3 0 15,5-6 0-15,0-6 0 0,-3-2 0 16,-3 1 0-16,1 2 0 0,-4 1 0 16,-1 2 0-16,-3 4 0 0,-4 3 0 15,0 1 0-15,0 0 0 16,2 1 0-16,-4-1 0 0,2 2 0 16,-2 0 0-16,0 2 0 0,-2 2 0 15,-2 0 0-15,4 3 0 0,0 2 0 16,0 3 0-16,2 1 0 15,4 0 0-15,1 2 0 0,-1-4 0 16,0 0 0-16,0-4 0 0,0-1 0 16,3 0 0-16,3-4 0 0,0-2 0 15,3 0 0-15,-1-7 0 0,1-4 0 16,-1-4-105-16,-3 3-947 0,-1-5-2034 16</inkml:trace>
  <inkml:trace contextRef="#ctx0" brushRef="#br1" timeOffset="63345.57">28735 13457 7815 0,'0'0'377'15,"0"0"-377"-15,0 0 0 0,0 0 0 16,-2 54 0-16,2-28 0 0,-4 2 0 16,0 0 0-16,2-3 0 0,0-2 0 15,0-2 0-15,2-4 0 0,0-4 0 16,0-5 0-16,0-4 0 15,0-4 0-15,8-4 0 0,4-12 0 16,11-12 0-16,4-8 0 0,0-4 0 16,0 1 0-16,-5 7 0 0,-5 4 0 15,-5 7 0-15,-4 7 0 0,-5 8 0 16,-3 5 0-16,0 1 0 0,-3 4 0 16,-3 8 0-16,-2 10 0 15,-2 3 0-15,-1 0 0 0,5-1 0 16,0-4 0-16,4-3 0 0,2-1 0 15,2-6 0-15,0-3 0 0,2-2 0 16,-2-4 0-16,4 0 0 0,3-2 0 16,5-8 0-16,5-7 0 0,8-6 0 15,-1-1 0-15,1-1 0 16,2 5 0-16,-4 2 0 0,-2 4 0 16,-9 5 0-16,-5 5 0 0,-5 3 0 15,-4 4 0-15,-2 9 0 0,-5 9 0 16,-3 5 0-16,-2 3 0 15,-1-2 0-15,5-2 0 0,2-7 0 16,6-2 0-16,2-3 0 0,10-6 0 16,5-3 0-16,1-4-89 0,-1-1-2392 15,-3 0-500-15</inkml:trace>
  <inkml:trace contextRef="#ctx0" brushRef="#br1" timeOffset="63579.22">29157 13664 7031 0,'0'0'780'0,"0"0"-399"15,56-38-381-15,-19 9 0 0,4-2 0 16,-2-1 0-16,-1-5 0 0,-3-5 0 16,-6-5 0-16,-5-2 0 0,-7-1 0 15,-7 11 0-15,-6 8 0 0,-4 13 0 16,-8 11 0-16,-8 7 0 16,-7 12 0-16,-6 9 0 0,2 10 0 15,2 6 0-15,7 6 0 0,3 0 0 16,13 0 0-16,4 0 0 15,9-5 0-15,7-4 0 0,5-6 0 16,6-5 0-16,8-7 0 0,0-6-229 16,-6-4-1163-16,0-6-529 0</inkml:trace>
  <inkml:trace contextRef="#ctx0" brushRef="#br1" timeOffset="64241.86">25186 14409 4333 0,'0'0'2021'0,"0"0"-1380"0,0 0 3 16,0 0-368-16,2 36-136 0,8 3-3 15,1 9-137-15,3 7 0 0,-2-3 0 16,-3-7 0-16,1-1 0 16,-4-5 0-16,2-5 0 0,1-9 0 0,-5-7 0 15,0-8 0-15,-2-7 0 16,2-3 0-16,4-14 0 0,9-13 0 15,2-11 0-15,1-7 0 0,3-4 0 16,-6 3 0-16,1 1 0 0,-3 2 0 16,-3 8 0-16,0 8 0 15,-7 12 0-15,-1 8 0 0,-4 5-53 16,0 2-1075-16,-2 2-2426 0</inkml:trace>
  <inkml:trace contextRef="#ctx0" brushRef="#br1" timeOffset="64522.69">25535 14678 4622 0,'0'0'832'0,"37"-6"601"16,-18-2-629-16,-3 0-303 0,3-2-501 16,0-1 0-16,-1 0 0 15,1-4 0-15,0-1 0 0,-3-3 0 16,1-2 0-16,-3-1 0 0,-4 1 0 15,-8-2 0-15,-2 6 0 0,-6 1 0 16,-4 3 0-16,-2 5 0 0,-5 2 0 16,3 1 0-16,-3 3 0 15,0 1 0-15,3-1 0 0,4 2 0 16,3-1 0-16,1 1 0 0,4 0 0 16,2 1 0-16,0 5 0 0,0 5 0 15,2 2 0-15,2 0 0 16,0-4 0-16,-1-4-1145 0,3-5-5254 0</inkml:trace>
  <inkml:trace contextRef="#ctx0" brushRef="#br1" timeOffset="65152.25">25665 14402 1960 0,'0'0'3110'0,"0"0"-1698"16,0 0-599-16,-43 13-305 0,18 2-119 15,2 9-389-15,-3 8 0 0,3 5 0 16,2 3 0-16,3 3 0 0,7-2 0 16,7 1 0-16,4-3 0 0,15-2 0 15,5-4 0-15,11-8 0 0,6-6 0 16,5-10 0-16,3-8 0 0,5-4 0 16,-3-9 0-16,-3-6 0 0,-5-1 0 15,-12 4 0-15,-11-2-1261 0</inkml:trace>
  <inkml:trace contextRef="#ctx0" brushRef="#br1" timeOffset="65803.46">24830 14661 4642 0,'0'0'836'0,"58"2"72"0,-27-11 497 0,-2-5-1004 0,-2-4-401 0,-6-3 0 15,-5-1 0-15,-3 0 0 16,-7-2 0-16,-4 2 0 0,-2 0 0 15,-8 1 0-15,1 2 0 0,-5 3 0 16,-5 2 0-16,-3 3 0 0,-3 5 0 16,-4 6 0-16,-4 7 0 15,-2 11 0-15,-4 9 0 0,2 7 0 16,4 8 0-16,8 2 0 0,8-3 0 16,9 1 0-16,8-4 0 15,11-3 0-15,7-1 0 0,9-5 0 16,7-9 0-16,5-7 0 0,6-10 0 15,5-9 0-15,2-11 0 0,-11 0-1345 16,-8-4-3998-16</inkml:trace>
  <inkml:trace contextRef="#ctx0" brushRef="#br1" timeOffset="67188">25961 14657 1396 0,'0'0'3050'0,"0"0"-2430"15,-6 40-352-15,6-28 448 0,2-1-520 16,0-1-72-16,2 0 36 0,0-3-43 16,-2-3 15-16,0-1 112 15,0 0-156-15,0 1 52 0,-2 0 324 16,0-2-200-16,0-1-51 0,-4-1-213 15,-2 0 0-15,0-1 0 0,0-5 0 16,-3-7 0-16,3-7 0 0,2-5 0 16,2-7 0-16,2-6 0 0,0-2 0 15,0-3 0-15,4 0 0 0,4 9 0 16,5 6 0-16,1 8 0 0,-1 9 0 16,-1 4 0-16,-2 5 0 0,1 3 0 15,3 5 0-15,1 2 0 16,3-1 0-16,3 0 0 0,4-3-113 15,0-2-1448-15,-9-2-435 0,1 0-2130 0</inkml:trace>
  <inkml:trace contextRef="#ctx0" brushRef="#br1" timeOffset="67637.42">26230 14428 6611 0,'0'0'892'0,"0"0"-388"0,0 0-319 16,-13 37-185-16,5-14 0 0,-2 7 0 16,3-3 0-16,3-3 0 0,4-3 0 15,2-2 0-15,7-3 0 0,5-4 0 16,1-5 0-16,5-4 0 0,3-5 0 16,6-6 0-16,-2-7 0 0,0-5 0 15,-2 0 0-15,-7 1 0 16,-8 0 0-16,-3 5 0 0,-7 3 0 15,0 4 0-15,0 2 0 0,-4 3 0 16,-1 2 0-16,-1 0 0 0,0 9 0 16,-2 9 0-16,4 11 0 15,-1 4 0-15,1 6 0 0,0 1 0 16,0 4 0-16,0 4 0 0,-2 0 0 16,0 3 0-16,-5 3 0 15,-3 0 0-15,-5 0 0 0,-4 1 0 16,-4 0 0-16,1-7 0 0,-3-3 0 15,0-8 0-15,0-8 0 0,0-10 0 16,4-8 0-16,4-11 0 0,5-9 0 16,3-16 0-16,3-11 0 0,4-16 0 15,4-8 0-15,2-9 0 0,8 0 0 16,9 8 0-16,7 5 0 0,10 5-69 16,1 7-359-16,6 1-304 0,-8 13-1305 15,-2 2-352-15</inkml:trace>
  <inkml:trace contextRef="#ctx0" brushRef="#br1" timeOffset="68010">26631 14519 7031 0,'0'0'1048'0,"-35"42"-935"0,14-14-113 0,2 2 0 16,1 2 0-16,3 0 0 15,3 0 0-15,4-6 0 0,5-5 0 16,3-4 0-16,9-9 0 0,3-4 0 15,5-4 0-15,5-8 0 0,1-9 0 16,0-7 0-16,0-4 0 0,-1-2 0 16,-3 0 0-16,-2 3 0 0,-7 4 0 15,-4 7 0-15,-2 7 0 0,-4 6 0 16,0 3 0-16,-2 11 0 0,0 11 0 16,2 7 0-16,0 5 0 0,4 3 0 15,4-7 0-15,1-1 0 16,3-4 0-16,3-7 0 0,-1-6 0 15,5-9 0-15,3-3 0 0,-1-8 0 16,0-9 0-16,1-4 0 16,-3-4 0-16,-4-3 0 0,-7-1 0 15,-4-1 0-15,-4-3 0 0,-4 2 0 16,-6-2 0-16,-3 2 0 0,1 3 0 16,3 2 0-16,3 2 0 0,4 8-245 15,0-1-1780-15</inkml:trace>
  <inkml:trace contextRef="#ctx0" brushRef="#br1" timeOffset="68578.16">27098 14026 5534 0,'0'0'1369'0,"0"0"-621"0,0 0-240 0,0 0-475 15,-8 60-33-15,-1-12 0 0,-1 7 0 16,2 3 0-16,6-4 0 0,2 3 0 16,4 2 0-16,0-1 0 0,-2-1 0 15,-2-1 0-15,0-5 0 0,-6-5 0 16,-2-4 0-16,-5-7 0 0,5-7 0 16,0-10 0-16,3-8 0 0,5-10 0 15,0-6 0-15,9-13 0 16,13-19 0-16,7-9 0 0,9-5 0 15,1 3 0-15,-8 10 0 0,-8 12 0 16,-9 12 0-16,-10 12 0 0,-4 4 0 16,0 7 0-16,-2 10 0 15,-2 3 0-15,-2 3 0 0,4 3 0 16,0-3 0-16,2 0 0 0,0 1 0 16,2-2 0-16,0 0 0 15,4-3 0-15,-2-3 0 0,2-5 0 16,3-2 0-16,-1-4 0 0,4-6 0 15,3 0 0-15,1-6 0 0,3-3 0 16,2 1-809-16,-1 0-252 0,-3 5-1400 16,-1-3-656-16</inkml:trace>
  <inkml:trace contextRef="#ctx0" brushRef="#br1" timeOffset="68933.37">27468 14733 2941 0,'0'0'2297'0,"0"0"-664"16,31-54-793-16,-19 32-359 0,3-3-481 15,-3 0 0-15,-4 1 0 16,-3 5 0-16,-3 3 0 0,-4 5 0 15,-7 4 0-15,-3 3 0 0,-3 4 0 16,-5 8 0-16,-3 6 0 0,2 6 0 16,3 2 0-16,3 2 0 15,3 0 0-15,8 0 0 0,2 1 0 16,2 2 0-16,6-4 0 0,4 1 0 16,3-5 0-16,3-4 0 15,1-4 0-15,1-5 0 0,1-2 0 16,0-4 0-16,-5 0 0 0,0-1 0 15,1-2 0-15,-3-1 0 0,1 2 0 16,-5 1 0-16,-2 0 0 0,-2 0 0 16,0-1 0-16,1 0 0 0,3-3 0 15,0-3 0-15,2-5 0 0,-1-5 0 16,-3-1 0-16,-2-3 0 0,0-1 0 16,0 3 0-16,0-1 0 0,-1 3 0 15,-3 0 0-15,2 4 0 16,-2 2 0-16,2 1 0 0,2 3 0 15,0 3-1682-15,2-1-1307 0</inkml:trace>
  <inkml:trace contextRef="#ctx0" brushRef="#br1" timeOffset="69177.56">27852 14652 6559 0,'0'0'1180'0,"42"-26"-727"16,-15 4-453-16,-7-2 0 0,1-2 0 15,-5-2 0-15,-3-1 0 0,-7 2 0 16,-2 0 0-16,-4 6 0 0,-4 7 0 16,-6 3 0-16,-1 5 0 0,-3 6 0 15,-5 10 0-15,1 9 0 0,-3 9 0 16,2 10 0-16,1 6 0 0,1 2 0 16,7 2 0-16,6-3 0 0,6-5 0 15,6-4 0-15,11-7 0 16,4-6 0-16,10-10 0 0,8-10 0 15,9-5 0-15,7-9 0 0,3-9-233 16,-12 4-2508-16,-5-4-2357 0</inkml:trace>
  <inkml:trace contextRef="#ctx0" brushRef="#br1" timeOffset="70572.45">28508 14574 6667 0,'0'0'1296'0,"0"0"-1067"15,0 0-229-15,0 0 0 16,0 0 0-16,49 8 0 0,-5-1 0 15,5 0 0-15,1 1 0 0,-7-1 0 16,3 1 0-16,-1-2 0 16,3 1 0-16,1-6 0 0,-13 0-185 0,-1-3-5285 0</inkml:trace>
  <inkml:trace contextRef="#ctx0" brushRef="#br1" timeOffset="71239.07">29343 14687 1344 0,'0'0'3234'0,"0"0"-2298"0,0 0 12 15,0 0-235-15,0 0-77 0,0 0-255 16,45 10-381-16,-22-10 0 0,2-7 0 15,-5-3 0-15,3-4 0 0,0-2 0 16,-2-7 0-16,-3 0 0 0,1-2 0 16,-7 0 0-16,1 0 0 0,-5 1 0 15,-6 2 0-15,-2 1 0 0,-6 3 0 16,-7 3 0-16,-5 5-77 0,-7 6-15 16,-4 4 40-16,-8 7 52 0,0 11 24 15,-3 8-8-15,5 7 60 16,6 6 29-16,4 5-105 0,11 0 0 15,4 2 0-15,8-2 0 0,8 1 0 16,10-6 0-16,7-2 0 16,8-9 0-16,4-9 0 0,2-6 0 15,3-9 0-15,-1-6 0 0,0-8 0 16,-2-9-269-16,-8 4-1704 0,-4-4-464 0</inkml:trace>
  <inkml:trace contextRef="#ctx0" brushRef="#br1" timeOffset="71456.64">29729 14465 7247 0,'0'0'808'0,"0"0"-671"16,0 0-137-16,4 32 0 0,13-6 0 16,8 7 0-16,4 1 0 0,8 0 0 15,4-7 0-15,5-3 0 16,3-5 0-16,-3 1 0 0,-9-5 0 15,-6 2 0-15,-6-4 0 0,-11-3 0 16,-5-3 0-16,-3-3-1269 16,-6-4-452-16</inkml:trace>
  <inkml:trace contextRef="#ctx0" brushRef="#br1" timeOffset="71626">30083 14487 2617 0,'0'0'5575'15,"0"0"-5575"-15,-50 60 0 0,15-17 0 16,-4 11 0-16,-3-1 0 0,3 2 0 16,4-2 0-16,8-3 0 0,9-10 0 15,9-5 0-15,9-7 0 0,6-9 0 16,13-7 0-16,-4-7-1513 0,7-8-2990 16</inkml:trace>
  <inkml:trace contextRef="#ctx0" brushRef="#br1" timeOffset="71989.33">30434 14543 5538 0,'0'0'268'0,"0"0"593"16,0 0-293-16,0 0-4 0,0 0-171 15,0 0-393-15,-45 18 0 16,3 6 0-16,-5 7 0 0,3 4 0 15,13-3 0-15,9 1 0 0,3-1 0 16,15-1 0-16,4-2 0 16,8 0 0-16,13-2 0 0,8-4 0 15,6-8 0-15,8-4 0 0,3-8 0 16,1-4 0-16,-1-6 0 0,-5-7 0 16,-10 2-57-16,-6-3-4061 0</inkml:trace>
  <inkml:trace contextRef="#ctx0" brushRef="#br1" timeOffset="72305.52">30616 14795 7211 0,'0'0'981'0,"0"0"-981"16,15-47 0-16,-13 32 0 0,-2-2 0 15,2 3 0-15,0-4 0 16,0 0 0-16,2-2 0 0,0-1 0 15,-2-2 0-15,0 4 0 0,-2 6 0 16,-4 6 0-16,-6 7 0 0,-7 8 0 16,-8 14 0-16,-3 10 0 15,-1 7 0-15,-2 5 0 0,4 2 0 16,6 0 0-16,9-2 0 0,7-1 0 16,8-8 0-16,11-5 0 15,11-9 0-15,8-5 0 0,10-12 0 16,7-4 0-16,4-10 0 0,4-8 0 15,-5-4 0-15,-3-3 0 0,-11 0-369 16,-10-2-1024-16,-10 8-203 0,-9 0-2878 0</inkml:trace>
  <inkml:trace contextRef="#ctx0" brushRef="#br1" timeOffset="72759.21">30829 15043 5950 0,'-4'50'572'0,"2"1"441"0,2 9-356 15,0-5-657-15,2-2 0 0,0-1 0 16,0-4 0-16,0-10 0 16,-2-6 0-16,-2-10 0 0,-2-10 0 15,-2-6 0-15,-1-9 0 0,-3-14 0 16,0-8 0-16,-1-10 0 0,3-9 0 15,6-5 0-15,0-7 0 0,4-10 0 16,4-10 0-16,7-4 0 0,1-5 0 16,1 6 0-16,3 8 0 0,5 15 0 15,2 16 0-15,-2 11 0 0,3 8 0 16,-1 3 0-16,-6 0 0 0,-1 8 0 16,-5 5 0-16,-3 5 0 0,1 6 0 15,1 7 0-15,0 6 0 16,-1 5 0-16,-3 4 0 0,-6 2 0 15,-2 4 0-15,-8-1 0 0,-7 2 0 16,-7-2 0-16,-7-5 0 16,-4 1 0-16,-5-8 0 0,1-5 0 15,2-7 0-15,6-8 0 0,6-3 0 16,9-9 0-16,10-7-601 0,4-6-355 16,12-11-145-16,3 4-1268 15,3-4-740-15</inkml:trace>
  <inkml:trace contextRef="#ctx0" brushRef="#br1" timeOffset="72944.74">31276 14176 5510 0,'0'0'1245'15,"0"0"-569"-15,-36 29-112 0,26 2-367 16,0 8-197-16,1 7 0 0,1 10 0 16,2 3 0-16,4 4 0 15,2 1 0-15,0-5 0 0,0 1 0 16,2-9 0-16,-2-3 0 0,-4-4 0 15,-2-8 0-15,-5-4 0 0,-1-9 0 16,-3-7-949-16,5-8-1068 16,0-8-896-16</inkml:trace>
  <inkml:trace contextRef="#ctx0" brushRef="#br1" timeOffset="73069.55">31129 14676 6046 0,'0'0'1349'0,"49"-26"-552"16,-11 16-797-16,-1 4 0 0,0 4 0 15,-6-3 0-15,-4 3 0 0,0-3 0 16,-5 3 0-16,-1-4 0 0,-6 2-361 16,-1-5-2060-16</inkml:trace>
  <inkml:trace contextRef="#ctx0" brushRef="#br1" timeOffset="73938.11">25312 15509 4970 0,'0'0'1360'0,"0"0"-823"0,0 0 187 15,0 0-123-15,0 0-601 0,0 0 0 16,-13 53 0-16,13-18 0 16,3 9 0-16,-3 4 0 0,0 1 0 15,-5 1 0-15,1-2 0 0,-2 0 0 16,2-5 0-16,-2-6 0 16,2-6 0-16,2-10 0 0,2-10 0 15,0-5 0-15,0-6 0 0,6-7 0 16,2-14 0-16,4-16 0 0,7-11 0 15,-2-5 0-15,-1-1 0 0,3 4 0 16,-1 2 0-16,3 3 0 0,0 10 0 16,3 9 0-16,-5 9 0 0,-4 9 0 15,-7 5 0-15,-2 3 0 0,-2 4 0 16,4 8 0-16,1 8 0 0,-1 8 0 16,0 8 0-16,-6 4 0 15,-2-1 0-15,2 1 0 0,-2-3 0 16,4-4 0-16,1-3 0 0,5-8 0 15,2-5 0-15,-1-6-1141 16,1-7-520-16</inkml:trace>
  <inkml:trace contextRef="#ctx0" brushRef="#br1" timeOffset="74198.75">25707 15890 6999 0,'0'0'188'0,"0"0"508"0,0 0-387 16,33-28-309-16,-8 3 0 0,-1-3 0 15,-1-4 0-15,-6 5 0 0,-7-2 0 16,-6 2 0-16,-4 1 0 0,-2 1 0 16,-6 4 0-16,-3 4 0 0,-3 7 0 15,-3 6 0-15,1 4 0 0,-1 11 0 16,-1 9 0-16,-1 8 0 16,-1 7 0-16,3 5 0 0,3 1 0 15,7-2 0-15,7-1 0 0,7-4 0 16,11-7 0-16,9-5 0 0,6-7 0 15,8-9-117-15,3-6-671 16,3-4 80-16,1-8-573 0,-11 3-24 16,-4-3-459-16</inkml:trace>
  <inkml:trace contextRef="#ctx0" brushRef="#br1" timeOffset="74551.5">26170 15693 5398 0,'0'0'1257'0,"-21"-38"280"16,5 24-1537-16,-3 7 0 0,2 7 0 15,1 4 0-15,-3 12 0 0,1 5 0 16,-3 7 0-16,0 3 0 0,5 0 0 16,3-2 0-16,5-1 0 0,8-3 0 15,6-4 0-15,9-1 0 0,3-7 0 16,3-3 0-16,4-8 0 16,0-2 0-16,-3-7 0 0,-1-2 0 15,-2-7 0-15,-7 1 0 0,-2-1 0 16,-1 1 0-16,-5 6 0 0,-2 3 0 15,-2 4 0-15,2 0 0 16,-2 2 0-16,2-1 0 0,0 1 0 16,0 1 0-16,4 4 0 0,3 4 0 15,-1 4 0-15,0 0 0 0,0 1 0 16,-1-1 0-16,-1-2 0 16,-2-3 0-16,0-1 0 0,0-3 0 15,0 1 0-15,3-1 0 0,-1 1 0 16,2 0 0-16,4 1 0 0,3-6-1189 15,-3 0-132-15,3-2-844 0</inkml:trace>
  <inkml:trace contextRef="#ctx0" brushRef="#br1" timeOffset="74816.53">26372 15922 3805 0,'0'0'961'16,"0"0"-333"-16,0 0 621 0,0 0-825 15,0 0-40-15,0 0 276 0,0 0-579 16,0 0-81-16,0 0 0 16,2-50 0-16,-6 23 0 0,-2-3 0 15,2-4 0-15,2-3 0 0,2 0 0 16,6 2 0-16,4 3 0 0,7 5 0 15,2 4 0-15,1 3 0 0,1 2 0 16,2 0 0-16,-3 1 0 0,1-5 0 16,-5 4-1930-16,1-3-2828 0</inkml:trace>
  <inkml:trace contextRef="#ctx0" brushRef="#br1" timeOffset="75295.95">27145 15082 6915 0,'0'0'836'0,"0"0"-395"0,0 0-441 0,-12 50 0 16,6 1 0-16,0 12 0 0,-1 6 0 15,5-7 0-15,4 2 0 0,5 2 0 16,3-1 0-16,2-1 0 16,-1-1 0-16,-1-6 0 0,-6-5 0 15,0-5 0-15,-2-5 0 0,-2-8 0 16,-4-7 0-16,-2-11 0 0,2-9-741 15,0-4-888-15,-5-9-564 0</inkml:trace>
  <inkml:trace contextRef="#ctx0" brushRef="#br1" timeOffset="75447.22">26916 15631 5930 0,'0'0'705'0,"-8"-43"203"16,14 20-460-16,10 1-247 15,9 1-201-15,6-5 0 0,2 1 0 16,2-3 0-16,-1-2 0 0,-1 0 0 15,-2-2-97-15,0 0-995 0,-9 8-341 16,-3 1-3565-16</inkml:trace>
  <inkml:trace contextRef="#ctx0" brushRef="#br1" timeOffset="75711">27294 15291 5094 0,'-8'63'1048'0,"2"0"-479"0,-2 12 607 15,-3-3-871-15,1-2-305 0,2-5 0 16,3-9 0-16,5-8 0 0,0-8 0 15,3-8 0-15,-1-7 0 0,0-9 0 16,0-8 0-16,0-6 0 0,0-2 0 16,2-12 0-16,6-11 0 0,5-10 0 15,3-7 0-15,3-2 0 0,2 4 0 16,-3 5 0-16,3 4 0 0,-8 15 0 16,-7 12 0-16,-4 8 0 15,-4 14 0-15,0 3 0 0,0 3 0 16,0 1 0-16,0-2 0 0,0-1 0 15,4-2 0-15,-2-3 0 16,0-2 0-16,0-3 0 0,0-4 0 16,1-3-481-16,-3-3-2140 0,2-4-309 0</inkml:trace>
  <inkml:trace contextRef="#ctx0" brushRef="#br1" timeOffset="75943.31">27511 15856 7079 0,'0'0'820'0,"35"-9"-527"0,-1-12-293 16,5-5 0-16,2-5 0 0,-4-2 0 16,-4-1 0-16,-4 1 0 0,-12 0 0 15,-7 2 0-15,-10 5 0 0,-8 1 0 16,-11 9 0-16,-8 6 0 0,-4 11 0 16,-2 15 0-16,-2 14 0 15,2 11 0-15,4 7 0 0,7 4 0 16,11-4 0-16,11-6 0 0,11-5 0 15,17-11 0-15,10-7 0 16,13-10 0-16,9-9 0 0,-10-6 0 16,4-10-1453-16</inkml:trace>
  <inkml:trace contextRef="#ctx0" brushRef="#br1" timeOffset="76526.02">28774 15515 2845 0,'0'0'2133'0,"0"0"-1141"0,0 0 101 15,0 0-485-15,0 0-244 0,0 0-207 16,0 0-157-16,-35-35 0 0,6 35 0 15,-4 3 0-15,-4 6 0 0,2 1 0 16,2 3 0-16,4-1 0 0,8 2 0 16,5 1 0-16,5-1 0 0,5-1 0 15,6-1 0-15,0 3 0 0,12 0 0 16,3 1 0-16,8 1 0 0,4-2 0 16,6-2 0-16,0 1 0 15,6-2 0-15,-4-1 0 0,-2 0 0 16,-8 2 0-16,-11-2 0 0,-5 2 0 15,-11 1 0-15,-9 1 0 0,-5 0 0 16,-7 0 0-16,-8 2 0 16,-2-3 0-16,-2-3 0 0,2-2 0 15,4-3 0-15,8-5 0 0,5-1 0 16,7-1 0-16,5-3 0 16,4-2 0-16,2-4 0 0,13-3-109 15,7-6-363-15,12 0-20 0,5 0-517 16,0-1 77-16,-10 6-37 0,2 0-983 0</inkml:trace>
  <inkml:trace contextRef="#ctx0" brushRef="#br1" timeOffset="76826.25">28979 15608 6743 0,'0'0'1128'0,"0"0"-807"0,-43-6-321 16,28 6 0-16,-1 0 0 15,1 7 0-15,1 4 0 0,-1 8 0 16,1 8 0-16,3 7 0 0,3 4 0 15,6 1 0-15,4 1 0 0,8-3 0 16,9-7 0-16,6-5 0 16,4-8 0-16,6-8 0 0,0-8 0 15,0-7 0-15,-4-10 0 0,-6-6 0 16,-8-5 0-16,-9-4 0 16,-4 2 0-16,-4-3 0 0,-8 2 0 15,-3-1 0-15,1 0 0 0,-2 3 0 16,1 1 0-16,3 4 0 0,4 6 0 15,0 6-661-15,4 6-187 0,4 0-665 16,6 0 336-16,9-1 117 0,-1-1-549 16,3 1 373-16</inkml:trace>
  <inkml:trace contextRef="#ctx0" brushRef="#br1" timeOffset="77072.77">29206 15515 1328 0,'0'0'1857'16,"35"-11"-1069"-16,-22 8-107 0,-9 3 683 16,-4 0-531-16,-4 7-137 15,-6 9-51-15,-5 7-645 0,-1 8 0 16,-1 6 0-16,3 2 0 0,3 1 0 15,5 1 0-15,6-3 0 0,8-2 0 16,7-8 0-16,1-2 0 16,5-6 0-16,2-5 0 0,1-5 0 15,-1-6 0-15,-2-4 0 0,-2-5 0 16,-5-7 0-16,-2-5 0 16,-1-3 0-16,-5-3 0 0,-2 1 0 15,2-3 0-15,-2 1 0 0,1-1 0 16,-1 1 0-16,2 2 0 0,-2-1-125 15,4 3-583-15,1-1-12 0,1 3-773 16,0 3 1313-16,3 5 164 0,-5 5-1541 16,-2 3 20-16</inkml:trace>
  <inkml:trace contextRef="#ctx0" brushRef="#br1" timeOffset="77274.75">29483 15675 1672 0,'0'0'761'0,"7"55"-285"0,-1-29-108 15,-2-5 4-15,-4-1 8 0,0-3 97 16,-4-4 579-16,0-5-388 0,-1 0-43 15,3-6 427-15,2-2-767 16,0 0-285-16,0-9 0 0,2-6 0 16,5-12 0-16,1-9 0 0,4-3 0 15,5 1 0-15,-1 9 0 0,3 4 0 16,-2 6 0-16,-1 4 0 16,-6 6 0-16,-5 2 0 0,-1 3 0 15,0 2 0-15,6-2 0 0,-2 2-2426 16,9-3-523-16</inkml:trace>
  <inkml:trace contextRef="#ctx0" brushRef="#br1" timeOffset="77506.06">29833 15544 6839 0,'0'0'976'0,"-33"-3"-599"15,20 1-377-15,5 1 0 0,2 1 0 16,2 3 0-16,-5 10 0 0,-1 11 0 15,-2 9 0-15,1 5 0 0,1 3 0 16,2 0 0-16,1-1 0 16,3-2 0-16,4-3 0 0,2-6 0 15,7-5 0-15,7-8 0 0,1-4 0 16,5-7 0-16,3-5 0 16,0-8 0-16,0-8 0 0,0-6-65 15,-3-3-927-15,-5 6-313 0,-7-1-2725 0</inkml:trace>
  <inkml:trace contextRef="#ctx0" brushRef="#br1" timeOffset="77755.96">30000 15832 4738 0,'0'0'1416'0,"48"-4"121"16,-24-7-1036-16,-1-4-501 16,-2-4 0-16,-3-4 0 0,-1-3 0 15,-7 0 0-15,-3-1 0 0,-5 0 0 16,-4-2 0-16,-9 3 0 0,-3 8 0 15,-3 7 0-15,-3 11 0 0,-5 6 0 16,-4 13 0-16,-6 12 0 16,-5 11 0-16,1 9 0 0,4 6 0 15,10 3 0-15,17-2 0 0,14-6 0 16,19-4 0-16,14-12 0 16,13-7 0-16,12-12 0 0,10-10 0 15,9-9 0-15,-19-6 0 0,2-8-2678 0</inkml:trace>
  <inkml:trace contextRef="#ctx0" brushRef="#br2" timeOffset="82239.64">30562 9560 1088 0,'0'0'0'0,"46"1"0"0,-25-6 48 16,-3-3-48-16</inkml:trace>
  <inkml:trace contextRef="#ctx0" brushRef="#br2" timeOffset="82921.42">30953 9325 7595 0,'0'0'597'15,"0"0"-597"-15,0 0 0 0,0 0 0 16,0 0 0-16,0 0 0 0,0 0 0 16,0 0 0-16,0 0 0 15,0 0 0-15,0 6 0 0,-10 1 0 16,-7 1 0-16,-6-1 0 0,1-2 0 16,-1-2 0-16,4-3 0 0,7-3 0 15,6 1 0-15,4-4 0 16,2-2 0-16,6-2 0 0,4-3 0 15,5 2 0-15,3 3 0 0,1 3 0 16,4 3 0-16,1 1 0 0,-1 1 0 16,-2 2 0-16,-7 2 0 15,-5 0 0-15,-3 2 0 0,-4 5 0 16,-2 1 0-16,-4 1 0 0,-7-1 0 16,-1-2 0-16,0 0 0 0,-3-3 0 15,1-1 0-15,-1-2 0 0,3-3 0 16,-1-1 0-16,3 0 0 0,2-1 0 15,4-1 0-15,0 1 0 0,1-3 0 16,-1 0 0-16,2-2 0 0,2-1 0 16,-2-4 0-16,2 1 0 15,2 1 0-15,0 2 0 0,5 2 0 16,5 1 0-16,11 0 0 0,1 4 0 16,3 2 0-16,-2 5 0 0,-6 3 0 15,-7 0 0-15,-6 3 0 16,-2 1 0-16,-4 1 0 0,-4-2 0 15,-4 0 0-15,2-2 0 0,-2-5 0 16,-3-1 0-16,-5-3 0 0,-5-2 0 16,-2-1 0-16,1-8 0 15,3 0 0-15,7-5 0 0,5 0 0 16,5 0 0-16,2 0 0 0,7 0 0 16,1 3 0-16,4 3 0 0,5 1 0 15,-3 1 0-15,5 3 0 0,-3 2 0 16,-3 1 0-16,-5 0-501 0,-2 0-1152 15,-4 0-292-15</inkml:trace>
  <inkml:trace contextRef="#ctx0" brushRef="#br2" timeOffset="85349.72">30994 9318 1176 0,'0'0'3846'16,"0"0"-3194"-16,0 0-92 0,33-44 237 16,-8 25-465-16,6 0-80 15,9-5 80-15,3 1-204 0,7-3-28 16,3-2-83-16,7 0-17 0,13-1 0 16,7 2 0-16,9 5 0 0,2 5 0 15,-6 4 0-15,-9 3-109 16,-7 4-107-16,-10 3-120 0,-3-1 192 15,-8 2 12-15,-13 2 60 0,-8-2-68 16,-9 2-16-16,-5-1-80 0,-5-1 79 16,-2 1 153-16,-4-2-8 15,3 1-64-15,-1-1-152 0,-2-1-388 16,2 0-100-16,-2 1-177 0,2-4-2060 0</inkml:trace>
  <inkml:trace contextRef="#ctx0" brushRef="#br2" timeOffset="86239.25">32412 8451 2921 0,'0'0'3249'0,"0"0"-2724"15,0 0-245-15,0 0 264 0,0 0-260 16,0 0-20-16,31 35-139 0,-20-13-125 16,-1 3 0-16,-6 8 0 15,-4 5 0-15,-6 5 0 0,-10 6 0 16,-5 1 0-16,-4 2 0 0,-2-2 0 16,2-1 0-16,3-6 0 0,3-5 0 15,7-3 0-15,3-6 0 0,3-6 0 16,4-5 0-16,2-5 0 0,0-6 0 15,8-2 0-15,11-1 0 0,4-2 0 16,10-2 0-16,2 0 0 0,2-4 0 16,2 3 0-16,1 1 0 15,1 2 0-15,0 5 0 0,-1 3 0 16,-5 0 0-16,-6 0 0 0,-11 2 0 16,-7-4-1301-16,-11 0-956 0</inkml:trace>
  <inkml:trace contextRef="#ctx0" brushRef="#br2" timeOffset="88155.67">33186 8911 2144 0,'0'0'3594'16,"0"0"-2846"-16,-36-3-195 0,18 3 399 16,-1 2-751-16,1-2-201 15,1 3 0-15,-2 2 0 0,-3 6 0 16,-3 8 0-16,-4 7 0 0,-4 8 0 16,2 9 0-16,2 6 0 0,2 5 0 15,8 2 0-15,5-3 0 16,10-2 0-16,6-9 0 0,14-7 0 15,11-9 0-15,11-9 0 0,7-10 0 16,1-7 0-16,1-7 0 0,-6-9 0 16,-5-6 0-16,-10-3 0 15,-7 0 0-15,-13 1 0 0,-8 3 0 16,-12 7 0-16,-13 5 0 0,-8 6 0 16,-9 7 0-16,-3 6 0 0,-7 8 0 15,-2 1 0-15,4 3 0 0,13 1 0 16,14-7-1361-16,13-1-1000 0</inkml:trace>
  <inkml:trace contextRef="#ctx0" brushRef="#br2" timeOffset="88897.08">32115 9864 3945 0,'0'0'2313'16,"0"0"-1744"-16,0 0 391 0,0 0-555 15,0 0-405-15,37 3 0 0,-6-3 0 16,6 1 0-16,5-1 0 16,1 0 0-16,-2 0 0 0,1 0 0 15,-3 0 0-15,-4 0 0 0,-6 0 0 16,-4 0 0-16,-9 0 0 0,-3 0 0 16,-7-1 0-16,-4-2 0 0,0 1 0 15,0-3-833-15,-2 3-616 0,-2-4-4229 0</inkml:trace>
  <inkml:trace contextRef="#ctx0" brushRef="#br2" timeOffset="89125.9">32193 10040 6394 0,'0'0'1061'0,"0"0"-324"16,64 20-737-16,-22-14 0 0,5-4 0 16,1 2 0-16,1-2 0 0,-1 2 0 15,0-1 0-15,-7-2 0 0,-4-1 0 16,-2 0 0-16,-4 0 0 0,-8-1 0 16,-9-1-1974-16,-3-3-739 0</inkml:trace>
  <inkml:trace contextRef="#ctx0" brushRef="#br2" timeOffset="89371.23">32448 9634 492 0,'0'0'6483'15,"0"0"-5963"-15,-11 69 177 0,7-19-697 16,0 7 0-16,0-3 0 16,0 4 0-16,0 2 0 0,4-5 0 15,-2 0 0-15,-1-3 0 0,-5-3 0 16,-4-2 0-16,-9-2 0 0,7-13-585 16,-7-8-2332-16</inkml:trace>
  <inkml:trace contextRef="#ctx0" brushRef="#br2" timeOffset="90565">32979 9729 2136 0,'0'0'3082'0,"0"0"-1762"15,0 0-519-15,0 0-137 0,0 0-475 16,0 0-189-16,0 0 0 0,0 0 0 15,0 0 0-15,6 45 0 0,-12 6 0 16,0 5 0-16,-5 0 0 16,1-3 0-16,-2-7 0 0,-1 0 0 15,-1-3 0-15,-1-4 0 0,7-5 0 16,2-6 0-16,6-5 0 16,2-5 0-16,10-6 0 0,5-1 0 15,8-5 0-15,8-5 0 0,8-1 0 16,4-2 0-16,-1-5 0 0,-3-2 0 15,-4-4 0-15,-8 0 0 16,-6 1-53-16,-6-1-2448 0</inkml:trace>
  <inkml:trace contextRef="#ctx0" brushRef="#br2" timeOffset="91543.46">33394 10150 5746 0,'0'0'1789'0,"0"0"-1141"0,0 0-639 15,0 0-9-15,0 0 0 0,-8 66 0 16,-2-22 0-16,-1 0 0 16,5-2 0-16,4-8 0 0,2-2 0 15,6-2 0-15,-2-1 0 0,3-1 0 16,-5-8-1049-16,-2-2-3449 0</inkml:trace>
  <inkml:trace contextRef="#ctx0" brushRef="#br2" timeOffset="95274.37">28479 16156 5538 0,'-33'0'1417'0,"10"-1"-945"0,4-2-12 15,13 3-155-15,4 0-305 16,2 0 0-16,0 0 0 0,8-1 0 16,19 0 0-16,31-2 0 0,29 1 0 15,29 2 0-15,22 2 0 0,9 6 0 16,16 3 0-16,9 2 0 16,-1 2 0-16,-1 0 0 0,-15 0 0 15,-15-1 0-15,-18-3 0 0,-24-2 0 16,-14-2 0-16,-26-1 0 0,-12-6-3370 0</inkml:trace>
  <inkml:trace contextRef="#ctx0" brushRef="#br2" timeOffset="141242.39">12268 7479 5194 0,'48'0'20'0,"10"-3"-20"0,6-4 8 15,-2 0-4-15,2 1-4 0,2 0 0 16,-2 2 16-16,0-2-16 0,4 4 4 16,5-4 4-16,1 1-8 0,11-1 8 15,4 2-4-15,0 0-4 0,6-1 0 16,4 3 0-16,7-2 0 16,7 2 0-16,5 1 4 0,2-1-4 15,10 2 4-15,2 0-4 0,5-1 0 16,6 1 4-16,3-1 0 0,5-1-4 15,6 1 4-15,2-1 16 16,5 0-4-16,-1 0 124 0,4-1-32 16,5 1 32-16,4 0 32 0,2 0-132 15,6 1-8-15,-1 0 8 0,8 1-36 16,1-1 4-16,-2 1-8 16,9 0 0-16,1 1 0 0,5 0 4 15,1 2-4-15,3 0 0 0,-4 1 0 16,4-1 8-16,-3 1-8 0,5-1 0 15,4 1 0-15,4-1 0 0,-4 1 12 16,2 1 0-16,2 1-12 0,-2-2 4 16,11 2 8-16,-3 1-4 0,5 1 120 15,-3-1-28-15,-12 1-28 0,0-1-48 16,-21 1-24-16,-10 1-24 16,-14-3-492-16,-50-3-356 0,-17-3-661 0</inkml:trace>
  <inkml:trace contextRef="#ctx0" brushRef="#br2" timeOffset="214198.61">7977 8124 2180 0,'0'0'2610'0,"0"0"-1938"0,0 0-20 16,0 0 261-16,0 0-573 15,0 0-28-15,-6 43 168 0,6-10-447 16,2 9-33-16,2 5 0 0,-4 0 0 16,0 5 0-16,0 0 0 15,-4 1 0-15,2-1 0 0,-4-7 0 16,1-7 0-16,5-10 0 0,0-11 0 15,5-11-517-15,3-10-387 0,0-5-1582 16,2-8-999-16</inkml:trace>
  <inkml:trace contextRef="#ctx0" brushRef="#br2" timeOffset="214383.71">8004 8111 3661 0,'0'0'3186'0,"0"0"-2610"0,0 0 164 15,0 0-711-15,0 0-29 0,0 0 0 16,0 0 0-16,0 48 0 0,14-25 0 16,-1 2 0-16,5 3 0 15,-1 2 0-15,-3 4 0 0,3 2 0 16,-5 1 0-16,3-3 0 0,-9-1 0 16,2-4 0-16,-2-8 0 15,1-4-29-15,-3-8-1091 0,-2-5-2390 0</inkml:trace>
  <inkml:trace contextRef="#ctx0" brushRef="#br2" timeOffset="214741.64">8175 8411 2913 0,'0'0'2781'0,"0"0"-1856"15,0 0 115-15,0 0-588 0,0 0-371 16,0 0-81-16,0 0 0 16,38-25 0-16,-18-3 0 0,7-6 0 15,-4-5 0-15,2-1 0 0,2-4 0 16,-3 3 0-16,-3 2 0 0,-4 4 0 16,-5 7 0-16,-4 6 0 0,3 7 0 15,-11 8 0-15,0 5 0 16,2 3 0-16,-2 7 0 0,0 14 0 15,-2 7 0-15,2 7 0 0,-4 5 0 16,4 2 0-16,0 3 0 0,0 4 0 16,0 1 0-16,0 0 0 0,0-2 0 15,0-2 0-15,-5-2 0 0,5-5 0 16,-2-2 0-16,2-5 0 0,-4-4-829 16,4-12-548-16,0-4-576 0</inkml:trace>
  <inkml:trace contextRef="#ctx0" brushRef="#br2" timeOffset="-214255.36">8775 8289 1880 0,'0'0'3222'0,"0"0"-2210"0,-37 1-23 0,26 3-465 0,5-2-140 0,-2 0-203 15,6-1-181-15,-2-1 0 16,0 1 0-16,2-1 0 0,-7 0 0 15,-1 2 0-15,-11 5 0 0,3 7 0 16,-7 6 0-16,-2 8 0 0,6 3 0 16,5 6 0-16,5 3 0 15,7 2 0-15,4-3 0 0,15-3 0 16,7-5 0-16,9-9 0 0,11-11 0 16,1-10 0-16,5-8 0 15,3-12 0-15,-5-6 0 0,-9-6 0 16,-6-2 0-16,-12 2 0 0,-11 0 0 15,-8 1 0-15,-10 2 0 0,-7 1 0 16,-4 0 0-16,1 2 0 0,-1 6 0 16,5 1 0-16,1 8 0 0,9 5 0 15,2 3-313-15,4 2-427 0,0 0-1321 16,6 6-156-16</inkml:trace>
  <inkml:trace contextRef="#ctx0" brushRef="#br2" timeOffset="-214036.95">9031 8439 6274 0,'0'0'689'0,"0"0"487"0,-31-39-1123 16,21 31-53-16,0 6 0 0,-1 2 0 16,1 5 0-16,-5 7 0 15,5 7 0-15,4 6 0 0,0 3 0 16,2 3 0-16,4 1 0 0,4 0 0 15,2 0 0-15,8-2 0 0,-1-6 0 16,1-5 0-16,7-6 0 0,0-9 0 16,1-5 0-16,5-11 0 0,-2-10-701 15,-4 3-592-15,-5-8-459 0</inkml:trace>
  <inkml:trace contextRef="#ctx0" brushRef="#br2" timeOffset="-213854.05">9116 8081 5846 0,'0'0'1109'0,"0"0"-73"15,0 0-835-15,0 0-201 0,-37 34 0 16,29-6 0-16,5 4 0 0,3 2 0 16,0 3 0-16,7 3 0 15,-1 2 0-15,2 3 0 0,5 3 0 16,-3 1 0-16,0-1 0 0,5-6 0 16,-3-10-1285-16,-2-10-1941 15,1-10 413-15</inkml:trace>
  <inkml:trace contextRef="#ctx0" brushRef="#br2" timeOffset="-213543.94">9263 8429 6030 0,'0'0'1125'0,"-11"-41"-265"0,7 21-683 15,-6 5-177-15,6 2 0 0,2 7 0 16,-2 4 0-16,2 2 0 0,-7 5 0 16,-1 11 0-16,0 12 0 0,-3 7 0 15,-1 5 0-15,8-2 0 16,-1-7 0-16,7-3 0 0,7-9 0 15,3-3 0-15,6-5 0 0,-1-6 0 16,6-5 0-16,-5 0 0 16,1-11 0-16,-7-3 0 0,4-4 0 15,-1-3 0-15,-3-1 0 0,-6-1 0 16,-4 5 0-16,2 6 0 0,-2 4 0 16,0 7 0-16,-2 1 0 15,2 4 0-15,-4 12 0 0,-2 11 0 16,2 8 0-16,2 5 0 0,-2-4 0 15,4-8 0-15,6-7 0 0,4-6 0 16,1-7 0-16,3-7-289 0,-4-1-2224 16,3-7-869-16</inkml:trace>
  <inkml:trace contextRef="#ctx0" brushRef="#br2" timeOffset="-213356.39">9453 8012 6538 0,'0'0'1141'0,"0"0"-628"15,0 0-513-15,0 0 0 0,0 0 0 16,-27 52 0-16,27-15 0 0,0 4 0 16,0 3 0-16,6 6 0 15,0 4 0-15,3 5 0 0,-3 3 0 16,-2-3 0-16,2-4 0 0,-2-6 0 16,3-11-405-16,-7-14-2096 15,4-6-392-15</inkml:trace>
  <inkml:trace contextRef="#ctx0" brushRef="#br2" timeOffset="-213153.97">9569 8083 3761 0,'0'0'3582'0,"0"0"-2733"0,0 0-849 16,0 0 0-16,0 0 0 0,0 0 0 16,0 0 0-16,-7 33 0 0,7 7 0 15,3 8 0-15,-3-2 0 16,4 5 0-16,-4 3 0 0,-4 2 0 15,1-3 0-15,-1-2 0 0,0-5 0 16,4-8 0-16,0-7-281 16,4-11-623-16,0-11-1093 0,7-7 312 15,-5-7-112-15</inkml:trace>
  <inkml:trace contextRef="#ctx0" brushRef="#br2" timeOffset="-212729.43">9701 8390 1852 0,'0'0'3746'16,"0"0"-2834"-16,0 0-199 0,0 0-49 15,0 0-592-15,0 0-44 0,-37-23-28 16,35 35-12-16,-7 8 12 0,3 7 0 16,6 3-28-16,0-5 28 0,0-3 0 15,6-3-12-15,3-1 12 0,1-4 12 16,2-3 0-16,-1-4 28 0,3-3 128 16,3-4-143-16,-3 0-25 0,3-6 0 15,-7-4 0-15,7-4 0 16,-7-3 0-16,0 0 0 0,1 0 0 15,-5 3 0-15,-2 5 0 0,2 4 0 16,-6 4 0-16,4 1 0 16,3 6 0-16,3 12 0 0,0 11 0 15,1 5 0-15,1 4 0 0,-2-2 0 16,1 2 0-16,-1 3 0 0,0 1 0 16,-10 2 0-16,0 3 0 15,-12 2 0-15,-9 1 0 0,-6 0 0 16,-4 0 0-16,-4 0 0 0,-2-7 0 15,0-7 0-15,0-9 0 0,6-11 0 16,4-11 0-16,0-10 0 0,2-18 0 16,-2-11 0-16,0-15 0 0,7-6 0 15,9-1 0-15,17 3 0 0,15 7 0 16,10 6 0-16,2 7 0 0,9 1 0 16,-7 0 0-16,2-3 0 0,-6 8-1509 15,-12-5-2905-15</inkml:trace>
  <inkml:trace contextRef="#ctx0" brushRef="#br2" timeOffset="-212248.06">10724 8420 4317 0,'0'0'2598'0,"0"0"-1970"0,-4-38 21 0,2 23-649 16,-6-1 0-16,-5 0 0 0,-1 0 0 15,-7 1 0-15,5 7 0 16,-1 6 0-16,3 3 0 0,3 12 0 15,1 7 0-15,-2 9 0 0,1 11 0 16,1 2 0-16,4 4 0 0,2-2 0 16,4-3 0-16,10-7 0 0,2-10 0 15,9-9 0-15,10-11 0 0,0-15 0 16,6-14 0-16,-10-1-921 0,-2-9-2889 16</inkml:trace>
  <inkml:trace contextRef="#ctx0" brushRef="#br2" timeOffset="-212061.46">10776 7893 7343 0,'0'0'140'16,"0"0"508"-16,0 0-587 15,-21 61-61-15,15-15 0 0,-2 7 0 16,6 4 0-16,-2 1 0 0,4 6 0 16,0 0 0-16,-5 3 0 15,5-5 0-15,5-4 0 0,1-7 0 16,4-7 0-16,0-12 0 0,5-11-93 15,6-11-807-15,-1-10 139 0,-3-5-955 16,-5-10-493-16</inkml:trace>
  <inkml:trace contextRef="#ctx0" brushRef="#br2" timeOffset="-211575.11">10914 8528 4958 0,'0'0'1452'16,"0"0"-1079"-16,0 0 259 0,36-20 145 15,-16 1-777-15,-3-2 0 16,-1 0 0-16,-5 3 0 0,-7 0 0 15,-4 0 0-15,0 0 0 0,-6-2 0 16,-5 0 0-16,-3 0 0 0,3 5 0 16,1 6 0-16,0 8 0 15,4 7 0-15,-9 13 0 0,3 9 0 16,1 8 0-16,3 7 0 0,6-1 0 16,-2 0 0-16,4-5 0 15,6-7 0-15,9-8 0 0,5-9 0 16,7-7 0-16,4-6 0 0,2-9 0 15,2-5 0-15,-4-4 0 0,-4-2 0 16,-6-2 0-16,-5 0 0 0,-1 3 0 16,-9 5 0-16,0 8 0 0,-6 3 0 15,0 3 0-15,0 3 0 0,4 6 0 16,-4 9 0-16,7 4 0 16,-1-1 0-16,2-3 0 0,-6-5 0 0,6-5 0 15,-8-2 0-15,2-2 0 16,-2-3 0-16,5-1 0 0,-5-1 0 15,0-9 0-15,0-9 0 0,0-8 0 16,0-5 0-16,6-1 0 16,4 1 0-16,0 1 0 0,-1 7 0 15,-3 8 0-15,-4 9 0 0,2 5 0 16,0 4 0-16,-2 12 0 0,2 10 0 16,3 8 0-16,1 4 0 15,2-1 0-15,1-3 0 0,1-3 0 16,5 0 0-16,3-3 0 0,1-5-617 15,-7-7-1688-15,3-4-2033 0</inkml:trace>
  <inkml:trace contextRef="#ctx0" brushRef="#br2" timeOffset="-211052.67">11671 8292 2869 0,'0'0'3677'0,"0"0"-2984"0,0 0-61 0,0 0-311 15,-33 15-321-15,18-7 0 0,3 1 0 16,-2-1 0-16,-3 1 0 0,0-1 0 16,-3 1 0-16,5 0 0 0,-1 0 0 15,5 1 0-15,5 1 0 16,2 2 0-16,4 0 0 0,0 1 0 15,4-1 0-15,2 2 0 0,5-2 0 16,5-2 0-16,9-1 0 16,2-3 0-16,4-3 0 0,2-1 0 15,-2-1 0-15,-10 1 0 0,-7 0 0 16,-8 0 0-16,-3 0 0 0,1 1 0 16,-4 0 0-16,-7 4 0 15,-7 3 0-15,-9 2 0 0,-12 1 0 16,-2-1 0-16,4-2 0 0,2-3 0 15,6-3 0-15,4-1 0 0,5-1 0 16,10-2 0-16,1 1-169 0,5-1-1267 16,5-1-201-16,5 1-168 0</inkml:trace>
  <inkml:trace contextRef="#ctx0" brushRef="#br2" timeOffset="-210798.08">11836 8522 4650 0,'0'0'1484'0,"0"0"-323"16,44-41-264-16,-34 27-897 0,-4-2 0 15,-2 0 0-15,-4 0 0 0,0-1 0 16,0 1 0-16,-10 1 0 16,0-1 0-16,-5 2 0 0,3 4 0 15,2 3 0-15,-5 7 0 0,3 10 0 16,-9 10 0-16,2 11 0 0,3 4 0 16,-1 3 0-16,11 0 0 15,2-2 0-15,8-1 0 0,9-4 0 16,5-3 0-16,5-5 0 0,14-7 0 15,0-6 0-15,15-7 0 0,0-6 0 16,-15-4-953-16,0-5-1760 0</inkml:trace>
  <inkml:trace contextRef="#ctx0" brushRef="#br2" timeOffset="-210316.85">12678 8418 2973 0,'0'0'2557'0,"16"-54"-1048"15,-16 26-601-15,0 7-663 0,-10 1-245 16,-7 2 0-16,1 5 0 0,-5 4 0 16,0 5 0-16,5 4 0 0,-3 13 0 15,3 5 0-15,-1 10 0 0,1 8 0 16,-3 4 0-16,3 4 0 0,5-1 0 16,5-1 0-16,2-3 0 15,8-8 0-15,6-7 0 0,7-11 0 16,8-10 0-16,-3-4 0 0,9-10 0 15,-4-7 0-15,0-5 0 0,4-5 0 16,-4-1 0-16,-6 4 0 16,-3 5 0-16,-9 7 0 0,-1 7 0 15,-6 5 0-15,2 3 0 0,0 12 0 16,-2 9 0-16,-2 9 0 0,4 3 0 16,-4-1 0-16,5-3 0 15,-3-2 0-15,2-3 0 0,2-4 0 16,-2-6 0-16,2-5 0 0,-2-5-2190 15,-2-6-639-15</inkml:trace>
  <inkml:trace contextRef="#ctx0" brushRef="#br2" timeOffset="-210116.73">12924 7890 6919 0,'0'0'336'0,"0"0"601"15,-19-36-937-15,19 36 0 16,-6 2 0-16,2 13 0 0,2 13 0 15,-3 11 0-15,5 9 0 0,0 6 0 16,7 6 0-16,3 8 0 0,-6 7 0 16,2 4 0-16,-1-1 0 15,-5-2 0-15,0-8 0 0,0-7 0 16,0-11 0-16,0-17-169 0,-5-12-1328 16,3-13-139-16</inkml:trace>
  <inkml:trace contextRef="#ctx0" brushRef="#br2" timeOffset="-210003.81">12719 8332 6923 0,'0'0'944'0,"0"0"-619"0,0 0-325 15,43-22 0-15,-10 15 0 0,9 0 0 16,3 1 0-16,-1-1 0 0,7-1 0 16,-13-1 0-16,-1-2-149 0</inkml:trace>
  <inkml:trace contextRef="#ctx0" brushRef="#br2" timeOffset="-209515.13">13961 8106 4774 0,'0'0'924'0,"0"-46"-280"16,-10 20 449-16,-2-2-501 0,-3-1-427 15,-6-1-165-15,-1 0 0 0,-5 3 0 16,-2 4 0-16,0 5 0 0,-2 5 0 16,0 6 0-16,6 6 0 15,-2 1 0-15,7 8 0 0,-1 6 0 16,4 3 0-16,1 4 0 0,1 3 0 16,5 3 0-16,4 4 0 0,6 2 0 15,10 6 0-15,7 4 0 16,8 4 0-16,1 6 0 0,5 2 0 15,2 3 0-15,-2 2 0 0,-10 0 0 16,-4-2 0-16,-3 0 0 0,-10-3 0 16,-2-4 0-16,-2-6 0 0,-6-7 0 15,0-5-465-15,-4-10-411 0,-1-7-981 16,1-11-200-16</inkml:trace>
  <inkml:trace contextRef="#ctx0" brushRef="#br2" timeOffset="-209345.95">13560 8493 6895 0,'0'0'628'0,"0"0"32"16,0 0-651-16,0 0-9 0,44-3 0 15,-7 2 0-15,4-3 0 0,5 0 0 16,-7-1 0-16,2 0 0 0,-3 0 0 16,-3 0 0-16,-4 0 0 15,-9 0-257-15,-5 3-1972 0</inkml:trace>
  <inkml:trace contextRef="#ctx0" brushRef="#br2" timeOffset="-208411.09">14085 8750 2661 0,'0'0'1989'0,"0"0"-181"15,0 0-923-15,0 0-145 0,0 0-631 16,-35-18-109-16,29-2 0 0,2-10 0 16,2-5 0-16,2-5 0 0,2-1 0 15,12 1 0-15,3 3 0 16,-1 9 0-16,5 6 0 0,0 9 0 15,4 6 0-15,-3 3 0 0,5 2 0 16,4 2 0-16,-6 3 0 16,2 3 0-16,-6 3-821 0,-11-1-620 15,-4 0-304-15</inkml:trace>
  <inkml:trace contextRef="#ctx0" brushRef="#br2" timeOffset="-208083.83">14292 8665 6090 0,'0'0'809'0,"0"0"471"15,0 0-1267-15,41-25-13 0,-24 6 0 16,2-2 0-16,-7-2 0 0,2-1 0 16,-1-1 0-16,-5 2 0 0,-2 0 0 15,1 3 0-15,-7 1 0 16,0 7 0-16,-7 1 0 0,-3 5 0 15,-5 6 0-15,3 8 0 0,-9 11 0 16,1 10 0-16,-7 7 0 16,0 5 0-16,2 3 0 0,9-3 0 15,5-4 0-15,11-6 0 0,11-9 0 16,11-8-205-16,14-8-735 0,1-6 399 16,4-7-11-16,0-6-684 15,3-3 283-15,-3-6 265 0,1-2 492 16,-16 3 196-16,-3-1-2309 0</inkml:trace>
  <inkml:trace contextRef="#ctx0" brushRef="#br2" timeOffset="-207712.38">14633 8411 3665 0,'0'0'1725'15,"0"0"-945"-15,-6-38-171 0,2 36 279 16,4-1-436-16,-6 1-379 0,1 0-73 16,-5 3 0-16,-6 9 0 0,-1 7 0 15,-4 10 0-15,1 5 0 16,-1 5 0-16,5 3 0 0,1 3 0 15,9-1 0-15,6-2 0 0,4-7 0 16,13-6 0-16,3-9 0 16,11-9 0-16,-4-5-129 0,4-6-215 15,-4-10-44-15,0-5-304 0,-7-6 475 16,-3-4 217-16,-3-3 20 0,-7 0-4 16,-3-2-16-16,-4 1 233 15,-4 5 51-15,0 7 132 0,1 7 385 16,-1 8-801-16,-2 4 0 0,2 4 0 15,-6 16 0-15,-3 12 0 0,-5 12 0 16,5 8 0-16,-1 4 0 0,-3-1 0 16,1 5 0-16,-5 3 0 0,7-2 0 15,1-6 0-15,-1-7 0 0,10-13 0 16,4-6 0-16,10-14 0 0,11-11 0 16,5-10 0-16,5-16 0 15,11-12 0-15,-5-9 0 0,0-4-797 16,-6 8-1548-16,-10-4-32 0</inkml:trace>
  <inkml:trace contextRef="#ctx0" brushRef="#br2" timeOffset="-207462.88">14784 8397 5030 0,'0'0'1581'0,"0"0"-125"0,0 0-1331 16,0 0-125-16,0 0 0 15,-25 38 0-15,19-10 0 0,6 3 0 16,4 3 0-16,2 2 0 0,5 2 0 15,1-1 0-15,3-1 0 0,1-3 0 16,1-5 0-16,3-6 0 0,1-7 0 16,0-7 0-16,-1-7 0 0,-3-3 0 15,-3-8 0-15,-7-9 0 0,3-3 0 16,-4-3 0-16,-6-1 0 0,0 3 0 16,-2 2 0-16,-2 7 0 0,0 3 0 15,2 6-1505-15,-2 0-1165 0</inkml:trace>
  <inkml:trace contextRef="#ctx0" brushRef="#br2" timeOffset="-206933.95">15032 8710 7331 0,'0'0'861'15,"0"0"-861"-15,0 0 0 0,41-42 0 16,-26 21 0-16,-3-2 0 0,-1-1 0 15,-1-2 0-15,-4-2 0 0,2 2 0 16,-5 1 0-16,-3 6 0 0,0 6 0 16,0 8 0-16,-3 3 0 0,-5 4 0 15,-2 8 0-15,-7 11 0 0,3 6 0 16,-3 6 0-16,7 3 0 0,4 0 0 16,6-2 0-16,0-4 0 0,6-4 0 15,8-8 0-15,3-4 0 16,0-6 0-16,3-2 0 0,-5-6 0 15,1 0 0-15,-5-8 0 0,3-5 0 16,-2-4 0-16,5-3 0 16,-3-5 0-16,7 0 0 0,4 0 0 15,-2 3 0-15,-3 5 0 0,-9 7 0 16,-5 5 0-16,-2 5 0 0,0 0 0 16,-2 6 0-16,-2 8 0 15,-2 4 0-15,-6 2 0 0,2-1 0 16,6-5 0-16,-5-3 0 0,3-5 0 15,2-3 0-15,0-3 0 0,0 0 0 16,2-4 0-16,3-8 0 0,11-10 0 16,-1-3 0-16,5-2 0 0,-3 1 0 15,-1 6 0-15,-5 3 0 0,-1 9 0 16,-6 3 0-16,-4 5 0 0,0 2 0 16,0 10 0-16,0 12 0 0,0 6 0 15,0 5 0-15,2 0 0 16,2-7 0-16,3-3 0 0,3-3 0 15,0-3 0-15,1-5-1545 0,-5-5-949 0</inkml:trace>
  <inkml:trace contextRef="#ctx0" brushRef="#br2" timeOffset="-206202.91">15816 8437 5094 0,'0'0'1008'0,"0"0"13"15,0 0 48-15,-42-8-1069 0,19 14 0 16,3 4 0-16,5 3 0 16,-1 1 0-16,5 1 0 0,5-1 0 15,2 1 0-15,4 1 0 0,4 3 0 16,0-1 0-16,3-1 0 0,3-1 0 16,6-4 0-16,-1-4 0 15,6-5 0-15,-1-3 0 0,7-5 0 16,0-8 0-16,-4-5 0 0,-3-1-337 15,1-4-231-15,-4 3 100 0,-7-1-309 16,0 3 169-16,-6 4 384 0,1 6 224 16,-5 4 16-16,0 3 376 0,0 0 545 15,-5 1-537-15,5 0-56 0,-4 4-40 16,-2 10-280-16,2 8-20 0,-2 5 152 16,6 0-64-16,0-3 4 0,6-4 40 15,2-3-128-15,3-3 52 16,1-4-47-16,5-3-13 0,-3-4 0 15,7-5 0-15,1-8 0 0,-1-4 0 16,0-5 0-16,-3-3 0 16,-1-1 0-16,-7-1 0 0,-4 4 0 15,1 5 0-15,-7 5 0 0,0 7 0 16,0 3 0-16,0 2 0 0,0 15 0 16,0 12 0-16,8 13 0 15,-2 9 0-15,0 2 0 0,5-4 0 16,-1 2 0-16,4 1 0 0,-7 1 0 15,-1 1 0-15,-8-1 0 0,-13 1 0 16,-5 1 0-16,-13 0 0 0,-9-2 0 16,-9-4 0-16,-7-7 0 0,-4-8 0 15,2-11 0-15,4-10 0 0,2-13 0 16,11-14 0-16,8-12 0 0,4-16 0 16,8-7 0-16,12-6 0 15,14-2 0-15,17 0 0 0,20 5 0 16,13 4 0-16,9 3 0 0,9 4 0 15,-16 10-265-15,-7-1-2300 0</inkml:trace>
  <inkml:trace contextRef="#ctx0" brushRef="#br2" timeOffset="-205703.82">16897 8566 4782 0,'0'0'860'0,"0"0"-524"0,0 0 64 0,0 0 73 15,0 0-145-15,0 0-80 0,-17 35 52 16,13-32-132-16,0-3 60 0,-2 0-159 16,-5-6-69-16,-1-3 0 0,-7-4 0 15,7-3 0-15,2-4 0 0,5-1 0 16,5-5 0-16,15-1 0 0,8-2 0 16,8 5 0-16,6 3 0 0,4 7 0 15,-4 3 0-15,-6 2 0 16,0 6 0-16,-8 1 0 0,2 2-277 15,-9 0-1476-15,-1 0-332 0,-9 3-1508 0</inkml:trace>
  <inkml:trace contextRef="#ctx0" brushRef="#br2" timeOffset="-205112.76">17207 8424 6150 0,'0'0'1049'0,"0"0"-421"0,-27-39-263 16,12 25-365-16,-1 3 0 0,1 2 0 15,-1 4 0-15,3 5 0 0,-1 3 0 16,4 9 0-16,-5 5 0 0,7 6 0 16,-2 4 0-16,1 1 0 0,5-3 0 15,4 0 0-15,2-5 0 0,6-3 0 16,1-2 0-16,3-4 0 0,3-4 0 16,1-1 0-16,-1-3 0 0,-3-3 0 15,2-4 0-15,1-3 0 16,-3-3 0-16,-1 0 0 0,-1 1 0 15,-4 2 0-15,-2 1 0 0,3 4 0 16,-3-1 0-16,6 2 0 16,-4 1 0-16,5 3 0 0,-1 7 0 15,4 5 0-15,-1 1 0 0,-3-1 0 16,0-5 0-16,-1-4 0 0,-7-3 0 16,4-1 0-16,-4-1-13 15,0-1-11-15,4-2 24 0,-2-4 37 16,3-7-37-16,-3 2 0 0,2 1 0 15,-2-1 0-15,9 2 0 0,-1 0 0 16,0 1 0-16,-1 5 0 0,-7 2 0 16,-2 1 0-16,2 3 0 0,2 1 0 15,-2 1 0-15,-2 1 0 0,0-1 0 16,-2 2 0-16,0-2 0 0,0 0 0 16,0-2 0-16,-2 0 0 0,2-3 0 15,0 0 0-15,0-4 0 16,2-6 0-16,7-8 0 0,1-5 0 15,5-2 0-15,1-1 0 0,1 4 0 16,1 3 0-16,-5 3 0 16,1 8 0-16,-8 4 0 0,1 5 0 15,-3 10 0-15,-4 8 0 0,0 6 0 16,0 7 0-16,0-1 0 0,0-1 0 16,8-2 0-16,4-4 0 15,-1-2-245-15,-1-7-823 0,0-2-1806 0</inkml:trace>
  <inkml:trace contextRef="#ctx0" brushRef="#br2" timeOffset="-204468.75">17814 8439 7119 0,'0'0'1016'0,"-24"-41"-959"0,9 29-57 0,3 9 0 16,-5 3 0-16,-1 5 0 0,-3 10 0 15,4 5 0-15,-3 6 0 16,3 4 0-16,7 1 0 0,0 0 0 15,7-2 0-15,3-4 0 0,3-5 0 16,7-4 0-16,6-5 0 16,3-4 0-16,0-7 0 0,1-6 0 15,1-6 0-15,-2-4-185 0,-7-2 61 16,-2-1 124-16,3-1-16 0,-9 2 40 16,4 0 20-16,-6 7 104 15,2 3-112-15,-4 4 4 0,2 5-32 16,3 11-8-16,3 12 0 0,0 10-12 15,2 7 20-15,5 2-8 0,-5-3 29 16,-4 1-29-16,1 2 0 0,-7 0 0 16,-7 2 0-16,-9-1 0 0,-11 1 0 15,-10 0 0-15,-9-4 0 0,-1-6 0 16,-1-7 0-16,3-11 0 0,1-9 0 16,11-8 0-16,6-14 0 15,9-11 0-15,7-9 0 0,11-8 0 16,17 2 0-16,8-1 0 0,12 2 0 15,11 2 0-15,3-1 0 0,7 3 0 16,-4 4 0-16,-2 1 0 16,-9 7 0-16,-12 1 0 0,-2 4 0 15,-6 1 0-15,-3-1 0 0,7-1 0 16,-2-2 0-16,-4-1 0 0,-3 0 0 16,-3 2 0-16,-9 2 0 15,-2 1 0-15,-4-1 0 0,-6 0 0 16,-9 2 0-16,3 1 0 0,-7 4 0 15,3 4 0-15,-5 7 0 0,5 9 0 16,-9 9 0-16,-2 8 0 0,0 8 0 16,2 3 0-16,3 3 0 0,15-1 0 15,7-4 0-15,11-3 0 0,11-6 0 16,5-6 0-16,13-8 0 0,3-6 0 16,0-6 0-16,5-8 0 0,-11 0-1702 15,-6-7-3220-15</inkml:trace>
  <inkml:trace contextRef="#ctx0" brushRef="#br2" timeOffset="-203924.82">18891 8580 6979 0,'0'0'1213'0,"0"0"-1213"16,-39-33 0-16,23 28 0 0,5 2 0 15,-5 2 0-15,-1 1 0 0,3 0 0 16,-1 3 0-16,-1 3 0 0,5 3 0 16,5 0 0-16,-4 4 0 15,6 2 0-15,4 2 0 0,0-1 0 16,8 2 0-16,4-1 0 0,3-3 0 15,6-2 0-15,-1-6 0 0,7-3 0 16,0-3 0-16,0-6 0 0,4-2 0 16,-6 0 0-16,-7-3 0 0,-3 1 0 15,-7 1 0-15,-6 2 0 0,2-2 0 16,-8-1 0-16,-2-2 0 0,-9-2 0 16,-1 1 0-16,-5 2 0 0,0 1 0 15,5-1 0-15,-3 2 0 16,7 2 0-16,10 2 0 0,2 1 0 15,2-1 0-15,12-3 0 0,9-5-465 16,4-2-1176-16,-2 4 45 16,-5-1-653-16</inkml:trace>
  <inkml:trace contextRef="#ctx0" brushRef="#br2" timeOffset="-203587.09">19266 8205 6354 0,'-15'-41'1097'16,"5"5"-621"-16,-3-7-211 0,-1 4-265 16,-3 0 0-16,3 2 0 0,-3 5 0 15,3 5 0-15,1 9 0 0,5 7 0 16,0 4 0-16,-4 7 0 0,-7 10 0 16,-6 5 0-16,4 9 0 0,-5 3 0 15,5 2 0-15,4-2 0 16,5 0 0-16,4 0 0 0,4 2 0 15,6 2 0-15,8 1 0 0,7 3 0 16,3 3 0-16,3 2 0 0,4 1 0 16,-2 1 0-16,-3-1 0 15,-3 0 0-15,-3-1 0 0,-5 0 0 16,-5-4 0-16,0-1 0 0,-6-5 0 16,0-3 0-16,0-6 0 15,-6-5-189-15,0-5-487 0,-5-5-913 16,3-4-212-16,-4-3-932 0</inkml:trace>
  <inkml:trace contextRef="#ctx0" brushRef="#br2" timeOffset="-203477.34">19007 8631 5982 0,'0'0'1121'0,"0"0"-553"0,0 0-47 15,0 0-521-15,0 0 0 0,46-26 0 16,-11 18 0-16,10-1 0 0,-5 0 0 16,-1 0 0-16,-12 1-229 0,0-3-3853 15</inkml:trace>
  <inkml:trace contextRef="#ctx0" brushRef="#br2" timeOffset="-201165.04">20380 8566 2337 0,'0'0'0'0</inkml:trace>
  <inkml:trace contextRef="#ctx0" brushRef="#br2" timeOffset="-198973.88">19830 8526 2649 0,'0'0'3541'0,"0"0"-2744"15,-17 39-345-15,13-10 92 0,2 3-335 16,2-2-209-16,0 1 0 0,0-1 0 16,4-3 0-16,-2-6 0 0,2-2 0 15,1-3 0-15,-3-5 0 16,2-4-2030-16,-2-6-1491 0</inkml:trace>
  <inkml:trace contextRef="#ctx0" brushRef="#br2" timeOffset="-198802.65">19865 8008 7667 0,'0'0'352'16,"0"0"-208"-16,0 0-115 0,0 0-29 15,0 0 0-15,-23 57-181 0,25-26-743 16,7-9-201-16,-1 0-488 0</inkml:trace>
  <inkml:trace contextRef="#ctx0" brushRef="#br2" timeOffset="-198547.19">19966 8703 5826 0,'0'0'857'0,"0"0"-73"15,0 0-59-15,0 0-725 0,0 0 0 16,0 0 0-16,0 0 0 16,0 0 0-16,-2-52 0 0,13 26 0 15,1 2 0-15,-2 4 0 0,5 3 0 16,-1 4 0-16,-1 5 0 0,3 1 0 16,-1 3 0-16,-1 2 0 15,-1 2 0-15,5 1 0 0,-5 6 0 16,-1 6 0-16,-4 6 0 0,-6 5 0 15,0 5 0-15,-2 3 0 0,-4 2 0 16,0-1 0-16,4-3 0 0,0-5 0 16,4-7 0-16,0-7-1065 0,3-8-2489 0</inkml:trace>
  <inkml:trace contextRef="#ctx0" brushRef="#br2" timeOffset="-198325.17">20276 8004 7527 0,'0'0'665'0,"0"0"-665"15,0 0 0-15,-2 45 0 0,2-10 0 16,0 7 0-16,4 5 0 0,3 0 0 16,-1 6 0-16,4 3 0 15,-6 3 0-15,-2 2 0 0,-2-2 0 16,-6 0 0-16,-4-3 0 0,4-9-717 15,-3-14-1772-15</inkml:trace>
  <inkml:trace contextRef="#ctx0" brushRef="#br2" timeOffset="-198166.09">20219 8566 5854 0,'0'0'1433'0,"0"0"-528"15,45-45-905-15,-18 32 0 16,4-2 0-16,2 4 0 0,-2 3 0 15,-4 2 0-15,-2 3 0 0,-3 1 0 16,-7 2 0-16,1 0-93 16,-5 0-1379-16,-5 1-3007 0</inkml:trace>
  <inkml:trace contextRef="#ctx0" brushRef="#br2" timeOffset="-197684.37">20578 8578 4470 0,'0'0'1060'0,"54"-24"-212"0,-33 12 321 15,-7 2-637-15,-4 0-419 16,-8-1-113-16,5-1 0 0,-7-1 0 15,-2 0 0-15,-9 1 0 0,-3 2 0 16,-3 2 0-16,-8 4 0 16,-1 4 0-16,3 3 0 0,-2 6 0 15,4 10 0-15,5 4 0 0,-1 5 0 16,3 4 0-16,8 1 0 0,6 2 0 16,4-1 0-16,8-4 0 15,13-4 0-15,6-8 0 0,4-4 0 16,0-7 0-16,7-5 0 0,-9-2 0 15,-2-2-37-15,-11-4-59 0,1 0-156 16,-15 0 72-16,2 3 36 0,-8 1 64 16,3 1 80-16,-3 0 36 0,0 0 268 15,0-1-184-15,0-1 8 0,0-3 48 16,0-4-151-16,4-6-25 0,0-3 0 16,-2-4 0-16,2-1 0 0,-2 2 0 15,2 0 0-15,7 1 0 16,-3 1 0-16,0 2 0 0,2 0 0 15,1 3 0-15,-3 0 0 0,-2 3-677 16,0 1-4177-16</inkml:trace>
  <inkml:trace contextRef="#ctx0" brushRef="#br2" timeOffset="-197187.12">21031 8592 3769 0,'0'0'2529'0,"0"0"-1972"16,52 12 179-16,-26-20-135 15,5-3-601-15,3-8 0 0,3-1 0 16,-2-4 0-16,-4-1 0 0,-4 0 0 15,-7 0 0-15,-7 2 0 0,-5 3 0 16,-8 4 0-16,-4 3 0 0,-15 6 0 16,-3 7 0-16,-11 5 0 0,-5 12 0 15,-1 8 0-15,0 7 0 0,2 7 0 16,3 3 0-16,8 4 0 0,3-2 0 16,13-1 0-16,5-5 0 0,14-8 0 15,9-5 0-15,13-9 0 16,11-10-33-16,5-6-395 0,11-9-224 15,-10-1-969-15,-3-7-404 0</inkml:trace>
  <inkml:trace contextRef="#ctx0" brushRef="#br2" timeOffset="-196877.78">21583 8477 6518 0,'0'0'1025'0,"-58"-32"-376"15,25 22-649-15,0 7 0 0,0 3 0 16,8 4 0-16,-4 3 0 0,4 1 0 15,9 1 0-15,-1 1 0 0,9-3 0 16,2 3 0-16,6 0 0 0,0 1 0 16,14 1 0-16,5-1 0 0,10-2 0 15,8 2 0-15,6-3 0 0,9 0 0 16,0 1 0-16,-1 0 0 0,-1-1 0 16,-9 3 0-16,-14 0 0 0,-8 3 0 15,-13 2 0-15,-6 1 0 16,-15 1 0-16,-1 1 0 0,-7-1 0 15,-6 0 0-15,-4-2 0 0,-2-2 0 16,-2-4 0-16,4-5 0 16,4-4 0-16,6-4 0 0,7-7 0 15,9-6 0-15,7-8-273 0,4 4-1152 16,9-7-351-16</inkml:trace>
  <inkml:trace contextRef="#ctx0" brushRef="#br2" timeOffset="-196678.04">21899 7928 6691 0,'0'0'888'0,"0"0"-492"0,0 0-179 15,-16 42-217-15,9-4 0 0,3 12 0 16,4 5 0-16,0 3 0 0,13 4 0 16,-1 3 0-16,5 2 0 0,-1-2 0 15,-6-3 0-15,3-1 0 16,-9-7 0-16,-4-5 0 0,-8-6 0 15,-3-10 0-15,1-11-837 0,0-9-1008 0</inkml:trace>
  <inkml:trace contextRef="#ctx0" brushRef="#br2" timeOffset="-196537.16">21792 8365 7271 0,'0'0'704'0,"37"-25"-487"0,-6 15-217 16,0 5 0-16,2 1 0 0,-2 3 0 15,-2 1 0-15,-2 0 0 0,-2 1 0 16,-5 2 0-16,-1 0 0 0,-9-2-1441 16,-2-1-3666-16</inkml:trace>
  <inkml:trace contextRef="#ctx0" brushRef="#br2" timeOffset="-192981.92">4971 9973 1960 0,'0'0'865'0,"0"0"-133"0,0 0 133 15,0 0-441-15,0 0 20 0,0 0 128 16,0 0-348-16,0 0-28 16,0 0-12-16,-24-9-180 0,32 3 12 15,-2-1-12-15,4 2 0 0,7 3-4 16,2-1 8-16,3 3 0 0,9 0-8 15,0-1 12-15,13 1 0 16,1-3-12-16,9-1 0 0,10-3 0 16,2-1 0-16,11-2 0 0,5 2-8 15,1-3 8-15,6 2 0 0,2 0-52 16,-2 1-8-16,2 1-44 0,6 0 56 16,4 1 48-16,0 0-4 15,3 4-8-15,1-1 12 0,1 2 0 16,3-1 4-16,1-2-4 0,1 3 0 15,-5-1 4-15,-1 2-4 0,1 0 0 16,1 0 0-16,1 0 0 0,1 3 0 16,-3-2-4-16,3 4 0 0,-3 1-372 15,3 2-64-15,-3 3 60 0,-1 0 16 16,-4-2 136-16,-8 2-85 16,-20-4-447-16,-13-2-120 0</inkml:trace>
  <inkml:trace contextRef="#ctx0" brushRef="#br2" timeOffset="-182627">7282 11287 3153 0,'0'0'1885'0,"0"0"-985"0,0 0-448 15,0 0-195-15,0 0-5 0,0 0-128 16,0 0 120-16,65 5 288 0,-14-4-308 16,11-1-55-16,2-1-169 0,-2-4 0 15,-4 0 0-15,0-4-73 0,-19 0-895 16,-1-1-445-16</inkml:trace>
  <inkml:trace contextRef="#ctx0" brushRef="#br2" timeOffset="-177284.51">14422 11491 4197 0,'0'0'385'0,"38"2"-341"15,3-2 76-15,13-4-116 16,8-3 24-16,2 1 64 0,12 0 20 15,5 2 100-15,12 1 136 0,8 2-236 16,5 1-28-16,9 0-8 0,9 3-72 16,4 1 12-16,13 1-12 0,8 0 12 15,18-1-12-15,11-1 60 16,12-2-44-16,11-1 48 0,8-5 28 16,12-1-96-16,4-2 24 0,7-3 0 15,9-2-12-15,10 2-8 0,7-3 104 16,7 0-8-16,1 2-12 0,3 1-20 15,0 2-68-15,-7 2-12 0,-8-2-420 16,-10-1-204-16,-66 1-228 0,-15-3-2810 0</inkml:trace>
  <inkml:trace contextRef="#ctx0" brushRef="#br2" timeOffset="-117891.64">3464 17039 1644 0,'0'0'140'0,"0"0"212"0,0 0-291 15,0 0 951-15,0 0-612 0,0 0-252 16,0 0 192-16,0 0 257 0,0 0-357 15,5-7-60-15,-5 11 132 0,2-2-28 16,-2 3-20-16,2-3 112 16,0 3-204-16,-2 0-19 0,4-2 71 15,-4 2-140-15,0 1-4 0,4-3 12 16,-2 1-84-16,2 1-4 0,-2 0 0 16,3-1 0-16,1 1-4 0,0-1 0 15,2-1 8-15,-2 1-8 0,3-1 0 16,3 0-12-16,5-2 12 15,-1-1 0-15,3-1 8 0,-3-3-8 16,1-3 8-16,-1 1-4 0,3-4-4 16,2-3 0-16,1-2 4 0,3 0-4 15,-4-5 0-15,6-1-4 0,-5-1 4 16,3-2 0-16,2-2 0 16,0-1 0-16,0-3 0 0,2 1 8 15,-2-2-8-15,4-1 0 0,-4-1-4 16,-3-2 4-16,3-1 0 0,0 0 4 15,-4-1-4-15,2-3 0 0,-3 0 12 16,3-1-12-16,-2 1 0 16,0 0-20-16,-1 0 20 0,1 1 0 15,-2-3-20-15,-1-1 20 0,1-1 0 16,0-3-4-16,-1-2 4 0,1-1 4 16,0 0-4-16,2-1 0 0,-3-1-4 15,5-2 16-15,-4 0-12 0,1-2 0 16,-1-4 0-16,2-2 0 0,0-3 0 15,3-2 0-15,-5-3 0 16,6 1 0-16,0-2-48 0,-2-1 48 16,8-3-16-16,-2-1 16 0,0-1 0 15,0 2 0-15,2-4-4 0,0 4 4 16,2-1 12-16,-4 0-4 0,6-2-8 16,-2-1 4-16,3 1 4 15,5 1-8-15,-6 1 0 0,5 0 8 16,-5 2-8-16,0 0 0 0,4-1-4 15,-3 3 4-15,-1 3 8 0,4 2 4 16,-6 4-12-16,-2 6 52 16,2 2-52-16,-1 3 28 0,-3 2-8 15,0 2 0-15,-2 3-20 0,2 3 0 16,-5 3-4-16,3 4 4 0,-2 3 0 16,0 2-4-16,0 1 4 0,0 3 0 15,4 0-12-15,0 4 8 0,0 1 4 16,0 2-60-16,0 3 16 0,0 3-64 15,-4 5-48-15,0 3 60 0,-7 4 36 16,1 1 16-16,-2 4 40 0,-1 6-4 16,-1 5 0-16,-3 5 8 0,-1 6 12 15,1 3 0-15,-4 4-12 16,1 5 76-16,-1 4-48 0,0 3 20 16,-3 6-28-16,-3 2-12 0,-2 4-8 15,2 1 0-15,-2 0 4 16,0 2-4-16,0 1 0 0,-2 4-32 15,0 4-40-15,0 4 16 0,-2 3 40 16,-2-1 16-16,0 1 80 16,2 1 12-16,0-1-4 0,2 0-52 15,-2 2-12-15,2 3-24 0,0-1 4 16,0 3-4-16,0 0 0 0,0 3 0 16,0 0 4-16,0 2-4 0,0 3 8 15,2-2 0-15,2 1-8 0,0-1 8 16,2 1 0-16,0 1-8 0,3-1 76 15,1-3-56-15,0-2 8 16,1-2 48-16,5 2-40 0,1 0 32 16,-3 1 24-16,5-3-64 0,-1 2 32 15,3-7 32-15,2 0-80 0,2-3 20 16,1-2-24-16,-1 2 12 16,4-3-20-16,0-3 0 0,4-2-4 15,-2-5 4-15,2-4 0 0,4-4-24 16,3-3 24-16,3-5 0 0,-1-6-8 15,1-3 8-15,2-9 0 0,-3-3-12 16,5-6 12-16,1-6 0 16,-5-5 8-16,3-4-20 0,-3-4-200 15,-18 0-652-15,-2 0-1041 0</inkml:trace>
  <inkml:trace contextRef="#ctx0" brushRef="#br1" timeOffset="-112241.95">4136 17109 2761 0,'0'0'544'16,"0"0"-108"-16,0 0-248 0,0 0-80 0,0 0-12 15,0 0-68-15,0 0 48 16,0 0 113-16,0 0-93 0,7 18 8 16,-3-12 36-16,6-1-108 0,0 2 8 15,1 1 36-15,5-1-76 0,-3-2 12 16,1-4 8-16,1-1-12 16,-3-1-8-16,2-5 8 0,1-1 0 15,1-4-8-15,-1 0 12 0,1-4-8 16,1 0 16-16,4-3 4 0,-1-3-20 15,1-3-4-15,2-1 12 16,2-1 0-16,1-5-12 0,1-1 8 16,4-4 4-16,0-4-4 0,-2-2 28 15,2-4-36-15,0-2 24 0,0-5-8 16,2-1-12-16,0 0-4 0,0-2 0 16,5 0 8-16,-1 1-8 0,0-2 0 15,0-2-32-15,0 0 8 0,3-2 24 16,-3 0-16-16,0 0 16 15,5-1 16-15,-5 0-16 0,0-2 40 16,4 2 72-16,-4-2-60 0,-1-4 4 16,1 2 0-16,2-2-28 0,0-1 4 15,5 2 32-15,-7-2-64 0,0 0 12 16,5 1-12-16,-1-2 0 0,0-4 0 16,3 2 4-16,-3-4 0 0,-4-1-4 15,0 2 0-15,1-2-12 16,3 2-28-16,-8 1-144 0,2 0 0 15,-2 2 84-15,2 3 36 0,-4 1 48 16,2 3 16-16,-2 2 32 16,3 0 32-16,1-1 72 0,0 1 96 15,2 0-120-15,-4 3-8 0,2 5 68 16,-2 5-152-16,2 5-8 0,-6 6-12 16,0 6-80-16,0 7-56 0,0 1 44 15,-2 2 36-15,4 4 32 0,-2 0 16 16,2 3-16-16,4 4 20 0,-4 2-52 15,-2 5-64-15,2 5 44 0,-2 4 44 16,0 8 12-16,0 8 20 0,-6 3 32 16,-3 6 8-16,1 6 40 0,-6 5 36 15,-3 5-72-15,-2 6 28 16,-6 6 88-16,3 3-80 0,-7 4 0 16,0 4 64-16,0 3-100 15,0 0 4-15,-5 4-20 0,3 2-24 16,-2 4-4-16,-2 4 0 0,-4 1 12 15,4 4-12-15,1 1 0 16,-5 1 12-16,6 1-12 0,-2-1 0 0,0 4 8 16,-3-1-8-16,7-4 12 15,-2-2-8-15,4-3 60 0,0-4 96 16,6 0-92-16,5-2 28 0,3-3 53 16,1-3-109-16,1-1 0 0,5 0 28 15,1-2-64-15,3 4-4 0,-2-1 36 16,2 0-32-16,2-1-4 15,-3-2 0-15,3 0 12 0,0-2-12 16,4-2 88-16,0-1 20 0,6-5 52 16,1-7 112-16,3-5-176 15,-2-9-20-15,7-4-36 0,-5-5-28 0,-4-4-24 16,-4-5-564-16,-12-6-749 16,-6-4-1472-16</inkml:trace>
  <inkml:trace contextRef="#ctx0" brushRef="#br1" timeOffset="-109108.77">7440 12611 2397 0,'0'0'1152'0,"0"0"-99"16,0 0 95-16,0 0-592 0,0 0-135 15,0 0 99-15,0 0-188 0,33-31-40 16,-29 26 29-16,-4 2-321 15,0-1 0-15,0 2 0 0,0-1 0 16,-4 2 0-16,0 0 0 0,-3 0 0 16,-3-2 0-16,0 1 0 0,-3 0 0 15,-1-1 0-15,-3 1 0 16,1 1 0-16,-5 0 0 0,-4 1 0 16,2 0 0-16,-8 2 0 0,0 4 0 15,0 0 0-15,-6 2 0 0,2 3 0 16,2 3 0-16,0 4 0 0,2 1 0 15,2 3 0-15,6 1 0 0,3-2 0 16,-1 0 0-16,4 0 0 0,1 0 0 16,-3 0 0-16,1 2 0 0,-1-3 0 15,-2 1 0-15,-1-2 0 16,1 0 0-16,-4 2 0 0,2-2 0 16,3 2 0-16,-7-1 0 0,6 2 0 15,-4 0 0-15,5 0 0 16,1 0 0-16,5-1 0 0,-3-2 0 15,9 0 0-15,0-3 0 0,3 1 0 16,5-3 0-16,0-1 0 0,0-1 0 16,0-4 0-16,0-2 0 0,0-2 0 15,0-2 0-15,0 0 0 16,0-1 0-16,0-1 0 0,0 0 0 0,0-2 0 16,0-5 0-16,0-5 0 15,0-2 0-15,-4-1 0 0,2 1 0 16,-2-1 0-16,0-1 0 0,2-1 0 15,-2 0 0-15,4 0 0 0,0 1 0 16,0 2 0-16,0 2 0 0,0 3 0 16,0 3 0-16,0 2 0 0,0 2 0 15,0 0 0-15,0 0 0 16,4 2 0-16,-4 0 0 0,0 2 0 16,0 4 0-16,0 3 0 0,-4 6 0 15,-2 2 0-15,1 1 0 16,-5 2 0-16,4-3 0 0,-2 1 0 15,-1 1 0-15,5-1 0 0,-2 1 0 16,2 1 0-16,4-3 0 0,0 2 0 16,4-2 0-16,2-5 0 0,5-2 0 15,5-2 0-15,1-5 0 16,1-1 0-16,5-2 0 0,-2-1 0 16,3-5 0-16,3-1 0 0,2-4 0 15,0 0 0-15,-6 1-449 0,-4-2-4521 0</inkml:trace>
  <inkml:trace contextRef="#ctx0" brushRef="#br1" timeOffset="-108154.06">7834 12707 3385 0,'0'0'2041'16,"0"0"-1085"-16,0 0-159 0,0 0 216 15,0 0-1013-15,-35-24 0 0,23 24 0 16,-3 6 0-16,-1 6 0 0,1 6 0 15,3 6 0-15,2 5 0 0,-1 8 0 16,5 5 0-16,2 4 0 0,4-1 0 16,0-4 0-16,10-5 0 0,1-9 0 15,5-7 0-15,5-7 0 16,2-11 0-16,1-5 0 0,3-11 0 16,0-9 0-16,-2-4 0 0,2-6 0 15,-11-2 0-15,-1 0 0 16,-9 0 0-16,-6 4 0 0,-10 2 0 15,-3 3 0-15,-7 2 0 0,-1 3 0 16,4 1 0-16,-3 4 0 0,5 3 0 16,5 5 0-16,4 3-1337 0,6 2-484 15,0 1-1645-15</inkml:trace>
  <inkml:trace contextRef="#ctx0" brushRef="#br1" timeOffset="-107766.02">8049 12687 6146 0,'0'0'541'0,"0"0"503"0,0 0-583 16,0 0-461-16,0 0 0 0,-31 49 0 15,27-17 0-15,8 4 0 16,3-3 0-16,7-2 0 0,-2-2 0 16,3-4 0-16,-1-5 0 0,-3-8 0 15,-5-5 0-15,0-4 0 0,-6-2 0 16,4-1 0-16,-4-1 0 0,0-12 0 15,0-12 0-15,6-7 0 0,-1-8 0 16,7 0 0-16,2 5 0 0,3 8 0 16,-3 5 0-16,-3 8 0 0,-1 7 0 15,-4 4 0-15,1 1-705 16,-3 1-3637-16</inkml:trace>
  <inkml:trace contextRef="#ctx0" brushRef="#br1" timeOffset="-107177.99">8287 12959 3869 0,'0'0'989'0,"0"0"-553"0,0 45 132 0,4-35 16 16,2-4-371-16,-1-2-81 0,-3-1 20 15,2 0-112-15,0-1 68 0,-2-2 372 16,-2-3-80-16,0-7-179 0,-2-6-221 16,-8-4 0-16,-1-2 0 0,1-2 0 15,4-4 0-15,-5-2 0 16,11-1 0-16,0 2 0 0,7 4 0 16,3 4 0-16,6 5 0 0,-1 0 0 15,-5 7 0-15,3 2 0 0,-5 3 0 16,0 1 0-16,-4 0 0 15,7 2 0-15,-1 0 0 0,-6 0-1149 16,9-2-828-16</inkml:trace>
  <inkml:trace contextRef="#ctx0" brushRef="#br1" timeOffset="-106608.71">8335 12905 4382 0,'0'0'1756'16,"0"0"-1155"-16,0 0 71 0,-23 34 32 15,23-30-627-15,0-2-77 0,0 0 0 16,0-1 0-16,0-1 0 0,6 0 0 16,4-7 0-16,5-8 0 0,1-4 0 15,-3-2 0-15,-3-3 0 16,-6 5 0-16,0 1 0 0,-4 3 0 16,-8 3 0-16,-2 4 0 0,-3 2 0 15,-3 3 0-15,-3 3 0 0,7 2 0 16,-3 6 0-16,1 5 0 15,2 6 0-15,5 8 0 0,-3 3 0 16,6 4 0-16,0-1 0 0,4-2 0 16,4-2 0-16,6-6 0 15,5-3 0-15,1-6 0 0,5-5 0 0,0-6 0 16,5-6 0-16,5-10 0 16,3-6 0-16,1-6 0 0,-2-1 0 15,-2 0 0-15,-15 7-833 0,-1 2-1988 0</inkml:trace>
  <inkml:trace contextRef="#ctx0" brushRef="#br1" timeOffset="-106307.99">8543 12957 5494 0,'0'0'1032'16,"0"0"-595"-16,0 39 331 0,2-26-624 15,3 1-68-15,-1-4-12 0,2-3-56 16,-6-2-8-16,4-3 8 0,-4 1 8 16,0-1-16-16,0-2 145 15,0-1-145-15,-4-7 0 0,-2-10 0 16,-3-4 0-16,3-6 0 0,6-2 0 16,4 2 0-16,7-2 0 0,5 3 0 15,-1 1 0-15,1 5 0 0,1 5 0 16,-3 3 0-16,-3 2 0 0,-1 4 0 15,-4 2 0-15,0 2 0 0,-1 2-1113 16,1-2-1512-16</inkml:trace>
  <inkml:trace contextRef="#ctx0" brushRef="#br1" timeOffset="-105906.6">8860 12514 4990 0,'0'0'576'0,"0"0"336"0,0 0 365 0,0 0-840 0,0 0-437 16,0 0 0-16,14 34 0 0,-14 11 0 15,0 6 0-15,0 4 0 0,0-6 0 16,0 1 0-16,2-2 0 15,-2-3 0-15,4-4 0 0,0-5 0 16,-1-3 0-16,1-7 0 0,6-4 0 16,-6-7-45-16,2-6-2360 0,1-6-1016 15</inkml:trace>
  <inkml:trace contextRef="#ctx0" brushRef="#br1" timeOffset="-105594.95">9079 12773 6202 0,'0'0'477'0,"-35"-35"687"16,14 22-815-16,11 7-349 0,3 5 0 16,-3 4 0-16,4 10 0 0,-4 11 0 15,-5 9 0-15,5 5 0 16,4 5 0-16,-5-1 0 0,7-2 0 16,2-6 0-16,2-8 0 0,6-8 0 15,5-7 0-15,3-7 0 0,3-4 0 16,-1-9 0-16,1-8 0 15,-3-6 0-15,3-3 0 0,-7 1 0 16,-4 0 0-16,2 3 0 0,-5 6 0 16,-3 7 0-16,4 3 0 0,-4 5 0 15,0 1 0-15,0 11 0 16,0 10 0-16,0 4 0 0,4 5 0 16,-2 0 0-16,6-2 0 0,2-1 0 15,3-1-389-15,-3 0-283 0,5-7-1093 16,-9-1-352-16</inkml:trace>
  <inkml:trace contextRef="#ctx0" brushRef="#br1" timeOffset="-105236.81">9205 13587 4610 0,'0'0'580'0,"0"0"-96"0,0 0 28 15,0-36-240-15,0 6 249 0,-4-8-141 16,-2-7 104-16,-5-7-135 0,-3-11-349 16,3-5 0-16,9-2 0 0,2 1 0 15,11 9 0-15,5 10 0 16,1 10 0-16,3 10 0 0,-3 7 0 0,-3 7 0 16,-3 3 0-16,1 5 0 15,-1 4 0-15,-1 4 0 0,-6 0 0 16,2 3 0-16,-2 8 0 0,3 8 0 15,-3 6 0-15,-2 3 0 0,-2 1 0 16,0-3 0-16,0 0 0 0,-2-4 0 16,-2 1 0-16,-1-2 0 0,-1-2 0 15,0 0 0-15,-4-4 0 16,-1-2 0-16,1-4-369 0,0-5-343 16,-1-2-1449-16,1-2-1001 0</inkml:trace>
  <inkml:trace contextRef="#ctx0" brushRef="#br1" timeOffset="-104892.7">9457 13162 4826 0,'-14'44'716'0,"7"-4"196"0,-1 6-415 16,6-5-173-16,2-4 36 15,2-7-236-15,2-6-44 0,2-8-56 16,3-7-16-16,-9-4-8 0,2-5 8 15,2 0 16-15,-4-11 148 0,0-13-55 16,-6-10-117-16,-5-8 0 0,1-9 0 16,4-4 0-16,-2-8 0 0,8-4 0 15,10 3 0-15,11 3 0 16,3 4 0-16,9 7 0 0,-2 5 0 16,0 13 0-16,-8 10 0 0,-2 10 0 15,-15 7 0-15,2 4 0 0,-8 1 0 16,0 8 0-16,0 10 0 15,-10 14 0-15,-4 11 0 0,-3 3 0 16,0-1 0-16,3-7 0 0,2-6 0 16,1-6 0-16,3-8 0 15,6-6 0-15,2-6 0 0,0-5 0 16,2-1-893-16,2-4-216 0,6-11-1748 0</inkml:trace>
  <inkml:trace contextRef="#ctx0" brushRef="#br1" timeOffset="-104558.5">9777 12875 7095 0,'0'0'592'0,"-14"53"-388"0,4-13 97 15,-1 0-301-15,5 2 0 0,0-2 0 16,2-6 0-16,4-4 0 0,6-8-21 15,4-7-499-15,5-7-232 0,-5-6-1381 16,-4-4-453-16</inkml:trace>
  <inkml:trace contextRef="#ctx0" brushRef="#br1" timeOffset="-104435.1">9794 12425 6014 0,'0'0'0'0,"0"0"0"16,0 0 36-16,0 0 108 15,0 0-144-15,41 54-48 0,-30-28-1028 16,-1 0-529-16</inkml:trace>
  <inkml:trace contextRef="#ctx0" brushRef="#br1" timeOffset="-104237.08">9895 13129 5510 0,'0'0'1221'15,"0"0"-769"-15,0 0 104 0,0 0-128 16,0 0-403-16,11-37-25 0,7-10 0 15,-1-8 0-15,3 4 0 0,-3 12 0 16,-7 7 0-16,-3 12 0 0,-3 12 0 16,-4 4 0-16,0 4 0 0,0 4 0 15,0 10 0-15,0 12 0 16,-4 7 0-16,4 4 0 0,-3-2 0 16,6-5-413-16,3-4-135 0,8-2-28 15,-3-8-1305-15,-1-5-248 0</inkml:trace>
  <inkml:trace contextRef="#ctx0" brushRef="#br1" timeOffset="-103801.95">10245 12855 4586 0,'0'0'1204'15,"-35"4"-692"-15,14 6-7 0,4 8-165 16,1 5-312-16,1 3 24 0,5 2 80 15,4 2-64-15,2-4-16 0,4-3-52 16,4-6-4-16,6-5 4 0,7-6 0 16,-3-6-44-16,5-3 28 0,1-7 4 15,-1-3-20-15,-7-3 32 16,3 1 0-16,-9 2 16 0,4 3-16 16,-5 4 28-16,-5 4-20 0,2 2-8 15,2 6 0-15,0 13-8 16,-2 12 8-16,6 9 0 0,-2 7-40 15,1 2-20-15,3-3 8 0,-6 3 32 16,-4 0 20-16,0 0 12 0,-10 2 4 16,-7-1-12-16,-12 0 0 15,0-4-4-15,-10-7 0 0,0-8 0 16,4-10 8-16,-3-10-8 0,7-11 192 16,-2-15 180-16,9-14-31 0,1-10-341 15,8-8 0-15,9-1 0 0,8 0 0 16,19 2 0-16,10 0 0 0,6-1 0 15,9 1 0-15,1-6 0 0,-10 13-177 16,-4-3-2148-16</inkml:trace>
  <inkml:trace contextRef="#ctx0" brushRef="#br1" timeOffset="-103186.48">10786 12874 6142 0,'0'0'829'0,"0"0"-405"0,-14 33-152 16,8 1 64-16,-1 7-224 0,-1 3-35 16,2-2-77-16,2-7 0 0,4-6 0 15,0-8 0-15,0-6 0 16,0-6 0-16,0-5 0 0,4-4 0 15,0-2 0-15,2-13 0 0,5-15 0 16,-1-12 0-16,6-7 0 0,5-3 0 16,0 5 0-16,2 3 0 0,1 9 0 15,-3 13 0-15,-9 14 0 16,3 9 0-16,-5 13 0 0,1 8 0 16,-5 5 0-16,-2 2 0 0,2 1 0 15,0 1 0-15,3-5 0 0,-3 2 0 16,0-3 0-16,-2-2-9 0,0-7-71 15,-4-5 16-15,2-5 56 0,-2-5 4 16,0-1-8-16,0 0 12 0,0-9 40 16,0-10-32-16,4-7-8 0,3-4 64 15,7 0-60-15,-4 7 40 16,1 3-27-16,1 7-17 0,-8 4 0 16,2 7 0-16,-6 2 0 0,7 9 0 15,-3 15 0-15,-4 8 0 16,0 6 0-16,0 1 0 0,0-8 0 15,0-4 0-15,4-5 0 0,6-5 0 16,1-6 0-16,1-4-1457 0,-2-6-748 0</inkml:trace>
  <inkml:trace contextRef="#ctx0" brushRef="#br1" timeOffset="-102843.23">11338 12947 6330 0,'0'0'1389'0,"0"0"-916"0,-41-48-473 0,35 36 0 16,1 5 0-16,-1 2 0 0,-2 3 0 15,0 2 0-15,-7 8 0 16,-1 10 0-16,-3 9 0 0,9 7 0 16,4 1 0-16,4-2 0 0,2-1 0 15,8-6 0-15,10-5 0 0,9-6 0 16,4-8 0-16,6-6 0 15,1-2 0-15,3-10 0 0,-10 0 0 16,-4-2 0-16,-11 0 0 0,-9-2 0 16,-7 2 0-16,-7-1 0 0,-3-4 0 15,-6 0 0-15,-5 0 0 16,0 2 0-16,1 4 0 0,-1 6 0 0,8 4 0 16,5 2-217-16,6 2-1091 15,2-1-293-15,0 5-448 0</inkml:trace>
  <inkml:trace contextRef="#ctx0" brushRef="#br1" timeOffset="-102608.45">11654 12964 6855 0,'0'0'912'0,"0"0"-487"15,-43-45-425-15,29 32 0 0,-3 0 0 16,7 4 0-16,-1 6 0 15,5 3 0-15,-2 5 0 0,2 12 0 16,-11 13 0-16,3 12 0 0,1 7 0 16,3 3 0-16,6-5 0 0,4-2 0 15,6-8 0-15,13-10 0 0,-1-10 0 16,7-13 0-16,10-11 0 16,2-14 0-16,3-17 0 0,1-12 0 15,-4-9-445-15,-8 10-587 0,-10-1-2754 0</inkml:trace>
  <inkml:trace contextRef="#ctx0" brushRef="#br1" timeOffset="-102440.81">11719 12497 4710 0,'0'0'1280'0,"0"0"-247"0,0 0 136 15,0 0-1169-15,-27 36 0 16,27-2 0-16,0 8 0 0,0 6 0 16,0 1 0-16,0 5 0 0,0 4 0 15,0 2 0-15,0-2 0 0,0-6 0 16,4-5 0-16,2-3 0 15,4-7 0-15,5-6-905 0,-5-12-344 16,3-6-391-16</inkml:trace>
  <inkml:trace contextRef="#ctx0" brushRef="#br1" timeOffset="-102161.91">11832 13096 7303 0,'0'0'672'0,"0"0"-455"0,0 0-217 16,0 0 0-16,0 0 0 0,0 0 0 15,27-49 0-15,-10 29 0 0,-7 1 0 16,0 3 0-16,1 1 0 0,-1 2 0 16,-6 1 0-16,-2 4 0 0,-2 3 0 15,0 2 0-15,-2 3 0 16,-8 8 0-16,-7 10 0 0,-3 10 0 16,-1 9 0-16,4 2 0 0,3 2 0 15,10-1 0-15,4 0 0 0,0-4 0 16,14-9 0-16,9-8 0 15,8-9-33-15,6-10-859 0,9-10 111 16,-3-11-211-16,5-7-973 0,-17 5 1077 16,0-4-673-16</inkml:trace>
  <inkml:trace contextRef="#ctx0" brushRef="#br1" timeOffset="-101892.79">12196 12905 2477 0,'0'0'2173'0,"0"0"-1369"0,0 0 377 15,0 0-377-15,0 0-224 0,-43-18-407 16,18 18-173-16,-2 7 0 0,6 4 0 16,1-1 0-16,7 1 0 0,5 3 0 15,8-2 0-15,4 2 0 16,6 2 0-16,15 0 0 0,2 0 0 16,6-2 0-16,4 1 0 0,3-4 0 15,-7 2 0-15,2 1 0 0,-6-1 0 16,-4 0 0-16,-9 2 0 15,-10-1 0-15,-2 1 0 0,-4 1 0 16,-4 2 0-16,-6 0 0 0,-2-1 0 16,-9 2 0-16,0-3 0 15,1-1 0-15,-3-1 0 0,-8-2 0 16,0-3 0-16,4-2-905 0,-8-3-2237 0</inkml:trace>
  <inkml:trace contextRef="#ctx0" brushRef="#br3" timeOffset="-98851.3">6315 12868 2377 0,'0'0'2809'0,"0"0"-2149"16,0 0-92-16,0 0 145 0,0 52-369 15,6-22-44-15,-6 3 0 0,0 4-272 16,0 2-8-16,-4 0-20 16,0-2-60-16,4-4-380 0,0-9-1581 15,0-4-988-15</inkml:trace>
  <inkml:trace contextRef="#ctx0" brushRef="#br3" timeOffset="-98669.85">6332 13718 3521 0,'0'0'776'0,"0"0"-471"0,0 0-141 16,-5 40-132-16,5-23-28 0,0 1 0 15,-4-2-4-15,2 0 0 0,-4-1 0 16,2-1-4-16,0-2-28 0,2-3-56 16,2-2-80-16,0-4-749 0,0 4-544 0</inkml:trace>
  <inkml:trace contextRef="#ctx0" brushRef="#br3" timeOffset="-98522.66">6296 14182 4189 0,'0'0'989'0,"-6"47"-573"0,0-22 308 16,2-4-724-16,4-3 0 16,0-4-548-16,0-1-100 0,0-7-36 15,0 0-1005-15,4-5 248 0</inkml:trace>
  <inkml:trace contextRef="#ctx0" brushRef="#br3" timeOffset="-98390.25">6247 14639 4602 0,'0'0'612'0,"6"38"-20"15,-4-15 4-15,2-1-464 0,0 3-132 16,-4 0-348-16,0-4-544 0,0-2-4302 0</inkml:trace>
  <inkml:trace contextRef="#ctx0" brushRef="#br3" timeOffset="-97869.81">6154 14837 5110 0,'0'0'1044'0,"-11"47"-307"0,1-15 323 0,4 2-819 16,-4 0-241-16,3 0 0 0,3 3 0 15,-6 1 0-15,6-1 0 16,2-3 0-16,2-1 0 0,0 1-321 16,0-4-399-16,0-6-213 0,0-4-1912 0</inkml:trace>
  <inkml:trace contextRef="#ctx0" brushRef="#br3" timeOffset="-97687.89">6053 15939 2397 0,'0'0'0'0,"-5"55"0"15,5-28 152-15,0-4-16 0,2 2-132 16,3-1-4-16,-1 0 656 0,0 0 28 15,-2-1-191-15,2 0-53 0,-4-1-440 16,0-4-168-16,0-2-1637 0</inkml:trace>
  <inkml:trace contextRef="#ctx0" brushRef="#br3" timeOffset="-97376.47">6011 16541 5526 0,'0'0'308'0,"-14"62"-288"0,8-27 20 16,1-4-40-16,3 0-140 16,2-2-64-16,-4-3 52 0,4-5-148 15,0-2-445-15,0-4 65 0,-4-5 168 16,4-4 88-16,0-5 336 0,0-1 88 16,4 0 48-16,0-1 228 15,3-3-8-15,-3 1-16 0,4-1-252 16,0 4-392-16,3 11-1053 0,-5 12 761 15,-2 6 684-15,-4 5 1553 0,-4 1-701 16,-7-8 8-16,5 0 149 16,-4-2-501-16,2-2-64 0,-1-2 33 15,5 3-409-15,-2-4-68 0,2 0-421 16,4-5-255-16,0-3-444 0</inkml:trace>
  <inkml:trace contextRef="#ctx0" brushRef="#br3" timeOffset="-86157.98">2811 12738 2313 0,'0'0'160'0,"0"0"1536"15,0 0-955-15,0 0-109 16,0 0 264-16,0 0-407 0,0 0 11 16,0 0 60-16,0 0-355 0,-4 52-205 15,4-19 0-15,0 4 0 0,0 1 0 16,0 3 0-16,2 4 0 15,0 5 0-15,0 4 0 0,2 4 0 16,-4 0 0-16,0-4 0 0,3-4 0 16,1-11 0-16,2-10 0 0,2-13-361 15,-6-8-667-15,2-10-2078 0</inkml:trace>
  <inkml:trace contextRef="#ctx0" brushRef="#br3" timeOffset="-85106.47">2780 13347 5510 0,'0'0'704'16,"0"0"-319"-16,0 0 475 0,0 0-400 16,52 2-187-16,-19-9-273 0,2-3 0 15,0-3 0-15,-2-2 0 16,0 2 0-16,-10 4 0 0,-4 4 0 16,-13 3 0-16,0 2 0 0,-2 0-1918 15,-4 0-1667-15</inkml:trace>
  <inkml:trace contextRef="#ctx0" brushRef="#br3" timeOffset="-84672.01">3332 13078 4430 0,'0'0'1208'0,"0"0"73"15,-47-24-525-15,26 20-239 0,-2 0-517 16,1 1 0-16,1 1 0 0,2 2 0 15,5 2 0-15,1 8 0 0,5 5 0 16,4 10 0-16,2 8 0 0,2 3 0 16,4 3 0-16,6-3 0 0,3-4 0 15,3-7 0-15,3-8 0 16,4-6 0-16,1-10 0 0,3-2 0 16,-2-12 0-16,-2-1 0 0,-2-4 0 15,-5-4 0-15,-1 0 0 16,-9-1 0-16,-6-1 0 0,0-3 0 15,0 2 0-15,-6-2 0 0,-3 1 0 16,1-1-549-16,4 6-1108 0,-6 4 24 16,10 5-359-16</inkml:trace>
  <inkml:trace contextRef="#ctx0" brushRef="#br3" timeOffset="-84282.75">3413 13084 4630 0,'-2'32'660'0,"-2"-2"761"15,2 4-605-15,2-3-344 0,0-1-279 16,6-3-193-16,0-6 0 0,4-6 0 16,5-3 0-16,1-5 0 0,-3-3 0 15,1-4 0-15,1-2 0 16,-3-7 0-16,3-4 0 0,-11-3 0 16,2-3 0-16,-2-5 0 0,-2-1 0 15,2 0 0-15,-4 6 0 16,0 4 0-16,0 7 0 0,0 6 0 15,0 2 0-15,0 0 0 0,0 1 0 16,4 8 0-16,3 4 0 0,1 2 0 16,0 4 0-16,2-3 0 0,1-2 0 15,-1-1 0-15,0-4 0 16,7 0 0-16,4-6 0 0,-1-3 0 16,-1-6 0-16,2-4 0 0,-3-2 0 15,-1-1 0-15,-3-4 0 0,-1-2 0 16,-5 0 0-16,-2-3 0 0,-4-1 0 15,-2 0 0-15,-6 1 0 0,-4-1 0 16,-5 1 0-16,3 3 0 0,1 4 0 16,5 5 0-16,0 4 0 0,4 5 0 15,0 0-1425-15,2 1-1065 0</inkml:trace>
  <inkml:trace contextRef="#ctx0" brushRef="#br3" timeOffset="-83617.84">4324 12678 2581 0,'0'0'1448'0,"0"0"141"16,-10-32-652-16,0 22-205 0,-1-1 173 15,1 3-905-15,-4 3 0 0,1 5 0 16,-5 6 0-16,-3 8 0 0,-2 10 0 15,-2 8 0-15,3 12 0 0,1 8 0 16,4 8 0-16,7 6 0 0,4 2 0 16,6 1 0-16,8-3 0 0,11-6 0 15,1-9 0-15,9-13 0 16,7-11 0-16,-1-13 0 0,4-10 0 16,-2-11 0-16,0-11 0 0,-2-9 0 15,-3-8 0-15,-6-4 0 16,-5-3 0-16,-11-3 0 0,-3 0 0 15,-7-1 0-15,-7 0 0 0,-3-4 0 16,-6-2 0-16,-9 1 0 0,2 5 0 16,-2 3 0-16,2 12 0 0,9 9 0 15,-1 10 0-15,9 7 0 16,6 8 0-16,0 13-177 0,4 9-1820 16,3-1 365-16,-7 2-654 0</inkml:trace>
  <inkml:trace contextRef="#ctx0" brushRef="#br3" timeOffset="-83400.98">4326 12971 5990 0,'0'0'1737'0,"0"0"-1272"16,0 0-465-16,0 0 0 0,0 0 0 15,11 63 0-15,9-26 0 0,7-1 0 16,9-6 0-16,-3-1 0 0,2 1 0 16,-2 3 0-16,-8 1 0 0,-11-7 0 15,-8-2-1774-15</inkml:trace>
  <inkml:trace contextRef="#ctx0" brushRef="#br2" timeOffset="-74417.84">10267 17307 1896 0,'0'0'1625'0,"0"0"-853"15,0 0-347-15,0 0 131 0,0 0-136 16,0 0-76-16,0 0 76 0,0 0-227 15,0 0-1-15,-6 6 168 0,6-5-188 16,0 1 12-16,-4-1 80 16,4 0-188-16,0 0 4 0,0 0 80 15,4 2-124-15,-4-1-19 0,2 2-17 16,-2-2 0-16,4-1 0 0,1 2 0 16,-5-1 0-16,0-2 0 0,2 1 0 15,-2-1 0-15,0 0 0 0,0 0 0 16,0 0 0-16,0 0 0 0,4 0 0 15,-4 0 0-15,0 0 0 0,4 0 0 16,-2 0 0-16,6 0 0 16,5-1 0-16,1-4 0 0,3-1 0 15,-3-1 0-15,-2 0 0 0,-1 2 0 16,-1 3 0-16,-10 0 0 0,4-1 0 16,-2 2 0-16,2 0 0 15,3-3 0-15,-3 2 0 0,6-2 0 16,-4 1 0-16,5-3 0 0,-1-6 0 15,4-3 0-15,3-8 0 0,0-5 0 16,-3-2 0-16,3-1 0 16,-3-1 0-16,3-1 0 0,3-2 0 15,-3-1 0-15,-1 0 0 0,5-1 0 16,0 2 0-16,-5-3 0 0,5 1 0 16,-5-1 0-16,3-1 0 0,2 0 0 15,-5-4 0-15,5 1 0 0,0-1 0 16,-5-1 0-16,5-1 0 0,-1 1 0 15,1 1 0-15,-2-2 0 16,1 1 0-16,1-3 0 0,-4 1 0 16,1-1 0-16,-1 0 0 0,3-1 0 15,-3 2 0-15,-3-1 0 0,3 1 0 16,-1-1 0-16,-1-1 0 0,-3 0 0 16,3 1 0-16,-1-3 0 15,-1-1 0-15,1 0 0 0,-1-1 0 16,1-1 0-16,1 2 0 0,-3-2 0 15,2 2 0-15,3 1 0 0,-7 2 0 16,7-2 0-16,-7 1 0 0,0-2 0 16,1-1 0-16,-1 0 0 0,0-5 0 15,1 1 0-15,-5-1 0 16,4-2 0-16,-3 1 0 0,3-2 0 16,-2-1 0-16,-2 3 0 0,1-2 0 15,3 0 0-15,-6 3 0 0,2 0 0 16,0 3 0-16,3 0 0 0,-3 0 0 15,0-3 0-15,2 1 0 0,-1-3 0 16,-1-3 0-16,-2 0 0 0,2-2 0 16,4 2 0-16,-3-1 0 15,1 5 0-15,-6 3 0 0,6 1 0 16,-6 4 0-16,2 1 0 0,-4 4 0 16,0 3 0-16,0 3 0 0,0 5 0 15,-4 4 0-15,2 2 0 0,-2 4 0 16,-2 2 0-16,-2 5 0 15,6 2-189-15,-3 5-479 0,1 3 112 16,4 3-37-16,0 4-879 0,0 0-89 16,0 1-584-16</inkml:trace>
  <inkml:trace contextRef="#ctx0" brushRef="#br2" timeOffset="-73212.96">11506 13128 1320 0,'0'0'1905'0,"0"0"-1197"0,0 0-267 16,0 0 275-16,0 0-272 0,0 0-104 16,-9 40 96-16,9-32-280 0,-2 2-27 15,-2 2 51-15,4 1-120 0,0 2 8 16,0-2 44-16,0 3-100 15,0 0 16-15,0 0 24 0,0 0-40 16,4 0-12-16,-2-1 48 0,-2 2-28 16,0 2 44-16,0 1 64 15,0 1-40-15,0-2 92 0,0 2 28 0,0 4-196 16,0 0-12-16,0 5 4 16,-6 1 8-16,6 2-12 0,-4 2 16 15,4 1-8-15,0 1 0 0,-2 0 32 16,2 1-36-16,-4 2 28 0,0-1 0 15,2 0-24-15,-3 1-8 0,5-4 0 16,-6 0-4-16,6-1 4 0,-4-5 0 16,2 0-12-16,2-1 12 0,0-2 0 15,0 0-48-15,0-1 8 16,0 0-64-16,0-2 36 0,0 1 52 16,-4-3 8-16,4 1-8 0,0-2 16 15,0 3 0-15,0 0 8 16,-4 1-8-16,4 1 0 0,-2 1-8 15,-2-1 8-15,4 0 0 0,0 0 0 16,0-1 0-16,0 2 4 0,0 2 4 16,0 2-8-16,-5 0 8 0,5 2-4 15,0 2-4-15,-2 3 8 16,-2 0-8-16,0 4 0 0,2-1-4 16,-2 3 4-16,-2 2 0 0,2-1 4 15,4 0-4-15,-7 0 0 0,7-3 36 16,0 0-12-16,0 1 72 0,0 1 72 15,0 2-128-15,0 3 8 16,2 1-15-16,3 1-33 0,-1 2 0 16,-2 1 0-16,2 1 0 0,0 1 0 15,-4-1 0-15,6-1 0 0,-6-2 0 16,4 1 0-16,-2 1 0 0,3-1 0 16,-1 1 0-16,2 2 0 15,0 0 0-15,-2-1 0 0,7 0 0 16,-1-3 0-16,0 0 0 0,1 0 0 15,1-2 0-15,2 0 0 0,-1-4 0 16,5-2 0-16,-1 0 0 16,0-3 0-16,-3-1 0 0,3 0 0 15,3-1 0-15,-3 0 0 0,-3 0 0 16,7 2 0-16,-5 0 0 0,5 2 0 16,0 1 0-16,-3 2 0 0,3 0 0 15,0-2 0-15,-1 0 0 0,-3-4 0 16,4-3 0-16,-3-4 0 0,-1-6 0 15,-1-3 0-15,1-5 0 0,-3-1 0 16,3-4 0-16,-3-3 0 16,-1-3 0-16,-3-1 0 0,0-3 0 15,-5-2 0-15,1-1 0 0,-6-1 0 16,4 0 0-16,-4 0 0 0,2-2-33 16,-2-4-563-16,0-2-152 15,0 1-317-15,-12-3-4213 0</inkml:trace>
  <inkml:trace contextRef="#ctx0" brushRef="#br1" timeOffset="-68710.79">11233 17451 1888 0,'0'0'292'0,"0"0"1966"16,0 0-1650-16,0 0-92 0,0 0 272 15,0 0-435-15,0 0-89 16,0 0 32-16,0 0-208 0,-4-7 8 16,4 4 96-16,0 3-96 0,0 0 4 15,0 0 32-15,0 0-128 0,0 3 32 16,0 0 64-16,4 1-88 0,-4-1 20 16,2 2 9-16,2-1-41 15,-4-1 0-15,6 0 0 0,-6-1 0 16,0-1 0-16,4 0 0 0,-4 2 0 15,0-2 0-15,0 0 0 0,4 0 0 16,-4 2 0-16,2-1 0 16,-2 0 0-16,0 0 0 0,5 0 0 15,-5-1 0-15,4 0 0 0,-2-1 0 16,2 0 0-16,-2 0 0 0,6-2 0 16,-2-4 0-16,1-2 0 0,1-3 0 15,4-3 0-15,-1-3 0 0,3-1 0 16,-1-1 0-16,1-1 0 0,3 0 0 15,-3-1 0-15,3-3 0 16,-3 3 0-16,7-1 0 0,-5 0 0 16,1 1 0-16,-1-1 0 0,-1-2 0 15,1 1 0-15,1-1 0 0,4-1 0 16,-7-2 0-16,3 0 0 0,-1-3 0 16,3 3 0-16,-3-3 0 15,1 1 0-15,-1-3 0 0,5-1 0 16,-7 0 0-16,7-1 0 0,-4-2 0 15,-1 2 0-15,-1-3 0 0,1 1 0 16,1 1 0-16,1-2 0 16,-5 4 0-16,1-4 0 0,3 2 0 15,-1-1 0-15,-1 4 0 0,-5-3 0 16,7 2 0-16,-7 1 0 0,6-3 0 16,-5 1 0-16,3 0 0 0,-1 0 0 15,1-3 0-15,1 0 0 0,-3-3 0 16,-2 0 0-16,5-1 0 0,-3-2 0 15,-1-2 0-15,3-1 0 0,-2-3 0 16,7-3 0-16,-7-1 0 0,5-6 0 16,2 0 0-16,-3 0 0 15,1 0 0-15,-3-2 0 0,-4 3 0 16,3 4 0-16,1-2 0 0,-3 0 0 16,-1 1 0-16,0-2 0 15,1 1 0-15,-5-2 0 0,4 0 0 16,1-3 0-16,-1 3 0 0,-4 1 0 15,4-1 0-15,-3 1 0 0,1 0 0 16,-2-1 0-16,4 1 0 0,-3 0 0 16,3 1 0-16,-4 1 0 15,2 1 0-15,-1 3 0 0,-1 0 0 16,-2 2 0-16,2-1 0 0,-2 0 0 16,3 0 0-16,-3 0 0 0,2-1 0 15,-2-1 0-15,2-2 0 0,0-1 0 16,3-1 0-16,3-1 0 0,-2-2 0 15,1 1 0-15,-1-2 0 0,0 5 0 16,1 1 0-16,-5 5 0 0,2 6 0 16,-6 5 0-16,2 7 0 15,-4 5 0-15,0 6 0 0,0 5 0 16,-4 6 0-16,2 5 0 0,-2 2 0 16,-2 2 0-16,-4 5-125 0,-1 7-467 15,1 3-749-15,0 4 225 16,5-6 159-16,5 0-887 0</inkml:trace>
  <inkml:trace contextRef="#ctx0" brushRef="#br1" timeOffset="-67548.33">12541 13111 1348 0,'0'0'52'0,"0"0"2197"0,0 0-1336 0,0 0-525 16,0 0 92-16,0 0 168 0,0 0-324 15,0 0-71-15,0 0 107 16,0 0-232-16,-10 1-52 0,10 5 0 16,4 6-76-16,-2 2 32 0,4 4 8 15,3 2-28-15,-3-1 12 0,0 0 80 16,-6 2-88-16,4 1 28 0,0 4 24 15,-4 0-56-15,0-1 92 0,0 0 172 16,0-2-111-16,0 1-165 0,2-1 0 16,-2 3 0-16,0 0 0 15,0 2 0-15,0 3 0 0,0 1 0 16,0 3 0-16,0 1 0 0,-2 1 0 16,-2 0 0-16,4 1 0 0,-4 0 0 15,4-3 0-15,0-2 0 16,0 0 0-16,0-4 0 0,0-1 0 15,0-1 0-15,0-3 0 0,0 2 0 16,-2-2 0-16,2-2 0 0,0 0 0 16,0 3 0-16,0 0 0 0,2 2 0 15,-2 1 0-15,4 1 0 16,-4 1 0-16,6 1 0 0,-6 1 0 16,0 3 0-16,0-1 0 0,0 3 0 15,0 1 0-15,0 0 0 0,0 0 0 16,-2 1 0-16,-2 0 0 0,0-1 0 15,2 1 0-15,-2 2 0 0,4 1 0 16,-4 5 0-16,2 0 0 0,-3 1 0 16,5 2 0-16,-6 0 0 15,6 1 0-15,-4-1 0 0,4-3 0 16,0 1 0-16,0-2 0 0,4 0 0 16,-4-1 0-16,6 0 0 0,1 1 0 15,1-1 0-15,-2 0 0 16,4 1 0-16,-3 1 0 0,3 0 0 15,-2 2 0-15,1-1 0 0,-1 1 0 16,4 1 0-16,-1-1 0 16,-1 3 0-16,0-1 0 0,1 3 0 15,-1-2 0-15,4 4 0 0,-3-1 0 16,-1-1 0-16,2-2 0 0,3-2 0 16,1-2 0-16,1 0 0 0,-1-2 0 15,5-2 0-15,0-4 0 0,4-2 0 16,-3-2 0-16,-1-2 0 0,4 0 0 15,2-2 0-15,0-3 0 0,-1 1 0 16,-1-2 0-16,-2-1 0 16,-2 1 0-16,3-2 0 0,-3 0 0 15,2 2 0-15,-5 2 0 0,1 2 0 16,0 2 0-16,-3 2 0 0,-1 1 0 16,-7-3 0-16,6-2 0 15,-3-3 0-15,-1-3 0 0,0-4 0 16,1-2 0-16,-1-2 0 0,-4-2 0 15,5-4 0-15,-1-1 0 0,0-4 0 16,1-2 0-16,-5 1 0 16,0-3 0-16,-2 0 0 0,0-2 0 15,-4 0 0-15,2 0 0 0,3 1 0 16,-5-1 0-16,0-1 0 0,4 1 0 16,-4-1 0-16,0 0 0 0,0 0 0 15,0-2 0-15,-4-2 0 0,-1 2 0 16,3-3 0-16,-6 1 0 15,2-1 0-15,-4 0 0 0,-3-1-781 16,-1 0-1340-16,-3-6-660 0</inkml:trace>
  <inkml:trace contextRef="#ctx0" brushRef="#br1" timeOffset="-65831.75">13748 13015 3157 0,'0'0'2701'0,"0"0"-1180"0,0 0-801 15,0 0-627-15,0 0-93 0,0 0 0 16,0 0 0-16,0 0 0 0,-14 24 0 16,8 14 0-16,2 9 0 0,4 7 0 15,0 0 0-15,0 4 0 0,0 2 0 16,0-3 0-16,0-3 0 16,0-7 0-16,4-9 0 0,-2-9 0 15,2-10 0-15,6-12-229 0,-4-6-3036 16,-1-9-1433-16</inkml:trace>
  <inkml:trace contextRef="#ctx0" brushRef="#br1" timeOffset="-65631.01">13951 12861 7311 0,'0'0'881'0,"0"0"-881"15,0 0 0-15,4 45 0 0,-4-7 0 16,0 8 0-16,0 5 0 15,4 4 0-15,-2 5 0 0,-2 8 0 16,0 2 0-16,0 2 0 0,0-4 0 16,0-6 0-16,-2-9 0 0,-2-9 0 15,0-11 0-15,-2-13-2302 16,0-11-411-16</inkml:trace>
  <inkml:trace contextRef="#ctx0" brushRef="#br1" timeOffset="-65490.95">13786 13252 8131 0,'0'0'61'0,"0"0"-61"0,0 0 0 16,39 9 0-16,-18-5 0 15,-3 2 0-15,-1-3 0 0,5-1 0 16,7-1 0-16,-2-1 0 0,4-6 0 16,-8-1-2478-16,4-3-2932 0</inkml:trace>
  <inkml:trace contextRef="#ctx0" brushRef="#br1" timeOffset="-65334.77">14166 13256 7679 0,'-12'33'513'0,"3"-3"-513"0,-1 3 0 0,8-4 0 16,2-3 0-16,6-5 0 16,0-6 0-16,9-4 0 0,1-4 0 15,-1-6 0-15,1-3 0 0,-5-5-1581 16,-5-6-725-16</inkml:trace>
  <inkml:trace contextRef="#ctx0" brushRef="#br1" timeOffset="-65231.71">14234 12892 7815 0,'0'0'377'0,"0"0"-377"0,0 0 0 16,0 0 0-16,0 0 0 0,0 0 0 15,0 0 0-15,0 0-1910 0,0 0-1235 0</inkml:trace>
  <inkml:trace contextRef="#ctx0" brushRef="#br1" timeOffset="-64623.91">14637 13333 3909 0,'0'0'681'15,"6"-53"-61"-15,-12 26 584 0,2 5-703 16,-8 0-193-16,-7 3 264 0,3 4-340 16,-7 2-67-16,-6 8-165 0,0 5 0 15,0 9 0-15,2 8 0 0,4 7 0 16,3 6 0-16,-1 4 0 16,11 1 0-16,-1 1 0 0,7-1 0 15,2-1 0-15,4-6 0 0,13-6 0 16,1-7 0-16,9-5 0 0,6-9 0 15,-2-1 0-15,6-10 0 0,-2-1 0 16,-4-2 0-16,-6 1 0 0,-7 4 0 16,-7 3 0-16,-7 3 0 15,-2 2 0-15,4 3 0 0,-4 9 0 16,6 11 0-16,-2 7 0 0,-4 7 0 16,6 1 0-16,-1 0 0 0,-3 1 0 15,2 2 0-15,0 4 0 0,-4 3 0 16,-8 1 0-16,-5 2 0 15,-7 5 0-15,-7-4 0 0,-8-1 0 16,2-7 0-16,-5-10 0 0,1-8 0 16,2-10 0-16,4-14 0 15,8-8 0-15,5-14 0 0,5-18 0 16,7-14 0-16,6-17-329 0,8-14-935 16,7-12-73-16,1 19 120 0,5-3-1588 0</inkml:trace>
  <inkml:trace contextRef="#ctx0" brushRef="#br1" timeOffset="-64266.81">14726 12836 2613 0,'0'39'2345'0,"0"-3"-1141"0,2 7-539 0,2-1-49 15,-4 2 120-15,0 0-723 16,0 2-13-16,-10 4 0 0,0 0 0 15,-7 0 0-15,1-2 0 0,1-7 0 16,1-6 0-16,7-13 0 0,1-9 0 16,6-9 0-16,0-4 0 15,6-7 0-15,5-14 0 0,9-15 0 0,7-9 0 16,4-3 0-16,-4 5 0 16,-2 10 0-16,-8 10 0 0,-3 10 0 15,-8 7 0-15,-6 6 0 0,0 6 0 16,4 7 0-16,-2 11 0 0,5 6 0 15,-3 6 0-15,2 1 0 0,-2-4 0 16,2 0 0-16,5 1 0 0,-1-5 0 16,0-2 0-16,1-6 0 15,-1-6-1009-15,-4-7-1616 0</inkml:trace>
  <inkml:trace contextRef="#ctx0" brushRef="#br1" timeOffset="-63719.74">15547 12761 5150 0,'0'0'680'15,"-6"-42"-24"-15,-3 20 409 0,1 5-553 16,-2 4-383-16,-1 3-129 0,-3 7 0 16,-1 3 0-16,-1 13 0 0,-5 10 0 15,-1 15 0-15,-9 14 0 16,4 11 0-16,0 11 0 0,6 6 0 16,2 5 0-16,9 2 0 0,8-1 0 15,4-5 0-15,13-10 0 0,5-16 0 16,7-14 0-16,4-14 0 0,6-16 0 15,-1-11 0-15,1-9 0 0,-4-17 0 16,2-12 0-16,-8-11 0 0,-7-5 0 16,-7-3 0-16,-5 1 0 15,-8-2 0-15,-8 0 0 0,-2-5 0 16,-7-1 0-16,-4-1 0 0,1 1 0 16,1 12 0-16,0 10 0 0,7 16 0 15,2 14 0-15,1 9 0 0,3 5-633 16,4 5-1392-16,-6 9-296 0</inkml:trace>
  <inkml:trace contextRef="#ctx0" brushRef="#br1" timeOffset="-63525.17">15396 13226 6979 0,'0'0'1213'15,"62"39"-1213"-15,-21-16 0 0,-4-3 0 16,-6 4 0-16,3-3 0 0,-6 1 0 15,1-3 0-15,0-3 0 0,0-1 0 16,-4-3 0-16,-8-1 0 0,-1 2 0 16,-3 0 0-16,-5 0 0 15,0-4-1613-15,-6 2-1293 0</inkml:trace>
  <inkml:trace contextRef="#ctx0" brushRef="#br3" timeOffset="-60338.62">11886 13311 2713 0,'0'0'3649'0,"0"0"-2132"0,0 0-1204 15,0 0-313-15,0 0 0 16,0 0 0-16,-6 46 0 0,0-24 0 16,1-1 0-16,-1 2 0 0,6 1 0 15,0-1 0-15,0 0 0 0,0 2 0 16,2-4-393-16,2-3-707 0,-4-3-2054 0</inkml:trace>
  <inkml:trace contextRef="#ctx0" brushRef="#br3" timeOffset="-60139.45">11890 13771 5822 0,'0'0'1197'15,"-10"36"-737"-15,6-18 20 0,-3-2-416 16,3-1-20-16,2-3-44 0,2-1 0 16,0-1 0-16,0-3 0 0,0-2-216 15,6-1-192-15,-1 2-372 16,1 0-133-16,-2-1-331 0,-2 2-2458 0</inkml:trace>
  <inkml:trace contextRef="#ctx0" brushRef="#br3" timeOffset="-59944.49">11859 14170 4970 0,'0'0'1376'15,"-10"36"-291"-15,4-21-541 0,-1-4-327 16,3 0-217-16,4-1 0 0,0-2 0 16,4-1-181-16,3-1-343 0,3 0-8 15,0 1-397-15,-4-1 213 16,1-3-8-16,-3 0-873 0,-4 2-1336 0</inkml:trace>
  <inkml:trace contextRef="#ctx0" brushRef="#br3" timeOffset="-59341.35">11797 14524 5630 0,'0'0'644'0,"-6"51"-279"0,6-27 259 16,4-3-424-16,2-4-168 0,0 0-32 16,5-1-332-16,-1-2-325 0,-6-3-1455 15,0-2-1062-15</inkml:trace>
  <inkml:trace contextRef="#ctx0" brushRef="#br3" timeOffset="-59167.93">11816 15291 2373 0,'0'0'2965'0,"-15"57"-2121"16,9-25-95-16,-2-6-69 0,2-2-604 15,1-3-44-15,3-3-32 0,-2-6-32 16,4-5-244-16,0-5-645 0,0-1-363 16,0-2-585-16</inkml:trace>
  <inkml:trace contextRef="#ctx0" brushRef="#br3" timeOffset="-58980.4">11760 15561 3033 0,'0'0'1517'0,"-10"43"-545"16,7-24-396-16,-1-3-107 0,-2 0 83 15,2-2-452-15,-2 1-84 0,2-1-16 16,-3-1-64-16,3-1-80 0,-2 2-92 16,2 2 64-16,-2 1 59 15,0 2-15-15,-5 0-20 0,3 1 52 16,2-1-48-16,0-3 20 0,-3 0-20 16,7-2-528-16,-2-3-365 15,2-3-779-15</inkml:trace>
  <inkml:trace contextRef="#ctx0" brushRef="#br3" timeOffset="-58811.73">11628 16175 5558 0,'0'0'1345'15,"0"55"-1169"-15,0-27 212 0,4-3-20 16,-2-3-368-16,-2-1 0 0,4-3-136 16,-4-2-280-16,0-3 12 0,4-1-321 15,-4-4 293-15,2-2 260 0,-2-1 52 16,0-3-44-16,4 2 16 0,-2 1 32 15,2 1 104-15,3 1 8 16,-3 1-252-16,-4-2-877 0,0 4-832 0</inkml:trace>
  <inkml:trace contextRef="#ctx0" brushRef="#br3" timeOffset="-58700.77">11621 16834 6006 0,'0'56'1281'0,"2"-3"-777"15,7 3-103-15,-7-8-401 0,2-2 0 16,-4-12 0-16,0-3-2234 0</inkml:trace>
  <inkml:trace contextRef="#ctx0" brushRef="#br3" timeOffset="-55691.72">13846 15111 2429 0,'0'0'1636'0,"0"0"-1115"15,0 0 231-15,0 0-236 0,0 0-136 16,0 0 33-16,0 0-265 0,0 0 28 16,0 0 156-16,-11 1-176 0,11-1-4 15,0 0 136-15,0 0-88 0,4-1-107 16,-4 1-93-16,0-1 0 15,0 1 0-15,0 0 0 0,-4 0 0 16,-2 0 0-16,0 2 0 0,-9-1 0 16,-1 4 0-16,1-1 0 0,3 0 0 15,-3-1 0-15,-1 0 0 16,-1-2 0-16,-1 3 0 0,-1-2 0 16,-1 2 0-16,-5-3 0 0,-2 3 0 15,0-1 0-15,-8 3 0 0,-2 0 0 16,-5 0 0-16,3 1 0 0,-6 0 0 15,7 1 0-15,1 2 0 0,0-2 0 16,2 3 0-16,-2-2 0 16,-1 2 0-16,1 1 0 0,-4 1 0 15,-1 2 0-15,5 1 0 0,-4-1 0 16,2 2 0-16,-1-2 0 0,-3 3 0 16,2 2 0-16,-1-1 0 0,9 3 0 15,-2-2 0-15,6 0 0 16,-2 1 0-16,0 0 0 0,0 1 0 15,0 1 0-15,4 1 0 0,-6 1 0 16,-2 4 0-16,2 0 0 0,-2 0 0 16,2 1 0-16,-2 0 0 15,4 0 0-15,-3 0 0 0,8 0 0 16,-3 1 0-16,-4 3 0 0,2-3 0 16,0 3 0-16,0 1 0 0,-7 1 0 15,5-1 0-15,2 2 0 0,6-1 0 16,-1-1 0-16,5-2 0 0,4-4 0 15,3-1 0-15,4-5 0 16,3-6 0-16,5-2 0 0,2-7 0 0,0-3 0 16,0-2 0-16,0-1 0 15,2 0 0-15,3-1 0 0,1-1 0 16,-2 0 0-16,2-5 0 0,-2-6 0 16,2-4 0-16,-1-2 0 15,-3 0 0-15,-2 2 0 0,4 1 0 16,-4 1 0-16,4-1 0 0,-2-2 0 15,2-1 0-15,0 0 0 0,2-3 0 16,-1 0 0-16,-3-3 0 16,2 0 0-16,2-2 0 0,-2 0 0 15,-2-2 0-15,6 0 0 0,-6 1 0 16,-2 4 0-16,0 0 0 0,-2 8 0 16,-2 4 0-16,-2 4 0 0,2 4 0 15,-2 2 0-15,0 10 0 0,-5 11 0 16,-3 9 0-16,-1 5 0 0,3 3 0 15,-3 0 0-15,-5 4 0 0,-1 2 0 16,0 0 0-16,3-2 0 16,-3-3 0-16,3-2 0 0,5-5 0 15,-1-3 0-15,1-3 0 0,9-5 0 16,4-4 0-16,6-3 0 0,15-3 0 16,6-4 0-16,12-4 0 15,11-3 0-15,18-10 0 0,8-5 0 16,11-5 0-16,6-6 0 0,-25 5 0 15,1-4-1321-15</inkml:trace>
  <inkml:trace contextRef="#ctx0" brushRef="#br3" timeOffset="-54481.3">14238 14595 3381 0,'0'0'1941'0,"0"0"-1197"0,0 0 265 15,0 0-493-15,0 0-148 0,0 0-135 16,0 0-233-16,0 0 0 0,11 19 0 15,-5-6 0-15,-2-2 0 0,-4-5 0 16,2-4 0-16,-2 2 0 0,4-2 0 16,-4-1 0-16,0 0 0 0,0-1 0 15,0 0 0-15,0 0 0 0,0 0 0 16,0-1 0-16,0-1 0 16,-4-3 0-16,2 2 0 0,2-1 0 15,0-1 0-15,-4 3 0 16,4-2 0-16,0 2 0 0,0-2 0 0,4 2 0 15,-2 0 0-15,2 0 0 16,-4 2 0-16,4 0 0 0,-2 9 0 16,-2 10 0-16,-6 15 0 0,0 11 0 15,-4 11 0-15,-1 1 0 16,-3-4 0-16,4 2 0 0,-3-8 0 16,3-1 0-16,4-4 0 0,-3-9 0 15,7-1 0-15,-2-7 0 0,4-5 0 16,0-4 0-16,0-3 0 0,0-2 0 15,6 0 0-15,3-3 0 0,3 2 0 16,5 0 0-16,1-1 0 16,5-1 0-16,8-2 0 0,-4 0 0 15,4-1 0-15,0-3 0 0,2-2 0 16,-4 0 0-16,-2-6 0 0,-5-6 0 16,3-6 0-16,-8 2-1786 0,-7-7-2227 15</inkml:trace>
  <inkml:trace contextRef="#ctx0" brushRef="#br3" timeOffset="-53766">14811 15013 5602 0,'0'0'1205'0,"0"0"-381"0,0 0-263 0,-10-48-561 0,5 30 0 16,3 5 0-16,-2 1 0 15,0 5 0-15,-2 5 0 0,2 2 0 16,-9 2 0-16,-1 18 0 0,-7 11 0 16,-2 12 0-16,-1 8 0 0,3-4 0 15,9 2 0-15,1-6 0 16,11-7 0-16,4-5 0 0,5-8 0 16,11-9 0-16,1-7 0 0,6-7 0 15,4-8 0-15,4-7 0 0,-4-5 0 16,-2-1 0-16,-8 0 0 0,-7-2 0 15,-4 3 0-15,-10 1 0 0,0 1 0 16,-4 2 0-16,-6 0 0 0,-2 4 0 16,-3 2 0-16,1 1-801 0,1 2-1876 15,7 3-1117-15</inkml:trace>
  <inkml:trace contextRef="#ctx0" brushRef="#br3" timeOffset="-53253.21">14974 15011 6418 0,'0'0'825'0,"0"0"-337"0,0 0-27 0,0 0-461 0,0 0 0 0,-10 47 0 16,6-23 0-16,4 0 0 0,0 0 0 15,0-3 0-15,4 2 0 16,0-4 0-16,-2-6 0 0,2-4 0 16,-4-4 0-16,6-4 0 0,-1-1 0 15,1-1 0-15,4-11 0 0,0-8 0 16,5-6 0-16,-3-3 0 15,-1 2 0-15,-3 8 0 0,-6 7 0 16,2 6 0-16,-4 5 0 0,0 1 0 16,0 10 0-16,0 7 0 0,4 7 0 15,-4 1 0-15,2-1 0 16,9-8 0-16,-1 0 0 0,4-8 0 16,3-1 0-16,0-6 0 0,3-1 0 15,-3-4 0-15,1-6 0 0,1-2 0 16,-9-2 0-16,1-1 0 0,-3-2 0 15,-6-1 0-15,-2 1 0 0,0 0 0 16,0-1 0-16,-2 0 0 0,-2-1 0 16,-2 0 0-16,1 2 0 0,5 1 0 15,0 4 0-15,0 5 0 16,0 4 0-16,0 0 0 0,7-1-1706 16</inkml:trace>
  <inkml:trace contextRef="#ctx0" brushRef="#br3" timeOffset="-52479.02">15871 14800 6414 0,'0'0'68'0,"0"0"537"0,0 0-217 15,-10 56-4-15,6-12-80 0,0 3-275 16,-2 1-29-16,3-9 0 0,1-4 0 16,-4 0 0-16,4-6 0 15,-2-3 0-15,0-2 0 0,-2-7 0 16,6-9 0-16,-4-3 0 0,4-5 0 16,0-1 0-16,4-10 0 0,2-12 0 15,4-7 0-15,5-9 0 0,1-2 0 16,5 3 0-16,0 3 0 15,1 2 0-15,-1 8 0 0,0 3 0 16,-5 12 0-16,-1 7 0 0,-5 6 0 16,0 10 0-16,-6 9 0 0,-1 3 0 15,-3 3 0-15,0-1 0 16,0-3 0-16,0-5 0 0,4-4 0 16,-4-7 0-16,2-3 0 0,0-4 0 15,0-1 0-15,4-4 0 0,4-10 0 16,5-12 0-16,1-4 0 0,1-2 0 15,2 3 0-15,-3 6 0 0,-1 7 0 16,-5 5 0-16,-4 5 0 0,-4 6 0 16,2 1 0-16,-4 9 0 0,4 9 0 15,-2 7 0-15,-2 1 0 16,0 1 0-16,-2-3 0 0,2-3 0 16,0-2 0-16,2-6 0 0,7-3-601 15,-7-4-3541-15</inkml:trace>
  <inkml:trace contextRef="#ctx0" brushRef="#br3" timeOffset="-52081.05">16498 14963 2633 0,'0'0'2329'0,"0"0"-480"0,-7-43-857 0,-3 29-603 16,-6 2-389-16,1 0 0 0,-1 3 0 15,1 5 0-15,3 3 0 0,1 3 0 16,1 10 0-16,0 6 0 15,-1 9 0-15,1 5 0 0,2 7 0 16,2 2 0-16,6-2 0 0,10-5 0 16,6-6 0-16,5-7 0 0,8-10 0 15,0-7 0-15,2-8 0 16,0-6 0-16,-8-7 0 0,-9-2 0 16,1-2 0-16,-13-3 0 0,-2 0 0 15,0 1 0-15,-11-2 0 0,5 2 0 16,-4 2 0-16,0 1 0 0,-1 2-1073 15,5 6-672-15,0 2-652 0</inkml:trace>
  <inkml:trace contextRef="#ctx0" brushRef="#br3" timeOffset="-51797.71">16733 14965 2993 0,'0'0'2197'0,"0"0"-456"0,0 0-929 16,0 0-363-16,-4-53-449 0,0 34 0 16,-8 1 0-16,1 8 0 0,1 7 0 15,-4 4 0-15,-3 12 0 16,5 8 0-16,-7 8 0 0,2 4 0 16,7 3 0-16,4-3 0 0,6-4 0 15,2-4 0-15,10-6 0 0,5-7 0 16,6-8 0-16,8-10 0 0,0-15 0 15,2-10 0-15,-2-8 0 0,-6-8-573 16,-9 11-588-16,-6-4-427 0</inkml:trace>
  <inkml:trace contextRef="#ctx0" brushRef="#br3" timeOffset="-51641.57">16793 14508 2917 0,'0'0'3493'15,"-18"48"-2212"-15,9-15-780 0,3 4-501 16,0 5 0-16,-4 4 0 15,-1 2 0-15,3 3 0 0,2-1 0 16,4-4 0-16,4-3 0 0,8-6 0 16,5-8 0-16,7-7-81 0,7-9-935 15,4-9-81-15,-8-4-1404 16,2-4-624-16</inkml:trace>
  <inkml:trace contextRef="#ctx0" brushRef="#br3" timeOffset="-51343.52">16986 14907 5326 0,'0'0'1204'0,"-25"-40"-27"15,12 22-692-15,3 4-485 0,2 3 0 16,-1 4 0-16,5 2 0 0,0 4 0 16,-2 1 0-16,-4 8 0 0,-5 14 0 15,-1 10 0-15,1 8 0 16,-1 1 0-16,5-4 0 0,9-5 0 16,4-5 0-16,9-8 0 0,5-4 0 15,5-11 0-15,4-4 0 0,2-9 0 16,-1-8 0-16,-1-2 0 15,-4-2 0-15,-5 1 0 0,-5 3 0 16,-5 1 0-16,-6 5 0 0,0 4 0 16,0 2 0-16,-6 5 0 0,2 2 0 15,-7 14 0-15,-1 10 0 16,-3 5 0-16,5 0 0 0,8-11 0 16,4-8 0-16,8-8 0 0,5-4-485 15,-3-3-1412-15,-1-7-572 0</inkml:trace>
  <inkml:trace contextRef="#ctx0" brushRef="#br3" timeOffset="-51174.75">17134 14525 7099 0,'0'0'1093'0,"4"-49"-1093"0,1 40 0 16,-5 12 0-16,-5 14 0 16,-1 23 0-16,-8 15 0 0,3 14 0 15,-1 7 0-15,4-1 0 0,2 0 0 16,6-4 0-16,0-7 0 15,10-8 0-15,4-6 0 0,3-10 0 16,-5-11 0-16,-1-9-4079 0</inkml:trace>
  <inkml:trace contextRef="#ctx0" brushRef="#br3" timeOffset="-50574.99">17802 14979 1888 0,'0'0'861'0,"0"0"131"0,19-34 181 16,-19 23-253-16,0 2-75 0,-9-1 223 15,-1 0-623-15,-6 0-445 16,-1 3 0-16,2 0 0 0,-3 3 0 16,3 6 0-16,1 8 0 0,2 6 0 15,-3 8 0-15,5 7 0 0,-1 5 0 16,1 1 0-16,4-2 0 15,6-2 0-15,6-3 0 0,4-7 0 16,5-7 0-16,1-6 0 0,5-7 0 16,4-3 0-16,-2-7 0 0,-3-6 0 15,3-5 0-15,-4-2 0 16,-7-4 0-16,-2-2 0 0,-1 0 0 16,-7 0 0-16,-2 1 0 0,-2 0 0 15,-7 3 0-15,-1 1 0 0,-6 4-409 16,5 5-1200-16,-3 3-860 0</inkml:trace>
  <inkml:trace contextRef="#ctx0" brushRef="#br3" timeOffset="-50312.46">17901 14894 5778 0,'0'0'829'15,"-16"51"219"-15,10-18-556 0,1 4-447 16,3 3-45-16,4 0 0 15,7-2 0-15,-1-2 0 0,6-5 0 16,3-5 0-16,-3-6 0 0,1-6 0 16,-3-4 0-16,-1-8 0 15,1-2 0-15,0-11 0 0,-1-6 0 16,-3-11 0-16,2-1 0 0,1-9 0 16,-1-4 0-16,4 1 0 0,-3-2 0 15,1 4 0-15,-1 6 0 0,-1 7 0 16,-4 6 0-16,-2 4 0 0,0 7 0 15,1 2 0-15,-3 3-757 0,-2 3-2905 0</inkml:trace>
  <inkml:trace contextRef="#ctx0" brushRef="#br3" timeOffset="-49953.71">18158 15086 6254 0,'0'0'649'0,"0"0"-109"16,37-2 209-16,-21-9-749 15,-1-3 0-15,-1-2 0 0,-1-3 0 16,-3 0 0-16,-4 2 0 0,-2-4 0 16,-4 5 0-16,0 3 0 0,-4 3 0 15,2 7 0-15,-6 3 0 16,-2 2 0-16,-7 12 0 0,0 6 0 16,5 5-157-16,2 0 65 0,6-3 72 15,4-1-28-15,2-3 48 0,2-3 0 16,6-1-16-16,5-3 16 0,-3 2 44 15,2-3-40-15,-1-2 12 0,-3 0 48 16,-6-3-60-16,3-3-4 0,-7 1 4 16,4-1 0-16,-4-2-4 0,0 2 60 15,0-2 73-15,0 0-133 16,0-6 0-16,0-8 0 0,6-11 0 16,4-7 0-16,1-6 0 0,5-3 0 15,-1-1 0-15,-1 1 0 0,-2-3 0 16,-1-2-53-16,-1 12-1295 15,0-2-533-15</inkml:trace>
  <inkml:trace contextRef="#ctx0" brushRef="#br3" timeOffset="-49765.2">18536 14487 4325 0,'0'0'3062'0,"-31"53"-2257"0,18-17-805 15,-1 6 0-15,0 4 0 0,5 4 0 16,1 2 0-16,2 2 0 0,6 1 0 15,0-3 0-15,0-2 0 0,4-4 0 16,2-1 0-16,0-7 0 0,5-6 0 16,3-9 0-16,3-9 0 0,-1-13 0 15,9-7-837-15,-2-9-308 16,-3-2-1632-16</inkml:trace>
  <inkml:trace contextRef="#ctx0" brushRef="#br3" timeOffset="-49469.58">18743 14969 4005 0,'0'0'2978'0,"-7"-42"-1966"15,-3 22-815-15,-2 3-197 0,-3 4 0 16,5 6 0-16,-5 7 0 0,-1 9 0 16,-1 7 0-16,1 8 0 0,-5 4 0 15,7 4 0-15,-3 0 0 16,7 0 0-16,6-7 0 0,4-2 0 16,4-6 0-16,6-6 0 0,7-4 0 15,-3-7 0-15,9-6 0 0,2-9 0 16,-3-6 0-16,1-4 0 0,-4-1 0 15,-1 0 0-15,-5 3 0 0,-3 2 0 16,-4 8 0-16,-4 4 0 0,-2 7 0 16,0 3 0-16,-2 16 0 0,-8 12 0 15,2 13 0-15,-1 5 0 16,3-3 0-16,6-8 0 0,4-7 0 16,9-6 0-16,7-11 0 0,-3-6-545 15,4-6-2628-15</inkml:trace>
  <inkml:trace contextRef="#ctx0" brushRef="#br3" timeOffset="-49080.85">18935 14970 1976 0,'0'0'549'0,"0"0"1944"16,0 0-2005-16,0 0-320 0,-17 45-32 15,13-19-120-15,0 6-12 0,-2 7 68 16,6 1 136-16,-2 7 116 0,-2 1 313 15,-1 1-245-15,3-2 8 0,-2 1-71 16,0-7-329-16,0-4 0 0,-2-9 0 16,0-5 0-16,1-9 0 15,-1-7 0-15,2-5 0 0,4-4 0 16,-2-10 0-16,-2-14 0 0,4-8 0 16,0-12 0-16,0-8 0 0,0-1 0 15,6-9 0-15,0-6 0 16,5-3 0-16,-1 7 0 0,4 9 0 15,7 17 0-15,2 11 0 0,2 14 0 16,-3 4 0-16,1 2 0 0,-2 5 0 16,-3 1 0-16,3 3 0 0,-11 0 0 15,1 9 0-15,-7 4 0 16,-4 8 0-16,-6 7 0 0,-13 1 0 16,-2 5 0-16,-5 2 0 0,-1 1 0 15,-4 0 0-15,0-2 0 0,10-7-1982 16,-2-8-1043-16</inkml:trace>
  <inkml:trace contextRef="#ctx0" brushRef="#br3" timeOffset="-48438.46">14156 15943 2481 0,'0'0'3305'0,"-2"-37"-1576"16,-7 18-1052-16,-3 1-677 0,-3 4 0 15,3 4 0-15,-7 4 0 0,7 4 0 16,-2 2 0-16,3 10 0 0,1 6 0 16,0 8 0-16,-1 6 0 0,-5 7 0 15,3 2 0-15,-1 2 0 0,-1-2 0 16,5-4 0-16,4-6 0 0,6-10 0 15,6-6 0-15,8-7 0 0,11-6 0 16,4-12 0-16,2-8 0 0,0-8 0 16,6-3 0-16,-6-1 0 15,-4 5 0-15,-2 7 0 0,-12 9 0 16,-9 6 0-16,0 5 0 0,-4 2 0 16,0 9 0-16,-4 10 0 15,0 6 0-15,-3 2 0 0,1-3 0 16,2-5 0-16,2-8 0 0,2-4 0 15,0-5 0-15,6-4-205 0,0-2-1011 16,5-3-133-16,3-10-2833 0</inkml:trace>
  <inkml:trace contextRef="#ctx0" brushRef="#br3" timeOffset="-48232.78">14364 15537 6534 0,'0'0'1033'0,"0"-40"-408"16,0 31-625-16,0 8 0 0,0 1 0 15,0 8 0-15,-4 13 0 0,-6 21 0 16,4 11 0-16,-5 11 0 0,7 2 0 16,2-4 0-16,2 1 0 15,-4-4 0-15,4-1 0 0,-2-6 0 16,-2-6 0-16,4-6 0 0,-4-9 0 16,2-12-505-16,-2-8-1588 15,-1-11-960-15</inkml:trace>
  <inkml:trace contextRef="#ctx0" brushRef="#br3" timeOffset="-48121.65">14245 15939 7563 0,'0'0'629'0,"0"0"-629"0,0 0 0 15,45-14 0-15,-22 12 0 0,-3-1 0 16,7-2 0-16,-2-4 0 0,12-9 0 16,7-6 0-16,-13 3 0 0,6-6-3935 0</inkml:trace>
  <inkml:trace contextRef="#ctx0" brushRef="#br3" timeOffset="-47718.05">14941 15452 5690 0,'0'0'44'0,"0"0"736"0,0 0 357 16,0 0-596-16,0 0-541 0,0 0 0 15,0 0 0-15,-21 48 0 0,11-3 0 16,2 9 0-16,2 8 0 0,6-3 0 16,-2 2 0-16,2 1 0 15,-5-2 0-15,5-5 0 0,0-1 0 16,-4-7 0-16,4-5 0 0,-6-6 0 16,2-8 0-16,-2-7-701 15,-5-10-976-15,1-8-3941 0</inkml:trace>
  <inkml:trace contextRef="#ctx0" brushRef="#br3" timeOffset="-47606.02">14821 15904 5702 0,'0'0'1089'0,"37"-18"39"16,-20 9-855-16,2-2-273 0,-3-1 0 16,1-7 0-16,3-3 0 0,3-7-53 15,2-4-1051-15,-9 5-401 0,1-1-3957 0</inkml:trace>
  <inkml:trace contextRef="#ctx0" brushRef="#br3" timeOffset="-46520.53">15359 15512 5298 0,'0'0'1317'0,"0"0"-481"0,0 0-95 16,0 0-741-16,0 0 0 0,0 0 0 15,0 0 0-15,0 0 0 0,-38 48 0 16,32-25 0-16,2-1 0 0,8-3 0 16,7-5 0-16,1-3-53 15,-2-7-3148-15</inkml:trace>
  <inkml:trace contextRef="#ctx0" brushRef="#br3" timeOffset="-43789.87">15028 15550 2245 0,'0'0'2889'0,"0"0"-2033"0,0 0-3 16,0 0-505-16,0 0-216 15,-8 48-60-15,14-15-20 0,6 7 108 16,3 5 168-16,5-3-148 0,-3 4-103 16,-3 2-77-16,-3 0 0 15,-9 0 0-15,-2-2 0 0,0-2 0 16,-10-3 0-16,3-6 0 0,-3-6 0 15,0-10 0-15,3-9 0 0,7-7 0 16,-4-3 0-16,4-13 0 16,9-16 0-16,3-12 0 0,9-7 0 15,3-2 0-15,-1 11 0 0,-2 9 0 16,-5 10 0-16,-5 9 0 0,-3 10 0 16,-6 2 0-16,2 13 0 0,-2 6 0 15,-2 6 0-15,4 0 0 0,1 0 0 16,1-2 0-16,0-1 0 0,2-4 0 15,-2-3 0-15,5-3 0 0,-5-4 0 16,0-4-657-16,2-3-524 0,-6-4-2320 16</inkml:trace>
  <inkml:trace contextRef="#ctx0" brushRef="#br3" timeOffset="-43655.85">15377 15968 7703 0,'0'0'489'0,"-14"41"-489"15,4-14 0-15,5 0 0 0,-1 1 0 16,2-1 0-16,4 0 0 16,0-6 0-16,2-6 0 0,6-9 0 15,7-11 0-15,-5-6-1345 0,7-10-5074 0</inkml:trace>
  <inkml:trace contextRef="#ctx0" brushRef="#br3" timeOffset="-42844.64">15888 15815 1380 0,'0'0'2625'0,"0"0"-1264"0,0 0-649 0,0 0-87 0,0 0 335 15,0 0-516-15,0 0-359 0,-41-17-85 16,10 22 0-16,-7 6 0 0,5 1 0 15,-2-1 0-15,4 4 0 0,4-1 0 16,4 2 0-16,3 3 0 0,3 2 0 16,3 1 0-16,3-3 0 15,7 1 0-15,4-6 0 0,0-5 0 16,4 0 0-16,11-4 0 0,4-3 0 16,9-2 0-16,6 0 0 15,3-4 0-15,4-1 0 0,-4 1 0 16,-2 4 0-16,-14 0 0 0,-8 4 0 15,-13 5 0-15,-3 6 0 0,-11 3 0 16,-7 2 0-16,-10 2 0 16,0-1 0-16,-2 0 0 0,-4-2 0 15,2-5 0-15,4-5 0 0,8-4 0 16,7-5 0-16,5 0 0 0,7-5 0 16,0-3 0-16,8-9-157 0,0 4-1944 15,2-9-688-15</inkml:trace>
  <inkml:trace contextRef="#ctx0" brushRef="#br3" timeOffset="-42253.37">16551 15524 2361 0,'0'0'3401'0,"0"0"-2176"0,-26-41-20 0,5 24-1205 15,0 1 0-15,-6 3 0 0,0 1 0 16,3 0 0-16,-5 4 0 0,0 3 0 16,0 5 0-16,2 4 0 15,-2 8 0-15,0 8 0 0,0 7 0 16,6 5 0-16,5 3 0 0,1 1 0 16,7-3 0-16,10 2 0 0,4 1 0 15,13 3 0-15,7 2 0 0,7 1 0 16,3-1 0-16,3 2 0 0,-2 1 0 15,-4 3 0-15,-4 1 0 0,-7 0 0 16,-7 0 0-16,-3-4 0 0,-10-5 0 16,0-7 0-16,0-9 0 15,0-10 0-15,-10-6-173 0,6-6-959 16,-9-5-2466-16</inkml:trace>
  <inkml:trace contextRef="#ctx0" brushRef="#br3" timeOffset="-42112.54">16212 16009 3189 0,'0'0'2705'16,"0"0"-1960"-16,0 0 95 16,60-12-176-16,-29 9-615 0,0-1-49 15,2 1 0-15,3-1 0 0,-3-2 0 16,-2 0 0-16,0 0 0 0,-4-1-577 16,-7 1-912-16,-3 3-632 0</inkml:trace>
  <inkml:trace contextRef="#ctx0" brushRef="#br3" timeOffset="-41914.78">16607 16223 6206 0,'0'0'749'0,"0"0"67"16,0 0-395-16,-14-47-421 0,8 18 0 16,6-2 0-16,0-3 0 15,0-3 0-15,6 2 0 0,4 1 0 16,5 7 0-16,-3 4 0 0,2 5 0 15,-7 3 0-15,3 0 0 0,0 1 0 16,1 0 0-16,-5 4-1361 16,2 2-744-16,-6 2-1925 0</inkml:trace>
  <inkml:trace contextRef="#ctx0" brushRef="#br3" timeOffset="-41635.04">16709 16016 5078 0,'0'0'528'0,"41"17"-172"0,-14-16 569 16,4-4-665-16,4-7 28 0,-6-6 136 16,0-3-280-16,-9-4 45 15,-7 0-189-15,-3 1 0 0,-10 1 0 16,-4 2 0-16,-4 0 0 0,-11 1 0 16,3 3 0-16,-9 4 0 15,2 5 0-15,-2 8 0 0,3 10 0 16,-3 11 0-16,2 6 0 0,4 6 0 15,1 3 0-15,3 0 0 0,11-1 0 16,4-2 0-16,4-2 0 16,13-4 0-16,4-3 0 0,-1-7 0 15,7-6-85-15,0-8-515 0,-6-4-1097 16,-1-5-768-16</inkml:trace>
  <inkml:trace contextRef="#ctx0" brushRef="#br3" timeOffset="-41062.33">17196 15916 2257 0,'0'0'2060'0,"-16"-45"-1343"0,6 19 35 0,-1 3 221 16,-3 3-581-16,7 5-96 0,-3 7 100 15,6 4-180-15,2 4-83 0,-6 2-133 16,-5 13 0-16,-7 15 0 0,-5 10 0 15,2 7 0-15,2 0 0 0,7-8 0 16,6-2 0-16,6-6 0 0,2-7 0 16,10-6 0-16,4-8 0 15,7-8 0-15,4-7 0 0,2-9 0 16,2-8 0-16,-5-2 0 0,1-5 0 16,-6 1 0-16,-5-1 0 15,-3 3 0-15,-5 3 0 0,-2 7 0 16,-4 6 0-16,0 6 0 0,0 4 0 15,-4 1 0-15,-6 15 0 0,-3 12 0 16,-3 13 0-16,-5 8 0 16,0 4 0-16,1 0 0 0,-1 3 0 15,0 1 0-15,7 1 0 0,-3-3 0 16,1-4 0-16,5-4 0 0,7-8 0 16,4-7 0-16,4-11 0 0,13-10 0 15,-1-10 0-15,9-9 0 0,2-14-193 16,4-10-555-16,4-7-17 0,-12 5-1564 15,2-3-1344-15</inkml:trace>
  <inkml:trace contextRef="#ctx0" brushRef="#br3" timeOffset="-40803.39">17339 15747 5498 0,'0'0'628'0,"0"0"229"15,0 0 211-15,0 0-927 16,0 0-141-16,0 0 0 0,-12 51 0 15,1-12 0-15,1 6 0 0,0-2 0 16,5 1 0-16,3-1 0 16,2-2 0-16,2-4 0 0,7-5 0 15,1-6 0-15,2-8 0 0,5-7 0 16,0-9 0-16,3-6 0 0,1-11 0 16,4-8 0-16,-3-5 0 0,-3-5 0 15,-2 1 0-15,-5-2 0 0,-8 2 0 16,-4 4 0-16,0 4 0 0,-2 9 0 15,0 7 0-15,-4 5 0 0,4 1-665 16,0 2-860-16,-5 2-400 0</inkml:trace>
  <inkml:trace contextRef="#ctx0" brushRef="#br3" timeOffset="-40310.82">17527 15997 4914 0,'0'0'708'0,"0"0"789"0,37-24-525 16,-22 7-871-16,-3-2-101 0,-8-1 0 15,3 0 0-15,-3-4 0 0,-4-1 0 16,0-1 0-16,-7 0 0 0,-1 6 0 16,-2 6 0-16,4 7 0 15,-5 7 0-15,-1 11 0 0,-3 9 0 16,-5 10 0-16,5 7 0 0,-1 3 0 16,5 3 0-16,1-1 0 0,10-1 0 15,0-6 0-15,8-6 0 0,5-10 0 16,7-6 0-16,1-8 0 0,4-5 0 15,-2-6 0-15,1-9 0 0,-1-5 0 16,-2-3 0-16,-5-3 0 0,1 0 0 16,-3 1 0-16,-3 4 0 15,-5 6 0-15,-2 4 0 0,2 7 0 16,-6 3 0-16,0 2 0 0,0 12 0 16,0 8 0-16,0 6 0 15,-6 0 0-15,2-3 0 0,2-6 0 16,-2-6 0-16,4-3 0 0,0-5 0 15,0-4 0-15,4 0 0 0,-2-4 0 16,6-9 0-16,3-8 0 16,-3-5 0-16,2 0 0 0,-2 2 0 15,-1 3 0-15,-1 2 0 0,4 6 0 16,-6 4 0-16,-4 5 0 0,4 3 0 16,-1 3 0-16,-3 9 0 0,0 11 0 15,0 4 0-15,0 6 0 0,0-2 0 16,0-4 0-16,0-3 0 0,6-3-253 15,-2-7-683-15,4-7-305 0,0-5-2749 0</inkml:trace>
  <inkml:trace contextRef="#ctx0" brushRef="#br3" timeOffset="-40072.35">18100 15787 7731 0,'0'0'461'0,"0"0"-461"0,0 0 0 0,-42-18 0 15,28 28 0-15,-5 6 0 0,3 4 0 16,-3 2 0-16,3 3 0 16,5 1 0-16,5 2 0 0,2-1 0 15,4-1 0-15,10-2 0 0,5-5 0 16,1-3 0-16,1-4 0 0,3-7 0 16,1-5 0-16,0-6 0 0,-5-8 0 15,1-5-397-15,-3-4-247 0,-3-2-625 16,-1-2 161-16,-8 8-73 0,2 1-1296 0</inkml:trace>
  <inkml:trace contextRef="#ctx0" brushRef="#br3" timeOffset="-39665.12">18158 15834 1748 0,'0'0'1821'0,"0"0"-564"0,0 0 459 16,0 0-883-16,0 0-181 15,0 0-487-15,0 0-165 0,0 0 0 16,0 0 0-16,-7 28 0 0,7-4 0 16,2-2 0-16,3-5 0 15,9-4 0-15,-2-2 0 0,3-5 0 16,1-4 0-16,1-2 0 0,4-6 0 15,-5-4 0-15,-1-5 0 0,-3 1 0 16,-4-2 0-16,-1 0 0 16,-3 2 0-16,-2 3 0 0,-2 6 0 15,0 2 0-15,0 3 0 0,0 2 0 16,2 10 0-16,4 13 0 0,0 8 0 16,0 6 0-16,5 5 0 0,-1-5 0 15,0 3 0-15,1-2 0 0,-3 2 0 16,-2-1 0-16,-6 3 0 0,0 0 0 15,-4 2 0-15,-8 2 0 0,-7 1 0 16,-2 0 0-16,-10 1 0 16,-2-3 0-16,-2-3 0 0,2-5 0 15,2-7 0-15,4-7 0 0,2-11 0 16,3-8 0-16,11-6 0 0,5-7 0 16,2-10 0-16,4-7 0 15,6-7 0-15,9-6 0 0,-1-3 0 16,9 1 0-16,14 4 0 0,4 3 0 15,7 5 0-15,0 3 0 0,-7 0 0 16,-6 1 0-16,-12 6-1077 16,-7-2-1460-16</inkml:trace>
  <inkml:trace contextRef="#ctx0" brushRef="#br0" timeOffset="24517.55">7063 12382 3137 0,'0'0'1329'0,"0"0"-713"0,0 0 324 15,0 0-424-15,0 0-107 0,0 0 263 16,0 0-376-16,0 0-52 0,0 0-211 15,-12-14-33-15,12 13 0 0,0 0 0 16,-4 1 0-16,4 0 0 0,0 0 0 16,0 0 0-16,0 1 0 0,4 1 0 15,2 4 0-15,4-1 0 0,17 1 0 16,-2-2 0-16,4 0 0 0,0-3 0 16,-2 0 0-16,0 0 0 15,4 0 0-15,-4-1 0 0,0 1 0 16,4 0 0-16,0 1 0 0,0 1 0 15,0 1 0-15,2 1 0 0,2 1 0 16,2 0 0-16,0 0 0 0,0 0 0 16,5-3 0-16,-1 2 0 15,3 0 0-15,-3-3 0 0,0 3 0 16,3-4 0-16,-7 1 0 0,0 1 0 16,0-2 0-16,0 3 0 15,-1-1 0-15,-5-2 0 0,0 3 0 16,0-2 0-16,2 2 0 0,-2-2 0 15,0 2 0-15,0-3 0 0,2 0 0 16,-6 1 0-16,8-1 0 0,-4-1 0 16,-2 0 0-16,2 0 0 0,0 0 0 15,4-3 0-15,-2 2 0 0,4 0 0 16,0-2 0-16,-1 2 0 0,1 0 0 16,-6 0 0-16,2 0 0 15,2 1 0-15,-4 0 0 0,2 0 0 16,2 0 0-16,2 0 0 0,-4-2 0 15,5 1 0-15,3 0 0 0,0 0 0 16,1-1 0-16,1 0 0 0,5 0 0 16,-1 0 0-16,-1-1 0 15,1 0 0-15,1-1 0 0,-1-1 0 16,5 2 0-16,-5-1 0 0,1 2 0 16,0-3 0-16,-1 2 0 15,5-2 0-15,-5 1 0 0,5 1 0 16,-2-1 0-16,5 2 0 0,3-2 0 15,0 1 0-15,2 0 0 0,2 1 0 16,0 1 0-16,-2 0 0 0,2 1 0 16,-6 0 0-16,-2 0 0 0,-3 2 0 15,3 1 0-15,-2 0 0 0,2-1 0 16,-3 2 0-16,3-1 0 0,-2 1 0 16,6-1 0-16,4 1 0 15,-5-2 0-15,8 2 0 0,-8-3 0 16,7 0 0-16,-2 3 0 0,0-3 0 15,-4 3 0-15,2-1 0 0,-2 2 0 16,-2-1 0-16,-4-1 0 0,-3 1 0 16,3-1 0-16,0 1 0 15,-1-2 0-15,-1 2 0 0,2-1 0 16,-1-2 0-16,-1 2 0 0,2-2 0 16,-5 0 0-16,-1-1 0 15,-3 1 0-15,-2 0 0 0,1 1 0 16,-5-1 0-16,-4-1 0 0,-4 0 0 15,-6 1 0-15,1 0 0 0,-7 3 0 16,-5-2 0-16,-1-1 0 0,-7 2 0 16,0-1 0-16,-2-2 0 0,-2 0 0 15,0 1 0-15,0 0 0 0,0 1 0 16,0-1 0-16,0 0 0 0,-2 0 0 16,2 0 0-16,0 1-105 0,0-2-1107 15,0 0-441-15,10-6-596 0</inkml:trace>
  <inkml:trace contextRef="#ctx0" brushRef="#br0" timeOffset="30832.08">14815 438 5790 0,'0'0'620'0,"0"0"-175"0,0 0 239 16,0 0-516-16,0 0-64 0,0 0 260 16,19 39-347-16,-5-21-17 15,1 7 0-15,-5 4 0 0,-8 7 0 16,-2 6 0-16,-2 4 0 0,-8 0 0 15,-5-1 0-15,-1-1 0 0,-1-1 0 16,-2-3 0-16,3-4 0 16,-1-3 0-16,7-7 0 0,4-6 0 15,2-5 0-15,4-4 0 0,0-3 0 16,4-3 0-16,6-1 0 0,7-3 0 16,5-1 0-16,9-5 0 0,7-1 0 15,-1-1 0-15,2 1 0 16,-6 1 0-16,2-1 0 0,-6 1 0 15,-4 0 0-15,0-2 0 0,-2-1 0 16,-3 1 0-16,3-2-625 0,-8 5-1872 16,-5-1-248-16</inkml:trace>
  <inkml:trace contextRef="#ctx0" brushRef="#br0" timeOffset="31799.6">15462 772 5310 0,'0'0'776'0,"0"0"-235"0,-21-41 555 16,7 35-672-16,-3 4-379 0,3 2-45 16,-5 8 0-16,-5 6 0 15,3 10 0-15,0 6 0 0,0 5 0 16,9 7 0-16,4 2 0 0,2-1 0 15,6-1 0-15,8-9 0 0,4-7 0 16,9-6 0-16,0-8 0 16,10-7 0-16,-4-5 0 0,6-9 0 15,-4-4 0-15,-3-4 0 0,-3-3 0 16,-4-2 0-16,-7 0 0 0,-6-2 0 16,-2-1 0-16,-4 1 0 0,-10 0 0 15,0-2 0-15,-7 3 0 16,1 2 0-16,1 5 0 0,3 7-317 15,4 4-515-15,6 2 123 0,2 3-1852 0</inkml:trace>
  <inkml:trace contextRef="#ctx0" brushRef="#br0" timeOffset="32129.95">15799 826 6579 0,'0'0'940'0,"-31"-39"-340"0,14 21-527 0,7 7-73 16,-4 4 0-16,1 5 0 15,-1 5 0-15,1 11 0 0,-1 11 0 16,2 7 0-16,-1 8 0 0,5 3 0 16,4 0 0-16,4 0 0 0,4-4 0 15,8-6 0-15,5-7 0 0,8-9 0 16,1-7 0-16,5-6 0 0,5-5 0 16,-10-5-1029-16,3-3-608 0</inkml:trace>
  <inkml:trace contextRef="#ctx0" brushRef="#br0" timeOffset="32439.2">15971 823 6018 0,'0'0'1133'0,"0"0"-437"16,0 0-351-16,0 0-345 0,0 0 0 16,-40-28 0-16,30 31 0 0,-2 6 0 15,-3 7 0-15,9 8 0 0,2 3 0 16,4 3 0-16,0 0 0 15,8-6 0-15,0-2 0 0,3-4 0 16,-1-4 0-16,-2-5 0 0,-2-2 0 16,5-4 0-16,-1-3 0 0,3-5 0 15,-3-2 0-15,0-6 0 0,-2 2 0 16,-1 1 0-16,-7 2 0 0,4 3 0 16,-4 3 0-16,2 2 0 15,-2 0 0-15,0 4 0 0,0 7 0 16,4 3 0-16,2 3 0 0,9-2 0 15,1-5 0-15,1-5-145 0,3-5-499 16,-3-1-1001-16,2-3-428 0</inkml:trace>
  <inkml:trace contextRef="#ctx0" brushRef="#br0" timeOffset="32652.84">16194 470 6655 0,'0'0'896'15,"0"0"-276"-15,0 0-599 0,0 0-21 16,0 0 0-16,0 0 0 0,0 0 0 16,-6 36 0-16,6 3 0 0,0 15 0 15,0 8 0-15,0 4 0 0,0 2 0 16,0-6 0-16,0-4 0 0,0-7 0 16,0-11 0-16,10-12-473 15,-4-11-1340-15,2-10-368 0</inkml:trace>
  <inkml:trace contextRef="#ctx0" brushRef="#br0" timeOffset="33258.06">16328 506 6218 0,'0'0'893'0,"0"0"163"0,0 0-1031 16,0 0-25-16,0 0 0 0,2 47 0 15,-4-13 0-15,-2 6 0 0,0 1 0 16,2 3 0-16,-2-3 0 15,4 1 0-15,0-2 0 0,6-4 0 16,4-5 0-16,1-7 0 0,3-8-249 16,-2-7 17-16,7-8-108 0,-7-5-212 15,5-9 63-15,-3-6-31 0,-3-5-396 16,-1-2 600-16,-4 0 292 0,-2 1 24 16,-4 6 112-16,0 6 60 15,0 8 556-15,0 4 8 0,0 1-171 16,-4 0 11-16,2 10-484 0,-6 6 84 15,-2 11 164-15,3 9-208 0,3 2-123 16,4-5-9-16,0-5 0 16,11-9 0-16,3-4-77 0,3-3-263 15,3-6-64-15,1-4-368 0,-4-2 55 16,-3-6 33-16,-4-6 148 0,-3-2 536 16,-1-5 60-16,-6 0 508 0,0-2-8 15,0 3-116-15,-2 5 197 16,2 7-381-16,0 3 4 0,0 3 196 15,0 0-352-15,0 3-76 0,0 4 32 16,2 5 5-16,6 8-69 0,-2 10 0 16,0 5 0-16,3 5 0 0,-1 3 0 15,-4 2 0-15,0 5 0 0,-4 5 0 16,0 4 0-16,-14 0 0 0,-3-2 0 16,-10-1 0-16,-8-3 0 15,2-4 0-15,-4-4 0 0,-2-7 0 16,1-12 0-16,5-11 0 0,-2-12 0 15,6-12 0-15,0-15 0 0,2-16 0 16,7-12 0-16,-1-12 0 16,13-11 0-16,10 2 0 0,23 4 0 15,16 6 0-15,13 8 0 0,6 1 0 16,2 2 0-16,-17 13-2114 0,-8 0-1992 16</inkml:trace>
  <inkml:trace contextRef="#ctx0" brushRef="#br0" timeOffset="33849.19">17428 1021 2024 0,'0'0'8'0,"0"0"3210"0,0 0-2414 15,0 0-131-15,-37 5 175 0,30-11-356 16,1-3-367-16,-4-10-125 0,0-7 0 16,1-5 0-16,9-6 0 0,0 1 0 15,7 0 0-15,7 3 0 16,3 5 0-16,7 8 0 0,1 3 0 15,4 5 0-15,2 1 0 0,-4 4 0 16,2 3 0-16,-6 4 0 0,-7 4-89 16,-1 2-1580-16,-11 3-804 0</inkml:trace>
  <inkml:trace contextRef="#ctx0" brushRef="#br0" timeOffset="34118.19">17659 959 6034 0,'0'0'705'0,"0"0"-137"16,0 0 317-16,0 0-885 0,0 0 0 16,38-33 0-16,-28 6 0 15,-2-4 0-15,-2 1 0 0,-6 0 0 16,0-1 0-16,-4 9 0 0,-6 2 0 16,0 9 0-16,-3 7 0 0,-1 4 0 15,-7 11 0-15,2 9 0 0,1 8 0 16,-3 6 0-16,9 4 0 15,1 0 0-15,5-3 0 0,6-2 0 16,6-4 0-16,7-6 0 0,8-6 0 16,3-4 0-16,3-6 0 0,8-4 0 15,-2-3-525-15,-2-4-792 0,-4-3-2056 0</inkml:trace>
  <inkml:trace contextRef="#ctx0" brushRef="#br0" timeOffset="34533.83">18052 807 6783 0,'0'0'388'0,"-37"-41"633"16,12 31-1021-16,2 7 0 0,3 3 0 15,1 9 0-15,3 4 0 0,3 6 0 16,-1 2 0-16,8 6 0 0,-3 3 0 16,3 2 0-16,6-1 0 15,4-4 0-15,2-4 0 0,11-8 0 16,2-4 0-16,1-7 0 0,3-4 0 15,-2-6 0-15,-1-4 0 0,-3-3 0 16,-1-2 0-16,-1 2 0 0,-9 3 0 16,2 3 0-16,-6 2 0 15,-2 4 0-15,0 1 0 0,4 0 0 16,-1 0 0-16,-1 5 0 0,0 4 0 16,8 5 0-16,0 4 0 0,7 0-397 15,4-5-543-15,-5-6-1461 16,-1-7-801-16</inkml:trace>
  <inkml:trace contextRef="#ctx0" brushRef="#br0" timeOffset="34764.94">18335 776 5598 0,'0'0'2297'16,"-45"-39"-2000"-16,22 32-297 15,2 7 0-15,1 9 0 0,-1 8 0 16,0 6 0-16,5 5 0 0,1 3 0 15,5 1 0-15,8 1 0 0,2-2 0 16,6-3 0-16,11-1 0 16,3-6 0-16,11-4 0 0,5-6 0 15,3-6 0-15,2-5 0 0,1-6 0 16,-5-6 0-16,0-7-377 0,-10 3-1392 16,-6-5-744-16</inkml:trace>
  <inkml:trace contextRef="#ctx0" brushRef="#br0" timeOffset="34968.9">18521 340 6879 0,'0'0'760'0,"0"0"-404"0,0 0-159 16,0 0-197-16,0 0 0 0,0 0 0 16,-33 47 0-16,27-11 0 15,2 8 0-15,4 5 0 0,6 11 0 16,5 5 0-16,3 3 0 0,-2 1 0 15,-3-7 0-15,-3-4 0 0,0-5 0 16,-6-10-529-16,4-14-1796 16,-2-9-1761-16</inkml:trace>
  <inkml:trace contextRef="#ctx0" brushRef="#br0" timeOffset="35092.15">18397 853 7703 0,'0'0'489'0,"0"0"-489"0,33-45 0 15,-10 27 0-15,2-2 0 0,2 3 0 16,-6 0 0-16,3 0 0 0,-1 4 0 16,-2 1 0-16,-5 3-665 0,1 5-1364 15,-7 2 72-15,-2 2-428 0</inkml:trace>
  <inkml:trace contextRef="#ctx0" brushRef="#br0" timeOffset="35215.21">18668 757 2745 0,'0'33'3509'0,"0"-4"-2736"0,0 4 39 16,-2-2-459-16,2-3-353 0,0 1 0 15,2-3 0-15,2-2 0 0,0-7 0 16,3-5-405-16,-5-4-723 16,2-4-341-16</inkml:trace>
  <inkml:trace contextRef="#ctx0" brushRef="#br0" timeOffset="35323.05">18732 509 2949 0,'0'0'0'0,"0"33"-4"0,0-7-212 16,0-5-493-16,0 6-779 0</inkml:trace>
  <inkml:trace contextRef="#ctx0" brushRef="#br0" timeOffset="35554.26">18772 794 444 0,'6'39'772'0,"4"-2"-676"0,2 1 344 16,-7-8 445-16,-1-5 107 0,-4-2 457 16,-6-4-901-16,-3-5-204 15,-1-6 353-15,4-4-173 0,0-5 132 16,-1-13-311-16,3-6-345 0,4-6 0 15,4-3 0-15,9-1 0 0,3-1 0 16,5 2 0-16,0-1 0 16,5 7 0-16,-5 7 0 0,-6 8 0 15,-5 5 0-15,-8 6 0 0,2 12 0 16,-4 4 0-16,0 7 0 0,-4 2 0 16,4-3 0-16,0 0 0 0,0 1 0 15,4-2-221-15,9-3-575 16,-1-4-105-16,4-4-215 0,-3-5-1185 15</inkml:trace>
  <inkml:trace contextRef="#ctx0" brushRef="#br0" timeOffset="35956.95">19135 901 4826 0,'0'0'1208'0,"-10"-41"-351"0,-2 26 335 16,-3 8-1083-16,1 7-109 0,-3 2 0 16,1 10 0-16,-1 2 0 15,3 4 0-15,3 1 0 0,1-2 0 16,10-1 0-16,0-1 0 0,0-6 0 15,14-2-569-15,-1-4-31 0,1-3 184 16,11-5 67-16,-6-6 317 16,1-2 32-16,-1-3 76 0,0 1 60 15,-5 1 37-15,3 2 159 0,-7 5-152 16,4 2-60-16,-3 6 52 0,1 9-144 16,3 4 20-16,1 8 60 0,3 6-36 15,-1 3 20-15,1 3-32 16,-3-1-48-16,-3 4-12 0,-9 1 0 15,-4 1-4-15,-4 3 4 0,-13 5-4 16,-5 1-8-16,-9 4 12 0,-11 1 0 16,-1-2-4-16,-5-4 4 0,-1-8 40 15,1-6-36-15,9-9 16 0,4-13 32 16,4-9-32-16,4-8 164 0,12-13-123 16,5-10-61-16,4-6 0 15,12 0 0-15,15 3 0 0,10 3 0 16,10 3 0-16,7 2 0 0,7 3 0 15,3 3 0-15,2 1 0 0,-2 0 0 16,4 0-101-16,-18 3-1251 0,-3 0-1190 16</inkml:trace>
  <inkml:trace contextRef="#ctx0" brushRef="#br0" timeOffset="38063.29">14187 3128 2289 0,'0'0'1996'16,"0"0"-1299"-16,0 0 279 0,0 0-388 15,0 0-111-15,0 0 295 0,0 0-440 16,0 0-267-16,0 0-65 0,0 0 0 16,14-18 0-16,-1 13 0 15,1 2 0-15,3-2 0 0,7 2 0 16,3 0 0-16,6-3 0 0,7 3 0 15,-1-2 0-15,13-1 0 0,-1 1 0 16,7 1 0-16,6 1 0 0,11 1 0 16,3 0 0-16,9 1 0 0,4 1 0 15,8-1 0-15,2 1 0 0,9-1 0 16,6-1 0-16,4-2 0 0,-1 2 0 16,10-4 0-16,1 0 0 15,6-1 0-15,3 1 0 0,-3-4 0 16,1 3 0-16,3 0 0 0,-3-1 0 15,1 1 0-15,1-1 0 0,-1 3 0 16,3 1 0-16,-3 0 0 16,7 1 0-16,0-1 0 0,1 2 0 15,5-2 0-15,-2 2 0 0,4 0 0 16,-2-2 0-16,-4 1 0 0,0-2 0 16,-5 0 0-16,-7-1 0 15,-9 0 0-15,-13-1 0 0,-7 0 0 16,-13 1 0-16,-9 0 0 0,-7 3 0 15,-13-1 0-15,-10 2 0 0,-13-3-253 16,-16-1-1031-16,-17-2-1022 0</inkml:trace>
  <inkml:trace contextRef="#ctx0" brushRef="#br0" timeOffset="40231.01">14511 3183 4261 0,'0'0'1737'16,"0"0"-1156"-16,0 0-529 0,0 0 80 15,0 0 60-15,-45 25-164 0,32-7-24 16,3 4-4-16,6-3-112 16,2 1-245-16,2-4-415 0,2-2-44 15,-2-3-401-15</inkml:trace>
  <inkml:trace contextRef="#ctx0" brushRef="#br0" timeOffset="40423.9">15028 3068 4370 0,'0'0'832'0,"0"0"-204"0,-39 23 245 16,14-4-445-16,2 7-8 0,-6 3-84 16,2 4-324-16,-4 0 0 15,4-1-12-15,5-3 12 0,7-6-28 16,5-7 0-16,14-8-232 0,8-8-308 15,7-5-1465-15,4-9-44 0</inkml:trace>
  <inkml:trace contextRef="#ctx0" brushRef="#br0" timeOffset="40808.68">15710 3095 6486 0,'-33'35'0'16,"-2"1"0"-16,-2 5 24 0,-1-4-24 15,12-4 28-15,5-7-28 16,6-5-20-16,13-9-252 0,2-7-1116 15,2-5-337-15</inkml:trace>
  <inkml:trace contextRef="#ctx0" brushRef="#br0" timeOffset="41056.41">16746 2989 4325 0,'0'0'129'0,"0"0"-109"16,0 0 992-16,0 0-496 15,-48 32-116-15,17-11 89 0,-6 4-161 16,0 3-20-16,0 0 36 0,-1 2-228 16,7 1-48-16,0-3-56 15,9-2-12-15,3-2-72 0,7-5-528 16,1-4-112-16,11-3-289 0,0-3-2048 0</inkml:trace>
  <inkml:trace contextRef="#ctx0" brushRef="#br0" timeOffset="41248.62">17364 2955 6534 0,'0'0'97'0,"0"0"-81"15,33 0-8-15,-35 8-4 0,-19 12 44 16,-16 11 92-16,-13 10-132 0,-14 6 4 16,2-2-12-16,4-1 0 15,5-4 0-15,15-4 0 16,7-5-20-16,11-8 0 0,9-8-585 0,11-6-303 16,5-8-505-16</inkml:trace>
  <inkml:trace contextRef="#ctx0" brushRef="#br0" timeOffset="41437.31">18296 3000 5514 0,'0'0'272'0,"0"0"164"16,-16 44-348-16,-5-24 96 15,-16 7 129-15,-5 3-269 0,-7 2-28 16,-3 2 12-16,4 2-16 0,1-2-24 15,10 3 12-15,2-3-196 16,12-3-181-16,8-10-1287 0,5-4-1122 0</inkml:trace>
  <inkml:trace contextRef="#ctx0" brushRef="#br0" timeOffset="41610.39">19210 2970 6506 0,'0'0'473'0,"-11"58"-9"16,-5-15-92-16,-13 3-24 0,-12 9-319 15,-11 3-29-15,-12 5 0 0,-13 3 0 16,19-15-757-16,-4-3-1160 0</inkml:trace>
  <inkml:trace contextRef="#ctx0" brushRef="#br2" timeOffset="46349.63">14313 2772 2185 0,'0'0'120'0,"-11"51"28"0,9-26-128 16,-2-1-20-16,0-2 4 0,2 1-8 16,-2-2 0-16,0-3-156 0,-2-4-1309 0</inkml:trace>
  <inkml:trace contextRef="#ctx0" brushRef="#br2" timeOffset="46583.24">14538 2746 3201 0,'0'0'540'16,"27"-43"-16"-16,-17 28 161 0,-6 5-241 15,-4 6-72-15,0 4 164 0,-6 0-356 16,-12 12-176-16,-5 14-4 0,-8 8-32 16,0 7 32-16,4 0 0 15,13-3 4-15,1-1-12 0,5-2 8 0,2-3-76 16,1-3-84-16,3-3-272 15,-2-5-168-15,4-4-36 0,0-9-517 16,4-3 153-16,-2-6-145 0</inkml:trace>
  <inkml:trace contextRef="#ctx0" brushRef="#br2" timeOffset="46766.37">14763 2733 5382 0,'-31'33'212'15,"-2"-1"-200"-15,-8 5-8 0,4-3 24 16,-3-2-28-16,12-3 8 0,3-4 0 16,8-3-16-16,7-4-12 0,10-6-488 15,0-5-232-15,6-3-1101 0</inkml:trace>
  <inkml:trace contextRef="#ctx0" brushRef="#br2" timeOffset="47222.8">15179 2778 5122 0,'-41'17'0'0,"3"-3"0"0,-5 1-112 0,-5 3 76 0,3-5 0 16,-3 1 12-16,7-3 20 16,8 0-4-16,8-4-8 0,9-3-376 15,11-1-153-15,5-2-647 0,11-2-13 0</inkml:trace>
  <inkml:trace contextRef="#ctx0" brushRef="#br2" timeOffset="47676.96">15979 2702 3845 0,'0'0'104'0,"52"-8"28"0,-42 7 124 15,-10 1 17-15,-15 2 19 0,-18 6 304 16,-18 5-408-16,-18 5-144 0,-5 1-32 16,-7 1-4-16,-1-1-8 15,-3 2 12-15,2-1-8 0,-1 0-4 16,1-3 0-16,8 0-8 0,3-4 8 15,8-1 0-15,12-1-12 16,15-4 12-16,14-5 0 0,15-2 12 16,8-1-24-16,31-10-80 0,15-3-312 15,14-7 48-15,18-4-289 0,9 0 121 16,8-3 164-16,6-1-108 0,9-1 416 16,1 2 52-16,3 3 156 0,-2 4 92 15,-1 6 0-15,-13 8 60 16,-14 5-276-16,-5 2-28 0,-17 7-4 15,-13 5 0-15,-11 3 0 0,-14 4 0 16,-11-1-12-16,-13 0 12 0,-17 2 300 16,-5-2 57-16,-20 1-17 0,-5 0 96 15,-15-3-248-15,2 1-48 0,-11-5 64 16,1 0-168-16,-2-2-20 0,2-1-16 16,1-4-112-16,14-3-216 15,7-2-244-15,15-5 148 0,8-4 3 16,15-2-515-16,8-3 116 0,12-2-149 15</inkml:trace>
  <inkml:trace contextRef="#ctx0" brushRef="#br2" timeOffset="47700.03">15805 2798 808 0,'48'-11'356'0,"14"-2"-356"16,-15 5-156-16,9 1-612 0</inkml:trace>
  <inkml:trace contextRef="#ctx0" brushRef="#br2" timeOffset="48701.06">16425 2716 108 0,'110'-8'132'0,"12"1"328"0,-19 3 80 16,-4 3 204-16,-10 2 253 0,-14 5-437 15,-17 5-128-15,-17 1 169 16,-18 2-365-16,-19 2-96 0,-10 0-40 15,-19 3-80-15,-12-1 12 0,-15 1 36 16,-12-2-56-16,0-2-12 0,-9-3 0 16,5-2-12-16,0-1 12 0,4-4 0 15,6-2-4-15,6-3-32 0,11 0-16 16,4-2-12-16,12-3 64 0,8 1 12 16,11 1-4-16,10-3-4 15,25-2 20-15,13-2-24 0,24-2 0 16,19 0-24-16,10-2-124 0,14 1 20 15,13 0 100-15,15-2 12 0,3-1 16 16,9 0 4-16,8-1 4 16,-4-1-8-16,-2 2 8 0,-8-1 8 15,-1 2 0-15,-16 3 116 0,-2 0-76 16,-16 2 12-16,-15 4 32 0,-15 3-76 16,-16 2-8-16,-22 1-4 15,-20 0-12-15,-11 0-12 0,-18 2-128 16,-22 4-280-16,-33 1 400 0,-29 3-92 15,-22-2-109-15,-7 0 121 0,0-1 96 16,-2-1 8-16,2 1 4 0,6 2 24 16,6-2-32-16,9 0 32 0,8 2 8 15,12 1-40-15,15-2-4 0,17-1-4 16,20-3-52-16,16-3 36 0,19-1 20 16,32-1 4-16,30-6 0 15,27-3 28-15,25-2-24 0,12 1-8 16,15-5-4-16,10 2-4 0,6 2 12 15,1-1 76-15,-3 1 97 0,-8 4 15 16,-6 2 80-16,-11 5-196 16,-14 1-24-16,-8 6 0 0,-13 2-44 15,-16 4 16-15,-13 2-20 0,-20-2-8 16,-21 5-80-16,-19-2-384 0,-14-2 67 16,-23-1 41-16,-18 1 40 0,-19-5 268 15,-21 1 56-15,-18-1 56 0,-13-1 8 16,-14 0 36-16,-13 1 16 15,-7 0-104-15,-3 0-4 0,8-1 16 16,0-1 12-16,9 0 136 0,12-2 128 16,11 2-155-16,11-2-17 0,18-3 32 15,11 0-140-15,20-1 0 0,20-2-20 16,10-2-12-16,21-3-120 0,17 0-237 16,20-2-135-16,21-2 276 15,20 2 72-15,11-1 156 0,10 4 8 16,17 0 12-16,6 4-20 0,2 2 28 15,2 0 0-15,0 4-24 0,-6 3 0 16,-6 3 8-16,-11 0-4 16,-18-1-8-16,-17 1 8 0,-16-3-4 15,-25-3-4-15,-11 0 8 0,-16-4-4 16,-18 0 4-16,-28 0 52 0,-22 0 4 16,-25-6 84-16,-19 1 232 0,-14-1-140 15,-12 0-59-15,-13 0 131 0,-6 3-136 16,-7 2-16-16,-7 1 96 15,-5 4-140-15,-2 5-48 0,-2 0-44 16,-1 4-24-16,7-2-56 0,7 1-280 16,3-3 92-16,15 0-20 0,13-2-145 15,10-4 49-15,12-2 64 0,17-1-64 16,10-2-16-16,17-5 40 0,14 1-397 16,13-1 585-16,18 1 148 15,17 0 408-15,10 2-171 0,29 1 27 16,16 0-252-16,28 0-12 0,20 3-132 15,12 0-88-15,-22-1-141 0,6 1-203 16</inkml:trace>
  <inkml:trace contextRef="#ctx0" brushRef="#br2" timeOffset="48946.66">16969 2829 2257 0,'33'-2'640'0,"-12"-1"-164"0,-15 2-152 0,-27-1 361 0,-22-2-225 16,-25 3-340-16,-23-1 68 0,-13 2-12 15,-11 3 12-15,-12 4 104 0,-9 4-192 16,-15 2-44-16,-2 4-28 15,-10 3-24-15,0 1-8 0,1 0-12 16,3 1-204-16,6-3 4 0,6-4-168 16,11-3 124-16,16-5-64 0,15-7-133 15,10 0 169-15,20-8 248 0,17-5 40 16,17-4 60-16,14-1 188 0,13-3 157 16,9 0-209-16,10-3-72 15,19-1-88-15,10-3-36 0,7 3-56 16,13 0-120-16,8 3-76 0,6 5-61 15,0 2-399-15,-14 6-344 16,2 1-897-16</inkml:trace>
  <inkml:trace contextRef="#ctx0" brushRef="#br2" timeOffset="49023.03">15154 2696 3301 0,'0'0'1213'0,"-47"6"-341"16,9-1-712-16,-3-2-112 0,-13 0-48 0,11-2-492 15,-13-1-929-15</inkml:trace>
  <inkml:trace contextRef="#ctx0" brushRef="#br2" timeOffset="49771.91">12043 2489 3441 0,'35'0'520'15,"2"0"153"-15,13 6-241 0,8 2-64 16,14 1 112-16,17 2-336 0,21 1-40 15,8 2-20-15,8 4-84 0,4 3 12 16,-10 7-12-16,-9 4-4 16,-16 3 4-16,-12 4 0 0,-8-1-8 15,-13-3 8-15,-9-9 4 0,-7-4 0 16,-13-5-4-16,-12-4 0 0,-5-6-20 16,-12 0 8-16,-4-6-224 15,4 2-312-15,-4-3-460 0</inkml:trace>
  <inkml:trace contextRef="#ctx0" brushRef="#br2" timeOffset="50080.66">13461 2620 5702 0,'0'0'244'15,"0"0"112"-15,0 0-356 0,0 0 16 16,0 0 221-16,43 29 95 0,-1-7-32 16,5 7 124-16,5-1-328 15,2-1-12-15,-3 0 28 0,1 1-104 16,-4 0-4-16,-15 1-4 0,-8 0-4 16,-9-2 0-16,-16-2-388 15,-12-3 200-15,-17-3 192 0,-10-1 84 16,-13-2-56-16,-10 0 8 0,2-3-12 15,-2-2-24-15,4-2 0 0,4-4-480 16,15-4-825-16,2-1-1308 0</inkml:trace>
  <inkml:trace contextRef="#ctx0" brushRef="#br2" timeOffset="50953.38">8581 2137 5394 0,'0'0'424'0,"0"0"349"0,0 0-141 15,0 0 112-15,-52 8-519 0,15 3-225 16,-5 2 0-16,5-2 0 0,4 1 0 16,2 1 0-16,4 3 0 0,2-1 0 15,3 2 0-15,1-1 0 16,11-5-17-16,1-3-71 0,7-4-20 15,2-2-4-15,2 2 28 0,13-3 16 16,16 2 60-16,10-2 8 0,7 1 0 16,6 2 0-16,-7 3 0 0,-6 1 0 15,-3 0 4-15,-7 4-4 0,-11 1 0 16,-3-1-28-16,-13-4 28 0,2 1-8 16,-10-1 24-16,-2 3 24 15,-11 2 172-15,-10-3-104 0,-2 1-28 16,-4-2-19-16,2-1-61 0,-2-4 0 15,9 0 0-15,1-3 0 0,4 0-157 16,13-1-439-16,0 0-88 16,6-1-97-16,0-1-832 0,12-5-111 0</inkml:trace>
  <inkml:trace contextRef="#ctx0" brushRef="#br2" timeOffset="51272.32">8856 2249 4978 0,'0'0'1609'16,"0"0"-1061"-16,0 0 172 0,0 0-383 16,0 0-337-16,-34-25 0 0,24 21 0 15,0 0 0-15,-5 4 0 0,-1 4 0 16,-1 11 0-16,1 7 0 0,5 7 0 16,1 4 0-16,0-2 0 15,10 0 0-15,4-5 0 0,6-5 0 16,3-4 0-16,1-4 0 0,7-6 0 15,-5-5 0-15,5-2 0 0,0-8 0 16,1-6 0-16,-5-3 0 16,1-2 0-16,-7-1 0 0,-5-1 0 15,-6-4 0-15,0 0 0 0,-6 0 0 16,-9 3 0-16,5-1 0 0,-7 2 0 16,1-2 0-16,1 3-853 0,9 6-940 15,-2 0-1104-15</inkml:trace>
  <inkml:trace contextRef="#ctx0" brushRef="#br2" timeOffset="51799.21">9211 1883 4402 0,'0'0'536'0,"-14"-43"60"0,3 19 493 0,1 0-649 0,2-1-20 0,-7 0 136 16,-1 0-403-16,-3 3-153 15,3 1 0-15,-1 6 0 0,0 2 0 16,3 7 0-16,-3 6 0 0,3 4 0 15,2 11 0-15,1 4 0 0,1 6 0 16,6 6 0-16,-2 4 0 16,6 4 0-16,0 5 0 0,6 6 0 15,4 0 0-15,7 2 0 0,1 0 0 16,1-1 0-16,-1-1 0 16,-1 0 0-16,-7-3 0 0,-3-2 0 0,-3-6 0 15,-4-4 0-15,0-8-385 0,0-6-239 16,0-5-57-16,-4-9-1524 15,1-6-1148-15</inkml:trace>
  <inkml:trace contextRef="#ctx0" brushRef="#br2" timeOffset="51939.3">8924 2273 6182 0,'0'0'737'16,"0"0"-637"-16,45 0 440 15,-8 0 93-15,11 0-633 0,-3-6 0 16,3-4 0-16,2-5 0 0,1-4 0 15,3-8 0-15,-13 6-801 0,1-7-1388 0</inkml:trace>
  <inkml:trace contextRef="#ctx0" brushRef="#br2" timeOffset="52109.21">9379 1816 5762 0,'0'0'576'16,"-27"61"-47"-16,18-18-149 0,7-1 8 15,4 1-212-15,3 4 16 0,5 1-3 16,-4 1-189-16,-2 1 0 0,-2 2 0 16,-2-3 0-16,-2-2-265 0,-6-13-1932 15,2-8-828-15</inkml:trace>
  <inkml:trace contextRef="#ctx0" brushRef="#br2" timeOffset="52234.31">9195 2294 7127 0,'0'0'800'0,"0"0"-535"16,37-34-265-16,-6 22 0 16,6-1 0-16,4 4 0 0,-3-1 0 15,-1-2 0-15,4 0 0 0,-4-4 0 16,-6-1-21-16,-4-3-4889 0</inkml:trace>
  <inkml:trace contextRef="#ctx0" brushRef="#br2" timeOffset="53031.28">8196 3007 4414 0,'0'0'652'16,"2"32"-148"-16,-2-16 460 0,4-1-407 15,-4-2-189-15,0-5 48 0,0-1-272 16,4-3-72-16,-4-3-24 0,0 0-32 16,0-1-16-16,0 0 37 0,0-1-37 15,0-11 0-15,0-9 0 0,-4-8 0 16,4-7 0-16,4-5 0 15,9 3 0-15,1 4 0 0,7 6 0 16,2 9 0-16,-3 9 0 0,1 7 0 16,-4 7 0-16,-3 9 0 0,-4 5 0 15,3 3 0-15,-5 3 0 0,2 0 0 16,-3-3 0-16,-3-1 0 0,2-4 0 16,-4-7 0-16,2-4 0 15,-4-4 0-15,4 0 0 0,-4-2 0 16,7-8 0-16,-1-13 0 0,2-5 0 15,2-6 0-15,1-1 0 16,-3 6 0-16,2 6 0 0,-1 8 0 0,-7 9 0 16,2 4 0-16,-4 1 0 15,6 6 0-15,4 10 0 0,1 8 0 16,-1 5 0-16,0 3 0 0,1-1 0 16,-1-1 0-16,4-4 0 0,3-5 0 15,4-5 0-15,-5-10-1397 16,1-4-728-16,-7-2-1489 0</inkml:trace>
  <inkml:trace contextRef="#ctx0" brushRef="#br2" timeOffset="53349.23">8748 2853 6943 0,'0'0'964'0,"0"0"-679"0,-52-38-285 16,32 33 0-16,3 5 0 15,3 0 0-15,3 4 0 0,1 5 0 16,4 7 0-16,-5 5 0 0,5 6 0 15,2-1 0-15,4 3 0 0,4-2 0 16,2-4 0-16,9-5 0 16,1-6 0-16,1-4 0 0,4-7 0 15,4-4 0-15,-5-6 0 0,-3-3 0 16,-5-2 0-16,-2-2 0 0,-1 2 0 16,-3 0 0-16,-2 3 0 0,-4 4 0 15,0 1 0-15,0 6 0 16,0 0 0-16,2 6 0 0,2 7 0 15,-2 7 0-15,7 6 0 0,1 2 0 16,0-4 0-16,1-4 0 0,1-4 0 16,2-5 0-16,-3-5-173 0,-1-5-1888 15,0-6-744-15</inkml:trace>
  <inkml:trace contextRef="#ctx0" brushRef="#br2" timeOffset="53787.78">8990 2382 6262 0,'0'0'321'0,"0"0"-205"0,0 0 656 0,0 0-500 0,0 52-40 16,0 4-15-16,2 12-217 15,-2 0 0-15,4-5 0 0,2 1 0 16,3 0 0-16,1-1 0 0,-4-2 0 16,0-6 0-16,1-4 0 15,-3-3 0-15,0-8 0 0,-4-13-1025 0,0-9-504 16,0-11-896-16</inkml:trace>
  <inkml:trace contextRef="#ctx0" brushRef="#br2" timeOffset="53923.01">8822 2873 5918 0,'0'0'92'16,"42"-6"352"-16,-15 0 205 15,6-2 67-15,2-3-476 0,-2 2-136 16,2 0-104-16,-2 4-44 0,-2 2-532 15,-6 2-1473-15,-8 1-840 0</inkml:trace>
  <inkml:trace contextRef="#ctx0" brushRef="#br2" timeOffset="54312.35">9217 3036 4978 0,'0'0'808'0,"0"0"185"16,35-44-257-16,-24 19-276 0,-1-3-243 15,-4 1-217-15,-6-5 0 0,0 1 0 16,0 1 0-16,-10 5 0 0,4 6 0 16,-5 9 0-16,3 8 0 0,-2 9 0 15,-3 12 0-15,-1 9 0 0,2 12 0 16,1 1 0-16,3-1 0 0,8-3-9 16,8-6-75-16,9-5-16 15,8-8-460-15,1-8 196 0,5-3 220 16,7-6 144-16,1-1 0 0,-4-4 80 15,-2-1-32-15,-4-1-40 16,-12 3-8-16,-7 0 0 0,-4 2-52 16,-2 0-20-16,-2 1 8 0,2-3 64 15,-4 1 40-15,-4-3 140 0,-2-3-172 16,0-6 4-16,-4-8 20 0,5-5-24 16,3 0-4-16,4 0 80 0,9 4-64 15,-5 2 0-15,4 5-20 16,-1 7-28-16,-7 1-16 0,2 3-849 15,0 0-615-15,2-2-397 0</inkml:trace>
  <inkml:trace contextRef="#ctx0" brushRef="#br2" timeOffset="54422.06">9569 2834 3581 0,'0'0'1485'0,"4"47"124"16,-4-17-769-16,-4 1-184 0,4 0-635 16,-7-2-21-16,3 0 0 15,4-8 0-15,0-6 0 0,0-4 0 16,11-8 0-16,-1-6 0 0,7-11-109 15,-3 0-1980-15,-2-10-976 0</inkml:trace>
  <inkml:trace contextRef="#ctx0" brushRef="#br2" timeOffset="54563.56">9695 2581 4542 0,'0'0'2473'0,"0"0"-2013"15,0 0-460-15,0 0-12 0,-15 51 4 16,19-24-132-16,7-2-348 0,3-6-1137 15,-1-2-560-15</inkml:trace>
  <inkml:trace contextRef="#ctx0" brushRef="#br2" timeOffset="54826.36">9777 2912 5026 0,'0'0'624'0,"-41"12"-312"0,20 2 457 15,5 0-441-15,1 4-148 16,9-1 20-16,2-5-104 0,4-3-12 15,4-3-48-15,13-6-32 16,3-1-4-16,5-10 52 0,2-9-40 16,-4-3-8-16,2-3-4 0,-9 0-36 15,-1 4 0-15,-3 4 20 0,-8 8-8 16,0 6 24-16,-2 4 8 0,-2 7 0 16,-2 13 48-16,-2 12 192 15,0 6-24-15,2 3-191 0,2-6-33 16,2-8 0-16,2-3 0 0,2-9 0 15,5-4 0-15,-1-10-657 0,-4-2-1468 16,9-11-396-16</inkml:trace>
  <inkml:trace contextRef="#ctx0" brushRef="#br2" timeOffset="55026.88">10069 2402 7283 0,'0'0'909'16,"-12"49"-909"-16,1-9 0 0,5 6 0 15,-4 5 0-15,10 3 0 0,0 0 0 16,2 7 0-16,8 2 0 16,0 4 0-16,5 3 0 0,-5 1 0 15,1-4 0-15,1-12 0 0,-2-6 0 16,1-11 0-16,-5-9 0 0,2-7 0 16,-8-10 0-16,2-6-1686 15,-2-9-1279-15</inkml:trace>
  <inkml:trace contextRef="#ctx0" brushRef="#br3" timeOffset="59252.2">14102 893 1500 0,'0'0'580'0,"0"0"265"15,0 0-509-15,0 0 164 0,0 0-108 16,0 0 13-16,0 0 379 15,0 0-204-15,0 0-64 0,14-20 141 16,-14 18-361-16,0 1-60 0,0 0 96 16,0 1-200-16,2 2-40 0,3 5-83 15,5 9-9-15,6 6 0 0,11 10 0 16,0 1 0-16,2 2 0 0,-2-1 0 16,0-3 0-16,0 0 0 0,-2 3 0 15,-3 0 0-15,3 2 0 16,-2-1 0-16,2 3 0 0,-3 0 0 15,3 1 0-15,2 3 0 0,4-2 0 16,0 1 0-16,2 0 0 0,2-1 0 16,-2-1 0-16,2-2 0 0,-3 0 0 15,-1-3 0-15,-3-2 0 16,3-3 0-16,0 3 0 0,-4 0 0 16,0 0 0-16,-2 2 0 0,2-1 0 15,-6-1 0-15,3 0 0 0,-1 0 0 16,2-2 0-16,-2-3 0 15,-3-2 0-15,1-5 0 0,0-1 0 16,-5-1 0-16,5-4 0 0,-5 2 0 16,3 0 0-16,-7 1 0 0,5-1 0 15,-3 4 0-15,1 2 0 0,-3 0 0 16,5 3 0-16,-7-1 0 0,5-2 0 16,-3 1 0-16,-4-4 0 0,-1-5 0 15,-1-1 0-15,-2-7 0 0,0-1 0 16,-4-4 0-16,0-1 0 15,0 0 0-15,-8-1 0 0,-3-5 0 16,-16-5 0-16,-4-1 0 0,-2 1 0 16,2 1 0-16,5 3 0 0,5-1 0 15,6 2 0-15,3 0 0 0,2 1 0 16,3 0 0-16,-1 2 0 16,-2-6 0-16,-3 1 0 0,-1-3 0 15,-3 1 0-15,3 2 0 0,2 2 0 16,-3 2 0-16,5 4 0 15,-1 0 0-15,5 4 0 0,2-1 0 16,4 3 0-16,0 2 0 0,10 4 0 16,7 4 0-16,4-3 0 0,3-1 0 15,7-3 0-15,3 1 0 0,3 0 0 16,2 2 0-16,0 1 0 0,-2 1 0 16,5 3 0-16,-7 2 0 0,-2-1 0 15,-2-1 0-15,-4-2 0 16,-11-7 0-16,-5-3 0 0,-3-4 0 15,-6-2 0-15,-2-11 0 0,-6-11 0 16,-9-9 0-16,-7-6 0 0,-3-1 0 16,4 3 0-16,-1 0 0 15,5 0 0-15,3 3 0 0,1 1 0 16,5 5 0-16,-3 3 0 0,5 9 0 16,-4 3-1385-16</inkml:trace>
  <inkml:trace contextRef="#ctx0" brushRef="#br3" timeOffset="60424.86">15516 2650 2148 0,'0'0'2390'16,"0"0"-1574"-16,0 0 152 0,0 0-319 15,0 0-85-15,0 0 93 0,0 0-657 16,0 0 0-16,10 17 0 15,21-47 0-15,13-14 0 0,7-13 0 16,11-8 0-16,-2-4 0 0,10-5 0 16,7-5 0-16,6-3 0 0,6-4 0 15,1-4 0-15,8-3 0 0,-3 2 0 16,-4 5 0-16,-2 11 0 0,-25 15 0 16,-13 18 0-16,-26 17 0 15,-15 14 0-15,-7 7 0 0,-3 4 0 16,-7 2 0-16,-7 6 0 0,-5 9 0 15,1-3-997-15,1 1-508 0,11-5-728 0</inkml:trace>
  <inkml:trace contextRef="#ctx0" brushRef="#br3" timeOffset="60815.19">16341 1410 5410 0,'0'0'124'0,"0"0"596"0,0 0-323 0,0 0-157 0,55 11 220 16,-1-18 240-16,14-4-559 0,1-1-141 16,-12 7 0-16,-3 5 0 0,-6 5 0 15,-17 9 0-15,-6 5 0 16,-9 4 0-16,-10 5 0 0,3 3 0 16,-7 2 0-16,-2 5 0 0,0 1 0 15,-7 4 0-15,-7 3 0 0,-5 1 0 16,-5-1 0-16,-1-3 0 15,-4-4 0-15,0-7 0 0,8-11-1081 16,-2-12-3637-16</inkml:trace>
  <inkml:trace contextRef="#ctx0" brushRef="#br3" timeOffset="64743.1">22050 463 5414 0,'0'0'1305'16,"0"0"-693"-16,0 0 28 0,0 0-419 15,0 0-221-15,0 0 0 16,0 0 0-16,0 0 0 0,0 33 0 0,10 11 0 15,5 19 0-15,-1 11 0 16,-1 1 0-16,-5-4 0 16,-6-9 0-16,-2-9 0 0,0-7 0 15,-2-9 0-15,2-8-305 0,-2-12-1176 16,-2-7-503-16</inkml:trace>
  <inkml:trace contextRef="#ctx0" brushRef="#br3" timeOffset="64958.35">22102 412 4017 0,'0'0'2930'0,"0"0"-1898"15,0 0-819-15,0 0-213 0,0 0 0 16,0 0 0-16,-4 48 0 0,6-6 0 16,2 12 0-16,12 0 0 0,1-5 0 15,6 2 0-15,-3-5 0 16,1 0 0-16,-3-1 0 0,3-4 0 15,-2-6 0-15,-7-4 0 0,3-8 0 16,-7-8-257-16,-4-8-1047 0,2-6-329 16,-4-6-3365-16</inkml:trace>
  <inkml:trace contextRef="#ctx0" brushRef="#br3" timeOffset="65175">22327 420 7647 0,'0'0'32'0,"0"0"481"0,0 0-513 16,0 0 0-16,-10 62 0 0,1-26 0 16,5 8 0-16,-2 4 0 0,4 4 0 15,0 5 0-15,0-2 0 0,2 1 0 16,-4 1 0-16,4-3 0 0,6-7 0 16,-2-3 0-16,4-10 0 0,1-10 0 15,1-9-485-15,-2-7-728 16,0-8-1940-16</inkml:trace>
  <inkml:trace contextRef="#ctx0" brushRef="#br3" timeOffset="65440">22519 802 7099 0,'0'0'928'0,"0"0"-763"0,0 0-165 16,0 0 0-16,0 0 0 15,0 0 0-15,-37-21 0 0,25 28 0 16,-3 7 0-16,5 11 0 0,-1 10 0 16,11 3 0-16,0-1 0 0,7-6 0 15,3-6 0-15,4-9 0 0,3-6 0 16,4-7 0-16,1-4 0 0,3-10 0 16,-4-4 0-16,-3-6 0 0,-5 1 0 15,-7-2 0-15,-6-1 0 16,0-1 0-16,-2-2 0 0,-6 4 0 15,-1 0 0-15,-1 2 0 0,0 8-657 16,2 3-1508-16,5 5 148 0</inkml:trace>
  <inkml:trace contextRef="#ctx0" brushRef="#br3" timeOffset="65687.08">22594 916 4297 0,'-9'49'1441'0,"5"-16"-604"16,0 1-125-16,4-10 144 15,0-7-807-15,0-7-49 0,2-6 0 16,0-4 0-16,0 0 0 0,7-9 0 16,-1-11 0-16,6-12 0 0,1-7 0 15,-3 0 0-15,-1 4 0 0,-1 11 0 16,-6 5 0-16,4 7 0 0,-6 6 0 16,5 3 0-16,-3 2 0 0,8 1 0 15,3 10 0-15,3 6 0 16,3 6 0-16,-3 1 0 0,3 0 0 15,0-3 0-15,-1 1 0 0,5-1 0 16,-4-4-1353-16,-3-5-1385 0</inkml:trace>
  <inkml:trace contextRef="#ctx0" brushRef="#br3" timeOffset="66121.75">23030 802 6675 0,'0'0'368'0,"0"0"-36"0,60-19 452 16,-17 10-751-16,5 4-33 0,-7 4 0 16,-4 1 0-16,0 1 0 0,-6 0 0 15,3-1 0-15,-6-6 0 0,-5 0-1842 16,-6-3-1459-16</inkml:trace>
  <inkml:trace contextRef="#ctx0" brushRef="#br3" timeOffset="66469.48">23582 434 7071 0,'0'0'816'0,"0"0"-511"0,0 0-305 16,0 0 0-16,-13 36 0 0,11 0 0 15,2 14 0-15,2 3 0 16,7 0 0-16,1 3 0 0,-2-5 0 15,-2 2 0-15,1 2 0 0,-5-2 0 16,2-3 0-16,-2-7 0 0,4-7 0 16,2-10 0-16,3-9-269 0,-1-13-783 15,-2-4-1606-15,1-7-1319 0</inkml:trace>
  <inkml:trace contextRef="#ctx0" brushRef="#br3" timeOffset="66778.4">23830 799 5838 0,'0'0'1309'16,"-19"-34"-493"-16,13 26-587 0,0 4-229 15,-3 2 0-15,-5 2 0 0,-3 4 0 16,1 9 0-16,-3 7 0 0,3 5 0 16,3 3 0-16,7 2 0 0,2 1 0 15,8-3 0-15,7-3 0 16,5-5 0-16,5-4 0 0,6-8 0 15,2-8 0-15,4-5 0 0,2-8 0 16,-6-4 0-16,-7-1 0 0,-5-1 0 16,-11 1 0-16,-6-1 0 0,-2-3 0 15,-6 0 0-15,-2 2 0 0,-5 0 0 16,1 4 0-16,-1 4 0 16,-1 7 0-16,3 3-1934 0,5 2-87 15,6 0-544-15</inkml:trace>
  <inkml:trace contextRef="#ctx0" brushRef="#br3" timeOffset="67010.58">24146 821 6815 0,'0'0'1240'16,"-50"1"-1103"-16,26-1-137 0,5 0 0 15,5 5 0-15,-3 4 0 16,0 4 0-16,9 4 0 0,2 4 0 15,4 1 0-15,4 3 0 0,6-1 0 16,7 1 0-16,3-3 0 0,3-1 0 16,0-6 0-16,1-3 0 15,3-6 0-15,-4-6 0 0,8-5 0 0,0-8 0 16,-2-8-957-16,-5 6-328 16,-3-5-668-16</inkml:trace>
  <inkml:trace contextRef="#ctx0" brushRef="#br3" timeOffset="67323.31">24311 813 7175 0,'0'0'1017'16,"0"0"-1017"-16,-47-15 0 0,32 17 0 16,3 7 0-16,-2 3 0 0,1 9 0 15,3 4 0-15,2 3 0 16,5 0 0-16,3-2 0 0,9-4 0 15,3-3 0-15,1-4 0 0,3-5 0 16,-1-2 0-16,-1-3 0 0,3-5 0 16,-5-2 0-16,0-7 0 0,1-3 0 15,-1-5 0-15,1-2 0 16,-3-1 0-16,-2 1 0 0,-2 4 0 16,-4 6 0-16,0 5 0 0,-2 4 0 15,0 1 0-15,0 6 0 0,3 11 0 16,1 3 0-16,6 4 0 15,2-5-229-15,1-7-679 0,-3-7-1285 16,1-3-364-16</inkml:trace>
  <inkml:trace contextRef="#ctx0" brushRef="#br3" timeOffset="67515.02">24531 410 6775 0,'0'0'1124'0,"0"0"-831"15,0 0-293-15,0 0 0 0,0 0 0 16,0 0 0-16,-7 50 0 0,7-8 0 16,2 15 0-16,3 2 0 0,-1 0 0 15,0 0 0-15,0-5 0 0,2-7 0 16,2-6 0-16,1-3 0 16,1-13 0-16,2-10-1513 0,3-10 264 15,-5-5 136-15,1-9-1396 0</inkml:trace>
  <inkml:trace contextRef="#ctx0" brushRef="#br3" timeOffset="67696.26">24675 519 5110 0,'0'0'1188'0,"0"0"229"15,0 0-940-15,0 0-477 0,0 0 0 16,0 0 0-16,0 0 0 0,-4 34 0 16,4 15 0-16,0 4 0 0,0 4 0 15,-2-3 0-15,2-6 0 0,2-3 0 16,4-7 0-16,9-10 0 15,1-8-445-15,3-10-703 0,-3-7-69 16,-1-3-1880-16</inkml:trace>
  <inkml:trace contextRef="#ctx0" brushRef="#br3" timeOffset="68115.23">24789 670 4806 0,'0'0'1544'0,"0"0"-1047"16,0 0-169-16,0 0-56 15,0 0-124-15,0 0-40 0,2 46-48 16,0-30-44-16,2 0-16 0,0 2 4 16,3 5 12-16,1 3-16 0,0 2 224 15,-2 0-55-15,7-3-169 0,-1-4 0 16,0-3 0-16,1-7 0 0,1-4 0 16,1-3 0-16,-7-3 0 0,-2-1 0 15,-2-3 0-15,-2-3 0 16,-2-2 0-16,0-7 0 0,-2 4 0 0,0 0 0 15,-2 7 0-15,4 3 0 16,-2 1 0-16,2 3 0 0,-2 7 0 16,0 12 0-16,-2 14 0 0,0 15 0 15,0 6 0-15,-1-1 0 0,-3-3 0 16,2-5 0-16,0 0 0 16,-5-3 0-16,-3 1 0 0,-9-3 0 15,-4-4 0-15,-8-3 0 0,-4-6 0 16,-4-7 0-16,-3-6 0 15,-1-9 0-15,1-8 0 0,3-12 0 16,5-13 0-16,5-11 0 0,13-8 0 16,11-2 0-16,11-1 0 0,19 6 0 15,14 2 0-15,9 2 0 0,9 2 0 16,1 1 0-16,-10 7 0 0,-7 1-1746 0</inkml:trace>
  <inkml:trace contextRef="#ctx0" brushRef="#br3" timeOffset="68630.5">25333 905 4301 0,'0'0'529'0,"0"37"-113"0,-5-17 516 0,3-4-580 0,0-4-87 16,2-4 107-16,0-3-124 16,-2-2 44-16,2-3 193 0,0 2-485 15,-2-1 0-15,2 0 0 0,-2-1 0 16,0 0 0-16,-2-5 0 15,-2-7 0-15,-1-10 0 0,1-10 0 16,4-13 0-16,4-3 0 0,15 0 0 16,8 7 0-16,4 7 0 0,0 9 0 15,-1 4 0-15,-3 7 0 0,-2 6 0 16,-4 2 0-16,-5 4-569 0,-4 0-2128 16,-3 2-1865-16</inkml:trace>
  <inkml:trace contextRef="#ctx0" brushRef="#br3" timeOffset="68892.25">25568 907 7199 0,'0'0'864'0,"0"0"-735"0,0 0-129 0,0 0 0 16,0 0 0-16,0 0 0 16,25-54 0-16,-17 16 0 0,-4-2 0 15,-4-1 0-15,0 10 0 0,-4 11 0 16,2 9 0-16,0 7 0 15,0 4 0-15,-4 5 0 0,-4 11 0 16,-7 14 0-16,-4 17 0 0,-1 7 0 16,5 1 0-16,5-4 0 0,12-10 0 15,2-4 0-15,10-9 0 0,11-7 0 16,8-7 0-16,8-7 0 0,9-7 0 16,3-6 0-16,3-7-585 15,0-7-944-15,-15 4 17 0,-2-4-677 0</inkml:trace>
  <inkml:trace contextRef="#ctx0" brushRef="#br3" timeOffset="69175.18">26006 769 6803 0,'0'0'1389'0,"-41"-24"-1389"16,16 17 0-16,7 4 0 0,1 3 0 16,3 2 0-16,1 7 0 0,3 7 0 15,-2 6 0-15,3 6 0 0,3 0 0 16,4-2 0-16,2-1 0 15,8-6 0-15,3-6 0 0,5-2 0 16,3-7 0-16,1-4 0 0,1-3 0 16,2-5 0-16,-7-2 0 0,-1 0 0 15,-5 3 0-15,-4 1 0 0,-1 3 0 16,-3 3 0-16,-2-1 0 0,2 0 0 16,0 1 0-16,0 1 0 15,2 7 0-15,0 7 0 0,2 12 0 16,3 6 0-16,1 3 0 0,4-5 0 15,7-11 0-15,-2-10-997 0,1-7-628 0</inkml:trace>
  <inkml:trace contextRef="#ctx0" brushRef="#br3" timeOffset="69587.15">26230 252 4329 0,'0'0'781'0,"0"0"579"0,0 0-571 16,0 0-209-16,0 0-227 0,-25 56-353 16,17-12 0-16,1 7 0 0,5 1 0 15,0 1 0-15,2 4 0 0,0-4 0 16,0 1 0-16,0-3 0 15,0-4 0-15,-6-1 0 0,-2-2 0 16,-5-2 0-16,-1-8 0 0,2-10-113 16,3-10-1235-16,1-8-421 0</inkml:trace>
  <inkml:trace contextRef="#ctx0" brushRef="#br3" timeOffset="69727.03">26017 756 6546 0,'0'0'341'0,"43"-28"-45"15,-10 15 580-15,4 0-743 0,3-1-133 16,-1 4 0-16,-4-1 0 0,-4 3 0 16,0 0-425-16,-10 2-972 0,-3-1-575 15</inkml:trace>
  <inkml:trace contextRef="#ctx0" brushRef="#br3" timeOffset="69850.5">26374 732 5038 0,'-16'47'472'0,"1"-9"356"0,-1 7-211 16,8-9-189-16,1-2 68 15,3-6-416-15,4-5-36 0,2-8-44 16,2-7-96-16,5-6-356 0,1-12-873 16,0-3-107-16,1-10 91 0</inkml:trace>
  <inkml:trace contextRef="#ctx0" brushRef="#br3" timeOffset="69927.92">26403 487 748 0,'0'0'2581'0,"0"0"-2509"16,0 0-16-16,0 0-56 0,0 0-348 15,0 0-1797-15</inkml:trace>
  <inkml:trace contextRef="#ctx0" brushRef="#br3" timeOffset="70520.52">26424 1026 4886 0,'0'0'480'0,"0"0"316"0,0 0-135 15,0 0-237-15,33 6 260 0,-12-32-423 16,1-10-261-16,-1-4 0 15,0 0 0-15,-3-3 0 0,-1 5 0 16,-5 8 0-16,-3 9 0 0,-5 11 0 16,-2 6 0-16,-2 3 0 0,0 1 0 15,-2 0 0-15,-4 5 0 0,-1 8 0 16,-3 7 0-16,2 6 0 0,4 1 0 16,4-3 0-16,2-7 0 0,12-2 0 15,7-4 0-15,4-4 0 16,2-5-301-16,-1-2 105 0,1-1-48 15,-6-6-52-15,-7-1 64 0,-3-2 68 16,-7-2 124-16,-4 0 40 0,0 0 0 16,-10 4 72-16,-1 2 56 0,-5 6 104 15,-3 4 48-15,0 10-212 0,-1 4-36 16,-1 6-12-16,0 3-12 16,5 0-8-16,6-1 0 0,3-4-20 15,7-7 12-15,5-5-20 0,7-4-80 16,7-6 104-16,5-4-12 15,1-7 32-15,0-3-4 0,0 0 88 16,-3 1-84-16,-3 4 16 0,-2 7-4 16,-1 3-28-16,1 11 0 0,3 9-4 15,-1 8 12-15,0 7-8 0,1 4 40 16,1 2-24-16,0 1 96 0,-7 0 124 16,-4 1-148-16,-10-1 12 0,-14 4-83 15,-13 1-17-15,-14-2 0 16,-7-4 0-16,-4-4 0 0,1-7 0 15,1-10 0-15,5-9 0 0,3-12 0 16,13-9 0-16,7-10 0 0,9-7 0 16,13-5 0-16,13-7 0 0,16-7 0 15,10-3 0-15,17-4 0 0,10 0 0 16,10 3 0-16,7 1 0 16,2 2 0-16,0-1 0 0,-26 11 0 15,-1-1-1101-15</inkml:trace>
  <inkml:trace contextRef="#ctx0" brushRef="#br0" timeOffset="73749.11">21833 2963 7167 0,'0'0'572'16,"0"0"-560"-16,0 0-12 0,81 26 140 16,-13-11-52-16,25-3 80 0,18-3-123 15,18-4-45-15,24-4 0 16,26-1 0-16,20 0 0 0,26-3 0 15,21 1 0-15,17-3 0 0,16 3 0 16,8-3 0-16,2 0 0 0,1 2 0 16,-11-1 0-16,-12 3 0 0,-15 0 0 15,-25 1 0-15,-20 0 0 16,-31 2 0-16,-34-2-921 0,-45 0-980 16,-24-4-1224-16</inkml:trace>
  <inkml:trace contextRef="#ctx0" brushRef="#br0" timeOffset="74172.17">22745 3058 6615 0,'0'0'524'0,"0"0"-524"0,0 0-28 0,0 0 20 16,0 0-104-16,-44 1 112 0,-10 29-24 16,-14 8 36-16,-4 3-12 15,8-3 20-15,2 1-16 0,6-2-8 16,8-3 4-16,11-4-104 0,14-3-321 15,11-11-1015-15,12-8-429 0</inkml:trace>
  <inkml:trace contextRef="#ctx0" brushRef="#br0" timeOffset="74360.4">24028 3053 7763 0,'0'0'188'0,"35"18"-252"15,-41 7 64-15,-25 7 0 0,-25 6 4 16,-14 5-4-16,-19 4-28 0,0 1-352 16,-2 1 80-16,2-2 24 0,13-3-489 15,20-11-295-15,11-3-505 0</inkml:trace>
  <inkml:trace contextRef="#ctx0" brushRef="#br0" timeOffset="74543.74">25099 3177 5998 0,'0'0'400'0,"39"10"-332"15,-35 1-68-15,-18 3-48 16,-17 5 48-16,-12 5 24 0,-11 2-24 16,-4-1-116-16,-4 4-236 0,-4 2 148 15,2 1-8-15,8-2-344 16,17-9 16-16,12-3-233 0</inkml:trace>
  <inkml:trace contextRef="#ctx0" brushRef="#br0" timeOffset="74698.83">25880 3103 4914 0,'108'-14'452'0,"-19"10"156"0,-11 4 277 16,-36 7-193-16,-22 7-312 0,-24 8-184 15,-23 3-196-15,-18 9 0 16,-21 4-12-16,-15 3-344 0,-12 5-176 15,-4 2-949-15,22-12-124 0,-1 3-1296 16</inkml:trace>
  <inkml:trace contextRef="#ctx0" brushRef="#br2" timeOffset="77741.71">22013 2809 3761 0,'0'0'797'0,"-50"7"-797"0,38-2-44 15,12-5-801-15,0 0-19 16,20-4-525-16</inkml:trace>
  <inkml:trace contextRef="#ctx0" brushRef="#br2" timeOffset="78599.21">22517 2708 3361 0,'44'0'136'0,"7"0"500"16,13 1-420-16,5 0 1 0,3-1-17 16,-2 0-184-16,-8 0 0 0,-14 0 24 15,-15 0-40-15,-15 0-44 0,-11 2-300 16,-12-1 251-16,-15 0 73 0,-17 5 0 16,-17 1 20-16,-8 0-120 15,-4 1-92-15,0 2 148 0,-5-3 60 16,5 4-4-16,-2-3 0 0,10 3 8 15,6-1 36-15,9 1 12 0,8-2 32 16,12-1 44-16,11-4-88 0,7 0 28 16,12-3 89-16,18 1-129 0,28 0 48 15,26-2-72-15,20-2-28 16,19-3-177-16,2 0-451 0,14 1 284 16,5 3 156-16,-3 1 216 0,-2 0 92 15,-8 0 92-15,-14 2 156 0,-13 3-184 16,-16 1-20-16,-15 3 20 15,-12-1-120-15,-15 0 56 0,-14 0 49 16,-10 3-141-16,-13 1-12 0,-12-2-605 16,-17 2 21-16,-19-2 188 0,-22-2 212 15,-16-1 120-15,-13 0 76 0,-9-2 132 16,3 0 432-16,6-1 132 0,8-1 225 16,17-3-529-16,14 1-120 0,23-1 24 15,14 0-232-15,15-1-16 0,10-3-48 16,21-3-12-16,31-6-100 15,21-2-360-15,20-2 128 0,10 1 136 16,3-1-40-16,10 4 248 0,10-2 20 16,11 3 340-16,6 1-52 15,8 2-20-15,2 2 168 0,-2 2-292 16,-6 0-84-16,-13 3-80 0,-11-2-148 16,-10 0-400-16,-13 0-745 0,-15-2 385 15,-11 0 288-15,-18-1-49 0,-12 2 669 16,-13 1 120-16,-17 1 717 15,-7 3-165-15,-13 0-64 0,-25 0 57 16,-19 5-497-16,-16 1-148 0,-22 2-20 16,-9-1-20-16,-11 3-148 0,-14-2-485 15,-6 1 17-15,-4 0 124 0,-6-2-128 16,2-1 211-16,1-5 1 0,11-1 428 16,9-7 76-16,16 0 461 0,22-4 479 15,20 3-240-15,24-2-71 16,18 3 291-16,15 0-416 0,27-1-247 15,25-2-313-15,23 1-4 0,26-1-16 16,15 5 0-16,17 1 0 0,13 3 0 16,14 1 4-16,5 3 0 15,5 4-4-15,-5 3 0 0,-3-1 4 16,-11 3-4-16,-15 0 0 0,-9 1 4 16,-16-1-4-16,-20 0 0 0,-20-2-12 15,-23 0 12-15,-28-4-76 0,-24-1-117 16,-31-1 13-16,-37 1 32 15,-37-2 148-15,-34 0 8 0,-32-2 16 16,-20 1-16-16,-17 1 24 0,-3 0 196 16,6 3-64-16,17 4-23 0,25-4-45 15,22-4-96-15,48-2-445 0,19-11-5173 0</inkml:trace>
  <inkml:trace contextRef="#ctx0" brushRef="#br3" timeOffset="83847.26">21839 1101 1380 0,'0'0'216'0,"0"0"1225"15,0 0-56-15,0 0-633 0,0 0 304 16,0 0-543-16,0 0-81 0,0 0 260 16,0 0-392-16,0 0-275 0,2-3-25 15,-2 3 0-15,0 0 0 0,0 0 0 16,0 0 0-16,0 0 0 0,0 2 0 16,0 0 0-16,0 1 0 0,4 1 0 15,0 0 0-15,-1 0 0 16,1 0 0-16,0 1 0 0,-2-2 0 15,-2 0 0-15,4-1 0 0,-4-2 0 16,2 0 0-16,-2 1 0 0,0-1 0 16,0 0 0-16,0 0 0 0,0 0 0 15,0 0 0-15,0 1 0 16,0-1 0-16,2 1 0 0,-2 1 0 16,2 0 0-16,2 3 0 0,3 2 0 15,5 5 0-15,2 6 0 0,7 6 0 16,4 8 0-16,4 5 0 15,0 1 0-15,2 0 0 0,0 1 0 16,-2 1 0-16,4 2 0 0,2-1 0 16,-4 2 0-16,2-1 0 0,0-1 0 15,-4-2 0-15,2-1 0 0,-4-3 0 16,2-3 0-16,0 0 0 0,-4-3 0 16,1 0 0-16,-1-1 0 15,0-2 0-15,-2-2 0 0,0-3 0 16,-3-2 0-16,1-1 0 0,0-1 0 15,-3-1 0-15,1-2 0 0,-3 3 0 16,-1-2 0-16,-1 3 0 0,-1 0 0 16,-1-2 0-16,-2 0 0 0,3-1 0 15,-3-2 0-15,0-1 0 16,1-1 0-16,-3-2 0 0,0-1 0 16,-1-2 0-16,-1-2 0 0,-2 1 0 15,2-1 0-15,0 1 0 0,3 2 0 16,1 3 0-16,2 1 0 15,3 1 0-15,-3 0 0 0,-2-1 0 16,-3-5 0-16,-1-1 0 0,-2-1 0 16,0 1 0-16,2 2 0 0,-1 2 0 15,3-2 0-15,-6 1 0 0,6-1 0 16,-4 3 0-16,2-2 0 0,1 2 0 16,-1 1 0-16,2 0 0 0,-2 0 0 15,3-3 0-15,-5-2 0 16,0-1 0-16,0-2 0 0,-2 1 0 15,4-2 0-15,-4 1 0 0,0-1 0 16,3 1 0-16,-1 1 0 0,-2 1 0 16,2-1 0-16,0 1 0 0,2 4 0 15,-4-1 0-15,7-1 0 16,-3 0 0-16,-2-2 0 0,-2 0 0 16,4-2 0-16,-2 0 0 0,-4-1 0 15,0-2 0-15,0 0 0 0,0 0 0 16,-6 0 0-16,-4 0 0 15,-11-4 0-15,-2-2 0 0,-8-2 0 16,-2-1 0-16,0-6 0 0,0 1 0 16,6 0 0-16,0-5 0 0,7 1 0 15,1 2 0-15,7-1 0 0,-1 3 0 16,1 1 0-16,2 1 0 0,-1 4 0 16,5 2 0-16,2 2 0 0,-2 1 0 15,2 0 0-15,-3 2 0 16,3 1 0-16,2 0 0 0,2 1 0 15,10 10 0-15,13 8 0 0,8 3 0 16,6 4 0-16,5-2 0 0,-5-4 0 16,-2-2 0-16,-2-5 0 0,-2-2 0 15,-6-2 0-15,-4-3 0 0,-7 0 0 16,-6-1 0-16,-1-4 0 16,-3 0 0-16,0 0 0 0,-2-1 0 15,-2 0 0-15,0-8 0 0,0-6 0 16,-2-12 0-16,-6-6 0 15,1-3 0-15,1 0 0 0,2 0 0 16,-4-1 0-16,2-6 0 0,-5-2 0 16,3 9-1053-16,-4-3-2841 0</inkml:trace>
  <inkml:trace contextRef="#ctx0" brushRef="#br3" timeOffset="86593.55">23282 2802 3425 0,'0'0'1985'0,"0"0"-300"0,0 0-1229 0,0 0-132 15,0 0-32-15,0 0-267 16,0 0-25-16,43 44 0 0,-20-23 0 16,0 1 0-16,2-1 0 0,-1-3 0 15,3-1 0-15,-2-2 0 0,-2-4 0 16,-2 0 0-16,-5-4 0 15,-3-1 0-15,-7-2 0 0,-2-2 0 16,0-1 0-16,-4-1 0 0,4 0 0 16,-2 0 0-16,2-3 0 0,7-8 0 15,3-8 0-15,3-2 0 0,-1-4 0 16,3 1 0-16,-3 5 0 0,-1 0 0 16,-3 3 0-16,-1 0 0 0,-5 4 0 15,-2 5 0-15,0 2 0 16,-2 2 0-16,-2-1 0 0,2 1 0 15,0-1 0-15,-2 3 0 0,0-1 0 16,0 0 0-16,0 1 0 0,0 1 0 16,2 0 0-16,-2-1 0 0,0 1 0 15,0 0 0-15,0 1 0 16,2 3 0-16,0 3 0 0,3 3 0 16,1 5 0-16,2 1 0 0,0 1 0 15,1-5 0-15,-7-4 0 0,8 3 0 16,-2-3 0-16,5 1 0 15,-1-1 0-15,0-2 0 0,-1-4 0 16,-3-1 0-16,-4-1 0 0,0 0 0 16,0 0 0-16,1 0 0 0,-1 0 0 15,-2 0 0-15,2 0 0 0,0 1 0 16,-2 2 0-16,2-1 0 0,0-1 0 16,1 1 0-16,-1 0 0 15,-2-1 0-15,-2-1 0 0,0 0 0 16,0 1 0-16,0-1 0 0,0 1 0 15,0-1 0-15,0 2 0 0,0-2 0 16,0 0 0-16,0 0 0 0,0 0 0 16,0 1 0-16,0-1 0 15,0 0 0-15,0 0 0 0,0 0 0 16,0 0 0-16,0 0 0 0,0 0 0 16,0 1 0-16,0 0 0 0,0 2 0 15,0 0 0-15,-2 1 0 0,0-2 0 16,2 0 0-16,-2 0 0 15,2-2 0-15,0 0 0 0,0 0 0 16,0 0 0-16,4-3 0 0,-2-2 0 16,6-3 0-16,4-5 0 0,5-1 0 15,-1-2 0-15,1 1 0 0,-3 2 0 16,1-2 0-16,-1 1 0 0,-1 0 0 16,-3 4 0-16,0 0 0 0,-3 4 0 15,-5 2 0-15,2 0 0 16,0 0 0-16,-2 2 0 0,0 0 0 15,-2 0 0-15,2 1 0 0,-2 1 0 16,0 0 0-16,2 0 0 0,-2 0 0 16,2 2 0-16,-2 0 0 15,4-1 0-15,-1 1 0 0,-1 1 0 16,0-1 0-16,-2-1 0 0,0 5 0 16,0 4 0-16,4 3 0 0,0 5 0 15,0-1 0-15,4 0 0 0,1-2 0 16,1-1 0-16,2-1 0 15,3-2 0-15,-1 0 0 0,1-4 0 16,-3-2 0-16,3 0 0 0,-5-3 0 16,-4-1 0-16,2 1 0 0,-5-1 0 15,1 0 0-15,0 0 0 0,-2-1 0 16,0 1 0-16,0-1 0 0,-2 0 0 16,0 0 0-16,0 0 0 0,0 0 0 15,0 0 0-15,0-1 0 16,0-1 0-16,0-1 0 0,0 2 0 15,0-3 0-15,0 0 0 0,4-6 0 16,0-3 0-16,5-2 0 0,-1-2 0 16,2-2 0-16,0 1 0 0,1 0 0 15,1 1 0-15,-1 1 0 16,-1 5 0-16,-2 2 0 0,-2 2 0 16,1 4 0-16,-5-1 0 0,0 3 0 15,0-1 0-15,0 0 0 0,-2 1 0 16,2 1 0-16,-2 0 0 15,0 0 0-15,2 0 0 0,0 1 0 16,0 3 0-16,4-1 0 0,0 6 0 16,3 4 0-16,5 2 0 0,1 4 0 15,-3 1 0-15,1-2 0 0,-3 1 0 16,-2-5 0-16,0 0 0 0,-1-1 0 16,-3-2 0-16,0-1 0 15,-2-4 0-15,0-3 0 0,-2 2 0 16,0-3 0-16,2 2 0 0,0-2 0 15,0-1 0-15,0-1 0 0,2-1 0 16,7-7 0-16,3-5 0 0,7 0 0 16,-5-2 0-16,1 5 0 0,-7 1 0 15,-1 3 0-15,-5 1 0 16,0 1 0-16,-4 0 0 0,2 0 0 16,0-1 0-16,0-1 0 0,0 1 0 15,0 1 0-15,0-1 0 0,2 0 0 16,0 2 0-16,1-1 0 15,-1 1 0-15,-2 0 0 0,0 2 0 16,-2 1 0-16,-2 5 0 0,-13 3 0 16,-1 0-1309-16,-7-1-2649 0</inkml:trace>
  <inkml:trace contextRef="#ctx0" brushRef="#br3" timeOffset="87410.47">24578 2791 5622 0,'0'0'924'0,"0"0"-275"0,0 0-281 16,0 0-92-16,0 0 77 0,0 0-353 15,39-2 0-15,-20-3 0 0,8 3 0 16,-4-1 0-16,-5 3 0 15,-5 5 0-15,-3 2 0 0,-6 5 0 16,-2 0 0-16,-2 3 0 0,0 3 0 16,-6-2 0-16,2 1 0 0,-2 1 0 15,-3-2 0-15,5 1 0 0,-2-1 0 16,0-2 0-16,4-2 0 0,2-4 0 16,0-1 0-16,2-2-413 0,10-5-1148 15,-2-2-524-15</inkml:trace>
  <inkml:trace contextRef="#ctx0" brushRef="#br3" timeOffset="88466.17">24830 2669 4289 0,'0'0'697'0,"0"0"219"0,0 0-332 16,0 0-107-16,0 0 359 0,0 0-443 16,0 0-393-16,0 0 0 0,0 0 0 15,11-21 0-15,5-3 0 0,3-4 0 16,3-6 0-16,3-2 0 15,8-8 0-15,5-6 0 0,7-8 0 16,11-8 0-16,14-7 0 0,13-9 0 16,12-5 0-16,14-6 0 0,5 0 0 15,0 4 0-15,-5 8 0 0,-16 12 0 16,-14 11 0-16,-19 11 0 0,-21 15 0 16,-16 9 0-16,-13 11 0 0,-14 6 0 15,-12 4 0-15,-7 2 0 0,-6 5 0 16,2 3 0-16,0 0 0 15,9 0 0-15,5-2 0 0,7-1 0 16,6-1 0-16,0 0-929 0,4-1-312 16,8-3-1684-16</inkml:trace>
  <inkml:trace contextRef="#ctx0" brushRef="#br3" timeOffset="88794.06">25837 1296 5366 0,'0'0'208'15,"0"0"480"-15,0 0-187 0,45 28 31 16,-20-11 136-16,6-2-439 0,6 0-229 15,3 0 0-15,5-2 0 0,-3 0 0 16,-3-1 0-16,-6-1 0 0,-6 0 0 16,-7-1 0-16,-5-3 0 0,-9 4 0 15,-6 5 0-15,-4 6 0 0,-13 7 0 16,-9 4 0-16,-8 4 0 16,-1 0 0-16,4-3 0 0,9-2 0 15,7-3 0-15,7-10 0 0,4-6 0 16,4-10-1970-16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28:36.70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Property name="color" value="#FFC000"/>
    </inkml:brush>
  </inkml:definitions>
  <inkml:trace contextRef="#ctx0" brushRef="#br0">7220 7694 2333 0,'0'0'2925'0,"0"0"-1368"15,0 0-789-15,0 0-200 0,0 0-527 16,0 0-41-16,0 0 0 0,0 0 0 15,-16-20 0-15,16 26 0 0,0 9 0 16,2 15 0-16,6 8 0 0,-2 8 0 16,1 5 0-16,1 2 0 0,-2 9 0 15,-2 5 0-15,-2 5 0 0,2 4 0 16,1 2 0-16,1 1 0 16,0-1 0-16,4-4 0 0,-3-3 0 15,1-8 0-15,2-4 0 0,-4-6 0 16,1-8 0-16,1-5 0 15,-2-7 0-15,-4-8 0 0,0-9 0 16,0-7 0-16,-2-5 0 0,0-3 0 16,-2-1 0-16,-6-5 0 0,-5-14 0 15,-1-10 0-15,0-9-193 16,7 6-971-16,1-3-309 0</inkml:trace>
  <inkml:trace contextRef="#ctx0" brushRef="#br0" timeOffset="402.88">7216 7637 1688 0,'0'0'3106'0,"0"0"-2042"0,0 0-211 0,0 0 79 16,0 0-524-16,-39-2-267 0,25 15-141 15,3 2 0-15,-1 6 0 0,-3 9 0 16,1 1 0-16,1 2 0 0,-3 1 0 16,1 1 0-16,5-2 0 0,-4-2 0 15,1-4 0-15,5-8 0 0,6-8 0 16,-2-7 0-16,4-4 0 16,4-5-1085-16,2-4 20 0,4-13-407 0</inkml:trace>
  <inkml:trace contextRef="#ctx0" brushRef="#br0" timeOffset="557.82">7140 7561 5498 0,'0'0'1241'15,"0"0"-373"-15,16 42-283 0,1-20-585 16,4-1 0-16,-1-4 0 16,11-1 0-16,2-1 0 0,5-3 0 15,3-4 0-15,0 0 0 0,1 1 0 16,-9 0 0-16,-6 3 0 0,-9 2 0 15,-5 2 0-15,-9-3-705 0,-4-2-3885 0</inkml:trace>
  <inkml:trace contextRef="#ctx0" brushRef="#br0" timeOffset="1389.36">6921 8958 3317 0,'0'0'800'0,"0"0"33"16,4-37 583-16,-4 24-719 0,-8 2-77 16,1-3-111-16,1 3-509 0,-4 4 0 15,0 3 0-15,1 3 0 0,-3 3 0 16,-9 12 0-16,-4 10 0 15,-8 9 0-15,-2 6 0 0,6 0 0 16,2 1 0-16,7-2 0 0,1-2 0 16,9-4 0-16,10-3 0 0,8-4 0 15,9-5 0-15,3-4 0 0,7-2 0 16,10-3 0-16,0-2 0 16,5 0 0-16,-5 0 0 0,-2 0-209 15,-8 3-71-15,-12 1-108 0,-7 3-44 16,-8 0 416-16,-2 2 16 0,-9 0 300 15,1-1 72-15,-6 0-40 0,-5-3-11 16,2 2-321-16,-3-3 0 0,1-5 0 16,-2 0 0-16,4-3 0 15,3-5 0-15,-1 0 0 0,7-2 0 16,4-2-417-16,2 1-387 0,4 1-189 16,-4-5-1844-16</inkml:trace>
  <inkml:trace contextRef="#ctx0" brushRef="#br0" timeOffset="1683.92">7094 9192 6190 0,'0'0'1181'0,"0"0"-533"16,0 0-475-16,-33 4-173 16,19 10 0-16,-1 8 0 0,3 6 0 15,2 1 0-15,-1 4 0 0,7 2 0 16,2-2 0-16,2 1 0 0,6-4 0 15,5-5 0-15,-1-4 0 0,6-4 0 16,1-7 0-16,2-5 0 0,-1-4 0 16,1-1 0-16,-3-8 0 15,1-4 0-15,-3-4 0 0,-3-7 0 16,-5-2 0-16,-2-2 0 0,-4-4 0 16,0 4 0-16,-4 0 0 0,-6 1 0 15,3 4 0-15,-1 7 0 16,6 3 0-16,-2 6 0 0,4 3 0 15,0 0-177-15,0 2-2080 0,0 1-800 0</inkml:trace>
  <inkml:trace contextRef="#ctx0" brushRef="#br0" timeOffset="1992.15">7274 9250 7139 0,'0'0'704'0,"0"0"-355"0,0 0-349 15,0 0 0-15,0 0 0 0,0 0 0 16,-12 36 0-16,8-3 0 0,4 5 0 16,10-5 0-16,4-5 0 15,7-4 0-15,-2-1 0 0,6-8 0 16,-5-3 0-16,-3-5 0 0,-1-6 0 16,-1-1 0-16,-5-2 0 15,-6-10 0-15,2-5 0 0,1-8 0 16,-3-4 0-16,0-4 0 0,-2-5 0 15,2-2 0-15,0 4 0 0,2 6 0 16,5 6 0-16,-1 7 0 0,3 4-221 16,1 3-335-16,-2 5-597 0,-1 3-115 15,-3 2-137-15</inkml:trace>
  <inkml:trace contextRef="#ctx0" brushRef="#br0" timeOffset="2241.06">7487 9332 3725 0,'0'0'1521'16,"-4"36"-561"-16,4-22-283 0,0-6 95 15,0-2-364-15,0-4-279 0,0 2-129 16,4-2 0-16,-4 0 0 0,6-2 0 16,-2-7 0-16,3-9 0 15,3-12 0-15,0-4 0 0,7-3 0 16,-1 3 0-16,-1 5 0 0,1 2 0 16,-1 6 0-16,-3 6 0 0,-3 6 0 15,-3 5 0-15,-2 2 0 16,2 5 0-16,-4 11 0 0,-2 11 0 15,0 12 0-15,0 6 0 0,-2 2 0 16,-2-6 0-16,4-4 0 0,6-4 0 16,2-6 0-16,5-8 0 0,-3-6-385 15,0-8-1956-15</inkml:trace>
  <inkml:trace contextRef="#ctx0" brushRef="#br0" timeOffset="2751.71">7857 9333 5498 0,'0'0'1189'0,"4"-46"-425"16,-4 18-23-16,0 5-741 0,-6 1 0 16,2 7 0-16,-2 5 0 0,2 6 0 15,-3 4 0-15,-3 6 0 16,-11 19 0-16,1 12 0 0,-7 11 0 15,6 7 0-15,5-7 0 0,1 0 0 16,9-8 0-16,6-8 0 0,12-10 0 16,7-9 0-16,12-13 0 0,-2-8 0 15,6-12 0-15,-2-12 0 16,-8 7-685-16,-9-8-1012 0</inkml:trace>
  <inkml:trace contextRef="#ctx0" brushRef="#br0" timeOffset="2937.81">7929 8848 5498 0,'0'0'636'0,"0"0"549"0,0 0-312 16,0 0-873-16,-4 35 0 0,2-4 0 15,-6 7 0-15,2 2 0 16,0 3 0-16,1 3 0 0,5 4 0 16,-2 4 0-16,2 0 0 0,2-1 0 15,3-2 0-15,5-5 0 16,0-6 0-16,-4-12-1613 0,5-10-969 0</inkml:trace>
  <inkml:trace contextRef="#ctx0" brushRef="#br0" timeOffset="3330.37">8428 9286 6254 0,'0'0'457'0,"0"0"187"0,0 0 193 16,-25 40-837-16,12 0 0 0,3 9 0 16,0 5 0-16,2-2 0 0,5 0 0 15,-1 0 0-15,4-1 0 0,0-3 0 16,0 0 0-16,0-8 0 0,4-3 0 15,-4-10-457-15,0-9-1028 0,0-9-4453 0</inkml:trace>
  <inkml:trace contextRef="#ctx0" brushRef="#br0" timeOffset="3624.78">8403 9262 5918 0,'0'0'88'16,"0"0"621"-16,21-58-69 0,-5 32-288 16,9-4-128-16,6 3 37 0,0 3-261 15,2 6 0-15,-2 8 0 0,0 8 0 16,-4 5 0-16,-11 10 0 16,-1 7 0-16,-9 5-117 0,-6 4-111 15,-10 0 192-15,-1 3 36 0,-5-2 156 16,-1-2 69-16,-3-2-225 0,-5-2 0 15,2-4 0-15,2-3 0 0,1-5 0 16,-1-4 0-16,11-3 0 0,4-4 0 16,1-1 0-16,-1-2 0 15,6-2-261-15,0-1-755 0,0 2-285 16,2-3-3681-16</inkml:trace>
  <inkml:trace contextRef="#ctx0" brushRef="#br0" timeOffset="3965.65">8833 9181 7487 0,'0'0'705'0,"0"0"-705"0,0 0 0 16,-46-25 0-16,34 25 0 0,-5 7 0 16,3 9 0-16,-3 5 0 0,1 8 0 15,1-1 0-15,1 4 0 0,4 3 0 16,3-2 0-16,3-2 0 0,8-4 0 15,7-7 0-15,5-6 0 0,13-7 0 16,0-7 0-16,6-7 0 0,-4-7 0 16,-8-3 0-16,-2-4 0 15,-7 0 0-15,-4-5 0 0,-3 1 0 16,-7 0 0-16,0 0 0 0,-7 3 0 16,-3 0 0-16,0 2 0 0,-5 2 0 15,3 6 0-15,4 4 0 16,6 4 0-16,-3 2 0 0,5 1 0 15,0 1 0-15,0-1-1025 0,11 1-176 16,-1 0-3-16,7-2-3538 0</inkml:trace>
  <inkml:trace contextRef="#ctx0" brushRef="#br0" timeOffset="4381.82">9064 9096 6879 0,'0'0'1028'0,"0"0"-743"0,0 0-285 16,-41 39 0-16,18-6 0 0,3 7 0 15,-1 3 0-15,6-4 0 0,9-2 0 16,6-3 0-16,4-5 0 0,9-4 0 16,7-6 0-16,5-7 0 15,12-10 0-15,1-3 0 0,3-11 0 16,-4-8 0-16,0-6 0 0,-10-5 0 16,-2-2 0-16,-4 0 0 0,-11 2 0 15,0 5 0-15,-7 5 0 16,-3 10 0-16,0 5 0 0,-3 6 0 15,-1 1 0-15,-2 12 0 0,-8 10 0 16,-1 10 0-16,-1 3 0 0,3 1 0 16,5-5 0-16,6-4 0 0,4-6 0 15,8-3 0-15,5-6 0 16,1-5 0-16,5-5 0 0,0-5 0 16,-1-7 0-16,1-6 0 0,0-2 0 15,-5-4 0-15,1-2 0 0,-7-1 0 16,-6-1 0-16,-2-2 0 0,-2 1 0 15,-2 1 0-15,2 3 0 0,-4 4 0 16,4 4 0-16,0 6 0 0,0 4 0 16,-4 1 0-16,4 0 0 15,0 3 0-15,0 0 0 0,0 1-785 16,0 5-2557-16</inkml:trace>
  <inkml:trace contextRef="#ctx0" brushRef="#br0" timeOffset="4798.71">9453 9345 6334 0,'0'0'1825'0,"0"0"-1792"0,37-28-33 0,-22 8 0 0,-5-2 0 0,0-4 0 0,3-2 0 0,-3-1 0 16,4-3 0-16,-7 6 0 16,-1 1 0-16,-2 6 0 0,0 8 0 15,-4 4 0-15,-4 6 0 0,0 4 0 16,-9 11 0-16,-7 12 0 0,-7 9 0 15,-2 8 0-15,2 2 0 0,4-1 0 16,9-4 0-16,4-3 0 0,10-6 0 16,10-6 0-16,6-6 0 15,9-6 0-15,-2-6 0 0,2-3 0 16,6-4 0-16,-4-4 0 0,-2-3 0 16,1-1 0-16,-3 3 0 0,2 0 0 15,-2 5-477-15,-5 4-211 0,-1 5 147 16,-7 3-459-16,-4 1 628 0,-2-1 372 15,-4-4 412-15,0-4 256 0,0-2-47 16,0-2 407-16,-4 0-679 16,2-10-349-16,-2-11 0 0,0-8 0 15,4-7 0-15,0-5 0 0,4 3 0 16,6-1 0-16,3 3 0 0,-3 2 0 16,5 5 0-16,-5 2 0 15,2 3 0-15,7-2 0 0,8 0 0 16,0 5-1477-16,4-1-1741 0</inkml:trace>
  <inkml:trace contextRef="#ctx0" brushRef="#br0" timeOffset="5450.64">10582 9246 1604 0,'0'0'905'0,"0"0"1276"0,0 0-1137 0,0 0-67 16,0 0 275-16,0 0-1023 0,0 0-229 15,12-46 0-15,-8 28 0 16,-4 0 0-16,-4 4 0 0,-2 1 0 16,-5 1 0-16,-1 5 0 0,-7 3 0 15,-1 4 0-15,-3 7 0 0,2 9 0 16,-6 4 0-16,7 5 0 16,-1 3 0-16,7 0 0 0,7 2 0 15,3-3 0-15,8-1 0 0,11-7 0 16,6-2 0-16,5-7 0 0,8-6 0 15,1-4 0-15,8-7 0 0,-2-7 0 16,1-4 0-16,-9-6 0 0,-6 2 0 16,-7-2 0-16,-9 0 0 0,-7 0 0 15,-4 1 0-15,-10-1 0 16,-11 3 0-16,-2 0 0 0,-12 2 0 16,-2 2 0-16,2 4 0 0,2 4 0 15,6 3 0-15,12 2 0 0,9 3 0 16,2 1 0-16,4 0 0 0,14 0 0 15,9 1-2026-15,6-1 306 0,0 0-225 16</inkml:trace>
  <inkml:trace contextRef="#ctx0" brushRef="#br0" timeOffset="5740.68">11007 8671 6667 0,'-6'-39'480'0,"-2"-2"276"0,-4-3-467 15,1 8-289-15,-3 4 0 0,1 3 0 16,3 4 0-16,-4 4 0 0,7 5 0 16,-3 4 0-16,6 5 0 0,-2 4 0 15,-1 3 0-15,-7 3 0 16,-3 12 0-16,-3 6 0 0,-1 10 0 16,7 6 0-16,3 1 0 0,9 5 0 15,2 4 0-15,0 5 0 0,6 5 0 16,-1 4 0-16,-3 3 0 0,2 5 0 15,0 1 0-15,-2-3 0 0,2-1 0 16,0-6 0-16,-4-3 0 16,0-7 0-16,-4-10 0 0,4-8 0 15,-4-9 0-15,4-9 0 0,-6-8-545 16,6-5-792-16,-11-3-1704 0</inkml:trace>
  <inkml:trace contextRef="#ctx0" brushRef="#br0" timeOffset="5850.96">10693 9236 2905 0,'0'0'2725'0,"0"0"-1612"0,-23-37 267 15,23 32-1311-15,7-1-69 0,13-3 0 16,22-3 0-16,5-1 0 0,13 1 0 16,2 1 0-16,0 0 0 0,2-2 0 15,-16 3 0-15,4-4-461 0</inkml:trace>
  <inkml:trace contextRef="#ctx0" brushRef="#br0" timeOffset="6676.43">11723 9123 4021 0,'0'0'1825'0,"0"0"-976"0,-21-39-1 16,-2 31-199-16,-2 2-649 16,-1 5 0-16,1 7 0 0,2 8 0 15,-2 7 0-15,5 7 0 0,3 2 0 16,0 3 0-16,11-1 0 0,2-2 0 16,8-3 0-16,7-6 0 15,5-6 0-15,5-6 0 0,6-6 0 16,4-3 0-16,2-9 0 0,4-4 0 15,-2-4 0-15,-4-1 0 0,-4 0 0 16,-6 5 0-16,-5 5 0 0,-5 5 0 16,-5 3 0-16,-2 4 0 0,0 9 0 15,-2 6 0-15,2 1 0 0,-4 2 0 16,6-6 0-16,1-1 0 16,3-5 0-16,9-2 0 0,-3-5 0 15,7-3-1373-15,-5 0-696 0,-1-4-1865 0</inkml:trace>
  <inkml:trace contextRef="#ctx0" brushRef="#br0" timeOffset="7134.79">12705 9070 4229 0,'0'0'877'0,"0"0"271"0,0 0-495 0,0 0 115 16,0 0-251-16,0 0-517 0,0 0 0 15,-54-34 0-15,23 30 0 16,4 4 0-16,2 1 0 0,0 5 0 16,7 5 0-16,3 0 0 0,5 4 0 15,0-1 0-15,5 2 0 0,5 2 0 16,5 0 0-16,9 0 0 0,3 0 0 16,9-3 0-16,12 0 0 15,-3-1 0-15,8-3 0 0,-6-2 0 16,-1 0 0-16,-5 2 0 0,-11 1 0 15,-12-1 0-15,-3 1 0 0,-10 1 0 16,-7 3 0-16,-4-3 0 0,-9 2 0 16,-2 0 0-16,-4-2 0 15,-6-2 0-15,2-2 0 0,6-5 0 0,0-4 0 16,12-3 0-16,11-7-153 16,6-4-1704-16,4 3-124 0,4-4-1184 0</inkml:trace>
  <inkml:trace contextRef="#ctx0" brushRef="#br0" timeOffset="7460.6">12961 9119 6635 0,'0'0'876'0,"0"0"-195"0,-8-33-681 15,6 29 0-15,-7 1 0 0,-3 4 0 16,-3 8 0-16,-7 7 0 0,-3 10 0 15,2 6 0-15,-2 5 0 0,9 2 0 16,5 0 0-16,5-2 0 0,6-3 0 16,8-5 0-16,7-4 0 0,6-6 0 15,5-6 0-15,1-7 0 0,2-6 0 16,0-8 0-16,0-9 0 16,-6-3 0-16,-2-2 0 0,-11-2 0 15,-4-3 0-15,-2-2 0 16,-4-2 0-16,-4-1 0 0,4-2 0 15,-6 3 0-15,2 4 0 0,-2 4 0 16,1 7 0-16,-1 5-309 0,6 5-867 16,0 4-25-16,4 0-1928 0</inkml:trace>
  <inkml:trace contextRef="#ctx0" brushRef="#br0" timeOffset="7741.99">13130 9077 2653 0,'0'0'3922'16,"0"0"-2830"-16,0 0-567 0,-22 37-525 15,3-11 0-15,9 7 0 0,-3 0 0 16,5-1 0-16,6 1 0 0,4 0 0 16,6 1 0-16,5-2 0 0,7-5 0 15,5-3 0-15,8-7 0 0,2-7 0 16,3-5 0-16,-1-6 0 16,-2-10 0-16,-6-3 0 0,-8-5 0 15,-7-4 0-15,-4-1 0 0,1-5 0 16,-9-1 0-16,-2-1 0 0,-6-1 0 15,-1-1 0-15,-1 3 0 16,0 1 0-16,0 9 0 0,5 6 0 16,-1 7 0-16,4 6-1225 0,4 1 48 15,3 0-99-15,3 0-1382 0</inkml:trace>
  <inkml:trace contextRef="#ctx0" brushRef="#br0" timeOffset="7945.72">13428 9440 4438 0,'0'0'1140'15,"0"0"265"-15,0 0-613 0,0 0-375 0,0 0-417 16,0 0 0-16,12-63 0 16,-1 24 0-16,3-6 0 0,3 5 0 15,-1 4 0-15,5 5 0 0,-4 6 0 16,-3 4 0-16,-4 5 0 0,-3 4 0 15,-1 4 0-15,-6 3 0 0,4 1 0 16,2 1-1141-16,2 0-1817 0</inkml:trace>
  <inkml:trace contextRef="#ctx0" brushRef="#br0" timeOffset="8296.89">13877 9121 6326 0,'0'0'849'15,"0"0"-49"-15,-48-20-583 0,21 24-217 0,-4 9 0 16,-6 9 0-16,2 5 0 16,2 7 0-16,8 3 0 0,8 1 0 15,11 1 0-15,10-3 0 0,13-4 0 16,6-5 0-16,12-8 0 0,-2-5 0 16,8-7 0-16,0-7 0 15,1-2 0-15,-9-6 0 0,-6-6-449 16,-7 3-1420-16,-3-3-736 0</inkml:trace>
  <inkml:trace contextRef="#ctx0" brushRef="#br0" timeOffset="8634.89">14040 9361 6034 0,'0'0'1185'0,"0"0"-373"16,35-28-651-16,-25 17-161 0,7-4 0 15,-3 1 0-15,3-3 0 0,-1 0 0 16,1 1 0-16,-3-2 0 16,3-1 0-16,-11 2 0 0,-2-1 0 15,-4-3 0-15,-4 2 0 0,-8 3 0 16,-3 4 0-16,-5 9 0 0,-3 5 0 16,-8 10 0-16,-6 9 0 15,2 7 0-15,-5 6 0 0,5 4 0 16,8 2 0-16,11 3 0 0,7-4 0 15,9 0 0-15,15-6 0 0,12-3 0 16,14-8 0-16,11-3 0 0,12-6 0 16,8-5 0-16,3-5 0 15,-1-4 0-15,-2-7 0 0,-24-1-601 16,-5-3-3929-16</inkml:trace>
  <inkml:trace contextRef="#ctx0" brushRef="#br0" timeOffset="9850.53">4411 7629 5894 0,'0'0'1241'0,"0"0"-409"16,0 0-607-16,0 0-225 16,-37 28 0-16,10 2 0 0,-4 5 0 15,0 7 0-15,-2 2 0 0,0 4 0 16,2 6 0-16,0 6 0 16,-4 10 0-16,-2 7 0 0,-7 10 0 0,-3 2 0 15,-5-1 0-15,4-3 0 16,3-6 0-16,6-3 0 0,-3-8 0 15,7-9 0-15,8-14 0 0,11-14 0 16,5-12 0-16,5-11 0 0,6-8 0 16,0-6 0-16,11-18 0 0,9-26-489 15,-1 4-1600-15,6-14-1641 0</inkml:trace>
  <inkml:trace contextRef="#ctx0" brushRef="#br0" timeOffset="10156.12">4295 7664 5970 0,'0'0'468'0,"0"0"-87"0,0 0 659 0,0 0-707 16,0 0-333-16,0 0 0 15,0 0 0-15,0 0 0 0,36 32 0 16,-24-1 0-16,0 3 0 0,1 3 0 16,-3-2 0-16,0-3 0 0,5-1 0 15,-3-6 0-15,3-3 0 0,1-8 0 16,-5-1 0-16,-1-6 0 16,0-3 0-16,-8-3 0 0,3-1-505 15,-5 0-2320-15,0-10-1605 0</inkml:trace>
  <inkml:trace contextRef="#ctx0" brushRef="#br0" timeOffset="10466.29">4368 7572 6442 0,'0'0'1053'0,"-35"7"-356"16,0 0-697-16,-15 6 0 15,-10 1 0-15,2 1 0 0,-10-1 0 16,10-6 0-16,6-2 0 0,7-6 0 15,22-2 0-15,7-6 0 0,11-2 0 16,10-3 0-16,1 1 0 16,6 1-1834-16</inkml:trace>
  <inkml:trace contextRef="#ctx0" brushRef="#br0" timeOffset="11287.93">839 8721 4830 0,'0'0'800'16,"6"-40"-84"-16,-6 23 625 15,-6 2-836-15,-6 2-505 0,-5 2 0 16,-10 3 0-16,-2 5 0 0,-4 3 0 15,0 3 0-15,2 3 0 0,4 5 0 16,3 2 0-16,3 3 0 0,0 2 0 16,5 1 0-16,3 3 0 0,5 2 0 15,2 0 0-15,4-1 0 16,2-2 0-16,6-3 0 0,11-1 0 16,9-3 0-16,12-2 0 0,7-2 0 15,5-4 0-15,1 0 0 0,-7 1 0 16,-7 4 0-16,-10 3 0 0,-8 4 0 15,-15 1 0-15,-4 3 0 16,-11-1 0-16,-3 3 0 0,-7-1 0 16,-2-2 0-16,-1-2 0 0,-1-5 0 15,2-3 0-15,-4-4 0 0,7-6 0 16,1-1 0-16,4-3 0 0,3-5 0 16,6-2-685-16,4-2-628 15,2 3 25-15,0-4-317 0</inkml:trace>
  <inkml:trace contextRef="#ctx0" brushRef="#br0" timeOffset="11582.59">986 8878 5602 0,'0'0'2225'0,"0"0"-1860"0,0 0-365 15,0 0 0-15,0 0 0 0,-33-1 0 16,23 3 0-16,-5 10 0 0,3 7 0 15,6 9 0-15,6 2 0 16,0-1 0-16,8-1 0 0,4-6 0 16,1-2 0-16,1-4 0 0,3-6 0 15,3-3 0-15,-5-5 0 0,-1-2 0 16,-1-5 0-16,-3-3 0 0,0-5 0 16,-4-3 0-16,-1-4 0 15,-3-2 0-15,-2-1 0 0,0 0 0 16,-4 4 0-16,1 1 0 0,-7 0 0 15,4-1 0-15,0 0-197 0,2 5-2172 16,2 0-488-16</inkml:trace>
  <inkml:trace contextRef="#ctx0" brushRef="#br0" timeOffset="11831.6">1151 8822 5254 0,'0'0'1196'0,"-18"45"-315"16,10-20-20-16,-1 0-861 15,3 1 0-15,6 0 0 0,0 0 0 0,0-2 0 16,0-4 0-16,10-4 0 16,-3-4 0-16,1-3 0 0,-2-3 0 15,0-3 0-15,-4-2 0 0,2 0 0 16,1-1 0-16,-1 0 0 0,2-5 0 16,6-7 0-16,3-9 0 15,1-9 0-15,1-5 0 0,1-2 0 16,-7 4 0-16,-1 5 0 0,-8 8 0 15,2 7 0-15,-2 3 0 0,-2 5-1625 16,2 1-316-16,3-1-505 0</inkml:trace>
  <inkml:trace contextRef="#ctx0" brushRef="#br0" timeOffset="12067.93">1354 8879 3713 0,'0'0'1429'0,"-4"47"-537"15,-2-23 409-15,-1-2-701 0,5 0-343 16,-4-3-257-16,4-5 0 0,0-5 0 15,2-5 0-15,0-2 0 0,0-2 0 16,0 0 0-16,2-1 0 16,0-5 0-16,4-9 0 0,5-7 0 15,1-8 0-15,3-1 0 0,-3 4 0 16,-4 9 0-16,-2 7 0 0,-3 8 0 16,-3 3 0-16,2 0 0 15,0 1 0-15,4 5 0 0,2 4 0 16,2 3 0-16,3 3 0 0,-1 0 0 15,1-4 0-15,-3-2 0 0,0-4-985 16,-6-2-280-16,3-1-464 0</inkml:trace>
  <inkml:trace contextRef="#ctx0" brushRef="#br0" timeOffset="12341.07">1616 8885 7567 0,'0'0'625'0,"0"0"-625"0,-39-35 0 16,29 29 0-16,2 2 0 16,1 3 0-16,3 0 0 0,-2 1 0 15,0 0 0-15,-2 6 0 0,-1 9 0 16,1 8 0-16,6 3 0 0,2 2 0 16,2-6 0-16,8-3 0 15,5-3 0-15,6-6 0 0,5-6 0 16,1-4 0-16,4-3 0 0,0-8 0 15,-6-6 0-15,-4-4 0 0,-7-7-989 16,-5 7-1132-16,-3-6-1129 0</inkml:trace>
  <inkml:trace contextRef="#ctx0" brushRef="#br0" timeOffset="12478.9">1703 8495 6875 0,'0'0'1280'0,"0"0"-1243"0,-8 40-37 16,6-3 0-16,-8 12 0 0,1 3 0 15,1 6 0-15,2 1 0 0,6 0 0 16,2-3 0-16,8 0 0 16,5-4 0-16,3-4 0 0,-3-13 0 15,6-4-1866-15</inkml:trace>
  <inkml:trace contextRef="#ctx0" brushRef="#br0" timeOffset="12899.86">2104 9110 7251 0,'0'0'724'0,"0"0"-507"0,-29 55-217 16,19-15 0-16,6 9 0 0,4 1 0 16,0 2 0-16,0-1 0 0,2-1 0 15,2-3 0-15,0-3 0 0,-2-5 0 16,0-3 0-16,5-6 0 16,-7-11-1221-16,0-7-884 0,2-9-1681 0</inkml:trace>
  <inkml:trace contextRef="#ctx0" brushRef="#br0" timeOffset="13212.07">2106 8960 6923 0,'0'0'396'0,"-20"-37"168"0,16 18-255 15,4 4-309-15,6-3 0 0,6 1 0 16,7 2 0-16,1 1 0 0,7 3 0 15,4 4 0-15,0 3 0 0,7 4 0 16,-5 6 0-16,-2 6 0 0,-11 6 0 16,-7 3 0-16,-9 5 0 0,-8 3-161 15,-11 3 133-15,-7 2 28 16,-7 0 160-16,-2 0-131 0,-5-3-29 16,5-6 0-16,9-7 0 0,5-7 0 15,3-6 0-15,7-4 0 0,7-1 0 16,0-6 0-16,13-6-189 0,12-4-187 15,6-4-552-15,0-1-73 0,-4 8-143 16,-7 5-2542-16</inkml:trace>
  <inkml:trace contextRef="#ctx0" brushRef="#br0" timeOffset="13458.81">2375 9187 5570 0,'0'0'1297'16,"0"0"-569"-16,0 0-131 0,0 0-597 16,0 0 0-16,0 0 0 0,-21-46 0 15,26 21 0-15,7-1 0 16,0 4 0-16,1 0 0 0,3 2 0 16,-5 3 0-16,1 2 0 0,-4 3 0 15,-1 1 0-15,-1 3 0 0,-2 2 0 16,-4 0 0-16,4 2 0 0,2-1 0 15,-4 0-277-15,2 2-1079 16,1 3-393-16</inkml:trace>
  <inkml:trace contextRef="#ctx0" brushRef="#br0" timeOffset="13696.16">2501 9018 4289 0,'0'0'1785'15,"0"0"-912"-15,0 0-49 0,0 0-403 16,50 20-421-16,-21-28 0 0,4-8 0 15,-2-4 0-15,-4-3 0 0,-2 0 0 16,-5 0 0-16,-3 4 0 0,-13 3 0 16,-2 1 0-16,-4 3 0 0,-8 3 0 15,-5 4 0-15,-6 4 0 0,-3 6 0 16,-3 8 0-16,-2 9 0 16,-2 5 0-16,6 6 0 0,-2 1 0 15,8 2 0-15,9-3 0 0,10-1 0 16,8-5 0-16,9-3 0 15,10-5 0-15,8-8 0 0,4-6 0 0,7-5 0 16,-11-3-1974-16,-2-5-303 0</inkml:trace>
  <inkml:trace contextRef="#ctx0" brushRef="#br0" timeOffset="14032.82">3006 8900 6851 0,'0'0'1032'15,"-40"-18"-723"-15,18 12-309 0,-1 5 0 16,-2 1 0-16,0 3 0 0,5 4 0 16,-1-2 0-16,4 2 0 0,7-1 0 15,4-2 0-15,4 0 0 16,2 2 0-16,6 3 0 0,6 3 0 16,13-1 0-16,2 0 0 0,4-5 0 15,2 0 0-15,2-1 0 0,-6-1 0 16,0 1 0-16,-4 1 0 15,-11-1 0-15,-5 1-193 0,-5 0 153 16,-4 2 40-16,-4 5 112 0,-11 2 9 16,-1 1-121-16,-9 3 0 0,-4-2 0 15,-2 1 0-15,-4-1 0 0,2-5 0 16,0-3 0-16,8-2 0 0,4-2-193 16,11-3-671-16,6-1-1281 15,6-2-8-15</inkml:trace>
  <inkml:trace contextRef="#ctx0" brushRef="#br0" timeOffset="14376.22">3270 8872 6310 0,'0'0'841'16,"-33"-1"111"-16,12 1-863 0,5 0-89 15,-3 4 0-15,3-1 0 0,1 1 0 16,3 0 0-16,6-1 0 0,2 0 0 15,-3 2 0-15,5 3 0 0,0 4 0 16,2 0 0-16,2 2 0 16,7-2 0-16,3-3 0 0,7-1 0 15,-5 0 0-15,9-3 0 0,-3-2 0 16,1 0 0-16,0 0 0 0,-5 0 0 16,-1 1 0-16,-5 1 0 15,-4-1 0-15,-6 1 0 0,0 3 0 16,-8 5 0-16,-2 2 0 0,-3 2 0 15,-5-2 0-15,3-4 0 0,1-5 0 16,-3-1 0-16,3-2 0 0,-3-3 0 16,3 1 0-16,-1-1 0 15,5 0-489-15,4-1-575 0,2-1-357 16,4-4-2757-16</inkml:trace>
  <inkml:trace contextRef="#ctx0" brushRef="#br0" timeOffset="14703.65">3363 8945 5834 0,'0'0'608'0,"0"0"85"0,0 0-213 16,0 0-208-16,0 0 33 15,0 0-305-15,0 0 0 0,2 68 0 16,-4-20 0-16,-6 5 0 0,6-4 0 15,2-10 0-15,6-5 0 0,15-8 0 16,-1-5 0-16,7-7 0 0,4-10 0 16,0-4 0-16,0-11 0 0,-4-10 0 15,0-6 0-15,-6-7 0 16,-7-3 0-16,-1-5 0 0,-7-2 0 16,-6-3 0-16,-2 0 0 0,-4 5 0 15,-3 6 0-15,5 8 0 0,-2 7 0 16,2 8 0-16,4 6 0 0,-2 4 0 15,2 3-1105-15,0 0-392 0,2 6-636 16</inkml:trace>
  <inkml:trace contextRef="#ctx0" brushRef="#br0" timeOffset="14923.68">3702 9262 4910 0,'0'0'1036'0,"0"0"-303"0,11-42 183 16,-3 14-620-16,-6-3-56 0,2 4-179 16,0-1-61-16,2 0 0 0,1 1 0 15,7 1 0-15,3 1 0 16,1 1 0-16,5 4 0 0,-7 6 0 16,1 4 0-16,2 3 0 0,-9 4 0 15,2 2 0-15,-5 1-653 16,1 1-664-16,-8 4-2100 0</inkml:trace>
  <inkml:trace contextRef="#ctx0" brushRef="#br0" timeOffset="15162.47">3930 9025 3917 0,'0'0'1145'0,"0"0"239"0,49 11-531 16,-30-14-221-16,-3-8-371 16,3-4-261-16,-5-4 0 0,1-2 0 15,-9-1 0-15,-2-2 0 0,-4 0 0 16,-4-1 0-16,-10 3 0 0,1 0 0 15,-7 8 0-15,-3 8 0 0,-2 6 0 16,4 11 0-16,-6 12 0 0,7 8 0 16,1 8 0-16,1 5 0 0,9 0 0 15,7-2 0-15,4-4 0 16,17-6 0-16,0-3 0 0,14-5 0 16,10-7 0-16,5-7 0 0,9-8 0 15,1-4 0-15,-4-8 0 0,2-6-193 16,-17 3-2524-16,-4-3-1737 0</inkml:trace>
  <inkml:trace contextRef="#ctx0" brushRef="#br0" timeOffset="15617.07">858 9511 7311 0,'0'0'881'0,"0"0"-881"0,0 0 0 0,0 0 0 0,0 0 0 0,0 51 0 16,-13-11 0-16,5 3 0 0,0-6 0 15,4-3 0-15,2-5 0 16,2-7 0-16,0-8-633 0,0-3-1120 0</inkml:trace>
  <inkml:trace contextRef="#ctx0" brushRef="#br0" timeOffset="15787.97">879 9278 7799 0,'0'0'393'0,"0"0"-393"0,0 0 0 16,0 0 0-16,0 0 0 0,0 0 0 16,0 0 0-16,-11 39-1393 15,11-21-372-15,11 8-336 0</inkml:trace>
  <inkml:trace contextRef="#ctx0" brushRef="#br0" timeOffset="15974.83">926 9875 6715 0,'0'0'1316'0,"0"0"-1155"0,0 0-161 0,0 0 0 16,10-46 0-16,9 2 0 0,6-7 0 16,0 0 0-16,1 8 0 15,-5 14 0-15,-4 8 0 0,-3 11 0 16,-10 5 0-16,0 5 0 0,3 2 0 15,-1 12 0-15,2 10 0 16,0 8 0-16,-1 4 0 0,-1 1 0 16,4-6 0-16,5-2 0 0,1-5 0 15,-1-9 0-15,-3-3-2510 0</inkml:trace>
  <inkml:trace contextRef="#ctx0" brushRef="#br0" timeOffset="16868.78">2189 9731 3133 0,'0'0'1673'0,"0"0"-1069"16,-6 36 80-16,2-29 77 16,2-1-393-16,2-4-28 0,-4 1 136 15,-1-2-323-15,3-1-153 0,0 0 0 16,2-7 0-16,-2-10 0 0,4-10 0 15,4-5 0-15,5-6 0 0,5 2 0 16,1 7 0-16,1 2 0 0,5 3 0 16,-2 4 0-16,-5 3 0 15,5 3 0-15,0 2 0 0,-7 5 0 16,5 1 0-16,-5 2-1129 0,-3 3-460 0</inkml:trace>
  <inkml:trace contextRef="#ctx0" brushRef="#br0" timeOffset="17181.24">2538 9575 5942 0,'0'0'769'15,"0"0"-129"-15,-20-35 201 0,9 26-841 16,-3 2 0-16,-3 2 0 16,-5 5 0-16,3 3 0 0,0 11 0 15,5 6 0-15,-5 5 0 0,7 3 0 16,4 2 0-16,4 0 0 0,4-3 0 15,6-1 0-15,6-2 0 0,7-4 0 16,4-5 0-16,3-4 0 0,5-10 0 16,2-1 0-16,1-8 0 15,-1-4 0-15,-6-5 0 0,-7-2 0 0,-7-2 0 16,-5-3 0-16,-8 1 0 16,0-2 0-16,-10 2 0 0,-1 2 0 15,-1 2 0-15,-3 2 0 0,-1 4 0 16,5 6-61-16,3 5-919 0,4 1-61 15,4 1-1612-15,0 1-616 0</inkml:trace>
  <inkml:trace contextRef="#ctx0" brushRef="#br0" timeOffset="17500.25">2772 9563 5598 0,'0'0'1373'0,"0"0"-341"0,0 0-843 16,0 0-189-16,0 0 0 0,0 0 0 15,-50-9 0-15,30 9 0 0,-1 9 0 16,0 5 0-16,7 6 0 0,2 4 0 16,5 5 0-16,5-1 0 0,4 4 0 15,7-2 0-15,9-2 0 16,-1-4 0-16,8-6 0 0,1-9 0 16,1-4 0-16,0-5 0 0,-2-7 0 15,-2-7 0-15,-5-6 0 0,-5-4 0 16,-5-2 0-16,-4-2 0 0,-4 1 0 15,-2 1 0-15,-2 0 0 16,-4 1 0-16,-3 3 0 0,1 2 0 16,2 4 0-16,1 8 0 0,3 3 0 15,4 3 0-15,0 1-1241 0,0 0-628 16,9 0-464-16</inkml:trace>
  <inkml:trace contextRef="#ctx0" brushRef="#br0" timeOffset="17912.74">2964 9613 3845 0,'0'0'3142'0,"-20"51"-2374"0,9-26-331 16,1-4-437-16,4-8 0 0,0-3 0 15,3-4 0-15,3-5 0 0,0-1 0 16,3 0 0-16,5-10 0 16,6-9 0-16,7-6 0 0,0-3 0 15,-7-1 0-15,1 7 0 0,-1 1 0 16,0 3 0-16,-3 4 0 15,-7 4 0-15,2 5 0 0,-4 3 0 16,2 2 0-16,-4 0 0 0,2 8 0 16,3 8 0-16,-1 3 0 0,-4 2 0 15,2-2 0-15,-2-3 0 0,2-2 0 16,0-5 0-16,2-3 0 16,-4-3 0-16,0-2 0 0,4-1 0 15,2-2 0-15,5-7 0 0,1-7 0 16,9-5 0-16,4-5 0 0,6 0 0 15,0-1 0-15,2 2 0 0,-2 1 0 16,-4 7 0-16,-7 5 0 0,-7 5 0 16,-5 4 0-16,-4 3 0 15,2 7 0-15,-4 11 0 0,7 15 0 16,-3 11 0-16,4 2 0 0,-6 1 0 16,2-11 0-16,5-2 0 0,-1-6 0 15,0-8 0-15,1-4 0 0,-1-6 0 16,-4-4 0-16,0-6-2714 0</inkml:trace>
  <inkml:trace contextRef="#ctx0" brushRef="#br1" timeOffset="36781.1">14470 5439 3473 0,'0'0'2225'0,"0"0"-1505"16,0 0-363-16,0 0 403 0,0-39-352 15,0 26-159-15,0 0-249 0,-4-1 0 16,-2 1 0-16,-5 0 0 15,1 1 0-15,-3-1 0 0,-5 2 0 16,-5-1 0-16,-2 2 0 0,-6 0 0 16,-8-2 0-16,-2 3 0 0,-1-1 0 15,-1 1 0-15,2 1 0 0,-1 0 0 16,5 4 0-16,-4 1 0 0,8 3 0 16,-3 3 0-16,5 5 0 0,3 3 0 15,-8 3 0-15,5 1 0 0,0 8 0 16,-2-1 0-16,2 6 0 15,-2 0 0-15,4 3 0 0,0 1 0 16,5 2 0-16,-1 5 0 0,2 3 0 16,2 3 0-16,-4 5 0 0,7 3 0 15,-3 6 0-15,3 3 0 16,1 6 0-16,1 1 0 0,1 2 0 16,5 2 0-16,-3 1 0 0,5 3 0 15,2 2 0-15,6 0 0 16,0-1 0-16,10-3 0 0,11-7 0 15,6-4 0-15,10-5 0 0,15-6 0 16,6-4 0-16,14-9 0 0,2-8 0 16,9-8 0-16,-4-12 0 0,5-10 0 15,1-6 0-15,0-15 0 0,4-10 0 16,-5-10 0-16,-5-11 0 0,-7-4 0 16,-14-6 0-16,-6-10 0 15,-15-6 0-15,-6-8 0 0,-8-10 0 16,-17-8 0-16,-2-9 0 0,-10-7 0 15,-9-3 0-15,-1 8 0 0,1 8 0 16,-1 15 0-16,-1 9 0 0,-3 12 0 16,-5 10 0-16,-2 7 0 0,-4 8 0 15,-2 9 0-15,2 3 0 16,0 4 0-16,0 3 0 0,2 3 0 16,0 2 0-16,8 4-1113 0,-1 2-1536 0</inkml:trace>
  <inkml:trace contextRef="#ctx0" brushRef="#br1" timeOffset="37490.24">13990 5308 2669 0,'0'0'1929'0,"0"0"-613"0,0 0-720 16,0 0-99-16,0 0 211 0,0 0-408 16,0 0-123-16,0 0-177 0,0 0 0 15,0 0 0-15,-14-23 0 0,10-10 0 16,4-16 0-16,0-12 0 15,8-14 0-15,2-1 0 0,7-16 0 16,6-14 0-16,5-13 0 0,10-17 0 16,9-11 0-16,11-14 0 0,12-7 0 15,17-9 0-15,8-1 0 0,11 2 0 16,9-1 0-16,16 4 0 0,1 5 0 16,4 4 0-16,-3 11 0 0,-7 16 0 15,-10 13 0-15,-17 17 0 0,-21 18 0 16,-16 16 0-16,-18 17 0 0,-17 18 0 15,-9 8 0-15,-5 7 0 0,-3 9 0 16,-4 2 0-16,-2 7 0 16,0 2 0-16,-4 2 0 0,0-1 0 15,-4 0 0-15,0 2-529 0,-6 0-443 16,4 0-1494-16,-5 0-1031 0</inkml:trace>
  <inkml:trace contextRef="#ctx0" brushRef="#br1" timeOffset="38102.51">16183 1493 6715 0,'0'0'800'0,"-6"-44"-328"0,-4 22-267 0,-5 5-205 0,-1 3 0 15,-5 6 0-15,-1 5 0 0,-3 6 0 16,-2 13 0-16,4 13 0 0,-2 11 0 16,1 11 0-16,5 8 0 0,4 3 0 15,9 0 0-15,6-3 0 16,6-6 0-16,11-11 0 0,4-8 0 15,6-14 0-15,4-13 0 0,10-9 0 16,-4-15 0-16,9-13 0 0,-18 5-777 16,3-7-932-16</inkml:trace>
  <inkml:trace contextRef="#ctx0" brushRef="#br1" timeOffset="38287.53">16279 909 6759 0,'0'0'308'0,"0"0"-72"0,-27 58 136 16,16-14 145-16,1 4-517 0,4 2 0 15,-5 4 0-15,5 4 0 16,2 4 0-16,-2 3 0 0,6 3 0 0,0-1 0 16,0-4 0-16,6-3 0 0,2-9 0 15,5-10 0-15,-3-12-781 16,5-13-588-16,-5-11-3557 0</inkml:trace>
  <inkml:trace contextRef="#ctx0" brushRef="#br1" timeOffset="38451.06">16425 1436 6699 0,'-6'38'788'0,"6"-3"-324"0,-4 9-223 16,4-1-241-16,-2-1 0 0,2-2 0 15,0-2 0-15,0-6 0 16,2-8-29-16,0-7-1519 0,0-6-886 0</inkml:trace>
  <inkml:trace contextRef="#ctx0" brushRef="#br1" timeOffset="38598.79">16440 1009 8123 0,'0'0'69'0,"0"0"-69"0,0 0 0 16,0 0 0-16,0 0-65 0,0 0-1724 16,0 0-1008-16</inkml:trace>
  <inkml:trace contextRef="#ctx0" brushRef="#br1" timeOffset="39141.24">16611 1799 3009 0,'0'0'636'0,"0"0"-240"16,17 40 137-16,-17-34-245 0,2-3-60 16,-2-1 220-16,0-2-52 0,0-6 301 15,-6-12 447-15,0-6-744 16,-3-7-383-16,3-3-17 0,6-1 0 15,-2-6 0-15,2-1 0 0,6-3 0 16,5 2 0-16,5 3 0 0,5 5 0 16,-1 8 0-16,3 3 0 15,-2 6 0-15,0 5 0 0,-1 6 0 16,-5 6-77-16,-7 1-1475 0,0 6-3327 0</inkml:trace>
  <inkml:trace contextRef="#ctx0" brushRef="#br1" timeOffset="39418.6">16886 1678 6210 0,'0'0'845'0,"0"0"-413"15,0 0 273-15,0 0-705 0,0 0 0 16,0 0 0-16,38-50 0 0,-32 21 0 16,-4-2 0-16,-2 1 0 0,-2 1 0 15,-4 2 0-15,-1 10 0 16,3 7 0-16,-6 7 0 0,-3 7 0 15,-5 14 0-15,-1 10 0 0,-1 11 0 16,1 5 0-16,2 3 0 0,7-1 0 16,10-4 0-16,0-7 0 15,10-7 0-15,7-8 0 0,4-6 0 16,6-8 0-16,-3-6 0 0,9-9 0 16,-2-5 0-16,5-11 0 0,-3-4-753 15,-7 6-1096-15,-1-4-1320 0</inkml:trace>
  <inkml:trace contextRef="#ctx0" brushRef="#br1" timeOffset="39774.23">17265 1449 5398 0,'0'0'880'0,"20"-39"-247"0,-18 23 383 16,-8 8-751-16,-4 5-265 0,-3 5 0 15,-7 10 0-15,-1 9 0 0,-4 7 0 16,3 7 0-16,-3 3 0 0,4 1 0 15,2 2 0-15,5-3 0 16,10-3 0-16,2-4 0 0,2-6 0 16,12-4 0-16,5-6 0 0,3-5 0 15,11-8 0-15,5-4 0 0,3-10 0 16,-4-8 0-16,6-6 0 0,-8-5 0 16,-2-2-381-16,-14 8-1552 15,1-3-1304-15</inkml:trace>
  <inkml:trace contextRef="#ctx0" brushRef="#br1" timeOffset="40006.42">17413 845 7347 0,'0'0'784'0,"0"0"-723"0,0 0-61 15,0 0 0-15,0 0 0 0,0 0 0 16,-6 65 0-16,6-7 0 0,6 11 0 15,5 7 0-15,1 5 0 16,-4 1 0-16,3 2 0 0,-7 0 0 16,0-5 0-16,-2-6 0 0,-2-9 0 15,-2-10 0-15,-2-13 0 0,0-15-1261 16,2-12-4046-16</inkml:trace>
  <inkml:trace contextRef="#ctx0" brushRef="#br1" timeOffset="40161.57">17329 1414 7931 0,'0'0'261'0,"0"0"-261"15,41-17 0-15,-20 12 0 0,-5 1 0 16,5-1 0-16,-5 0 0 0,-1-2 0 16,1 1 0-16,3-3 0 0,0-1 0 15,-9 1-781-15,7-1-2048 0</inkml:trace>
  <inkml:trace contextRef="#ctx0" brushRef="#br1" timeOffset="40531">17744 1448 7267 0,'0'0'420'16,"-10"40"-140"-16,2-9-55 0,3 2-225 15,1 1 0-15,-2 1 0 0,6-3 0 16,0-5 0-16,0-5 0 0,0-8 0 16,6-6-545-16,-6-4-1244 15,4-5-1152-15</inkml:trace>
  <inkml:trace contextRef="#ctx0" brushRef="#br1" timeOffset="40686.99">17765 1018 8059 0,'0'0'133'0,"0"0"-133"0,0 0 0 16,0 0 0-16,0 0 0 0,0 0 0 15,0 0 0-15,0 0-441 0,0 60-1260 16,10-36-108-16,1 0-1316 0</inkml:trace>
  <inkml:trace contextRef="#ctx0" brushRef="#br1" timeOffset="40933.21">17889 1376 5818 0,'0'0'1373'0,"0"44"-885"0,2-16 25 15,2 1-513-15,-4 1 0 16,4 1 0-16,-2 2 0 0,2-1 0 15,3 0 0-15,3-2 0 0,-2-3 0 16,0-3 0-16,-3-9 0 0,3-4 0 16,-6-7 0-16,2-4 0 15,2 0 0-15,0-11 0 0,5-14 0 16,-1-7 0-16,0-9 0 0,1-4 0 16,-5 2 0-16,4-1 0 0,-1 0 0 15,-1 4 0-15,2 5 0 0,1 8 0 16,-7 7-1654-16,4 7-1231 0</inkml:trace>
  <inkml:trace contextRef="#ctx0" brushRef="#br1" timeOffset="41068.91">18135 1391 6875 0,'-4'34'1004'0,"0"0"-691"0,-3 3-313 15,1-2 0-15,2-1 0 0,0-4 0 16,4-5 0-16,0-7 0 0,6-4 0 15,2-5 0-15,3-7 0 0,-1-5-297 16,0-3-1256-16,-3-10-3625 0</inkml:trace>
  <inkml:trace contextRef="#ctx0" brushRef="#br1" timeOffset="41225.51">18284 827 8019 0,'0'0'173'0,"0"0"-173"15,0 0 0-15,0 0 0 16,0 0 0-16,0 0 0 0,0 0 0 16,-23 39 0-16,29-28-905 0,4 2 32 15,1-4-1176-15,-1 2-764 0</inkml:trace>
  <inkml:trace contextRef="#ctx0" brushRef="#br1" timeOffset="41418.82">18337 906 4542 0,'0'0'872'0,"0"0"116"0,5 55-327 16,1-26-73-16,-2 6-47 15,-4 2-541-15,4 3 0 0,-2 4 0 16,2 1 0-16,-2 3 0 0,0 4 0 16,-2 3 0-16,-2 2 0 0,-6 1 0 15,-2-3 0-15,-5-5 0 0,5-4 0 16,0-6 0-16,3-14-1033 0,1-7-2757 0</inkml:trace>
  <inkml:trace contextRef="#ctx0" brushRef="#br1" timeOffset="41991.13">18222 1380 7931 0,'0'0'44'15,"0"0"173"-15,0 0-217 0,0 0 0 16,0 0 0-16,45 16 0 0,-32-10 0 15,1-4 0-15,3-2 0 0,3-2 0 16,5-5 0-16,-2-3 0 0,4-2 0 16,0-1-145-16,-3-1-1227 15,-7 0 111-15,1-2 249 0,-5-1-81 16,-3 0 1093-16,1-1 100 0,-11 3 640 16,4 7-103-16,-4 2-21 0,-4 6 312 15,-1 0-495-15,-3 11-173 0,-6 11-56 16,-1 5-28-16,5 5-24 0,4-1-12 15,6-7-140-15,0-4 36 0,0-3 36 16,10-5-68-16,2-6 28 16,3-4 72-16,1-2-48 0,-1-8 48 15,1-3-15-15,3-2-89 0,-7-2 0 16,-1 2 0-16,-5 3 0 0,-2 2 0 16,2 3 0-16,-6 2 0 0,4 2 0 15,-2 1 0-15,3 3 0 16,1 11 0-16,4 12 0 0,0 10 0 15,1 6 0-15,-1 5 0 0,1 2 0 16,3 4 0-16,-4 6 0 0,-3 2 0 16,-3 3 0-16,-11 1 0 15,-11 3 0-15,-9-1 0 0,-8 3 0 16,-9-2 0-16,-7-3 0 0,-7-5 0 16,0-7 0-16,-6-11 0 0,2-10 0 15,4-9 0-15,8-14 0 0,5-11 0 16,8-17 0-16,6-13 0 0,10-13 0 15,9-9 0-15,14-3 0 0,18-5 0 16,18 2 0-16,13 0 0 16,7-1 0-16,6 3 0 0,-2 3 0 15,-10 2-325-15,-19 14-1796 0,-8 4-2349 0</inkml:trace>
  <inkml:trace contextRef="#ctx0" brushRef="#br1" timeOffset="42602.87">16556 2153 5482 0,'0'0'1020'0,"-21"-43"-283"0,8 20 216 15,-5 3-953-15,1 1 0 0,1-1 0 16,-9 2 0-16,4 2 0 0,-1 4 0 15,-5 4 0-15,0 6 0 0,-4 2 0 16,0 6 0-16,-4 7 0 16,4 4 0-16,-2 6 0 0,10 3 0 15,-2 4 0-15,11-2 0 0,7 3 0 16,7 2 0-16,5 2 0 0,11 3 0 16,9 1 0-16,4 4 0 15,10 2 0-15,0 2 0 0,-1 5 0 16,-7 4 0-16,-7 4 0 0,-11 2 0 15,-3 1 0-15,-6-4 0 0,-4-3 0 16,0-5 0-16,-4-8 0 0,-6-4 0 16,-1-7 0-16,-5-10-977 15,4-4 152-15,1-9-191 0,1-6-2222 0</inkml:trace>
  <inkml:trace contextRef="#ctx0" brushRef="#br1" timeOffset="42770.23">16214 2700 6254 0,'0'0'793'16,"0"0"63"-16,38-5-567 0,-20 5-289 16,1 0 0-16,0 0 0 0,3-2 0 15,3-3 0-15,2-2 0 0,10-3 0 16,-2-1 0-16,-4 1-1245 0,-2-2-524 16</inkml:trace>
  <inkml:trace contextRef="#ctx0" brushRef="#br1" timeOffset="43031.08">16651 2610 6587 0,'0'0'968'0,"-33"1"-331"0,12 5-637 16,0 8 0-16,1 7 0 15,-3 9 0-15,4 4 0 0,3 2 0 16,3-4 0-16,5-3 0 0,8-7 0 16,10-4 0-16,5-6 0 0,5-8 0 15,3-3 0-15,2-4 0 0,-2-9 0 16,2-2 0-16,-9-4 0 0,1 0 0 15,-3 3 0-15,-4 1 0 0,-3 3 0 16,-3 4 0-16,-2 2 0 16,2 4 0-16,-4 1 0 0,6 8 0 15,-2 9 0-15,7 3 0 0,1 1 0 16,3-2 0-16,1-5 0 0,11-5 0 16,2-6-1133-16,-8-2-556 0,1-3-988 15</inkml:trace>
  <inkml:trace contextRef="#ctx0" brushRef="#br1" timeOffset="43249.71">17076 2585 7871 0,'0'0'321'0,"-47"-18"-321"0,24 18 0 16,3 9 0-16,-5 7 0 0,4 8 0 15,2 4 0-15,1 5 0 0,1 6 0 16,13 2 0-16,2-3 0 0,4-4 0 15,17-6 0-15,4-6 0 16,8-8 0-16,10-8 0 0,2-6 0 16,3-7 0-16,1-6 0 0,-3-4 0 15,-3-3 0-15,-14 3-273 0,-6-2-1280 16</inkml:trace>
  <inkml:trace contextRef="#ctx0" brushRef="#br1" timeOffset="43467.4">17302 2080 8047 0,'0'0'145'16,"0"0"-145"-16,0 0 0 0,0 0 0 16,-17 48 0-16,13-6 0 0,4 8 0 15,4 4 0-15,2 3 0 0,9 4 0 16,-3 5 0-16,3 3 0 0,-1-4 0 15,-1-2 0-15,1-5 0 16,-8-5 0-16,-2-3 0 0,-4-7 0 16,-4-15-2290-16,-2-8-843 0</inkml:trace>
  <inkml:trace contextRef="#ctx0" brushRef="#br1" timeOffset="43636.79">17223 2528 6126 0,'0'0'1037'0,"0"0"-341"15,31-40-363-15,-31 37-333 0,4 2 0 16,-2 1 0-16,3 0 0 0,1 0 0 16,-2 0 0-16,10 1 0 15,7-1 0-15,8 0 0 0,6-3 0 16,-8-2-865-16,0 0-924 0</inkml:trace>
  <inkml:trace contextRef="#ctx0" brushRef="#br1" timeOffset="43947.57">17653 2541 7183 0,'0'0'1009'0,"0"0"-1009"16,-43-2 0-16,28 2 0 0,1 7 0 15,4 2 0-15,-3 3 0 0,3 3 0 16,2 4 0-16,1 2 0 0,1 1 0 16,6 3 0-16,4-2 0 15,2-1 0-15,1-3 0 0,7-4 0 16,3-4 0-16,-1-3 0 0,9-5 0 15,-4-3 0-15,1-4 0 0,-1-3 0 16,0-5 0-16,-5-3 0 0,1-2 0 16,-7-2 0-16,-6-2 0 15,-4 2 0-15,0-2 0 0,-6-1 0 16,-2 1 0-16,-5 1 0 0,-1 1 0 16,4 1 0-16,-1 5 0 0,3 4 0 15,6 4 0-15,2 1 0 0,0 3-621 16,2 0-239-16,0 1-101 0,6 1-912 15,-1 3 485-15</inkml:trace>
  <inkml:trace contextRef="#ctx0" brushRef="#br1" timeOffset="44132.58">17802 2741 3353 0,'0'0'1361'0,"0"0"-749"0,0 0 52 16,25 34 25-16,-21-32-309 15,-2-2 60-15,2-4 253 0,-4-6-693 16,4-9 0-16,-2-9 0 0,3-2 0 15,1-2 0-15,4-2 0 0,7 1 0 16,3 1 0-16,5 1 0 0,2 2 0 16,0 5 0-16,0 5 0 15,-3 2 0-15,1 6 0 0,-6 0 0 16,-9 4 0-16,1-3-109 0</inkml:trace>
  <inkml:trace contextRef="#ctx0" brushRef="#br1" timeOffset="46542.05">14708 7999 1892 0,'0'0'3238'0,"0"0"-1805"16,0 0-745-16,0 0-8 0,0 0-419 15,0 0-261-15,0 0 0 0,0 0 0 16,0 0 0-16,-19-16 0 0,19 20 0 16,2 5 0-16,8 10 0 0,1 8 0 15,5 9 0-15,-1 3 0 0,1 6 0 16,1 6 0-16,1 6 0 16,-1 3 0-16,4 5 0 0,1 3 0 15,7 0 0-15,0 2 0 0,2 0 0 16,4-3 0-16,-2-2 0 0,3-5 0 15,1-6 0-15,-4-3 0 0,2-4 0 16,-8-2 0-16,0-3 0 16,-7-4 0-16,-3-6 0 0,-7-5 0 15,-1-8 0-15,-3-7 0 0,-6-8 0 16,0-4 0-16,-6-2 0 0,-9-12 0 16,-1-14 0-16,-11-13-1245 15,2 3-1012-15,0-6-2353 0</inkml:trace>
  <inkml:trace contextRef="#ctx0" brushRef="#br1" timeOffset="47115.54">14679 7926 4818 0,'0'0'904'0,"0"0"237"0,0 0-489 0,0 0-116 0,0 0-395 16,0 0-141-16,-36-15 0 0,24 33 0 15,-2 6 0-15,-3 6 0 0,-2 2 0 16,7 0 0-16,2 0 0 16,-1-1 0-16,1 2 0 0,0-1 0 15,-1 0 0-15,5-2 0 0,0-6 0 16,-2-4 0-16,8-8 0 15,-2-5 0-15,2-5 0 0,0-2-125 16,0 0-359-16,0-8-348 0,2-8 367 16,2-10 25-16,2-4-444 0,-2-4 255 15,2-1-15-15,5 0-24 0,-1 2-56 16,7 1 423-16,-3 1 301 0,3 5 505 16,3 4 187-16,-3 6 693 0,-3 8-481 15,7 3 40-15,0 4 449 16,5 1-1020-16,6 0-373 0,5 0 0 15,4 1 0-15,2 0 0 0,1 2 0 16,-3 0 0-16,-10 2 0 0,-6 1 0 16,-13-2 0-16,-1-2 0 0,-7-1-3714 0</inkml:trace>
  <inkml:trace contextRef="#ctx0" brushRef="#br1" timeOffset="49084.65">15295 9249 1144 0,'0'0'616'16,"0"0"1569"-16,0 0-564 0,0 0-689 15,0 0-151-15,0 0 132 0,0 0-913 16,0 0 0-16,0 0 0 0,-17-24 0 16,17 24 0-16,2 4 0 15,8 4 0-15,11 5 0 0,10 1 0 16,11-2 0-16,1-5 0 0,4-7 0 15,5-2 0-15,-6-9 0 0,-3-2 0 16,-6-1 0-16,-2-1 0 0,-6-5 0 16,-8 4 0-16,-7-4-729 0</inkml:trace>
  <inkml:trace contextRef="#ctx0" brushRef="#br1" timeOffset="50106.16">16095 9212 2589 0,'0'0'2257'0,"0"0"-885"0,0 0-671 16,0 0-21-16,0 0-87 0,0 0-593 15,0 0 0-15,-44-36 0 0,21 31 0 16,-1 1 0-16,-1 6 0 0,2 11 0 16,7 9 0-16,-3 10 0 15,2 8 0-15,7 7 0 0,0-1 0 16,8-2 0-16,2-6 0 0,10-7 0 15,7-7 0-15,3-9 0 0,7-11 0 16,10-7 0-16,5-14 0 0,-1-12-301 16,-12 5-1124-16,0-7-776 0</inkml:trace>
  <inkml:trace contextRef="#ctx0" brushRef="#br1" timeOffset="50290.74">16150 8709 5662 0,'0'0'913'0,"0"0"227"0,0 0-663 16,0 0-477-16,-10 37 0 0,6-2 0 15,-2 11 0-15,6 4 0 0,-4 1 0 16,4 4 0-16,0 4 0 16,4 4 0-16,0 2 0 0,2 1 0 15,-2-5 0-15,2-4 0 0,1-8 0 16,3-10-65-16,-4-14-1315 0,2-10-2262 0</inkml:trace>
  <inkml:trace contextRef="#ctx0" brushRef="#br1" timeOffset="50463">16310 9216 6735 0,'0'0'1288'0,"-13"59"-1119"15,9-23-169-15,-2 0 0 0,-2 1 0 16,1 0 0-16,7-6 0 0,0-4 0 15,7-6 0-15,1-3 0 16,2-5 0-16,3-9-1113 0,1-4-684 16,-8-5-952-16</inkml:trace>
  <inkml:trace contextRef="#ctx0" brushRef="#br1" timeOffset="50585.58">16454 8961 7019 0,'0'0'892'0,"0"0"-611"0,0 0-281 15,0 0 0-15,0 0 0 0,0 0 0 16,0 0 0-16,-37 3 0 0,35 15-573 16,2-6-1156-16,2 0-548 0</inkml:trace>
  <inkml:trace contextRef="#ctx0" brushRef="#br1" timeOffset="50946.51">16591 9229 4550 0,'0'0'840'15,"-9"-43"-360"-15,9 25 341 0,0 7-449 16,-2 4 80-16,-6 1 160 0,-2 2-547 16,-3 3-65-16,-3 1 0 15,1 7 0-15,1 2 0 0,1 8 0 16,3-2 0-16,6 2 0 0,4 0 0 15,8-1 0-15,5-1 0 0,7 0 0 16,1-3 0-16,6-2 0 0,0-1 0 16,0 0 0-16,-3-2 0 15,-7 2 0-15,-3-1 0 0,-9 0 0 16,-3 3 0-16,-4 2 0 0,-9 2 0 16,-7 3 0-16,-9 3 0 0,-4 1 0 15,-11 1 0-15,3-2 0 0,-6-2 0 16,7-3 0-16,5-4 0 15,4-6 0-15,13-6 0 0,10-10-601 16,6-10-287-16,6 1-1413 0,8-9-885 0</inkml:trace>
  <inkml:trace contextRef="#ctx0" brushRef="#br1" timeOffset="51376.75">16787 8735 6330 0,'0'0'481'0,"0"0"571"0,0 0-723 16,0 0-329-16,0 0 0 15,0 0 0-15,0 0 0 0,-12 60 0 16,12-11 0-16,2 8 0 0,4 3 0 15,-2-1 0-15,2 6 0 0,-2 0 0 16,-4 1 0-16,0-2 0 0,-4-5 0 16,-2-4 0-16,-4-5 0 15,4-8 0-15,-9-7-1073 0,9-14-464 0,-4-7-3125 16</inkml:trace>
  <inkml:trace contextRef="#ctx0" brushRef="#br1" timeOffset="51530.7">16709 9259 6466 0,'0'0'1017'0,"0"0"-425"16,0 0-475-16,0 0-117 0,0 0 0 15,0 0 0-15,0 0 0 0,45-11 0 16,-22 14 0-16,6-1 0 0,8-2-301 16,0-4-743-16,-10-1-1906 15,0 0-843-15</inkml:trace>
  <inkml:trace contextRef="#ctx0" brushRef="#br1" timeOffset="52074.47">17043 9176 5802 0,'0'0'492'0,"-41"-13"581"16,20 13-673-16,-5 9-204 15,5 8-24-15,4 5-164 0,1 5 24 16,1 3-15-16,1 2-17 0,8-3 0 16,4-3 0-16,2-4 0 0,2-3 0 15,8-3 0-15,0-4 0 0,5-5 0 16,-3-7 0-16,7-3 0 0,-1-10 0 15,-3-6 0-15,6-2 0 16,-9-3 0-16,7 1 0 0,-7 2 0 16,-2 3 0-16,1 7 0 0,-5 4 0 15,-2 4 0-15,0 3 0 0,-2 0 0 16,2 1 0-16,2 6 0 0,-1 6 0 16,1 4 0-16,-2 1 0 15,0-2 0-15,-4 2 0 0,0 1-33 16,-4 0-19-16,4 0 52 0,-4-3 0 15,2 0-52-15,-2-2-60 0,-1-2-48 16,3-3 36-16,-2-2 72 0,4-4-60 16,0 0-40-16,0-1 56 15,0 0-84-15,6-2 80 0,3 0 80 16,3-5 16-16,5-3-24 0,-3-3 28 16,3-2 92-16,-3-2-36 0,-3 3 28 15,-5-4 96-15,0 0-20 0,-2-4 64 16,0 0 228-16,-4-5-423 0,2-5-29 15,7 3 0-15,-3-2 0 0,4 5 0 16,0 7 0-16,-3 7 0 16,-3 6 0-16,-2 4 0 0,2 2 0 15,6 11 0-15,5 12 0 0,-3 9 0 16,3 5 0-16,-5 4 0 16,0-3 0-16,-4 0 0 0,1-3 0 15,-3-3 0-15,-4-6 0 0,6-4 0 16,-2-8 0-16,2-6 0 0,-6-6-1694 15,7-4-975-15</inkml:trace>
  <inkml:trace contextRef="#ctx0" brushRef="#br1" timeOffset="52367.13">17585 9271 6226 0,'0'0'1313'0,"0"0"-660"0,0 0-653 16,0 0 0-16,-52-18 0 15,30 40 0-15,-7 4 0 0,2 8 0 16,8 2 0-16,5-1 0 0,5-1 0 15,9-5 0-15,2-2 0 0,9-6 0 16,1-6 0-16,9-4 0 0,0-4 0 16,-1-6 0-16,-3-2 0 15,6-7 0-15,-9-5 0 0,7-3 0 16,-7-2-1469-16,-4 4-368 0,1 0-740 0</inkml:trace>
  <inkml:trace contextRef="#ctx0" brushRef="#br1" timeOffset="52662.02">17653 9422 4854 0,'0'0'1056'16,"0"0"-680"-16,0 0 553 0,0 0-337 15,0 0-207-15,0 0-385 0,0 0 0 16,21-43 0-16,-17 22 0 0,2 0 0 16,0 0 0-16,5 2 0 15,-1 2 0-15,-4 0 0 0,5 3 0 16,-11 2 0-16,4 5 0 0,-4 2 0 15,-11 4 0-15,1 1 0 0,-11 13 0 16,-3 7 0-16,-3 11 0 0,0 4 0 16,4-1 0-16,5 1 0 15,9-2 0-15,7-4 0 0,6-4 0 0,13-5 0 16,10-5 0-16,4-7 0 16,16-8 0-16,3-5 0 0,-7-5 0 15,1-5-3202-15</inkml:trace>
  <inkml:trace contextRef="#ctx0" brushRef="#br1" timeOffset="53219.67">18594 8833 1968 0,'0'0'2562'15,"-37"-42"-1526"-15,16 22-328 0,0 4 133 16,1 3-517-16,-1 3-36 0,0 5 44 15,-2 5-220-15,-1 8-91 0,3 5-21 16,0 1 0-16,5 1 0 0,-1 3 0 16,5 1 0-16,-1 2 0 0,3 4 0 15,4 3 0-15,0 1 0 16,6 5 0-16,4 5 0 0,4 4 0 16,2 6 0-16,9 2 0 0,-2 2 0 15,7 4 0-15,-1 0 0 16,-6 1 0-16,-1-3 0 0,-3-6 0 0,-7-3 0 15,-6-10 0-15,0-4 0 16,-4-7 0-16,0-9-981 0,1-7-180 16,-7-4-351-16</inkml:trace>
  <inkml:trace contextRef="#ctx0" brushRef="#br1" timeOffset="53374.61">18257 9406 6150 0,'0'0'865'0,"0"0"-417"0,0 0 108 15,43-27-383-15,-16 20-173 0,2 0 0 16,2 0 0-16,2 2 0 0,0-2 0 16,2 1 0-16,0-1 0 15,-1 0 0-15,-1 1-25 0,-2 2-787 16,-11 0-1229-16,-3 3-120 0</inkml:trace>
  <inkml:trace contextRef="#ctx0" brushRef="#br1" timeOffset="53585.09">18631 9551 5578 0,'0'0'856'15,"0"0"-275"-15,0 0 139 0,0 0-364 16,0 0-255-16,0 0-101 16,0 0 0-16,-12-47 0 0,14 10 0 15,6-2 0-15,4 3 0 0,-1 7 0 16,5 2 0-16,-5 6 0 0,3 4 0 15,-4 3 0-15,3 1 0 0,-3 0 0 16,7 1 0-16,-3-3 0 0,7 2-1109 16,-11 2-1240-16,2 1-2385 0</inkml:trace>
  <inkml:trace contextRef="#ctx0" brushRef="#br1" timeOffset="53950.75">18935 9176 6186 0,'0'0'1177'0,"0"0"-445"0,0 0-635 15,-37-22-97-15,22 23 0 0,3 9 0 16,-3 7 0-16,-1 5 0 0,1 9 0 15,3 2 0-15,4 3 0 0,3-1 0 16,5 0 0-16,5-6 0 0,5-3 0 16,4-6 0-16,3-4 0 15,-1-8 0-15,3-5 0 0,-2-3 0 16,-5-7 0-16,5-6 0 0,-7-7 0 16,0-2 0-16,-2-6 0 0,-1-1 0 15,-7-2 0-15,0-4 0 0,0-1 0 16,0-1 0-16,-2 4 0 0,2 3 0 15,0 11-29-15,0 8-1387 16,2 4-329-16</inkml:trace>
  <inkml:trace contextRef="#ctx0" brushRef="#br1" timeOffset="54335.76">19071 9327 5414 0,'0'0'880'0,"-10"55"5"0,4-29 128 16,4-8-1013-16,0-6 0 0,-3-4 0 15,5-7 0-15,0-1 0 0,0 0 0 16,5-8 0-16,1-10 0 0,8-13 0 16,3-6 0-16,-1-2 0 0,3 3 0 15,-7 4 0-15,5 4 0 0,-7 9 0 16,-6 7 0-16,3 7 0 16,-7 5 0-16,0 3 0 0,0 9 0 15,-7 10 0-15,-3 6 0 16,0 4 0-16,3-4 0 0,3-3 0 15,4-4 0-15,0-3 0 0,0-6 0 0,9-3 0 16,1-5 0-16,2-4 0 16,3-6 0-16,1-6 0 0,1-3 0 15,-1-5 0-15,3-1 0 0,0 0 0 16,-5 2 0-16,7 4 0 0,-7 2 0 16,-1 5 0-16,1 5 0 15,-1 6 0-15,-3 8 0 0,0 10 0 16,1 3 0-16,-1 6 0 0,-4 1 0 15,-2-2 0-15,2 0 0 0,-1-3 0 16,5-2 0-16,-4-5 0 0,4-3-721 16,-3-5-1600-16,-3-4-2021 0</inkml:trace>
  <inkml:trace contextRef="#ctx0" brushRef="#br1" timeOffset="55062.11">16140 10004 4962 0,'0'0'804'0,"0"0"-176"0,0 0 237 15,0 0-397-15,0 0-216 0,-45-13-39 16,22 19-213-16,-8 7 0 0,4 6 0 16,0 1 0-16,-4 3 0 0,10-1 0 15,1-2 0-15,9-3 0 16,7-6 0-16,2-5 0 0,2-3 0 16,0 3 0-16,6-1 0 0,11 1 0 15,14-3 0-15,10 2 0 0,1-4 0 16,-5 3 0-16,-4-1 0 15,-4 3 0-15,-8 1 0 0,-9 2-217 16,-6 0 109-16,-2 1 96 0,0-1-20 16,-4 2 32-16,0 0 52 0,-8 3-36 15,-2 1 88-15,-7 3 84 16,-5 1-179-16,-3 0-9 0,-6 0 0 16,2-3 0-16,-2-2 0 0,6-4 0 15,-2-4 0-15,13-5 0 0,3-1 0 16,5-6-153-16,6-4-239 0,4-7-700 15,2-1-145-15,5 2-248 0</inkml:trace>
  <inkml:trace contextRef="#ctx0" brushRef="#br1" timeOffset="55339.36">16334 10069 5138 0,'0'0'1308'15,"0"0"-119"-15,0 0-632 0,0 0-557 16,0 0 0-16,0 0 0 15,0 0 0-15,-31 18 0 0,15 9 0 16,-1 8 0-16,3 3 0 0,8-1 0 16,2 0 0-16,4 1 0 0,4-4 0 15,2-5 0-15,8-6 0 16,3-5 0-16,-1-7 0 0,5-6 0 16,4-5 0-16,-2-5 0 0,3-10 0 15,-1-5 0-15,-8-5 0 0,3-4 0 16,-7-1 0-16,-5-3 0 0,-4 2 0 15,-4 1 0-15,-4 0 0 0,-4 5-113 16,0 3-947-16,-1 5-117 0,3 3-1424 16</inkml:trace>
  <inkml:trace contextRef="#ctx0" brushRef="#br1" timeOffset="55617.07">16508 10049 2653 0,'0'0'3097'0,"-25"48"-2489"15,9-19 133-15,5 3 352 0,1 3-1093 16,0 0 0-16,8-3 0 0,2 0 0 16,2-2 0-16,8-6 0 0,9-2 0 15,1-7 0-15,3-5 0 16,8-6 0-16,0-4 0 0,-2-5 0 16,-4-7 0-16,2-1 0 0,-11-5 0 15,-1-2 0-15,-9-2 0 0,2-3 0 16,-6-3 0-16,-2 0 0 0,0-1 0 15,0 1 0-15,0 3 0 0,-2 1 0 16,-2 5 0-16,0 7 0 0,4 4-1009 16,0 2-168-16,0 5-179 0,4-1-1746 15</inkml:trace>
  <inkml:trace contextRef="#ctx0" brushRef="#br1" timeOffset="55816.55">16760 10336 3293 0,'0'0'552'0,"0"0"473"0,0 0-269 16,6 36-164-16,-6-36 117 0,0 0-285 16,0-9 228-16,-6-11-463 0,2-6-189 15,-2-7 0-15,0-4 0 16,6 1 0-16,0-1 0 0,6 1 0 16,8 4 0-16,3 5 0 0,-1 2 0 15,5 4 0-15,-4 2 0 0,3 2 0 16,1 3 0-16,0 2 0 0,-7 2-1505 15,-1 2-1805-15</inkml:trace>
  <inkml:trace contextRef="#ctx0" brushRef="#br1" timeOffset="56205.19">17128 10010 6122 0,'0'0'1745'15,"0"0"-1420"-15,0 0-325 0,-33-6 0 16,4 13 0-16,0 6 0 0,-6 5 0 16,2 2 0-16,-2 5 0 15,8 2 0-15,2 3 0 0,9 1 0 16,5-2 0-16,11 2 0 0,11 1 0 16,9-2 0-16,7-4 0 0,10-6 0 15,5-5 0-15,1-5 0 0,-2-6 0 16,5-4 0-16,-7-3 0 15,-8-4 0-15,-6-2-189 0,-10-2-971 16,-7 0-345-16,-6 0-3833 0</inkml:trace>
  <inkml:trace contextRef="#ctx0" brushRef="#br1" timeOffset="56596.53">17271 10292 4045 0,'0'0'1845'0,"0"0"-1393"0,0 0-131 16,0 0 143-16,0 0-96 0,39-14-48 15,-12 0 57-15,2-1-377 0,0-2 0 16,-2 0 0-16,-5 0 0 15,-1 1 0-15,-6 0 0 0,-9 0 0 16,0-2 0-16,-6-1 0 0,-6 0 0 16,0 1 0-16,-9 2 0 0,3 5 0 15,-7 4 0-15,-4 7 0 0,-4 8 0 16,-1 9 0-16,-6 5 0 16,8 6 0-16,1 1 0 0,8 2 0 15,5 1 0-15,8-1 0 0,10 0 0 16,10-3 0-16,15-3 0 0,7-3 0 15,7-7 0-15,7-7 0 0,4-3 0 16,6-5 0-16,2-5 0 0,-19-1-501 16,-3-3-2925-16</inkml:trace>
  <inkml:trace contextRef="#ctx0" brushRef="#br1" timeOffset="79521.87">17271 7265 1964 0,'0'0'2414'0,"0"0"-1578"0,0 0 68 15,0 0-315-15,0 0-105 16,0 0 296-16,0 0-559 0,0 0-221 15,20-19 0-15,-20 16 0 0,0 2 0 16,0 0 0-16,0 0 0 0,5 0 0 16,-5-2 0-16,2 1 0 0,-2-3 0 15,2 3 0-15,-2-3 0 16,2-2 0-16,-2 1 0 0,-2-6 0 16,-2-3 0-16,-3-3 0 0,-3 0 0 15,2 0 0-15,-3 3 0 0,-1 1 0 16,2 0 0-16,-1 0 0 0,-3 1 0 15,4 0 0-15,-1-1 0 16,-1 0 0-16,-3-1 0 0,-1-1 0 16,1 0 0-16,-1 0 0 0,-1 3 0 15,-3 0 0-15,-1 5 0 0,0 1 0 16,-6 2 0-16,-4 0 0 0,0 4 0 16,0 0 0-16,-6-1 0 0,0 2 0 15,0 1 0-15,-5 2 0 16,3 2 0-16,-6 1 0 0,1 2 0 15,-1 3 0-15,-3 0 0 0,7 4 0 16,-7 1 0-16,7 3 0 0,-2 5 0 16,1 1 0-16,3 2 0 0,4 5 0 15,8 5 0-15,0 1 0 16,2 3 0-16,5 3 0 0,-1 4 0 16,4 5 0-16,3-1 0 0,8 5 0 15,2 0 0-15,4 4 0 0,4 0 0 16,10 2 0-16,3 0 0 15,8 0 0-15,3-3 0 0,10-3 0 16,3-1 0-16,15-5 0 0,2-5 0 16,6-5 0-16,10-9 0 0,5-8 0 15,8-8 0-15,4-9 0 0,2-8 0 16,-2-10 0-16,4-12 0 0,-2-9 0 16,-7-7 0-16,1-10 0 0,-6-11 0 15,-9-4 0-15,1-8 0 16,-13-4 0-16,-13-2 0 0,-12 1 0 15,-18 3 0-15,-17 7 0 0,-11 6 0 16,-11 14 0-16,-13 4 0 0,-9 9 0 16,-3 8 0-16,1 5 0 0,5 8 0 15,14 5 0-15,12 6 0 16,9 0 0-16,6 2-1694 0,0-2-2055 0</inkml:trace>
  <inkml:trace contextRef="#ctx0" brushRef="#br1" timeOffset="80728.55">17622 7699 3537 0,'0'0'893'0,"0"0"-365"0,0 0 412 16,0 0-436-16,0 0-67 0,-37-13 287 16,33 9-364-16,4 2-91 15,-2-2-269-15,2-1 0 0,0 2 0 0,0-1 0 16,0 3 0-16,2-1 0 15,-2 1 0-15,0 1 0 0,0 0 0 16,0 0 0-16,-2 1 0 0,2 2 0 16,0 1 0-16,0 1 0 15,6 0 0-15,11 3 0 0,20 1 0 16,12-2 0-16,15-1 0 0,11 0 0 16,10 1 0-16,12 3 0 0,10-1 0 15,13 4 0-15,10 1 0 16,9 2 0-16,8 3 0 0,10 1 0 15,-4 4 0-15,4 2 0 0,0 6 0 16,-4 3 0-16,-2 6 0 0,-2 0 0 16,-9 4 0-16,-3 2 0 0,-9-1 0 15,-2-1 0-15,-10 0 0 0,-7-6 0 16,-10-5 0-16,-14-5 0 0,-8-7 0 16,-17-2 0-16,-3-2 0 0,-9-5 0 15,-7-2 0-15,-6-4 0 16,-6 0 0-16,-2-4 0 0,-8 1 0 15,-3-4 0-15,-5 1 0 0,-5-1 0 16,-6 0 0-16,4 0 0 0,-4-1 0 16,0-1 0-16,-4-2 0 15,-6-1-377-15,3-1-1924 0,-5-4-816 0</inkml:trace>
  <inkml:trace contextRef="#ctx0" brushRef="#br1" timeOffset="81762.6">21341 8732 2833 0,'0'0'864'0,"-10"41"849"15,5-19-1101-15,1 0-112 0,0-1 81 16,-4-2-333-16,8-5 16 0,-2-6 124 16,0-1-199-16,2-4-189 0,-2-1 0 15,2-2 0-15,-4 0 0 0,-1-3 0 16,-1-10 0-16,-4-8 0 0,4-6 0 16,-3-7 0-16,3-9 0 15,0-6 0-15,6-5 0 0,0 1 0 16,12 5 0-16,7 10 0 0,2 8 0 15,1 8 0-15,5 3 0 0,-2 6 0 16,2 4 0-16,2 4 0 0,-2 2 0 16,-4 3 0-16,3 0 0 15,-5 3 0-15,0 0 0 0,2 0 0 16,-9-1-985-16,-4-2-4230 0</inkml:trace>
  <inkml:trace contextRef="#ctx0" brushRef="#br1" timeOffset="82198.92">21825 8572 7195 0,'0'0'984'0,"-7"-45"-971"0,3 19-13 16,0 6 0-16,-4 1 0 15,-2 2 0-15,-1 6 0 0,-3 3 0 16,1 7 0-16,-1 7 0 0,-1 10 0 16,-3 12 0-16,-3 8 0 15,0 6 0-15,-1 3 0 0,3 3 0 16,5-1 0-16,10-4 0 0,4-7 0 15,12-7 0-15,11-9 0 0,4-8 0 16,14-7 0-16,0-8 0 0,-1-8 0 16,-5-6 0-16,-8-5 0 0,-9-4 0 15,-5-2 0-15,-9-3 0 0,-2 1 0 16,-2 2 0-16,-6 3 0 0,-5 5 0 16,1 6 0-16,4 5 0 0,-3 4 0 15,3 3 0-15,6 1 0 16,0 0-1505-16,11 0-4 0,-1 1 793 15,8-2-2774-15</inkml:trace>
  <inkml:trace contextRef="#ctx0" brushRef="#br1" timeOffset="82495.17">22112 8576 7195 0,'0'0'997'0,"0"0"-997"0,-33-36 0 16,16 27 0-16,-1 2 0 0,-1 4 0 15,3 3 0-15,-1 3 0 0,3 8 0 16,3 5 0-16,-1 5 0 0,2 4 0 16,-1 5 0-16,1 4 0 0,2 1 0 15,1 0 0-15,3-3 0 0,4-3 0 16,11-6 0-16,3-5 0 0,15-7 0 16,4-9 0-16,6-4 0 15,5-11 0-15,-5-4 0 0,0-6 0 16,-10-3 0-16,-6-1 0 0,-11-4 0 15,-10-1 0-15,-2 0 0 0,-2 0 0 16,-10 3 0-16,-5 4 0 0,-3 4 0 16,-7 6 0-16,0 5 0 15,6 7 0-15,5 3 0 0,6 0 0 16,-1 6-89-16,9 1-2108 0,0-2-132 16</inkml:trace>
  <inkml:trace contextRef="#ctx0" brushRef="#br1" timeOffset="82991.8">22217 8644 6034 0,'0'0'1369'0,"0"0"-709"0,2 44-531 15,-2-26-129-15,0-2 0 0,0 0 0 16,0-1 0-16,0-5 0 0,0-3 0 15,0-3 0-15,5-2 0 0,-5-2 0 16,0 0 0-16,2-6 0 0,2-10 0 16,4-11 0-16,4-7 0 15,1-5 0-15,3 2 0 0,-1 2 0 16,-1 7 0-16,3 7 0 0,-7 9 0 16,-4 5 0-16,-1 6 0 15,-5 6 0-15,0 12 0 0,0 13 0 16,0 9 0-16,0 1 0 0,0-2 0 15,0-6 0-15,0-4 0 0,4-7 0 16,-4-6 0-16,2-5 0 0,0-5 0 16,0-5 0-16,6-2 0 0,5-11 0 15,3-10 0-15,3-7 0 0,1-7 0 16,-1 2 0-16,2 0 0 0,-1 3 0 16,1 5 0-16,-2 7 0 15,-5 9 0-15,-2 5 0 0,1 6 0 16,-3 10 0-16,3 5 0 0,-3 10 0 15,-2 7 0-15,-2 3 0 0,-1 1 0 16,-1-1 0-16,-2-2 0 0,-2-5 0 16,4-3 0-16,0-6 0 15,-2-6 0-15,0-6-1601 0,2-7-3294 0</inkml:trace>
  <inkml:trace contextRef="#ctx0" brushRef="#br1" timeOffset="83659.56">21289 9377 8067 0,'0'0'125'0,"0"0"-125"0,-47-34 0 16,32 34 0-16,-3 3 0 0,-3 15 0 15,-4 7 0-15,5 8 0 0,1 7 0 16,7 3 0-16,5 0 0 0,7-2 0 16,4 1 0-16,7-8 0 0,5-2 0 15,5-8 0-15,4-6 0 0,4-4 0 16,0-7 0-16,4-6 0 16,0-1 0-16,-2-8-261 0,-4 0-879 15,-3-5-2074-15</inkml:trace>
  <inkml:trace contextRef="#ctx0" brushRef="#br1" timeOffset="83937.13">21550 9476 7087 0,'0'0'744'0,"-40"-47"-383"0,18 29-361 16,5 10 0-16,-1 8 0 15,1 5 0-15,7 12 0 0,-7 7 0 16,3 8 0-16,1 5 0 0,7 1 0 15,4 6 0-15,2 0 0 0,6 1 0 16,7-3 0-16,3-6 0 0,9-9 0 16,0-9 0-16,4-7 0 0,-2-9 0 15,-1-3 0-15,-1-11 0 0,-8-6 0 16,-5-3 0-16,-4-5 0 16,-5-5 0-16,-1-3 0 0,-2-3 0 15,0-2-677-15,0 0 61 0,-2 1-1 16,-5 10-1023-16,7 8-321 0</inkml:trace>
  <inkml:trace contextRef="#ctx0" brushRef="#br1" timeOffset="84186.21">21593 9749 5754 0,'0'0'1221'15,"0"0"-525"-15,0 0-208 0,0 0-455 16,0 0-33-16,2-42 0 0,9 6 0 15,1-7 0-15,4-3 0 0,5 1 0 16,2 1 0-16,4 9 0 0,-7 10 0 16,1 10 0-16,-2 11 0 0,-7 4 0 15,-6 0 0-15,3 10 0 0,-7 12 0 16,4 8 0-16,-2 9 0 0,-4 2 0 16,6-4 0-16,-4 2 0 15,0-2 0-15,9-3 0 0,-1-5 0 16,2-8-821-16,-1-7-1576 0,1-9-2341 15</inkml:trace>
  <inkml:trace contextRef="#ctx0" brushRef="#br1" timeOffset="84509.76">22230 9505 7199 0,'0'0'512'0,"0"0"-31"16,-48-26-481-16,32 17 0 0,-1 2 0 15,1-2 0-15,-3 1 0 0,3-2 0 16,-5 3 0-16,4 0 0 0,1 4 0 16,3 3 0-16,5 1 0 0,-2 9 0 15,1 7 0-15,3 3 0 0,6 5 0 16,0-2 0-16,13-1 0 16,5 1 0-16,3-2 0 0,6-1 0 15,4-4 0-15,4-2 0 0,2-4 0 16,-4 1 0-16,-2-3 0 0,-10 2 0 15,-5-1 0-15,-9 1 0 16,-7 2 0-16,-2-1 0 0,-13 2 0 16,-8 3 0-16,-10-1 0 0,-10 0 0 15,-5-3 0-15,-1-2 0 0,-1-3 0 16,3-4 0-16,14-6 0 16,6-11 0-16,8 2-657 0,11-9-2857 0</inkml:trace>
  <inkml:trace contextRef="#ctx0" brushRef="#br1" timeOffset="84931.12">22561 9006 6671 0,'0'0'328'0,"0"0"865"0,0 0-1193 0,0 0 0 0,0 0 0 16,0 0 0-16,0 0 0 0,-11 50 0 15,19 3 0-15,3 10 0 0,-1 3 0 16,-2-4 0-16,-3 2 0 16,-5-2 0-16,-5-3 0 0,-1-4 0 15,-4-6 0-15,-3-3 0 0,1-7 0 16,0-9 0-16,3-10 0 0,1-9-301 15,6-9-2496-15,-4-6-473 0</inkml:trace>
  <inkml:trace contextRef="#ctx0" brushRef="#br1" timeOffset="85617.58">22387 9435 7067 0,'0'0'8'0,"0"0"968"15,47-13-835-15,-20 13-141 0,0 3 0 16,0 2 0-16,-2 0 0 0,6 0 0 15,-4-1 0-15,0 1 0 0,4-1-1377 16,-2 2 32-16,-3 0 1233 0,-5-1-1305 16,-4 0-339-16,-7-1 823 0,-4-2 933 15,-2-2 1393-15,-4 0-385 0,0-2 1145 16,-8-4-1068-16,-8-3-389 16,-1-3-91-16,-4 2-605 0,1 4 0 15,-3 8 0-15,0 9 0 0,0 8 0 16,1 6 0-16,3 5 0 0,3 1 0 15,5-2 0-15,11-2 0 16,0-4 0-16,11-3 0 0,3-6 0 16,5-4 0-16,3-8 0 0,1-2 0 15,2-5 0-15,-2-7 0 0,1-4 0 16,-1-4 0-16,-2 1 0 16,-5 1 0-16,-1 2 0 0,-9 4 0 15,4 5 0-15,-10 4 0 0,5 3 0 16,-1 3 0-16,-2 5 0 0,8 7 0 15,-4 2 0-15,3 3 0 0,-1-2 0 16,-2-3 0-16,0-1 0 0,-4 0 0 16,4 0 0-16,-3-1 0 0,-1-1-25 15,-2 0-151-15,0 1 108 0,-5 0 16 16,3 0-16-16,-2-1 60 16,4-3-4-16,0-2-28 0,0-2 24 15,0-3-196-15,4-1 64 0,3-1 120 16,-1-2 28-16,4-7 56 0,0-10 108 15,1-6 236-15,-5-5-228 16,-2-2-111-16,0 1-61 0,3 3 0 16,-1-1 0-16,4 4 0 0,-2-2 0 15,5 6 0-15,-1 2 0 0,1 3 0 16,-1 6 0-16,0 4 0 16,1 6 0-16,1 2 0 0,-3 10 0 15,-1 8 0-15,-4 5 0 0,-2 6 0 16,-2-1 0-16,0 1 0 0,0-1 0 15,-2 0 0-15,0-3 0 0,0-2 0 16,0-4 0-16,0-5 0 0,0-7 0 16,0-4 0-16,0-5 0 0,5-3-1746 15,-1-2-359-15</inkml:trace>
  <inkml:trace contextRef="#ctx0" brushRef="#br1" timeOffset="85836.02">23336 8902 6603 0,'0'0'1088'0,"0"0"-587"0,0 0-501 0,0 0 0 0,0 0 0 15,0 0 0-15,-9 35 0 0,3 0 0 16,2 10 0-16,4 8 0 0,0 5 0 16,4 11 0-16,-2 8 0 15,-2 4 0-15,0 0 0 0,-6-2 0 16,2-6 0-16,-4-7 0 0,-3-9 0 15,3-7 0-15,-4-8 0 0,1-19 0 16,-3-7-1049-16,8-13-28 0,-5-7-1736 0</inkml:trace>
  <inkml:trace contextRef="#ctx0" brushRef="#br1" timeOffset="85959.73">23148 9390 8051 0,'0'0'141'0,"0"0"-141"0,0 0 0 16,43-37 0-16,-6 35 0 0,7 2 0 15,1 4 0-15,1 2 0 0,-3-2 0 16,-2-1 0-16,-3-4 0 16,-14-3 0-16,-1-8-5763 0</inkml:trace>
  <inkml:trace contextRef="#ctx0" brushRef="#br2" timeOffset="95543.97">24967 6032 2933 0,'0'0'1749'0,"0"0"-1065"0,39-35-288 16,-27 24 4-16,-1-1 113 0,-5 0 335 15,-2 0-328-15,0-2-371 0,-4-2-149 16,0-2 0-16,0-2 0 15,-2-1 0-15,-2 0 0 0,-2-2 0 16,0-2 0-16,-5 0 0 0,1-1 0 16,-5-3 0-16,-1-2 0 15,-5-1 0-15,-6-2 0 0,-2 0 0 16,-6-1 0-16,-4 1 0 0,-4-1 0 16,-7 1 0-16,-2 1 0 0,-1-3 0 15,-3 3 0-15,-2 0 0 0,0 3 0 16,0 0 0-16,0 3 0 0,-2 3 0 15,0 2 0-15,-4 2 0 16,0 3 0-16,0 1 0 0,-2 3 0 16,2 3 0-16,2 3 0 0,-6 2 0 15,4 4 0-15,-9 1 0 0,1 2 0 16,-1 5 0-16,-3 2 0 0,6 0 0 16,2 5 0-16,1 0 0 0,9 2 0 15,7 2 0-15,3 1 0 0,1 5 0 16,1-1 0-16,1 6 0 15,-3 1 0-15,-1 4 0 0,3 0 0 16,1 5 0-16,1 1 0 0,3 2 0 16,2 4 0-16,1 2 0 15,3 4 0-15,0 3 0 0,2 5 0 0,2 1 0 16,0 2 0-16,4 4 0 16,0-1 0-16,5 3 0 0,3 0 0 15,9 0 0-15,3 3 0 0,5 3 0 16,2 0 0-16,2 2 0 0,0 0 0 15,1 3 0-15,1 0 0 16,-4 3 0-16,4 0 0 0,0 1 0 16,2 1 0-16,0-5 0 0,11 1 0 15,-3-3 0-15,3-2 0 0,2 2 0 16,1 2 0-16,3-2 0 16,2-3 0-16,4-4 0 0,6-3 0 15,6-6 0-15,7-3 0 0,8-3 0 16,8-6 0-16,6-3 0 0,10-6 0 15,5-6 0-15,8-3 0 0,4-10 0 16,1-6 0-16,9-9 0 0,1-5 0 16,3-4 0-16,3-7 0 15,2-6 0-15,-1-2 0 0,3-5 0 16,2-3 0-16,0-6 0 0,-4-3 0 16,4-6 0-16,-5-5 0 0,-7-5 0 15,-5-3 0-15,-10-4 0 16,-8-4 0-16,-6 0 0 0,-9-6 0 15,-6-3 0-15,-8-2 0 0,-7-4 0 16,-5-2 0-16,-9-3 0 0,-6-4 0 16,-6-2 0-16,-9 0 0 0,-6-2 0 15,-8 0 0-15,-2 1 0 0,-8 3 0 16,-2-1 0-16,-7-1 0 0,2 0 0 16,-3-3 0-16,-3-1 0 0,-2 1 0 15,-2-1 0-15,-6-1 0 0,-6 1 0 16,-4 0 0-16,-3 4 0 0,-1 3 0 15,-7 6 0-15,-4 3 0 16,-4 5 0-16,-8 5 0 0,-3 6 0 16,-1 4 0-16,-1 5 0 0,3 4 0 15,8 1 0-15,2 6 0 0,4 1 0 16,11 6 0-16,1 0 0 16,3 5 0-16,10 2 0 0,2 2 0 15,6 6 0-15,8 0-393 0,7 4-1592 16,8 0-1112-16</inkml:trace>
  <inkml:trace contextRef="#ctx0" brushRef="#br2" timeOffset="97599.5">23166 5053 1884 0,'0'0'124'15,"0"0"485"-15,0 0-413 0,0 0 24 16,0 0-48-16,0 0-8 0,0 0 212 16,0 0-44-16,0 0-7 0,0 0 247 15,0 0-128-15,-2 7 68 0,2-7 381 16,0 0-409-16,0 0-52 15,0 0 21-15,0 1-453 0,0-1 0 16,0 0 0-16,0 0 0 0,0-1 0 16,0-5 0-16,-4-8 0 0,-2-12 0 15,-2-9 0-15,-5-3 0 16,3-1 0-16,-5 0 0 0,-1-5 0 16,-3-2 0-16,-1-1 0 0,-5-2 0 15,-2-2 0-15,-4-1 0 0,-2-4 0 16,-2-1 0-16,-1-1 0 0,1-2 0 15,-4-3 0-15,8-4 0 0,-4-4 0 16,2-1 0-16,4-2 0 16,-6-1 0-16,10 0 0 0,-4-1 0 15,2-3 0-15,4-2 0 0,5-3 0 16,-1-1 0-16,7-4 0 0,1 1 0 16,5-4 0-16,6-2 0 0,0-2 0 15,6 1 0-15,5 3 0 0,3 0 0 16,3 5 0-16,1-1 0 0,7 1 0 15,6 1 0-15,4 2 0 0,7 0 0 16,3 3 0-16,11 2 0 16,6 5 0-16,4 4 0 0,0 6 0 15,3 7 0-15,1 5 0 0,2 8 0 16,3 5 0-16,3 4 0 0,1 6 0 16,-3 4 0-16,-6 3 0 0,-3 2 0 15,-12 4 0-15,-11 4 0 16,-11 3 0-16,-10 1 0 0,-9 1 0 15,-4-2 0-15,1-3-469 0,-1-6-343 16,-2-4-169-16,-4 5-1480 0,-4-1-968 0</inkml:trace>
  <inkml:trace contextRef="#ctx0" brushRef="#br2" timeOffset="97951.93">23642 1202 5586 0,'0'0'600'0,"0"0"133"0,0 0 139 0,0 0-471 15,0 0-401-15,0 0 0 0,0 0 0 16,39 0 0-16,2 0 0 0,15 7 0 16,4 4 0-16,-4 4 0 15,-2 1 0-15,-13 2 0 0,-4-3 0 16,-6 2 0-16,-10 1 0 0,-11 0 0 16,-8 3 0-16,-6 1 0 0,-12 5 0 15,-9 1 0-15,-6 4 0 0,-4-1 0 16,4-3 0-16,8-3 0 0,2-6 0 15,5-3 0-15,7-5-925 0,-1-3-3077 16</inkml:trace>
  <inkml:trace contextRef="#ctx0" brushRef="#br2" timeOffset="101660">24867 1048 2625 0,'0'0'3225'16,"-16"-52"-2581"-16,8 33-59 0,6 12-37 15,-9 5 17-15,-1 6-565 16,-9 11 0-16,-4 6 0 0,3 9 0 15,-1 6 0-15,4 1 0 0,3 5 0 16,-1 1 0-16,7 2 0 0,2 1 0 16,6-1 0-16,2-3 0 15,4-2 0-15,6-7 0 0,9-5 0 16,1-6 0-16,7-7 0 0,6-7 0 16,4-5-169-16,7-5-443 0,-1-9-881 15,-10 0 105-15,-4-1-473 0</inkml:trace>
  <inkml:trace contextRef="#ctx0" brushRef="#br2" timeOffset="102002.07">25107 1201 2865 0,'0'0'4238'0,"0"0"-3526"16,-27-46-335-16,13 32-377 0,2 3 0 15,-1 2 0-15,3 9 0 0,-1 6 0 16,1 9 0-16,0 13 0 0,1 7 0 16,5 5 0-16,4 4 0 15,2 1 0-15,5-2 0 0,5-6 0 16,2-7 0-16,3-7 0 0,4-11 0 16,1-6 0-16,-1-5 0 0,0-5 0 15,-5-4 0-15,-5-5 0 0,-1-8 0 16,-4-3 0-16,-2-7 0 0,-4-3 0 15,0-3 0-15,0-4 0 0,-4-3 0 16,2 0 0-16,2 7 0 0,4 9 0 16,7 8 0-16,5 8-377 0,3 10-563 15,-9 2-109-15,0 5-560 0</inkml:trace>
  <inkml:trace contextRef="#ctx0" brushRef="#br2" timeOffset="102218.56">25293 1309 5402 0,'0'0'920'15,"0"0"-159"-15,0 0 303 0,-12 33-1019 16,8-31-45-16,4-1 0 0,0-2 0 16,0-11 0-16,0-10 0 15,8-8 0-15,2-5 0 0,7-1 0 16,-1 5 0-16,1 2 0 0,2 7 0 16,-1 6 0-16,-3 7 0 0,-1 7 0 15,-4 2 0-15,-3 1 0 0,-3 7 0 16,0 10 0-16,-4 8 0 0,0 6 0 15,-2 3 0-15,0-4 0 0,0-2 0 16,2-3 0-16,2-4 0 16,4-7-1674-16,-2-7-1295 0</inkml:trace>
  <inkml:trace contextRef="#ctx0" brushRef="#br2" timeOffset="102778.41">25804 1000 5286 0,'0'0'724'0,"-33"-17"-139"0,18 15 199 0,1 2-500 16,-3 6-100-16,1 6-76 0,-3 1-84 16,3 1 52-16,-1 1 61 15,5-3-137-15,1-1 0 0,7-1 0 16,0-3 0-16,4-3 0 0,0 1 0 16,2 1 0-16,6 4 0 0,13 5 0 15,14 5 0-15,9-1 0 0,1 0 0 16,-1-2 0-16,-11-4 0 0,-7 1 0 15,-5-2 0-15,-8-1-93 0,-5 0 49 16,-6 0 20-16,-2-1 24 0,-8 1 68 16,-7 1-44-16,-6 1 36 0,-10 0-51 15,-4-1-9-15,-8-2 0 16,2-1 0-16,1-7-177 0,11-3-199 16,9-14-761-16,7 1-243 0,3-8-869 0</inkml:trace>
  <inkml:trace contextRef="#ctx0" brushRef="#br2" timeOffset="103011.59">26126 540 6959 0,'0'0'732'0,"0"0"-276"0,-35 43-411 15,19-3-45-15,1 7 0 0,3 9 0 16,6 0 0-16,4 6 0 0,2 3 0 15,0 3 0-15,0 0 0 0,2-3 0 16,-2-2 0-16,0-3 0 0,-7-6 0 16,3-6 0-16,-2-6 0 15,0-16 0-15,2-9-349 0,2-9-911 16,-2-9-1794-16</inkml:trace>
  <inkml:trace contextRef="#ctx0" brushRef="#br2" timeOffset="103119.41">25918 1081 5910 0,'0'0'576'0,"47"-4"337"0,-14 4-489 16,-2 0-204-16,2 1-132 15,-4 2-84-15,0-1-8 0,2-2-688 16,0 0-293-16,-6 0 65 0,-4-1-1741 0</inkml:trace>
  <inkml:trace contextRef="#ctx0" brushRef="#br2" timeOffset="103692.49">26275 1040 5726 0,'0'0'949'0,"0"0"-337"0,-45-9 248 16,26 21-815-16,0 4-45 0,-3 8 0 16,3 3 0-16,1 3 0 15,3 0 0-15,7-1 0 0,4-2 0 16,4-5 0-16,8-4 0 0,8-6 0 16,3-6 0-16,2-6 0 0,6-6 0 15,-1-8 0-15,1-3 0 16,-2-3 0-16,-2 0 0 0,-2 0 0 15,-5 2 0-15,-3 2 0 0,-5 4 0 16,-2 5 0-16,-2 4 0 0,-4 2 0 16,2 1 0-16,0 0 0 15,0 5 0-15,2 5 0 0,3 5 0 16,-1 5 0-16,-2 0 0 0,2-3 0 16,-2-1 0-16,3-1 0 0,-5-2 0 15,0 2 0-15,-2-4 0 0,2-2-141 16,-2-2-19-16,0-1 72 0,2-1-200 15,0 0-4-15,2-1 44 0,0 0-56 16,0-3 196-16,2-1 108 0,5-6 28 16,-1-6-28-16,0-3 72 15,-3-3 184-15,-1 3-28 0,-2 2 76 16,0 3 168-16,-2 4-324 0,0 2-27 16,-2 1-121-16,2 0 0 0,0 0 0 15,0-2 0-15,3-4 0 16,3-1 0-16,2-6 0 0,5-2 0 15,3-1 0-15,-1 2 0 0,-5 3 0 16,-3 6 0-16,-5 5 0 0,0 3 0 16,0 0 0-16,0 8 0 15,0 14 0-15,2 12 0 0,3 8 0 16,-3 3 0-16,0-2 0 0,2-7 0 16,1-2 0-16,-3-7 0 0,2-7 0 15,-2-7 0-15,-2-7 0 0,1-6 0 16,-1-2-709-16,4-17-191 0,-2 0-1662 15,2-16-1091-15</inkml:trace>
  <inkml:trace contextRef="#ctx0" brushRef="#br2" timeOffset="103909.72">26873 566 5110 0,'0'0'896'0,"0"0"77"0,-5 35-293 15,1-9-147-15,0 8-533 0,0 9 0 16,-2 4 0-16,6 4 0 0,0 8 0 16,2 3 0-16,6 1 0 15,-2 0 0-15,1-3 0 0,-3-1 0 16,-4-3 0-16,0-6 0 0,-7-5 0 16,-1-11 0-16,-2-9-125 0,4-11-2576 15,-5-11-521-15</inkml:trace>
  <inkml:trace contextRef="#ctx0" brushRef="#br2" timeOffset="104032.65">26647 1133 6843 0,'0'0'1116'0,"0"0"-883"15,50-42-233-15,-9 28 0 0,5 0 0 16,3 3 0-16,-3 4 0 0,-5 0 0 16,-6-3 0-16,-4-1 0 0,-10 0 0 15,-7-6-6576-15</inkml:trace>
  <inkml:trace contextRef="#ctx0" brushRef="#br2" timeOffset="104695.73">27964 633 7131 0,'0'0'272'16,"0"0"92"-16,0 0 61 15,0 0-425-15,0 0 0 0,0 0 0 16,-29 58 0-16,23-3 0 0,4 11 0 16,2 7 0-16,4-2 0 0,0-3 0 15,-4 0 0-15,0-1 0 0,-2-2 0 16,-4-2 0-16,0-5 0 0,-5-8 0 15,3-7 0-15,-2-12 0 0,1-13-493 16,3-8-1228-16,-2-10-532 0</inkml:trace>
  <inkml:trace contextRef="#ctx0" brushRef="#br2" timeOffset="104857.44">27687 1051 6663 0,'0'0'168'16,"0"0"288"-16,58-21 256 0,-23 11-519 15,4 0-193-15,1-4 0 0,-1-2 0 16,6-5 0-16,-1-4 0 0,1-5 0 16,1 0-129-16,-17 7-2068 15,-5-1-352-15</inkml:trace>
  <inkml:trace contextRef="#ctx0" brushRef="#br2" timeOffset="105119.45">28165 762 5334 0,'0'0'688'0,"-19"57"281"16,11-11-421-16,-1 6-96 0,-3 10-251 15,-2 7-201-15,-3 4 0 0,0 1 0 16,1-2 0-16,3-8 0 0,5-9 0 16,0-8 0-16,6-12 0 15,-2-12 0-15,4-8 0 0,0-9 0 16,2-6 0-16,4-6 0 0,11-13 0 16,9-16 0-16,5-8 0 0,3-3 0 15,-6 4 0-15,-9 16 0 16,-4 8 0-16,-9 11 0 0,-2 4 0 15,-2 3 0-15,0 6 0 0,0 9 0 16,-2 10 0-16,0 5 0 0,0 3 0 16,0-1 0-16,2-9 0 15,4 1 0-15,5-5 0 0,1-5 0 16,3-1-305-16,-5-5-891 0,2-5-1898 0</inkml:trace>
  <inkml:trace contextRef="#ctx0" brushRef="#br2" timeOffset="105464.85">28477 1269 2172 0,'0'0'2778'0,"0"0"-2250"0,0 0 272 15,0 0-119-15,0 0-29 16,0 0-71-16,0 0-581 0,0 0 0 16,-7-34 0-16,-3 30 0 0,-4 3 0 15,-5 1 0-15,0 11 0 16,1 6 0-16,1 9 0 0,5 4 0 15,2 0 0-15,3-1 0 0,7-3 0 16,0-2 0-16,7-6 0 0,3-4 0 16,2-7 0-16,3-3 0 15,-1-4 0-15,3-6 0 0,-1-6 0 16,1-2 0-16,-3-4 0 0,-1-2 0 16,-1 0 0-16,-2 3 0 0,-1 6 0 15,-3 6 0-15,-2 5 0 0,0 4 0 16,2 10 0-16,3 7 0 0,-1 3 0 15,-2 0 0-15,0-5 0 0,1-6 0 16,-3-2 0-16,2-6 0 0,-2-1 0 16,0-2-1189-16,0-2-456 0</inkml:trace>
  <inkml:trace contextRef="#ctx0" brushRef="#br2" timeOffset="105668.75">28737 699 7159 0,'0'0'880'16,"0"0"-727"-16,0 0-153 0,0 0 0 16,0 0 0-16,0 0 0 15,0 0 0-15,0 0 0 0,13 78 0 16,-13-10 0-16,0 9 0 0,4 3 0 16,4 1 0-16,-2-9 0 0,2-1 0 15,-3-3 0-15,-3-6 0 0,-2-6 0 16,-5-9 0-16,1-15-801 0,-4-9-2881 0</inkml:trace>
  <inkml:trace contextRef="#ctx0" brushRef="#br2" timeOffset="105793.04">28603 1244 7719 0,'0'0'128'0,"0"0"217"16,39-13-345-16,-8 10 0 0,6-2 0 15,-2-3 0-15,7-3 0 16,3-2 0-16,-12 1-1962 0,-2-3-3180 0</inkml:trace>
  <inkml:trace contextRef="#ctx0" brushRef="#br2" timeOffset="106206.39">29729 1141 8192 0,'0'0'0'0,"0"0"0"16,0 0 0-16,0 0 0 0,0 0 0 15,-16 62 0-15,12-7 0 0,2 3 0 16,0-4 0-16,6-13 0 0,6-7 0 15,2-6 0-15,5-10 0 0,-5-6-1265 16,-1-9-1244-16</inkml:trace>
  <inkml:trace contextRef="#ctx0" brushRef="#br2" timeOffset="106362.54">29963 862 6450 0,'0'0'281'16,"-35"30"-177"-16,20-16-64 0,5-3-40 16,4-5-112-16,2 0-801 15,2-5-395-15,2 2-1037 0</inkml:trace>
  <inkml:trace contextRef="#ctx0" brushRef="#br2" timeOffset="106702.45">30159 1180 6378 0,'0'0'609'0,"-14"-39"-305"16,3 21 348-16,1 5-416 0,2 5-223 16,2 2-13-16,-5 4 0 0,-1 0 0 15,0 2 0-15,-5 5 0 16,7 3 0-16,1 4 0 0,3 2 0 15,6 1 0-15,4 3 0 0,7-1 0 16,7 2 0-16,5 0 0 0,4 1 0 16,2 2 0-16,0 1 0 15,0 1 0-15,0-1 0 0,-5 0 0 16,-5 0 0-16,-9-2 0 0,-8 0 0 16,-2-3 0-16,-8 0 0 0,-4-5 0 15,-3-1 0-15,-5-2 0 0,-5-1 0 16,-2-2 0-16,0-4 0 0,0-2 0 15,-2-1 0-15,0-1-401 0,7-2-1944 16,-5-4-876-16</inkml:trace>
  <inkml:trace contextRef="#ctx0" brushRef="#br2" timeOffset="107428.6">24016 2446 4498 0,'0'0'400'0,"0"52"-56"0,6-22 392 0,0-6-444 0,-2-2-104 16,0-2 41-16,-1-2-149 0,-3-6 68 15,-3-4 204-15,1-3-104 16,-2-4 0-16,2-1 181 0,-6-7-429 15,0-12 0-15,-1-7 0 0,3-7 0 16,2-8 0-16,4-4 0 0,2-4 0 16,4-3 0-16,7 3 0 15,3 5 0-15,9 6 0 0,0 7 0 16,4 8 0-16,0 5 0 0,4 6 0 16,-4 5 0-16,4 3 0 0,-4 4 0 15,-4 2 0-15,-3 3 0 0,-5 1 0 16,-5 0-441-16,-3-1-1156 0</inkml:trace>
  <inkml:trace contextRef="#ctx0" brushRef="#br2" timeOffset="107953.96">24324 2441 6663 0,'0'0'1012'0,"0"0"-596"0,0 0-315 16,0 0-101-16,0 0 0 0,35 32 0 16,-12-32 0-16,4-3 0 0,-1-11 0 15,1-5 0-15,0-4 0 16,-6-2 0-16,-3 0 0 0,-5-1 0 15,-5 0 0-15,-4 0 0 0,-4 1 0 16,-2 2 0-16,-8 1 0 0,-5 1 0 16,-5 5 0-16,-3 9 0 15,-4 7 0-15,0 12 0 0,0 13 0 16,-2 8 0-16,5 9 0 0,1 5 0 16,10 4 0-16,7 1 0 0,6-2 0 15,15-6 0-15,7-7 0 0,7-10 0 16,0-7 0-16,4-9 0 0,-4-9 0 15,2-3 0-15,2-12-845 0,-10 0-1428 16,0-8 68-16</inkml:trace>
  <inkml:trace contextRef="#ctx0" brushRef="#br2" timeOffset="108154.92">24768 1795 7091 0,'0'0'844'15,"0"0"-587"-15,-20 53-257 0,9-13 0 16,1 7 0-16,4 3 0 0,-1 4 0 16,3 3 0-16,-2 3 0 15,6 1 0-15,0 3 0 0,0-1 0 16,0-2 0-16,0-6 0 0,4-5 0 16,2-8 0-16,3-13 0 0,1-10-1674 15,-2-9-206-15,1-10-421 0</inkml:trace>
  <inkml:trace contextRef="#ctx0" brushRef="#br2" timeOffset="108466.61">25000 2332 6891 0,'0'0'1152'16,"-23"-50"-1003"-16,2 34-149 0,5 10 0 16,-3 10 0-16,-4 10 0 0,3 6 0 15,-1 6 0-15,3 6 0 16,1 1 0-16,7 2 0 0,1-5 0 15,7-2 0-15,6-7 0 0,7-4 0 16,3-9 0-16,7-4 0 0,4-5 0 16,-3-9 0-16,5-6 0 15,-2-4 0-15,-2-1 0 0,-5 2 0 16,-3 1 0-16,-7 5 0 0,-4 5 0 16,0 4 0-16,-4 4 0 0,0 5 0 15,3 10 0-15,-3 12 0 0,4 6 0 16,-2 1 0-16,0-3 0 0,2-7 0 15,2-4 0-15,0-6 0 0,5-7 0 16,-3-3 0-16,-2-4-1057 0,0-4-2409 16</inkml:trace>
  <inkml:trace contextRef="#ctx0" brushRef="#br2" timeOffset="108667.4">25200 1820 6054 0,'0'0'1205'0,"0"0"-272"0,0 0-933 16,0 0 0-16,0 0 0 0,-18 65 0 16,9-19 0-16,3 5 0 15,0 2 0-15,4 1 0 0,-2 7 0 16,4 1 0-16,-4 1 0 0,4-1 0 16,-2-3 0-16,2-4 0 0,0-8 0 15,0-6 0-15,-2-11-149 0,-1-12-3052 16,-3-9-1521-16</inkml:trace>
  <inkml:trace contextRef="#ctx0" brushRef="#br2" timeOffset="108806.4">25025 2389 7023 0,'0'0'160'0,"0"0"344"16,57-47 1-16,-30 31-505 0,-2 1 0 16,2-2 0-16,2 3 0 0,-4 1 0 15,-3 1 0-15,-5 4 0 16,-5 2 0-16,-5 0-1257 0,-3 5-948 15,0-4-1405-15</inkml:trace>
  <inkml:trace contextRef="#ctx0" brushRef="#br2" timeOffset="109289.72">25411 2473 6895 0,'0'0'572'16,"0"0"-388"-16,0 0 192 15,0 0-211-15,46-26-165 0,-20 5 0 16,5-9 0-16,-2-2 0 0,-4-1 0 16,-2 0 0-16,-9 1 0 0,-3 2 0 15,-9 4 0-15,-2 6 0 0,-11 6 0 16,-7 2 0-16,-5 7 0 0,-4 5 0 15,-2 11 0-15,0 7 0 0,-2 7 0 16,-2 8 0-16,4 6 0 0,5 2 0 16,3 2 0-16,8 1 0 0,11-4 0 15,7-2 0-15,13-6 0 16,11-7 0-16,4-9-145 0,6-8-91 16,1-8-424-16,3-5-161 0,-12-2-331 15,2-5-1189-15</inkml:trace>
  <inkml:trace contextRef="#ctx0" brushRef="#br2" timeOffset="109460.83">25796 2316 5858 0,'0'0'1553'15,"-38"-35"-857"-15,18 21-611 0,1 7-85 16,5 6 0-16,-3 5 0 0,3 13 0 16,-1 13 0-16,1 9 0 0,1 6 0 15,5 0 0-15,4 0 0 0,6-8 0 16,6-5 0-16,7-7 0 0,1-11 0 15,5-7 0-15,4-9 0 0,4-17 0 16,4-11 0-16,0-11-569 16,-4-9-632-16,-11 10-771 0,-3-2-2062 0</inkml:trace>
  <inkml:trace contextRef="#ctx0" brushRef="#br2" timeOffset="109628.45">25907 1832 6863 0,'0'0'1060'0,"-18"54"-791"0,5-6-269 15,-1 7 0-15,-1 5 0 0,1 4 0 16,6 0 0-16,3-3 0 0,5-2 0 16,7-6 0-16,3-2 0 15,2-5 0-15,5-3 0 0,4-5 0 16,-9-13-1265-16,4-6-1252 0</inkml:trace>
  <inkml:trace contextRef="#ctx0" brushRef="#br2" timeOffset="109975.61">26521 1898 6290 0,'0'0'641'16,"0"0"-177"-16,0 0-56 0,-18 65-19 15,7-18-389-15,5 6 0 0,4 3 0 16,2-4 0-16,0 1 0 0,4-2 0 15,0-2 0-15,0 0 0 0,-2-5 0 16,0-3 0-16,-2-4 0 0,0-8 0 16,-2-4 0-16,-4-8 0 15,4-9-2274-15,-6-7-375 0</inkml:trace>
  <inkml:trace contextRef="#ctx0" brushRef="#br2" timeOffset="110131.87">26317 2322 5546 0,'0'0'176'0,"43"2"973"0,-12 1-381 16,-2 1-240-16,2-3-503 15,2 3-25-15,0-2 0 0,0 2 0 16,2-4 0-16,2 0 0 0,1 0-1449 16,-11-4-200-16,-3 1-508 0</inkml:trace>
  <inkml:trace contextRef="#ctx0" brushRef="#br2" timeOffset="110352.66">26790 2313 5698 0,'0'0'1153'0,"0"0"188"16,-33-11-1341-16,12 11 0 0,0 10 0 16,-1 8 0-16,-3 7 0 15,6 4 0-15,3 6 0 0,5-2 0 16,11 1 0-16,3 1 0 0,13-6 0 16,5-3 0-16,6-6 0 0,6-9 0 15,8-6 0-15,4-6 0 16,5-11 0-16,-2-7 0 0,-7-6 0 15,-8-3 0-15,-10-3 0 0,-11 0 0 16,-8 0 0-16,-8 2 0 0,-10 1 0 16,-11 4 0-16,-14 3 0 15,-9 1 0-15,5 7 0 0,-9-2-4027 0</inkml:trace>
  <inkml:trace contextRef="#ctx0" brushRef="#br2" timeOffset="112771.21">27737 2470 2657 0,'0'0'1785'0,"2"39"-1357"16,0-20-96-16,2 0 204 0,-2-1-412 16,0-2-40-16,-2 0 64 15,0-6-36-15,-2-1 32 0,-2-5 105 16,2 0-9-16,-2-2 120 0,-3 1 480 16,1-3-687-16,-2-5-153 0,-2-7 0 15,1-15 0-15,1-9 0 0,2-9 0 16,6-3 0-16,0 0 0 0,8 7 0 15,7 5 0-15,3 8 0 0,5 10 0 16,0 5 0-16,-1 5 0 0,-3 4 0 16,4 4 0-16,-3 0 0 0,1 0 0 15,0 0 0-15,2 0 0 16,-7 0-1093-16,-6 0-944 0,-1 0-1645 16</inkml:trace>
  <inkml:trace contextRef="#ctx0" brushRef="#br2" timeOffset="113025.15">28014 2463 6506 0,'0'0'953'16,"0"0"-409"-16,0 0-355 15,0 0-189-15,0 0 0 0,0 0 0 16,0 0 0-16,22-37 0 0,-15 7 0 16,-1-3 0-16,-4-4 0 0,-2 3 0 15,-4 2 0-15,-7 7 0 0,-3 6 0 16,-1 10 0-16,-3 9 0 0,-5 10 0 15,-2 14 0-15,-2 13 0 16,1 11 0-16,3 7 0 0,4 2 0 0,7 1 0 16,10-5 0-16,8-8 0 15,8-7 0-15,9-7 0 0,6-7 0 16,4-6 0-16,4-7 0 0,5-7 0 16,1-8 0-16,-2-9 0 0,-3-9 0 15,-9 1-1305-15,-9-4-1917 0</inkml:trace>
  <inkml:trace contextRef="#ctx0" brushRef="#br2" timeOffset="113703.7">28599 1945 3365 0,'0'0'1669'0,"-11"-56"-885"0,3 26-168 0,-2 3-191 16,-5 1 207-16,-3 1-348 0,-5 5-88 15,-2 3-8-15,0 6-188 16,3 5 20-16,-1 6-7 0,0 7-13 15,0 5 0-15,3 5 0 0,1 4 0 16,2 1 0-16,3 3 0 0,4 2 0 16,3 2 0-16,5 5 0 15,4 4 0-15,11 3 0 0,8 7 0 16,5 1 0-16,3 5 0 0,2 4 0 16,-2 6 0-16,-4 1 0 0,-8-1 0 15,-3-1 0-15,-8-6 0 0,-6-6 0 16,0-8 0-16,-2-9 0 0,-6-8 0 15,0-6-41-15,-1-8-899 0,1-6-1725 16</inkml:trace>
  <inkml:trace contextRef="#ctx0" brushRef="#br2" timeOffset="113837.53">28253 2459 6326 0,'0'0'881'0,"0"0"-693"16,44-1 388-16,-11 1-355 0,4-2-221 15,-2-3 0-15,0-2 0 0,3-2 0 16,-5 0 0-16,0 0 0 0,-6 0-209 16,-7 3-999-16,-5 3-2806 0</inkml:trace>
  <inkml:trace contextRef="#ctx0" brushRef="#br2" timeOffset="114245.89">28663 2561 6218 0,'0'0'841'0,"0"0"-65"0,39-37-419 16,-22 15-357-16,1-8 0 0,-3-3 0 16,-3-5 0-16,-2 0 0 0,-6-2 0 15,-4-1 0-15,-4 7 0 16,-6 10 0-16,-4 10 0 0,-3 14 0 16,-4 12 0-16,-1 14 0 0,-5 11 0 15,-2 7 0-15,4 3 0 16,6 1 0-16,5-1 0 0,10-4 0 15,4-2 0-15,8-5 0 0,9-5 0 16,7-5 0-16,5-5 0 0,4-6 0 16,0-4 0-16,3-4 0 15,-1-3 0-15,-2-4 0 0,-2 0-37 16,-6-3-307-16,-3 0 100 0,-7-1 116 16,-5 3 88-16,-6 1 40 0,-4 0 188 15,0-1 248-15,0 1-267 0,0-6-169 16,-2-5 0-16,0-7 0 0,-2-9 0 15,4-4 0-15,0-5 0 0,4-1 0 16,6 0 0-16,3 3 0 0,1 3 0 16,1 6 0-16,-3 6 0 0,-3 6 0 15,-3 4 0-15,-2 0 0 16,-2 5-1269-16,0 1-988 0,-2-2-1757 0</inkml:trace>
  <inkml:trace contextRef="#ctx0" brushRef="#br2" timeOffset="114825.92">29047 2539 6130 0,'0'0'801'0,"0"0"247"0,54-2-835 15,-38-8-213-15,3-7 0 0,0-4 0 16,-1-4 0-16,-1-2 0 16,-5-3 0-16,-1-1 0 0,-9 0 0 15,0 3 0-15,-4 3 0 0,-3 9 0 16,-5 6 0-16,-2 6 0 0,-7 7 0 15,-2 9 0-15,1 8 0 0,-1 7 0 16,3 6 0-16,-1 5 0 0,2 6 0 16,1 2 0-16,3 4 0 0,9-5 0 15,4-2 0-15,9-9 0 16,5-7 0-16,9-4 0 0,6-10 0 16,4-9 0-16,2-5 0 0,2-9 0 15,-2-9 0-15,-2-6 0 16,-4-3 0-16,-6-6 0 0,-4 0-605 15,-5 0-63-15,-6 2-109 0,-1 2 609 16,-5 7 168-16,0 8 64 0,-2 8 128 16,0 6 76-16,0 3 537 0,-4 10-601 15,-3 7-152-15,3 6 32 0,0 0-76 16,2-2 32-16,2-4-20 16,0 0-16-16,0-3-4 0,0-2 12 15,0-7-12-15,0-2 0 0,0-4 28 16,0-1-20-16,2-2 48 0,2-9 317 15,5-14-373-15,1-7 0 0,4-6 0 16,3-1 0-16,-1 2 0 0,3 2 0 16,-2 5 0-16,1 8 0 0,-1 10 0 15,-7 6 0-15,0 6 0 16,-3 5 0-16,-3 10 0 0,0 9 0 16,-2 4 0-16,-2 3 0 0,-2 1 0 15,-2-1 0-15,-3-2 0 16,3 1 0-16,2-7 0 0,2-4 0 15,0-8 0-15,13-7 0 0,-3-3-1097 16,4-6-532-16</inkml:trace>
  <inkml:trace contextRef="#ctx0" brushRef="#br2" timeOffset="115077.68">29870 2308 5414 0,'0'0'832'0,"0"0"-355"0,-17-37 635 15,15 33-755-15,2 4-357 0,-2-1 0 16,2 1 0-16,-4 1 0 0,-4 9 0 16,-5 10 0-16,-3 9 0 0,-3 8 0 15,1 6 0-15,3-1 0 16,7 2 0-16,2 1 0 0,6-4 0 16,4-5 0-16,8-5 0 0,9-7 0 15,6-11 0-15,4-7 0 16,4-8 0-16,0-11 0 0,0-5 0 15,-6-5 0-15,-4 3 0 0,-6-1-853 16,-7 3-84-16,-6 4-967 0,-2 1 223 0</inkml:trace>
  <inkml:trace contextRef="#ctx0" brushRef="#br2" timeOffset="115335.4">29998 2542 1460 0,'0'0'3462'0,"0"0"-2030"16,0 0-983-16,0 0-85 0,0 0 160 15,39 38-328-15,-14-38 8 0,2-2-103 16,-2-7-101-16,0-4 0 0,-3-4 0 15,-5-1 0-15,-3-1 0 0,-7-1 0 16,-3-2 0-16,-4-1 0 0,-9-5 0 16,-3-1 0-16,-5 0 0 0,1 6 0 15,-1 8 0-15,1 9 0 16,-3 10 0-16,1 12 0 0,-3 13 0 16,4 14 0-16,5 8 0 0,10 7 0 15,6-4 0-15,13-5 0 16,12-10 0-16,6-13 0 0,8-7 0 15,7-8 0-15,6-9 0 0,8-3 0 16,0-7 0-16,0-8-277 0,-19 3-1464 16,-5-1-1576-16</inkml:trace>
  <inkml:trace contextRef="#ctx0" brushRef="#br2" timeOffset="115852.55">23925 3121 4694 0,'0'0'604'0,"-4"36"-28"0,4-2 361 0,0 6-317 15,4 4-112-15,2 5-255 0,-2 0-253 16,-2 1 0-16,-2-3 0 0,0-3 0 15,-2 0 0-15,-2-6 0 0,2-3 0 16,-2-4 0-16,2-9-413 0,0-8-848 16,0-6-351-16</inkml:trace>
  <inkml:trace contextRef="#ctx0" brushRef="#br2" timeOffset="116120.45">23999 3634 6731 0,'0'0'952'0,"56"-17"-443"0,-21 0-509 16,-2-6 0-16,-2-3 0 0,0-4 0 16,-6-2 0-16,-4 2 0 15,-7 0 0-15,-5 3 0 0,-7 2 0 16,-2 2 0-16,-9 5 0 0,-5 3 0 16,-3 6 0-16,-3 6 0 15,-5 5 0-15,-4 14 0 0,2 8 0 16,0 9 0-16,2 7 0 0,7 4 0 15,3 4 0-15,7 0 0 0,2-2 0 16,10-4 0-16,8-7 0 0,5-6 0 16,8-9 0-16,4-8 0 0,0-10 0 15,4-7 0-15,0-10 0 16,0-8-1029-16,0-6-280 0,-8 4-1776 16</inkml:trace>
  <inkml:trace contextRef="#ctx0" brushRef="#br2" timeOffset="116374.76">24371 3381 3525 0,'0'0'1801'0,"0"0"-524"0,0 0 151 16,0 0-1267-16,0 0-161 0,-8 42 0 16,4 1 0-16,2 4 0 15,-2 2 0-15,4-8 0 0,2-2 0 16,2-4 0-16,2-5 0 0,2-5 0 16,3-7 0-16,-1-8 0 15,0-6 0-15,3-5 0 0,1-10 0 16,-1-9 0-16,-1-6 0 0,-2-6 0 15,-1-5 0-15,-1 0 0 0,0-3 0 16,-2 4 0-16,-1 5 0 0,-1 11 0 16,0 9 0-16,-4 6 0 15,4 5-161-15,0 0-911 0,-2 3-1341 16,6 4-61-16</inkml:trace>
  <inkml:trace contextRef="#ctx0" brushRef="#br2" timeOffset="116623.44">24549 3585 5658 0,'0'0'1385'15,"0"0"-1029"-15,0 0-52 0,0 0 185 16,0 0-489-16,39-8 0 0,-16-9 0 16,0-5 0-16,0-2 0 15,-9 2 0-15,-6 0 0 0,-1 1 0 16,-7 2 0-16,-9 0 0 0,-1 2 0 16,-5 7 0-16,-3 4 0 15,1 6 0-15,-3 15 0 0,-1 12 0 0,0 10 0 16,1 8 0-16,5 3 0 15,5 2 0-15,10-4 0 0,6-4 0 16,9-7 0-16,13-13 0 0,3-10 0 16,11-12 0-16,-3-14-861 15,-2-11-112-15,-2-8-7 0,-10 5-1045 16,-4-6-1236-16</inkml:trace>
  <inkml:trace contextRef="#ctx0" brushRef="#br2" timeOffset="116793.68">24870 3046 6767 0,'0'0'1156'16,"-11"64"-972"-16,5-14-99 0,-2 7-85 16,2 1 0-16,-3 2 0 15,7-1 0-15,0-3 0 0,2-4 0 16,4-9 0-16,11-6 0 0,1-9 0 16,7-12-357-16,2-10-996 15,-7-6-115-15,1-7-2398 0</inkml:trace>
  <inkml:trace contextRef="#ctx0" brushRef="#br2" timeOffset="117085.76">25227 3306 6835 0,'0'0'1124'16,"-31"-54"-891"-16,10 32-233 0,3 10 0 15,-1 7 0-15,-1 5 0 0,-3 11 0 16,0 6 0-16,-2 6 0 0,7 3 0 15,1 3 0-15,7-1 0 0,8 0 0 16,4-1 0-16,12-4 0 0,9-4 0 16,8-3 0-16,6-6 0 15,5-5 0-15,-1 0 0 0,0-4 0 16,-4-1 0-16,-6 3 0 0,-8 0 0 16,-10 0 0-16,-7 1 0 15,-6 4 0-15,-4 3 0 0,-13 7 0 16,-6 3 0-16,-8 4 0 0,-8-2 0 15,-6 0 0-15,-1-1 0 0,3-5 0 16,6-4 0-16,10-7 0 0,8-6 0 16,9 0 0-16,8-10-3422 0</inkml:trace>
  <inkml:trace contextRef="#ctx0" brushRef="#br2" timeOffset="117647.74">26354 3196 5642 0,'-6'-36'1153'0,"-3"6"-505"0,-3-1-36 0,-7 4-475 16,-3 1-137-16,-5 2 0 15,-2 4 0-15,-2 1 0 0,0 6 0 16,-7 9 0-16,1 4 0 0,-2 14 0 16,2 9 0-16,2 8 0 0,6 8 0 15,4 3 0-15,6 3 0 16,7 3 0-16,10 2 0 0,4 3 0 15,12 2 0-15,9 1 0 0,8 2 0 16,4 1 0-16,2 3 0 0,-1-4 0 16,-12-2 0-16,-5-6 0 0,-11-3 0 15,-6-7 0-15,-2-7 0 16,-6-7 0-16,-4-6 0 0,-1-9 0 16,1-11-833-16,0 0-236 0,-1-11-2012 0</inkml:trace>
  <inkml:trace contextRef="#ctx0" brushRef="#br2" timeOffset="118208.55">25971 3681 6743 0,'0'0'716'15,"0"0"17"-15,0 0-733 0,0 0 0 16,33-2 0-16,-2 0 0 0,5-1 0 16,1 0 0-16,-4-2 0 15,0 0 0-15,2-1 0 0,-2 0 0 16,-2 2-477-16,-2 0-792 0,-4 0 73 15,-4 2 95-15,-7 0-427 0,-6 0 1332 16,-4 0 196-16,1 0 700 0,-3-2 104 16,-2-2-71-16,0 0 347 0,-5-1-536 15,-7-2-167-15,-4 2 307 16,-5 2-316-16,-2 4-88 0,-2 4-83 16,3 7-197-16,-1 5 0 0,4 4 0 15,3 4 0-15,5 2 0 0,7 2 0 16,4-1 0-16,6 3 0 0,9-1 0 15,3 0 0-15,5-1 0 0,4-3 0 16,6-5 0-16,4-6 0 16,3-7 0-16,-1-5 0 0,-4-3 0 15,-4-7-729-15,-8-5 221 0,-7-2 228 16,-7-2 160-16,-7-1 120 0,-2 4 20 16,0 3 248-16,-2 5-152 0,-3 3-40 15,-1 1-12-15,2 1-64 16,-2 2-32-16,0 0-236 0,4 6 11 15,0 3 97-15,2 2-204 0,6-1-44 16,0-3 12-16,-2-3 260 0,2-2 136 16,-2 0 80-16,3 0 624 15,-5-1-20-15,-2 1 65 0,0-2 148 16,-6 0-897-16,-7 0 0 0,1-9 0 16,-3-3 0-16,5-8 0 0,10-9 0 15,6-7 0-15,13-5 0 0,10-3 0 16,4 3 0-16,6 3 0 0,2 6 0 15,-3 7 0-15,-5 5 0 0,-6 2 0 16,-7 6 0-16,-5-2-777 0</inkml:trace>
  <inkml:trace contextRef="#ctx0" brushRef="#br2" timeOffset="118872.22">27807 3296 5378 0,'0'0'1469'16,"0"0"-449"-16,0 0-695 0,0 0-325 16,-54-15 0-16,21 18 0 0,0 5 0 15,0 0 0-15,2 2 0 0,0-1 0 16,4-1 0-16,2 2 0 0,3 0 0 15,7 3 0-15,5 3 0 0,10 0 0 16,6 3 0-16,13 1 0 0,7 3 0 16,10-1 0-16,5 0 0 15,4-2 0-15,3-3 0 0,-1 0 0 16,-5-3 0-16,-9-2 0 0,-15 0 0 16,-7 0 0-16,-11 0 0 0,-6-2 0 15,-9 2 0-15,-8 0 0 16,-6 0 0-16,-8 0 0 0,-4 0 0 15,-3-2 0-15,3-2 0 0,6-3 0 16,6-3 0-16,10-2 0 0,7-2 0 16,8 0 0-16,4-5 0 15,10-6 0-15,17-5-781 0,8-7-656 16,0 6 165-16,1-1-205 0</inkml:trace>
  <inkml:trace contextRef="#ctx0" brushRef="#br2" timeOffset="119164.72">28022 3383 5394 0,'0'0'1321'0,"0"0"156"16,0 0-1477-16,-39-20 0 0,18 19 0 16,-2 5 0-16,-2 8 0 15,1 8 0-15,1 6 0 0,0 6 0 16,5 5 0-16,3 4 0 0,9-1 0 16,6-1 0-16,10-4 0 0,11-6 0 15,4-6 0-15,8-7 0 0,4-8 0 16,4-7 0-16,1-3 0 15,-3-9 0-15,-4-8 0 0,-10-1 0 16,-9-4 0-16,-5-2 0 0,-5-1 0 16,-6 0 0-16,0-4 0 0,-6-1 0 15,-3-1 0-15,-1 1 0 16,-4 1 0-16,-3 6 0 0,3 4 0 16,-1 5 0-16,7 6 0 0,6 4-561 15,0 2-1048-15,2 2-616 0</inkml:trace>
  <inkml:trace contextRef="#ctx0" brushRef="#br2" timeOffset="119411.34">28202 3468 6026 0,'-13'34'1685'0,"1"5"-1204"0,-5 7-481 16,3-4 0-16,6-1 0 0,4-5 0 16,6-9 0-16,10-7 0 0,7-9 0 15,10-10 0-15,4-5 0 0,4-12 0 16,2-9 0-16,-4-4 0 15,-4-5 0-15,-8-2 0 0,-4 1 0 16,-7 0 0-16,-4-2 0 0,-4 2 0 16,-4-1 0-16,-4 6 0 15,-4 3 0-15,0 7 0 0,-1 6 0 16,3 5 0-16,4 5 0 0,2 2-45 16,6 1-1103-16,7 1-57 0,-1 0-1404 15,5 4-536-15</inkml:trace>
  <inkml:trace contextRef="#ctx0" brushRef="#br2" timeOffset="119636.59">28485 3535 4378 0,'-21'40'1452'0,"1"-8"-287"0,1 0 32 16,7-9-1197-16,3-8 0 15,5-7 0-15,2-4 0 0,2-4 0 16,0-1 0-16,4-8 0 0,7-13 0 16,7-14 0-16,9-8 0 15,0-5 0-15,2 4 0 0,-4 7 0 16,-3 7 0-16,-1 9 0 0,-6 8 0 15,-1 9 0-15,-4 8 0 0,1 10 0 16,-3 11 0-16,-2 9 0 16,-2 6 0-16,0 4 0 0,1 1 0 0,-1-2 0 15,2-4 0-15,0-6 0 0,0-6 0 16,0-6 0-16,-1-8 0 16,-1-6 0-16,-2-5-1421 0,-2-4-3194 0</inkml:trace>
  <inkml:trace contextRef="#ctx0" brushRef="#br2" timeOffset="120001.69">29035 3441 4994 0,'0'0'1280'0,"0"0"-387"0,0 0 132 16,-8-38-1025-16,-3 31 0 0,-5 3 0 15,-5 6 0-15,-2 11 0 0,0 9 0 16,-1 7 0-16,1 5 0 0,6 2 0 15,5 0 0-15,4 0 0 0,6-5 0 16,2-4 0-16,8-7 0 0,4-10 0 16,5-4 0-16,4-7 0 15,3-11 0-15,1-6 0 0,0-8 0 16,0-6 0-16,-9 4-1293 0,1-1-536 0</inkml:trace>
  <inkml:trace contextRef="#ctx0" brushRef="#br2" timeOffset="120164.65">29107 3039 6791 0,'0'0'1008'0,"-18"56"-615"15,5-11-393-15,3 7 0 0,-5 8 0 0,3 8 0 16,2 3 0-16,-1 4 0 16,3 0 0-16,6-2 0 0,2-8 0 15,6-8 0-15,7-11 0 0,5-14 0 16,-3-13-2014-16,3-11-2024 0</inkml:trace>
  <inkml:trace contextRef="#ctx0" brushRef="#br2" timeOffset="120540.75">29942 3595 6478 0,'0'0'673'0,"-18"36"-209"15,5 8 113-15,-1 13-577 0,-1 10 0 16,7-5 0-16,-2 1 0 0,3 1 0 16,3-6 0-16,0-2 0 0,2-11 0 15,0-7 0-15,0-11 0 0,0-9-745 16,2-10-1488-16,0-8-564 0</inkml:trace>
  <inkml:trace contextRef="#ctx0" brushRef="#br2" timeOffset="120862.61">29878 3483 2653 0,'0'0'3353'0,"-2"-37"-2308"16,0 19-297-16,0 6-355 0,2 4-393 15,0 2 0-15,0 2 0 0,4 2 0 16,13 0 0-16,10 4 0 0,10 8 0 16,8 5 0-16,1 2 0 15,-7 3 0-15,-6 2 0 0,-8 0 0 16,-9 0 0-16,-12-1 0 0,-6 2 0 16,-14-2 0-16,-9 1 0 15,-10-1 0-15,-6-1 0 0,-5-3 0 16,-1-1 0-16,3-3 0 0,9-4 0 15,10-2 0-15,9-4 0 0,9-2 0 16,10-1 0-16,15-3 0 0,11-6-733 16,8-4 25-16,11-3-813 0,-13 3 260 15,2-2-528-15</inkml:trace>
  <inkml:trace contextRef="#ctx0" brushRef="#br2" timeOffset="121126.78">30298 3439 6174 0,'0'0'1709'15,"-35"-16"-1400"-15,16 13-309 0,3 3 0 16,-3 8 0-16,-2 7 0 0,1 9 0 16,-3 5 0-16,4 7 0 15,3 5 0-15,3-1 0 0,7-2 0 16,6-5 0-16,6-3 0 0,13-6 0 16,8-10 0-16,6-6 0 0,6-8 0 15,2-12 0-15,5-10 0 16,-5-5 0-16,-4-5 0 0,-10-1 0 15,-8 1 0-15,-11 0 0 0,-6 1 0 16,-2-1 0-16,-6 2 0 0,-2 0 0 16,-5 3 0-16,1 5 0 0,2 3-525 15,-1 6-279-15,5 6-1101 16,4 0 24-16</inkml:trace>
  <inkml:trace contextRef="#ctx0" brushRef="#br2" timeOffset="121561.3">30529 3334 4001 0,'0'0'1801'0,"0"0"-676"0,-20 41 140 16,5-13-1265-16,-1 5 0 0,3 2 0 16,3 1 0-16,4 0 0 15,4-2 0-15,4-6 0 0,6-4 0 16,4-7 0-16,3-5 0 0,3-6 0 16,1-6 0-16,0-2 0 0,1-11 0 15,1-4 0-15,-2-5 0 16,-1-3 0-16,-5 0 0 0,-3-1 0 15,-4 4 0-15,-2-1 0 0,-2 9 0 16,-2 5 0-16,0 5 0 0,0 4 0 16,0 0 0-16,-2 6 0 0,2 11 0 15,4 4 0-15,1 3 0 0,3-1 0 16,-2-2 0-16,0-3 0 16,2 0 0-16,-3-4 0 0,1-2 0 15,-2-2 0-15,0-3 0 0,-2-3 0 16,2-2 0-16,7-2 0 0,3-6 0 15,3-6 0-15,1-5 0 0,3-3 0 16,-3-2 0-16,3-2 0 0,0-2 0 16,0 0 0-16,-5-3 0 15,-1 0 0-15,-5 0 0 0,-6 1 0 16,0 4 0-16,-2 6 0 0,-2 8 0 16,0 5 0-16,0 2 0 0,-2 0-465 15,-4 3-856-15,2 0 121 0,0 0-73 16,-3 6-1548-16</inkml:trace>
  <inkml:trace contextRef="#ctx0" brushRef="#br2" timeOffset="121934.87">30939 3425 2016 0,'0'0'1681'0,"0"0"20"0,31 41-829 0,-19-35-251 0,2-4 287 16,5-2-515-16,0-7-393 0,1-4 0 16,1-5 0-16,0-3 0 0,-3-4 0 15,-3 0 0-15,-5 0 0 0,-6-1 0 16,-4 4 0-16,-6 4 0 0,-6 6 0 15,-5 5 0-15,-2 5 0 0,-1 11 0 16,1 4 0-16,1 7 0 0,1 4 0 16,3 4 0-16,3 4 0 15,9 1 0-15,2 3 0 0,11-3 0 16,5-5 0-16,1-6 0 0,1-5 0 16,1-3-129-16,-3-5-311 15,1-4 68-15,-5-3-220 0,3 0 211 16,-5 0 245-16,3 0 136 0,-1 1-40 15,-2 1-4-15,5 2-56 0,-1-1 92 16,1 0 8-16,1-1 176 0,1-3-56 16,-3-3 184-16,3-5 417 0,-1-5-285 15,-1-6-184-15,-3-5-19 0,3-5-233 16,-3-7 0-16,2-7 0 16,3-3 0-16,4-2 0 0,8 2 0 15,4-1 0-15,6 2 0 0,2-1 0 16,-12 10-245-16,0-1-1115 0</inkml:trace>
  <inkml:trace contextRef="#ctx0" brushRef="#br2" timeOffset="122819.52">25246 4421 5266 0,'0'0'448'0,"-9"-58"677"0,-1 29-405 15,-4 12-132-15,-7 5-543 16,-4 8-45-16,-2 10 0 0,-6 14 0 16,0 10 0-16,2 10 0 0,0 6 0 15,4 3 0-15,7 0 0 0,7-3 0 16,7-6 0-16,6-4 0 0,4-9 0 15,9-4 0-15,5-8 0 0,7-7 0 16,6-5 0-16,6-7 0 16,5-8 0-16,-3-3 0 0,2-4 0 15,-8 0 0-15,-6 2 0 0,-8 3 0 16,-7 6 0-16,-4 3 0 0,-6 4 0 16,0 0 0-16,1 1 0 0,1 0 0 15,0 4 0-15,2 5 0 16,0 0 0-16,5 2 0 0,3-3 0 15,3-2 0-15,1 0 0 0,3-4 0 16,0-2 0-16,-1 0 0 0,-1-1 0 16,-3 0 0-16,-5-1 0 15,-5 2 0-15,-2 0 0 0,0 3 0 16,-2 7 0-16,-2 4 0 0,0-2 0 16,0-3 0-16,0-2 0 0,0-4 0 15,0-1 0-15,0-2 0 0,0 0 0 16,0-6 0-16,0-7 0 0,0-7 0 15,2-6 0-15,4-2 0 16,1 1 0-16,-1 3 0 0,2 4 0 16,0 5 0-16,-1 5 0 0,-3 6 0 15,2 3 0-15,4 2 0 0,5 8 0 16,-1 6 0-16,3 3 0 0,1 3 0 16,-3-2 0-16,-1-1 0 0,1 2 0 15,-1-5 0-15,1 0 0 16,-1-4 0-16,1-4-309 0,-3-2-1232 15,0-4-548-15</inkml:trace>
  <inkml:trace contextRef="#ctx0" brushRef="#br2" timeOffset="123020.47">25961 4467 8192 0,'-25'-35'0'0,"2"12"0"0,1 3 0 15,-1 10 0-15,2 10 0 0,-4 7 0 16,1 13 0-16,-5 9 0 0,-2 10 0 15,6 5 0-15,2 1 0 0,13-4 0 16,10-5 0-16,12-6 0 16,15-11 0-16,8-6 0 0,11-13 0 15,3-8 0-15,1-15 0 0,-3-8 0 16,-7-6-789-16,-13 8-680 16,-9-3-504-16</inkml:trace>
  <inkml:trace contextRef="#ctx0" brushRef="#br2" timeOffset="123176.6">26023 4035 5754 0,'0'0'1081'0,"0"0"219"0,0 0-1243 16,0 0-57-16,4 36 0 15,-4 16 0-15,2 16 0 0,-2 6 0 16,0-1 0-16,-4 1 0 0,2-4 0 16,0-2 0-16,4-7 0 0,6-8 0 15,5-6 0-15,5-10 0 0,-1-15-2330 16,1-12-3504-16</inkml:trace>
  <inkml:trace contextRef="#ctx0" brushRef="#br2" timeOffset="124026.88">27263 4438 5098 0,'0'0'1300'0,"0"0"-659"16,0 0 67-16,-35-42-263 0,14 34-445 0,-1 3 0 15,-5 0 0-15,0 4 0 16,2 1 0-16,0 1 0 0,3 8 0 15,3 3 0-15,2 5 0 0,5 2 0 16,4 2 0-16,8-1 0 0,0-3 0 16,10 0 0-16,9-3 0 15,8-3 0-15,4 2 0 0,6-1 0 16,0 2 0-16,2 0 0 0,-4 4 0 16,-6-1 0-16,-6 2 0 0,-10 1 0 15,-7-2 0-15,-6 0 0 0,-6 0 0 16,-5-4 0-16,-5 0 0 0,-5-3 0 15,-8 1 0-15,-6-5 0 0,0-1 0 16,-2-1 0-16,3-4 0 16,12-1 0-16,7-6 0 0,9-4 0 15,8-3 0-15,11-5 0 0,7 0 0 16,11-1-837-16,6-1 149 0,5 0 111 16,-1 0-383-16,0-1 520 15,1 1 67-15,-5 0-283 0,-4 1 272 16,-6 0 296-16,-4 1 88 0,-9 4 440 15,-4 2 280-15,-5 2 689 0,-5 0-548 16,0 2-193-16,-7 1 237 0,3 2-905 16,0 0 0-16,0 1 0 0,-4 1 0 15,-5 3 0-15,-3 12 0 16,-3 9 0-16,3 10 0 0,-1 6 0 16,5 3 0-16,3-1 0 0,5 3 0 15,4-4 0-15,9-6 0 0,5-4 0 16,5-7 0-16,5-6 0 0,3-9 0 15,4-6 0-15,5-6 0 0,-5-10 0 16,-3-5 0-16,-1-7 0 16,-10-3 0-16,-5-2 0 0,-6-1 0 15,-6 1 0-15,0-2 0 0,-6-1 0 16,-6 4 0-16,-3 1 0 16,-3 4 0-16,-3 8-261 0,5 6-1280 0,3 2-279 15</inkml:trace>
  <inkml:trace contextRef="#ctx0" brushRef="#br2" timeOffset="124536.37">27677 4440 5430 0,'0'0'1169'0,"2"45"-181"0,-2-13-383 16,-4 0-605-16,-1 0 0 0,-1 0 0 16,4-3 0-16,2-4 0 0,4-4 0 15,3-3 0-15,3-6 0 0,0-3 0 16,5-6 0-16,-1-3 0 0,5-7 0 15,1-6 0-15,-1-7 0 16,0-4 0-16,-5-3 0 0,1-3 0 16,-5-1 0-16,-4-2 0 0,-2 0 0 15,-4 1 0-15,0 5 0 0,-4 3 0 16,-2 9 0-16,2 4 0 0,2 7 0 16,0 1-673-16,2 3-472 0,10-3-31 15,9 0-433-15,5 0 1141 0,3 0 244 16,-2 2 52-16,-6 1 172 15,-3 6 12-15,-5 6 220 0,-5 2 296 16,-4 5 248-16,-4 4 605 0,-2 2-557 16,-3 3-199-16,-3 1 323 0,0 2-807 15,-3 1-141-15,1-3 0 16,2-4 0-16,3-7 0 0,3-8 0 16,2-4 0-16,2-4 0 0,0-2 0 15,0-6 0-15,8-8 0 0,5-12 0 16,1-7 0-16,5-6 0 0,0 0 0 15,-3 6 0-15,3 4 0 0,-1 6 0 16,-1 8 0-16,-5 10 0 16,1 6 0-16,-5 7 0 0,0 7 0 15,-4 4 0-15,-2 1 0 0,0 4 0 16,-2-3 0-16,5 0 0 0,-1-2 0 16,0-4-457-16,2-5-623 0,-2-3-309 15,0-4-2733-15</inkml:trace>
  <inkml:trace contextRef="#ctx0" brushRef="#br2" timeOffset="124730.61">28363 4422 8192 0,'0'0'0'0,"-23"-48"0"0,9 27 0 16,1 10 0-16,1 6 0 0,-3 6 0 15,1 9 0-15,-5 9 0 0,1 10 0 16,3 9 0-16,5 1 0 0,6 5 0 15,6-2 0-15,8-6 0 0,7-3 0 16,6-8 0-16,5-8 0 16,1-11 0-16,0-6 0 0,-2-12 0 15,-2-8-29-15,-6 1-1139 0,-7-4-513 0</inkml:trace>
  <inkml:trace contextRef="#ctx0" brushRef="#br2" timeOffset="124921.13">28470 3994 7991 0,'0'0'201'0,"0"0"-201"16,-12 65 0-16,4-12 0 0,-5 9 0 15,5 0 0-15,0 0 0 16,4-3 0-16,4-2 0 0,4-5 0 16,8-4 0-16,3-5 0 0,7-3 0 15,5-8 0-15,-8-10-193 0,2-9-3681 0</inkml:trace>
  <inkml:trace contextRef="#ctx0" brushRef="#br2" timeOffset="125398.86">28942 4798 6046 0,'0'0'917'0,"0"0"-25"0,-13 50-555 15,5-10-337-15,0 11 0 0,2 0 0 16,4 5 0-16,2-1 0 0,0 1 0 16,2-1 0-16,0-6 0 15,2-2 0-15,-2-6 0 0,0-8 0 16,-2-8 0-16,2-8 0 0,0-10-853 16,-2-5-836-16,0-6-764 0</inkml:trace>
  <inkml:trace contextRef="#ctx0" brushRef="#br2" timeOffset="125723.9">28917 4645 6711 0,'0'0'528'0,"10"-51"-508"16,3 30 720-16,1 4-547 15,3 4-193-15,3 0 0 0,5 0 0 16,4 0 0-16,2-1 0 0,4 0 0 15,5 3 0-15,-1 2 0 0,-2 6 0 16,-2 3 0-16,-8 10-29 0,-12 9-471 16,-9 9 108-16,-8 7 160 15,-11 8 232-15,-10 3 4 0,-5 3 104 16,-8-2-40-16,1-3 64 0,0-5 60 16,2-6-128-16,6-9-4 0,7-6 0 15,1-11-44-15,11-4-16 0,8-8 0 16,4-11-4-16,8-7-160 0,9-7-156 15,0-2-44-15,1 0-133 0,-3 4-711 16,-3 5 271-16,-5 7-27 16,-3 5-2061-16</inkml:trace>
  <inkml:trace contextRef="#ctx0" brushRef="#br2" timeOffset="125946.57">29304 4825 5402 0,'0'0'1092'0,"0"0"133"0,-27 33-752 16,22-30-473-16,5-2 0 0,0-1 0 15,0 0 0-15,0-5 0 16,9-7 0-16,1-9 0 0,7-5 0 16,-1-6 0-16,1 1 0 0,-3 5 0 15,-1-1 0-15,-3 2 0 0,-2 0 0 16,0 3 0-16,-1 3 0 0,-3 5 0 15,-2 5 0-15,0 4 0 0,0 3-369 16,0 1-1232-16,2 0-484 0</inkml:trace>
  <inkml:trace contextRef="#ctx0" brushRef="#br2" timeOffset="126211.83">29438 4703 5790 0,'0'0'1533'0,"0"0"-921"16,37 24-355-16,-14-27-257 0,4-7 0 15,2-6 0-15,0-7 0 0,-3-3 0 16,-3-3 0-16,-6 2 0 0,-7 2 0 16,-6 3 0-16,-4 3 0 15,-8 3 0-15,-7 3 0 0,-1 3 0 16,-7 6 0-16,-6 4 0 0,0 6 0 16,-4 11 0-16,-2 11 0 0,4 7 0 15,0 4 0-15,8 3 0 0,11-3 0 16,10 1 0-16,8 0 0 0,17-5 0 15,10-6 0-15,10-7 0 0,9-8 0 16,6-10 0-16,2-4 0 16,2-12-545-16,-17 1-1268 0,-1-3-688 0</inkml:trace>
  <inkml:trace contextRef="#ctx0" brushRef="#br2" timeOffset="126559.54">29986 4555 7139 0,'0'0'976'0,"-52"-26"-899"0,23 14-77 16,6 6 0-16,-4 6 0 0,3 0 0 16,-1 5 0-16,-2 3 0 0,2 3 0 15,4 0 0-15,9 0 0 16,4-2 0-16,8 0 0 0,8-1 0 16,13 2 0-16,14-2 0 0,12-3 0 15,3-5 0-15,8 0 0 0,0 0 0 16,0-2 0-16,-3 2 0 0,-9 0 0 15,-9 3 0-15,-12 1 0 0,-15 0 0 16,-8 4 0-16,-6 5 0 16,-12 3 0-16,-7 3 0 0,-6 0 0 15,-6-1 0-15,-6-2 0 0,-3-1 0 16,5-4 0-16,4-4 0 0,8-5 0 16,12-2 0-16,9-5 0 0,8-3 0 15,13-6-729-15,12-3-288 16,-3 3-115-16,7-3-1489 0</inkml:trace>
  <inkml:trace contextRef="#ctx0" brushRef="#br2" timeOffset="126888.87">30438 4366 7067 0,'0'0'1032'15,"-55"-3"-939"-15,24 3-93 0,4 6 0 16,0 4 0-16,2 4 0 0,2 4 0 15,5 0 0-15,3 0 0 0,9 1 0 16,6 0 0-16,4 1 0 16,11-2 0-16,7-3 0 0,9 1 0 15,7-6 0-15,1 0 0 0,6-4 0 16,-3-1 0-16,-3-2 0 16,-6 2 0-16,-6 0 0 0,-11-1 0 0,-7 1 0 15,-9 1 0-15,-4 6 0 16,-9 2 0-16,-8 5 0 0,-3 0 0 15,-5-1 0-15,-4-2 0 0,-7 0 0 16,3-2 0-16,-2-5 0 0,8-1 0 16,2-5 0-16,10-2 0 15,9-1 0-15,8-3-469 0,12-11-1424 16,1 0-152-16,9-7-1248 0</inkml:trace>
  <inkml:trace contextRef="#ctx0" brushRef="#br2" timeOffset="127351.66">30674 4493 4097 0,'0'0'1929'0,"0"0"-856"0,0 0-493 0,0 0-67 0,0 0-513 16,0 0 0-16,-12 37 0 16,12 0 0-16,0 5 0 0,6-1 0 15,2-7 0-15,4-1 0 0,3-6 0 16,4-5 0-16,-3-7 0 0,3-4 0 16,1-9 0-16,3-3 0 0,-2-11 0 15,-3-6 0-15,1-6 0 16,-2-6 0-16,-5-2 0 0,-2 0 0 15,-4-3 0-15,-3 3 0 0,-3 3 0 16,-7 3 0-16,-3 3 0 16,2 8-1161-16,-3 3-384 0</inkml:trace>
  <inkml:trace contextRef="#ctx0" brushRef="#br2" timeOffset="127820.47">30955 4728 2176 0,'0'0'1249'16,"2"36"-493"-16,-2-22-179 16,0-7 459-16,2-4-440 0,-2 0-115 15,0-3 331-15,2-1-340 0,0-9-435 16,0-7-37-16,3-5 0 0,1-8 0 16,0 0 0-16,2 1 0 0,3-3 0 15,1 1 0-15,0 5 0 16,1 1 0-16,-1 5 0 0,1 1 0 15,-3 4 0-15,2 4 0 0,-1 1 0 16,-1 3 0-16,-4 4-741 0,-2 2-204 16,-2 1-115-16,-2 6-689 0,-2 6 905 15,-4 6 244-15,0 5 600 16,0 2 668-16,6-2 124 0,6-7 437 16,8 0-661-16,7-5-28 0,6-6 249 15,4-5-465-15,4-1 8 0,-2-7 140 16,-4-4-272-16,-4-1-175 0,-6-3-25 15,-9 1 0-15,-4-2 0 0,-6 1 0 16,-6-2 0-16,-9-2 0 16,-5 1 0-16,-5 1 0 0,-6 5 0 15,0 7 0-15,-2 7 0 0,0 12 0 16,-2 12 0-16,-3 8 0 16,5 10 0-16,6 4 0 0,9 2 0 15,8-2 0-15,10-4 0 0,8-5 0 16,10-8 0-16,13-9 0 0,5-8 0 15,7-8 0-15,0-5 0 0,1-9-405 16,-13 0-940-16,-4-4-4057 0</inkml:trace>
  <inkml:trace contextRef="#ctx0" brushRef="#br2" timeOffset="128145.95">31621 4823 8192 0,'0'0'0'0,"0"0"0"16,0 0 0-16,0 0 0 0,0 0 0 16,0 0 0-16,0 0-1461 0</inkml:trace>
  <inkml:trace contextRef="#ctx0" brushRef="#br2" timeOffset="145729.57">24535 10406 2285 0,'0'0'1672'16,"4"-41"-891"-16,-2 19 239 0,2 8-480 15,-2 3-91-15,2 4 167 0,-2 2-304 16,0 2-76-16,0 1 45 0,0 0-281 16,1 2 0-16,1 2 0 0,2 8 0 15,0 14 0-15,0 9 0 16,-2 9 0-16,-2 6 0 0,-4 6 0 15,-8 4 0-15,0 1 0 0,-9 3 0 16,1-3 0-16,-3-1 0 0,0 0 0 16,-2-2 0-16,1-3 0 0,1-4 0 15,4-8 0-15,5-6 0 16,8-9 0-16,-2-6 0 0,6-6 0 16,0-6 0-16,8-2 0 0,6-2 0 15,9-3 0-15,6-1 0 0,4-4 0 16,0-3 0-16,5-1 0 0,-1 0 0 15,0 2 0-15,2 0 0 16,-6 2 0-16,0 0 0 0,-4 1 0 16,-4-3 0-16,-6 2-2210 0,-3-4-1187 15</inkml:trace>
  <inkml:trace contextRef="#ctx0" brushRef="#br2" timeOffset="146151.54">24975 10966 6134 0,'0'0'1049'0,"0"0"-40"0,-2 53-1009 0,2-18 0 0,0 8 0 16,0 0 0-16,0 2 0 0,2 1 0 16,-2-1 0-16,0-3 0 15,0 0 0-15,0-4 0 0,-2-3 0 0,-2-6 0 16,4-6 0-16,0-8 0 16,0-5-1726-16,0-8-615 0</inkml:trace>
  <inkml:trace contextRef="#ctx0" brushRef="#br2" timeOffset="146597.32">24952 10841 5962 0,'0'0'941'16,"4"-43"279"-16,15 24-1151 15,2 6-69-15,8 5 0 0,4 5 0 0,6 3 0 16,0 9 0-16,-2 7 0 16,-1 5 0-16,-10 4 0 0,-5 3 0 15,-9-1 0-15,-7 2 0 0,-7-2 0 16,-11 0 0-16,-8-1 0 0,-7-1 0 16,-6-3 0-16,-3-5 0 15,2-4 0-15,6-4 0 0,4-7 0 16,7-2 0-16,5-2 0 0,7-2 0 15,4 0 0-15,2 0 0 0,6-2 0 16,7-1 0-16,3 0 0 0,3-1-249 16,-3 2-1528-16,-3 0-1308 0</inkml:trace>
  <inkml:trace contextRef="#ctx0" brushRef="#br2" timeOffset="147179.84">25490 10659 6683 0,'0'0'1200'16,"0"0"-891"-16,55-16-309 0,-19 6 0 15,-1 1 0-15,-6 2 0 16,-4 1 0-16,-5 2 0 0,-3 1 0 16,-3 1 0-16,-6 2 0 0,-3 0 0 15,-1 2 0-15,-2 4-485 0,0-2-583 16,-2 1-1830-16</inkml:trace>
  <inkml:trace contextRef="#ctx0" brushRef="#br2" timeOffset="147368.48">25483 10780 6178 0,'0'0'1153'0,"0"0"-292"0,29 44-861 15,-4-36 0-15,4-3 0 0,2-2 0 16,-2-1 0-16,4-1 0 0,4-1 0 16,5 0 0-16,1 0 0 0,-10-3-209 15,-4-5-3573-15</inkml:trace>
  <inkml:trace contextRef="#ctx0" brushRef="#br2" timeOffset="147913.84">26507 10334 3397 0,'0'0'985'0,"0"0"19"0,0 0 717 15,0 0-833-15,0 0-691 0,0 0-197 16,-33 19 0-16,12 26 0 0,2 10 0 16,7 7 0-16,4-5 0 0,6 0 0 15,2 1 0-15,0-1 0 0,0 0 0 16,0 0 0-16,0-2 0 16,0-2 0-16,0-6 0 0,2-6 0 15,6-9 0-15,0-10 0 0,5-12 0 16,-3-6-1433-16,2-8-1981 0</inkml:trace>
  <inkml:trace contextRef="#ctx0" brushRef="#br2" timeOffset="148618.6">26877 10399 5558 0,'0'0'1269'0,"0"0"96"0,0 0-1365 0,-48-27 0 16,23 28 0-16,1 8 0 15,-5 9 0-15,0 12 0 0,-2 10 0 0,2 9 0 16,2 5 0-16,8 3 0 16,7 4 0-16,10-1 0 0,2 2 0 15,10-3 0-15,7-5 0 0,7-6 0 16,5-13 0-16,7-12 0 0,1-14 0 16,2-10 0-16,2-18 0 15,-6-12 0-15,-1-8 0 0,-10-7 0 16,-7-4 0-16,-7 0 0 0,-8-4 0 15,-4 3 0-15,-6-2 0 0,-4-2 0 16,-7 4 0-16,0 3 0 0,-1 9 0 16,5 10 0-16,3 14 0 0,6 7 0 15,1 6-1077-15,5 2-1176 0</inkml:trace>
  <inkml:trace contextRef="#ctx0" brushRef="#br2" timeOffset="149095.78">27261 10764 7143 0,'0'0'272'0,"-35"18"212"15,23-12-312-15,5-2-172 0,7-3 0 16,3 0-336-16,11-1-516 0,11-9-857 16,0 1 92-16,4-3-1900 0</inkml:trace>
  <inkml:trace contextRef="#ctx0" brushRef="#br2" timeOffset="149499.69">27379 11082 5958 0,'0'0'1641'0,"0"0"-1105"16,0 0-479-16,0 0-57 15,0 0 0-15,0 0 0 0,54-52 0 16,-15 5 0-16,7-11 0 0,-3-2 0 15,-6 5 0-15,-6 0 0 0,-4 0 0 16,-6-1 0-16,-5-2 0 0,-8-3 0 16,-1-2 0-16,-3-1 0 0,-4 3 0 15,0 8 0-15,-4 9 0 0,-3 17 0 16,3 11 0-16,-2 13 0 16,-6 12 0-16,-5 16 0 0,-3 13 0 15,-5 14 0-15,2 10 0 0,-2 9 0 16,2 7 0-16,1 4 0 0,1 1 0 15,7-2 0-15,5-5 0 16,7-9 0-16,8-8 0 0,9-9 0 16,6-12 0-16,8-11-285 0,4-9-375 15,0-11-61-15,-6-6-1644 0,-3-6-1528 0</inkml:trace>
  <inkml:trace contextRef="#ctx0" brushRef="#br2" timeOffset="149813.88">27859 10770 7071 0,'0'0'912'0,"0"0"-703"16,0 0-209-16,-40-21 0 0,24 19 0 16,-1 5 0-16,-1 5 0 0,3 8 0 15,1 6 0-15,-1 3 0 0,5 6 0 16,8 1 0-16,2 3 0 15,10 0 0-15,9-4 0 0,1-5 0 16,7-6 0-16,2-10 0 0,0-6 0 16,2-6 0-16,-4-7 0 0,-6-4 0 15,-7-6 0-15,-8-1 0 0,-1-5 0 16,-5-2 0-16,0 1 0 0,-7 0 0 16,1 1 0-16,0 2 0 15,-4 4 0-15,-3 6 0 0,1 5 0 16,1 8 0-16,1 0-269 0,6 9-1324 15,2-1-428-15,2 0-1296 0</inkml:trace>
  <inkml:trace contextRef="#ctx0" brushRef="#br2" timeOffset="150280.49">28156 10902 6010 0,'0'0'1677'0,"-8"-48"-1281"15,-2 18-287-15,-1 6-109 0,-1 0 0 16,-3 5 0-16,5 7 0 0,0 6 0 16,-3 6 0-16,1 12 0 0,-5 8 0 15,1 8 0-15,-1 3 0 0,7 3 0 16,4-4 0-16,6-1 0 0,2-5 0 16,8-7 0-16,7-5 0 15,1-5 0-15,3-7 0 0,2-3 0 16,0-9 0-16,-3-3 0 0,-1-3 0 15,-5-2 0-15,-3-1 0 0,-3 2 0 16,-2 6 0-16,-2 4 0 0,-2 3 0 16,-2 6 0-16,4 0 0 0,1 10 0 15,5 10 0-15,0 7 0 16,3 6 0-16,-1 1 0 0,0 0 0 16,1 5 0-16,-5 3 0 0,-2 5 0 15,-6 2-113-15,-4 1 45 0,-10 1 68 16,-7 1 4-16,-8 0 24 0,-6-2-4 15,-6-5 48-15,-5-5-60 16,-4-9-12-16,5-7 12 0,4-11-4 16,6-9-8-16,8-9 12 0,4-13-3 15,8-14-9-15,9-6 0 0,8-1 0 16,11 0 0-16,12 5-185 16,6 6-303-16,4 7 4 0,2 3-817 15,-10 7-448-15,-5 3-1196 0</inkml:trace>
  <inkml:trace contextRef="#ctx0" brushRef="#br2" timeOffset="150527.07">28367 11380 5122 0,'0'0'1356'0,"0"0"-667"0,0 0 336 0,0 0-1025 16,0 0 0-16,0 0 0 0,0 0 0 16,0 0 0-16,31 59 0 0,-29-14 0 15,0 0 0-15,0-3 0 0,0-4 0 16,0-4 0-16,-2-3 0 16,3-4 0-16,-3-5 0 0,0-8 0 15,0-7-829-15,0-3-520 0,2-6-2376 0</inkml:trace>
  <inkml:trace contextRef="#ctx0" brushRef="#br2" timeOffset="150839.76">28650 11405 7207 0,'0'0'985'0,"0"0"-985"0,0 0 0 16,0 0 0-16,-43 16 0 0,26 7 0 15,1 11 0-15,3 1 0 16,1 4 0-16,2 5 0 0,3 1 0 16,1 0 0-16,6-6 0 0,4-5 0 15,7-8 0-15,5-9 0 0,3-6 0 16,6-10 0-16,4-7 0 16,0-9 0-16,-1-11 0 0,-1-8 0 15,-2-6 0-15,-4-1 0 0,-7-3 0 16,-3 0 0-16,-9 1 0 0,-2 5 0 15,-6 1 0-15,-7 2 0 0,3 7-2414 16,-1-1-1352-16</inkml:trace>
  <inkml:trace contextRef="#ctx0" brushRef="#br2" timeOffset="151647.68">29977 9735 1672 0,'0'0'2297'0,"0"0"-1448"0,0 0 27 15,0 0 441-15,0 0-733 16,0 0-164-16,0 0-243 0,-55 49-177 16,24-5 0-16,-5 11 0 0,-5 8 0 15,-2 8 0-15,-5 9 0 0,1 8 0 16,3 12 0-16,7 9 0 0,4 10 0 16,6 4 0-16,6 6 0 15,5 6 0-15,3 2 0 0,13-2 0 16,2-2 0-16,11-8 0 0,5-3 0 15,1-6 0-15,4-9 0 0,0-13 0 16,3-13 0-16,1-13 0 0,0-17 0 16,-2-13 0-16,-2-13 0 0,-3-18 0 15,-3-9 0-15,-3-20 0 16,-1-11 0-16,-1-12 0 0,-4 6-425 16,1-1-5186-16</inkml:trace>
  <inkml:trace contextRef="#ctx0" brushRef="#br2" timeOffset="152352.24">30668 10031 2849 0,'0'0'3826'0,"0"0"-2446"16,0 0-1243-16,0 0-137 0,2 37 0 15,-2 2 0-15,-4 10 0 0,-5 6 0 16,1 4 0-16,-2 2 0 0,0 4 0 15,-3-1 0-15,1-3 0 0,1-4 0 16,1-7 0-16,4-6 0 0,2-11 0 16,4-7 0-16,0-10 0 0,8-13-1461 15,-4-3-460-15,4-11-612 0</inkml:trace>
  <inkml:trace contextRef="#ctx0" brushRef="#br2" timeOffset="152810.6">30589 9948 6438 0,'0'0'517'0,"0"0"499"15,-22-33-795-15,28 23-221 0,8-1 0 16,15-1 0-16,8 5 0 0,9 1 0 15,5 6 0-15,3 0 0 16,-4 7 0-16,-3 6 0 0,-5 6 0 16,-9 2 0-16,-13 4 0 0,-9 3 0 15,-11-3 0-15,-8-1 0 0,-11 1 0 16,-10-1 0-16,-8-4 0 16,-7-1 0-16,-1-1 0 0,6-6 0 15,6-4 0-15,12-4 0 0,8-4 0 16,9 0 0-16,6-10-1285 0</inkml:trace>
  <inkml:trace contextRef="#ctx0" brushRef="#br2" timeOffset="154779.89">31083 10382 2473 0,'0'0'1929'0,"-8"34"-1501"0,4-21 100 16,4-3-304-16,0 0-128 16,0-5 20-16,0-2-60 0,0-2 88 15,0 1 212-15,0-2-115 0,0 0 131 16,-2-6 460-16,2-4-524 15,-2-5-219-15,2-6-89 0,0-2 0 16,0-2 0-16,4 1 0 0,2-1 0 16,6 3 0-16,3 2 0 0,1 2 0 15,1 5 0-15,0 3 0 0,-1 3 0 16,-1 1 0-16,1 6 0 16,-1 0 0-16,-3 0 0 0,-4 3-829 0,-2-2-1112 15,-1 1-1617-15</inkml:trace>
  <inkml:trace contextRef="#ctx0" brushRef="#br2" timeOffset="155228.87">31335 10360 6915 0,'0'0'360'0,"0"0"132"15,-35 43-272-15,21-21-196 0,1-2-24 16,7-2 52-16,0-5-48 15,2-2 24-15,2-5 48 0,2-4-72 16,0-2 13-16,2-1-17 0,8-10 0 16,7-7 0-16,3-8 0 0,3-3 0 15,-2-2 0-15,-5 4 0 0,1 3 0 16,-3 4 0-16,-3 6 0 0,-5 6 0 16,-4 7 0-16,0 1 0 0,-2 6 0 15,0 9 0-15,-2 9 0 16,-2 6 0-16,0 2 0 0,0-5 0 15,2-4 0-15,2-4 0 0,2-5 0 16,2-6 0-16,0-2 0 0,6-6 0 16,3-2 0-16,1-7 0 0,3-5 0 15,-1-2 0-15,-1-2 0 0,-1 1 0 16,-1 3 0-16,-1 1 0 16,-4 5 0-16,-4 2 0 0,-2 5 0 15,-2 1 0-15,0 3 0 0,0 6 0 16,0 4 0-16,0 3 0 0,0 3 0 15,-2-1 0-15,0-3 0 16,0 1 0-16,-2-1 0 0,2-2 0 16,2-2-57-16,0-5-1279 0,2-3-245 15,4-3-476-15</inkml:trace>
  <inkml:trace contextRef="#ctx0" brushRef="#br2" timeOffset="155527.12">31908 10387 5990 0,'0'0'913'0,"0"0"-149"0,-10-38-239 0,-1 25-525 0,-3 1 0 0,-3 4 0 15,-3 1 0-15,-3 2 0 0,-2 5 0 16,5 0 0-16,1 0 0 16,7 6 0-16,3-1 0 0,7 3 0 15,2 4 0-15,6 2 0 0,7 4 0 16,7 0 0-16,5-2 0 0,6 3 0 15,0 0 0-15,-2-1 0 16,-4 1 0-16,-4-3 0 0,-5 0 0 16,-3-3 0-16,-9 0 0 0,-4-3 0 15,0-1 0-15,-11-1 0 0,-3-1 0 16,-7-3 0-16,-6 1 0 0,-2-5 0 16,1 0 0-16,-1-6 0 0,2-5 0 15,8 1-301-15,3-5-3433 0</inkml:trace>
  <inkml:trace contextRef="#ctx0" brushRef="#br2" timeOffset="156115.44">31247 9392 4994 0,'0'0'924'0,"0"0"413"0,0 0-573 0,0 0-591 16,0 0-173-16,0 0 0 0,0 0 0 15,43 4 0-15,-10-1 0 0,2 4 0 16,0 1 0-16,-6 2 0 16,0 1 0-16,-6 1 0 0,-4 2 0 15,-9-1 0-15,-6 3 0 0,-4 0 0 16,-8 2 0-16,-7 0 0 0,-1 1 0 16,-5-1 0-16,2-1 0 0,5-1 0 15,4-3 0-15,6-3 0 16,4-1 0-16,10 0 0 0,13-4 0 15,10 1 0-15,16-1 0 0,11-3 0 16,11 1 0-16,3 1 0 0,-2-1 0 16,-1 1 0-16,-7 1 0 0,-19 0-585 15,-6-3-2408-15</inkml:trace>
  <inkml:trace contextRef="#ctx0" brushRef="#br2" timeOffset="156692.65">29729 10875 5938 0,'0'0'572'0,"42"7"-195"0,-7 0 551 16,10 1-551-16,11 0-377 0,23 2 0 16,18-1 0-16,25 3 0 0,25 1 0 15,22 2 0-15,25 3 0 16,23 3 0-16,23 1 0 0,14-1 0 0,1-3 0 16,-7-6 0-16,-19-3 0 15,-30-7 0-15,-24-2 0 0,-30-2 0 16,-40-5 0-16,-28-3 0 0,-34 2-809 15,-26-4-3785-15</inkml:trace>
  <inkml:trace contextRef="#ctx0" brushRef="#br2" timeOffset="157698.67">30509 11687 5718 0,'0'0'756'0,"0"0"-47"0,0 0 300 16,0 0-1009-16,-36 50 0 0,30-2 0 15,4 10 0-15,2 4 0 16,0 2 0-16,0 6 0 0,0 3 0 16,0 2 0-16,-4 0 0 0,-4-2 0 15,0-10 0-15,-3-10 0 0,5-13 0 16,4-14 0-16,2-12 0 15,2-9-1181-15,0-12-1693 0</inkml:trace>
  <inkml:trace contextRef="#ctx0" brushRef="#br2" timeOffset="157963.72">30397 11558 5826 0,'0'0'684'0,"8"-45"61"0,5 22 192 15,5 7-937-15,7 4 0 0,2 3 0 16,4 5 0-16,2 4 0 0,2 2 0 16,0 9 0-16,-2 2 0 0,-6 6 0 15,-6 5 0-15,-9 1 0 16,-10 3 0-16,-2 1 0 0,-10 0 0 16,-9 3 0-16,-3-1 0 0,-7 0 0 15,-4-4 0-15,0-3 0 0,2-6 0 16,6-7 0-16,10-6 0 15,9-3 0-15,6-2 0 0,2-8-357 16,6 2-699-16,13-9-1618 0</inkml:trace>
  <inkml:trace contextRef="#ctx0" brushRef="#br2" timeOffset="158432.97">30856 11865 4213 0,'0'0'897'16,"0"0"-333"-16,0 0-32 0,6 51-7 15,0-23-345-15,1 1 4 0,-1-2 216 16,-2-4-172-16,-2-3 12 0,-2-3-11 15,0-6-229-15,0-3 0 0,0-5 0 16,-2-2 0-16,0-1 0 0,-4-1 0 16,-3-12 0-16,-1-6 0 0,4-7 0 15,4-4 0-15,2-2 0 16,6 0 0-16,6 0 0 0,5 2 0 16,6 3 0-16,1 6 0 0,3 6 0 15,-4 6 0-15,-6 3 0 0,-5 4 0 16,-6 2 0-16,-2 0 0 0,0 1 0 15,-2 2-1477-15,3 0-969 0</inkml:trace>
  <inkml:trace contextRef="#ctx0" brushRef="#br2" timeOffset="158728.43">31116 12013 6342 0,'0'0'1237'16,"0"0"-624"-16,0 0-613 0,42-26 0 15,-28 11 0-15,-1-3 0 0,-1-5 0 16,-2-2 0-16,-1-3 0 0,-5-2 0 16,-4 1 0-16,0 3 0 15,-9 4 0-15,-3 8 0 0,-2 6 0 16,-3 8 0-16,-2 8 0 0,-1 10 0 16,-3 10 0-16,-2 5 0 0,5 5 0 15,3 3 0-15,7 3 0 0,6-4 0 16,4-2 0-16,12-4 0 15,7-5 0-15,5-8 0 0,5-5 0 16,6-8 0-16,3-8-649 0,-3-6-376 16,-6-3-179-16,-7-7-2246 0</inkml:trace>
  <inkml:trace contextRef="#ctx0" brushRef="#br2" timeOffset="159070.72">31592 11727 5130 0,'0'0'1633'0,"0"-41"-1041"0,0 16-8 0,-6 2-331 16,-1 0-253-16,-3 1 0 15,-2 1 0-15,-1 2 0 0,-3 1 0 16,-1 4 0-16,-1 4 0 0,-1 3 0 15,-4 5 0-15,3 3 0 16,-3 8 0-16,2 2 0 0,0 5 0 16,5 3 0-16,6 3 0 0,1 2 0 15,9 2 0-15,4 5 0 0,7 4 0 16,5 0 0-16,7 4 0 16,0 3 0-16,2-1 0 0,-5 3 0 15,-3 0 0-15,-5-1 0 0,-10-3 0 16,-2-1 0-16,-8-2 0 0,-4-4 0 15,-3-6 0-15,-1-3 0 0,-1-5-281 16,3-7-1124-16,-1-5-431 0</inkml:trace>
  <inkml:trace contextRef="#ctx0" brushRef="#br2" timeOffset="159211.66">31261 12071 7151 0,'0'0'768'0,"33"-15"-495"16,-2 9-273-16,0 0 0 0,4 1 0 15,-4 1 0-15,0-1 0 16,4-1 0-16,-1 0 0 0,1-1 0 16,-8 0 0-16,-9-2-2646 0</inkml:trace>
  <inkml:trace contextRef="#ctx0" brushRef="#br2" timeOffset="159827">30806 11215 3477 0,'0'0'1661'0,"0"0"-297"0,0 0-647 0,48-19-105 0,-9 11-251 0,7 3-361 16,-3 3 0-16,-10 2 0 0,-6 2 0 16,-13 2 0-16,-5 3 0 0,-9 3 0 15,-4 5 0-15,-13 3 0 0,-6 2 0 16,-6 1 0-16,-2 0 0 16,2-1 0-16,7-2 0 0,3-1 0 15,11-2 0-15,8-2 0 0,8-3 0 16,13-4 0-16,8-5 0 0,10-1 0 15,-2-6 0-15,-2-1 0 0,-6 0 0 16,-2 0 0-16,-10 2-73 0,-1-2-3436 0</inkml:trace>
  <inkml:trace contextRef="#ctx0" brushRef="#br2" timeOffset="160610.76">32627 9722 6671 0,'0'0'536'0,"7"-38"-36"15,7 27-124-15,3 9-267 0,-1 2-109 16,7 15 0-16,8 10 0 16,6 14 0-16,11 15 0 0,5 15 0 15,9 12 0-15,3 17 0 0,-1 12 0 16,-7 14 0-16,-11 15 0 16,-13 9 0-16,-14 7 0 0,-15 4 0 15,-10 1 0-15,-17 1 0 0,-19 0 0 16,-11-4 0-16,-20-4 0 0,-13-6 0 15,-14-7 0-15,-7-10 0 0,-5-10 0 16,3-13 0-16,3-15 0 0,11-16 0 16,8-12 0-16,9-12 0 0,20-18-2298 15,6-13-2392-15</inkml:trace>
  <inkml:trace contextRef="#ctx0" brushRef="#br2" timeOffset="161588.82">25254 13122 6939 0,'-19'33'424'0,"7"2"-108"0,4 9-48 15,2 0-208-15,6 5-4 0,10 3-20 16,-2 1-20-16,0-2-16 0,-3 0 20 15,-1-2-20-15,-4-4-8 0,0-4 4 16,0-5-212-16,0-9-224 0,0-11-1109 16,-2-7-260-16,2-9-1820 0</inkml:trace>
  <inkml:trace contextRef="#ctx0" brushRef="#br2" timeOffset="161887.06">25196 12812 6406 0,'0'-35'385'16,"10"2"163"-16,7-3 12 0,6 10-332 15,4 1-163-15,4 4-65 16,6 3 0-16,6 4 0 0,5 3 0 16,10 5 0-16,6 5 0 0,6 2 0 15,-4 9 0-15,-6 5 0 0,-19 5 0 16,-22 10 0-16,-19 5-93 0,-19 8-55 15,-18 6 148-15,-12 2 88 0,-11-2 65 16,-6-1-153-16,-1-6 0 0,3-7 0 16,11-8 0-16,9-10 0 0,21-10 0 15,17-10-837-15,6-5-316 16,17-7-2644-16</inkml:trace>
  <inkml:trace contextRef="#ctx0" brushRef="#br2" timeOffset="162418.39">25765 13109 3261 0,'0'0'672'0,"0"0"-300"0,31 45 441 16,-21-26-325-16,-4-3-88 0,-4-1 265 16,-2-1-349-16,-4-2 16 0,0-3 304 15,0-2-399-15,0-3-237 0,-3-3 0 16,1-1 0-16,-6-5 0 0,-1-5 0 15,-1-6 0-15,2-3 0 0,5-3 0 16,1-3 0-16,4-3 0 0,2 0 0 16,8 5 0-16,7 2 0 15,8 4 0-15,1 1 0 0,5 3 0 16,-2 1 0-16,2 3 0 0,-4 3 0 16,-2 1 0-16,-1 3-29 0,-9-1-1007 15,-1 3-1874-15</inkml:trace>
  <inkml:trace contextRef="#ctx0" brushRef="#br2" timeOffset="162665.7">26042 13180 6462 0,'0'0'685'0,"0"0"139"0,43-18-603 16,-31 4-221-16,-1-4 0 0,-5-1 0 15,-4 0 0-15,-2-3 0 0,-6-1 0 16,-5 1 0-16,-3 2 0 0,-5 5 0 15,-3 7 0-15,-3 5 0 0,2 7 0 16,0 9 0-16,3 6 0 0,1 12 0 16,3 4 0-16,3 5 0 15,5 3 0-15,8-1 0 0,4-2 0 16,10-6 0-16,7-6 0 0,8-8 0 16,8-8 0-16,5-9 0 0,1-3 0 15,5-9 0-15,-13-1-417 0,-2-5-1144 16</inkml:trace>
  <inkml:trace contextRef="#ctx0" brushRef="#br2" timeOffset="163039.99">26565 12694 4926 0,'0'0'908'0,"-11"-65"-192"15,1 29 385-15,-3 9-737 0,-1 2-187 16,-3 5-177-16,-1 7 0 0,-1 3 0 16,-3 8 0-16,1 2 0 0,-2 5 0 15,0 6 0-15,-1 6 0 0,1 7 0 16,-2 3 0-16,2 3 0 15,5 0 0-15,3 5 0 0,5-1 0 16,8 4 0-16,6 0 0 0,8 5 0 16,11 2 0-16,6 1 0 15,2 1 0-15,0 1 0 0,-2-2 0 16,-6-1 0-16,-7-2 0 0,-7-3 0 16,-5-3 0-16,-4-4 0 0,-9-6-489 15,1-9-824-15,-2-5-547 0</inkml:trace>
  <inkml:trace contextRef="#ctx0" brushRef="#br2" timeOffset="163178.48">26219 13212 7031 0,'0'0'884'0,"0"0"-607"16,0 0-277-16,56-34 0 0,-14 22 0 16,5 1 0-16,1 0 0 0,3 2 0 15,3-2 0-15,-15 3 0 0,1-3-1646 16</inkml:trace>
  <inkml:trace contextRef="#ctx0" brushRef="#br2" timeOffset="163511.43">27152 12859 5810 0,'0'0'1469'0,"0"0"-801"16,0 0-423-16,0 0-245 0,64 3 0 16,-15-1 0-16,9-1 0 0,-2-1 0 15,-8 0 0-15,-7-2 0 16,-2 1 0-16,-10 1 0 0,-8-1 0 16,-9 0-261-16,-6 0-943 0,-4-3-1814 0</inkml:trace>
  <inkml:trace contextRef="#ctx0" brushRef="#br2" timeOffset="163748.76">27131 13072 6154 0,'0'0'1357'15,"0"0"-676"-15,0 0-681 0,56 37 0 16,-17-31 0-16,4-5 0 0,7-1 0 16,6-3 0-16,2-3 0 15,-2 1 0-15,-5-3 0 0,-5-2 0 16,-15-1-957-16,-4-3-3621 0</inkml:trace>
  <inkml:trace contextRef="#ctx0" brushRef="#br2" timeOffset="166320.51">28152 12923 2853 0,'0'0'392'0,"0"0"933"15,0 0-729-15,0 0-76 0,0 0 172 16,-10-41-363-16,10 26-1 0,4-2 168 16,4-2-240-16,5 0-36 0,1-2-35 15,5-4-185-15,5 0 0 0,5 4 0 16,2 2 0-16,2 6 0 0,-2 8 0 15,-2 5 0-15,-4 6 0 0,-4 8 0 16,-5 5 0-16,-3 9 0 16,-3 3 0-16,-2 6 0 0,-3 4 0 0,-5 0 0 15,0 3 0-15,-7-1 0 16,-3 0 0-16,-4 3 0 0,-5-1 0 16,-6 0 0-16,0 0 0 0,-2-3 0 15,-1-4 0-15,-1-3 0 0,0-6 0 16,0-5 0-16,0-6 0 15,2-5 0-15,2-8 0 0,0-5 0 16,7-9 0-16,1-6 0 0,5-5 0 16,1-9 0-16,7-6 0 15,4-4 0-15,4-3 0 0,11 6 0 16,6 8 0-16,3 9 0 0,7 11 0 16,2 8 0-16,-2 6 0 0,-2 12 0 15,-8 7 0-15,-2 6 0 0,-3 5 0 16,1 1 0-16,-3-1 0 0,1-2 0 15,-3-4 0-15,0-4 0 0,5-8 0 16,-2-6-973-16,-1-8-1116 0</inkml:trace>
  <inkml:trace contextRef="#ctx0" brushRef="#br2" timeOffset="166645.53">28770 12758 7243 0,'0'0'949'0,"0"0"-949"0,-37-27 0 0,16 30 0 0,-6 14 0 16,-4 4 0-16,0 11 0 0,0 7 0 15,2 5 0-15,7 7 0 16,1 8 0-16,9 9 0 0,5 8 0 16,7 3 0-16,7-1 0 0,11-7 0 15,13-13 0-15,11-14 0 0,9-17 0 16,7-12 0-16,0-14 0 0,-6-11 0 15,-7-11 0-15,-10-11 0 0,-10-8 0 16,-8-6 0-16,-7-6 0 0,-4-3 0 16,-4-6 0-16,-2-2 0 15,-4-3 0-15,-4 6 0 0,-2 6 0 16,-5 13 0-16,1 14 0 0,1 9 0 16,3 11-1097-16,4 3-1677 0</inkml:trace>
  <inkml:trace contextRef="#ctx0" brushRef="#br2" timeOffset="167277.78">29068 13834 5950 0,'0'0'1249'0,"0"0"-817"0,0 0 129 16,37 0-561-16,-12-19 0 0,4-16 0 15,2-7 0-15,-2-5 0 0,-2-2 0 16,-3-2 0-16,-5-1 0 0,-2-5 0 16,-5-1 0-16,-2-2 0 0,-1 2 0 15,-1 7 0-15,-4 6 0 0,2 11 0 16,-2 10 0-16,-4 11 0 0,2 8 0 15,-2 4 0-15,0 5 0 0,-4 14 0 16,-4 16 0-16,-4 11 0 0,-3 11 0 16,3 1 0-16,3-4 0 0,3-6 0 15,6-5 0-15,2-9 0 16,11-10 0-16,3-6 0 0,5-10 0 16,4-7 0-16,2-8 0 0,2-12 0 15,-3-5 0-15,-1-4 0 16,-4-3 0-16,-5 3 0 0,-3 1 0 15,-7 9 0-15,-2 6 0 0,-2 6 0 16,-2 6 0-16,0 1 0 0,-2 3 0 16,0 11 0-16,0 11 0 15,2 4 0-15,0 0 0 0,6-7 0 16,5-6 0-16,1-4 0 0,2-5-473 16,1-3-1476-16,-1-4-312 0</inkml:trace>
  <inkml:trace contextRef="#ctx0" brushRef="#br2" timeOffset="167588.63">29853 12823 5722 0,'0'0'768'0,"0"0"-207"0,0 0 491 16,-10 58-963-16,0-13-89 0,-1 10 0 15,1 1 0-15,4-1 0 0,2 4 0 16,4 2 0-16,2-2 0 0,2-3 0 15,2-4 0-15,-2-5 0 0,2-8 0 16,1-8 0-16,-3-11 0 0,2-10-785 16,-2-6-644-16,2-9-404 0</inkml:trace>
  <inkml:trace contextRef="#ctx0" brushRef="#br2" timeOffset="167929.12">29837 12900 5158 0,'0'0'296'0,"-2"-50"228"0,8 27 137 15,2 4-229-15,3 1 96 16,3 3-332-16,0 4-16 0,5 4 37 16,4 3-217-16,4 4 0 0,2 7 0 15,4 5 0-15,-4 5 0 0,0 4 0 16,-7 3 0-16,-3 3 0 0,-11 0 0 15,-6 0 0-15,-8 1 0 0,-10-1 0 16,-13-1 0-16,-7 2 0 0,-7-1 0 16,-4-3 0-16,1-3 0 0,7-6 0 15,8-5 0-15,10-5 0 16,11-3 0-16,6-2 0 0,6 0 0 16,14 1 0-16,15 2-589 0,11 2-39 15,3 1-1029-15,-8-1 60 0,-10 1-1052 16</inkml:trace>
  <inkml:trace contextRef="#ctx0" brushRef="#br2" timeOffset="168209.5">30192 13139 6711 0,'0'0'868'0,"0"0"-255"0,0 0-613 15,-49-9 0-15,26 27 0 0,-2 8 0 16,-2 7 0-16,-2 5 0 0,9 2 0 15,1-3 0-15,11-3 0 0,8-5 0 16,12-7 0-16,9-7 0 0,6-11 0 16,2-4 0-16,4-11 0 0,-2-8 0 15,-2-2 0-15,-4-2 0 16,-5 3 0-16,-5 3 0 0,-5 5 0 16,-4 10 0-16,-2 4 0 0,1 18 0 15,3 7 0-15,2 6 0 16,3 0 0-16,5-7 0 0,5-4 0 15,4-6 0-15,6-8 0 0,-2-7 0 16,-6-1 0-16,-7-12-3899 0</inkml:trace>
  <inkml:trace contextRef="#ctx0" brushRef="#br2" timeOffset="175837.64">23803 14369 3077 0,'0'0'1741'15,"0"0"-545"-15,0 0-631 0,0 0-105 16,0 0 132-16,0 0-384 0,0 0 84 16,16 34-231-16,-7-4-61 0,-1 3 0 15,0 6 0-15,-2 4 0 16,-6 5 0-16,-4 10 0 0,-10 4 0 15,-7 6 0-15,-6 3 0 0,-8 1 0 16,-2 3 0-16,-2-4 0 0,1-4 0 16,10-10 0-16,5-8 0 15,4-9 0-15,11-7 0 0,6-7 0 16,2-6 0-16,4-6 0 0,10-6 0 16,3-7 0-16,8-2 0 0,6-11 0 15,8-4 0-15,11-6 0 0,3 3 0 16,1 1 0-16,-6 8 0 0,-7 4 0 15,-10 6 0-15,-6 1 0 16,-11 5 0-16,-3-1 0 0,-7 3 0 16,-4-2-1241-16,0 0-448 0,-2 0-652 0</inkml:trace>
  <inkml:trace contextRef="#ctx0" brushRef="#br2" timeOffset="176318.73">24142 14965 5978 0,'0'0'961'0,"0"0"-77"0,0 0-515 0,0 0-369 15,-6 37 0-15,-1 4 0 0,3 9 0 16,2 1 0-16,2-5 0 0,0 2 0 16,4 0 0-16,1 2 0 15,1 1 0-15,-2 0 0 0,0-4 0 16,0-6 0-16,0-9 0 0,3-11 0 16,-3-8 0-16,0-7 0 0,2-6 0 15,2-4 0-15,3-14 0 0,-1-8-173 16,0-9-563-16,-4 0-165 0,-1 10-1480 15,-3 0-908-15</inkml:trace>
  <inkml:trace contextRef="#ctx0" brushRef="#br2" timeOffset="176751.51">24200 15552 5638 0,'0'0'1261'0,"0"0"32"0,0 0-1293 15,0 0 0-15,0 0 0 0,0 0 0 16,0 0 0-16,0 0 0 0,14-51 0 15,1 26 0-15,1-3 0 0,-3 0 0 16,5 2 0-16,-5 0 0 0,-3 4 0 16,-4 4 0-16,-4 5 0 15,0 3 0-15,-2 7 0 0,0-1-477 16,0 3-1356-16,-4-3-1040 0</inkml:trace>
  <inkml:trace contextRef="#ctx0" brushRef="#br2" timeOffset="176996.53">24344 15279 5466 0,'0'0'1101'0,"0"0"-649"16,0 0 224-16,3 44-388 15,-3-24-79-15,2 3-209 0,0 1 0 16,2 0 0-16,2 1 0 0,2 0 0 15,3-1 0-15,1-3 0 0,-2-3 0 16,1-4 0-16,-1-4 0 0,-4-3 0 16,-2-4 0-16,-2-2 0 15,3 0 0-15,-3-1 0 0,0 0-441 16,-2-6-455-16,0-1-45 0,0-9-1828 0</inkml:trace>
  <inkml:trace contextRef="#ctx0" brushRef="#br2" timeOffset="177262.04">24423 15630 4269 0,'0'0'1533'0,"0"0"-616"15,0 0 43-15,29-41-447 0,-12 3-513 16,-3-6 0-16,3-9 0 0,-7-1 0 16,6-4 0-16,-1-1 0 15,1-2 0-15,3 2 0 0,2 6 0 16,-1 4 0-16,-3 9 0 0,-7 13 0 16,-4 4-2586-16</inkml:trace>
  <inkml:trace contextRef="#ctx0" brushRef="#br2" timeOffset="178039.62">25031 14868 4930 0,'0'0'1993'0,"0"0"-1013"16,0 0-691-16,0 0-289 0,0 0 0 16,0 0 0-16,0 0 0 15,0 0 0-15,56-18 0 0,-3 18 0 16,5-5 0-16,-2 2 0 0,-8 2 0 16,-9 1 0-16,-8 0 0 0,-10 3 0 15,-9 1-929-15,-6-1-656 0</inkml:trace>
  <inkml:trace contextRef="#ctx0" brushRef="#br2" timeOffset="178224.12">25031 15125 3753 0,'0'0'2241'15,"0"0"-984"-15,39 21-316 16,-12-12-941-16,0-3 0 0,0-3 0 15,4 2 0-15,2-4 0 0,2-1 0 16,2 0 0-16,-10-1-561 0,-2-5-2312 0</inkml:trace>
  <inkml:trace contextRef="#ctx0" brushRef="#br2" timeOffset="178643.08">26000 14652 5594 0,'0'0'896'0,"0"0"405"16,0 0-900-16,-27 46-401 0,17-4 0 15,0 11 0-15,3 5 0 0,3-1 0 16,0 4 0-16,2 0 0 16,0 2 0-16,-2-1 0 0,0-4 0 15,0-5 0-15,0-6 0 0,4-5 0 16,0-7 0-16,2-9 0 0,6-10-973 16,0-10-1796-16</inkml:trace>
  <inkml:trace contextRef="#ctx0" brushRef="#br2" timeOffset="178953.61">26252 14673 7231 0,'0'0'852'0,"0"0"-743"0,-43-7-109 16,24 20 0-16,1 9 0 0,1 7 0 15,3 9 0-15,-1 6 0 0,3 6 0 16,4 8 0-16,4 8 0 0,4 7 0 15,0 1 0-15,8-5 0 0,2-8 0 16,9-14 0-16,1-12 0 16,11-12 0-16,5-12 0 0,3-11 0 15,-2-11 0-15,-2-12 0 0,-6-11 0 16,-4-5 0-16,-4-4 0 0,-9-3 0 16,-6-2 0-16,-6-3 0 0,-4-3 0 15,-6 0 0-15,-5-1 0 16,-3 4 0-16,-1 10 0 0,5 6 0 15,1 10 0-15,7 11-469 0,4 5-1704 16,0 3-700-16</inkml:trace>
  <inkml:trace contextRef="#ctx0" brushRef="#br2" timeOffset="179416.36">26744 15231 6506 0,'0'0'793'0,"0"0"100"0,15-51-893 0,6 10 0 0,-1-5 0 16,3-4 0-16,-2-7 0 0,-5-3 0 16,-1-3 0-16,-5-3 0 0,-8-2 0 15,-2-3 0-15,-2 2 0 0,-6 6 0 16,-1 11 0-16,3 18 0 0,2 15 0 15,-4 13 0-15,-5 12 0 0,-5 14 0 16,-3 14 0-16,-2 15 0 16,3 9 0-16,1 10 0 0,1 9 0 15,-1 8 0-15,7 5 0 0,1 0 0 16,11-7 0-16,6-10 0 0,11-13 0 16,6-11 0-16,6-11 0 0,2-10 0 15,6-10-557-15,-8-10-628 16,0-8-419-16</inkml:trace>
  <inkml:trace contextRef="#ctx0" brushRef="#br2" timeOffset="179731.02">27114 15029 7143 0,'0'0'964'0,"-24"-45"-879"0,9 26-85 16,1 7 0-16,-3 6 0 0,5 2 0 15,3 4 0-15,-1 2 0 0,0 10 0 16,2 4 0-16,-3 7 0 16,3 4 0-16,4 2 0 0,2 1 0 15,4 0 0-15,6 1 0 0,7-5 0 16,5-4 0-16,5-5 0 0,4-7 0 16,-2-8 0-16,0-4 0 0,-5-7 0 15,-3-5 0-15,-7-3 0 0,-5-3 0 16,-5-3 0-16,-2-4 0 15,-6 1 0-15,-3 1 0 0,1 2 0 16,-2 0 0-16,1 6 0 0,-3 2 0 16,2 8 0-16,1 4 0 15,-1 4 0-15,4 5-1093 0,2 1-2001 0</inkml:trace>
  <inkml:trace contextRef="#ctx0" brushRef="#br2" timeOffset="180283.77">27358 15036 6462 0,'-10'-38'821'16,"0"9"-245"-16,-5-6-243 0,-1 9-333 15,1 5 0-15,1 7 0 0,5 5 0 16,3 8 0-16,4 1 0 0,-2 6 0 16,0 8 0-16,0 11 0 0,2 5 0 15,2 2 0-15,0-3 0 16,4-5 0-16,0 1 0 0,2-7 0 16,0-4 0-16,5-6 0 0,-1-5 0 15,-2-3 0-15,5-6 0 0,-5-6 0 16,2-3 0-16,-1-2 0 0,-1-1 0 15,-2 4 0-15,-2 2 0 0,0 3 0 16,-2 5 0-16,3 3 0 16,1 2 0-16,2 12 0 0,4 7 0 15,1 7 0-15,-3 4-29 0,-4-1 29 16,-2 2 29-16,1 1-29 0,-5 2 0 16,-5 4 0-16,-3 2 0 0,-4 5 0 15,-9 5 0-15,0 3 0 16,-5 0 0-16,-3 1 0 0,0-4 0 15,0-4 0-15,-2-6 0 0,0-5 0 16,-2-5 0-16,-5-11 0 0,1-5 0 16,0-7 0-16,6-8 0 15,6-11 0-15,7-5 0 0,7-8 0 16,5-7 0-16,4-4 0 0,6-4 0 16,9 5 0-16,7 2 0 0,7 3-1089 15,-6 8-244-15,4 2-396 0</inkml:trace>
  <inkml:trace contextRef="#ctx0" brushRef="#br2" timeOffset="180469.58">27511 15495 7459 0,'0'0'733'0,"-20"39"-733"0,7-15 0 0,3 2 0 16,2 5 0-16,1-1 0 0,5 0 0 15,2-1 0-15,0-3 0 0,2-2 0 16,5-3 0-16,-3-7-409 0,0-5-787 16,-2-3-433-16</inkml:trace>
  <inkml:trace contextRef="#ctx0" brushRef="#br2" timeOffset="180749.11">27724 15544 7195 0,'0'0'997'0,"0"0"-997"0,0 0 0 16,0 0 0-16,-47-6 0 0,28 25 0 15,-6 10 0-15,0 9 0 0,5 0 0 16,3 2 0-16,7-5 0 0,8-4 0 16,8-8 0-16,6-6 0 15,5-7 0-15,6-7 0 0,2-3 0 16,1-8 0-16,1-7 0 0,0-7 0 15,0-6 0-15,-2-2 0 0,-7-3 0 16,-1 3 0-16,-7 0 0 16,-8 2 0-16,-2 4 0 0,-12 2 0 15,-2 3 0-15,-1 1 0 0,-2 0 0 16,3 6 0-16,4-1-1465 0</inkml:trace>
  <inkml:trace contextRef="#ctx0" brushRef="#br2" timeOffset="181321.37">28727 14151 3757 0,'0'0'1037'0,"0"0"-361"0,0 0 24 0,0 0 101 0,0 0-389 16,0 0 48-16,0 0-111 0,0 0-349 15,0 0 0-15,-50 27 0 0,19 3 0 16,2 10 0-16,2 11 0 0,0 14 0 16,3 14 0-16,-3 15 0 15,-4 12 0-15,0 13 0 0,-2 12 0 16,0 6 0-16,4 6 0 0,4-3 0 16,6-3 0-16,11-8 0 0,10-15 0 15,10-13 0-15,11-16 0 0,2-17 0 16,4-10 0-16,4-12 0 0,-6-9 0 15,0-8 0-15,-4-10 0 0,-7-9 0 16,-4-6 0-16,-7-4-1261 0</inkml:trace>
  <inkml:trace contextRef="#ctx0" brushRef="#br2" timeOffset="186766.9">29206 14291 4349 0,'0'0'1437'0,"0"0"-805"15,0 0 465-15,0 0-465 0,0 0-587 16,-4-32-45-16,4 31 0 0,0 1 0 16,-2 4 0-16,0 10 0 0,2 12 0 15,0 11 0-15,6 7 0 16,7 3 0-16,1 4 0 0,1 5 0 15,-1 3 0-15,1 3 0 0,-3-5 0 16,-2-4 0-16,-3-5 0 0,-1-7 0 16,-2-8 0-16,0-5 0 0,-2-8 0 15,-2-7 0-15,2-7 0 16,-2-4 0-16,0-2 0 0,4-7-149 16,-2 0-1840-16,5-14-904 0</inkml:trace>
  <inkml:trace contextRef="#ctx0" brushRef="#br2" timeOffset="187138.46">29312 14903 4670 0,'0'0'1316'0,"0"0"-607"0,0 0 371 16,0 0-663-16,0 0-417 0,20-43 0 15,-11 22 0-15,3-3 0 0,1-4 0 16,3-4 0-16,1-3 0 0,1-3 0 15,1 0 0-15,-3 2 0 0,-1 2 0 16,-5 4 0-16,0 6 0 16,-3 6 0-16,-3 6 0 0,0 5 0 15,-4 4-281-15,2 3-519 0,-2 0-9 16,0 2-1132-16,-4 8-596 0</inkml:trace>
  <inkml:trace contextRef="#ctx0" brushRef="#br2" timeOffset="187449.22">29525 14527 2621 0,'0'0'3761'16,"0"0"-3016"-16,0 0 23 16,0 0-471-16,0 0-297 0,0 0 0 15,-17 36 0-15,25 2 0 0,5 6 0 16,3 5 0-16,3-3 0 0,0 1 0 16,-1-2 0-16,1-1 0 15,-3-1 0-15,-3-8 0 0,-3-4 0 16,-2-8 0-16,-1-9 0 0,-5-7 0 15,0-7-397-15,-2-5-1940 0,0-8-932 0</inkml:trace>
  <inkml:trace contextRef="#ctx0" brushRef="#br2" timeOffset="187834.56">29855 14223 5342 0,'0'0'936'0,"0"0"-191"0,0 0 291 16,0 0-903-16,0 0-133 0,-2 61 0 16,-4-9 0-16,-2 10 0 0,-2 8 0 15,1-1 0-15,-1 1 0 0,0 0 0 16,-3 0 0-16,-1-3 0 0,-1-1 0 15,1-2 0-15,1-10 0 0,5-16-1281 16,-4-12-2489-16</inkml:trace>
  <inkml:trace contextRef="#ctx0" brushRef="#br2" timeOffset="190763.44">30089 14875 2785 0,'0'0'3129'16,"0"0"-2276"-16,0 0-33 0,0 0-215 15,-33-14-605-15,16 14 0 0,-1 0 0 16,1 0 0-16,1 3 0 0,-1-2 0 15,5 3 0-15,-1 0 0 0,3 0 0 16,4 1 0-16,0 2 0 0,4 0 0 16,-3 2 0-16,5 0 0 15,3 2 0-15,3 3 0 0,6 1 0 16,3 1 0-16,-1-1 0 0,3-2 0 16,-1-2 0-16,-1 0 0 0,1-1 0 15,-3 0 0-15,-5-3 0 16,-2-2 0-16,-4-2-33 0,0 3-31 15,-2-1 64-15,-4 2 36 0,-10 1-16 16,-9-1-4-16,-6 0 9 0,-2-2-25 16,2-1 0-16,4-3 0 0,4-1 0 15,9-1-101-15,4-2-895 16,6 0-45-16,2-2-63 0,4 2-1105 16,10-6-532-16</inkml:trace>
  <inkml:trace contextRef="#ctx0" brushRef="#br2" timeOffset="191056.46">30190 14887 6082 0,'0'0'1029'16,"0"0"52"-16,0 0-1081 0,0 0 0 16,0 0 0-16,-37 3 0 0,18 15 0 15,1 8 0-15,-1 5 0 16,5 2 0-16,3-4 0 0,7 0 0 15,4 0 0-15,2-6 0 0,9-1 0 16,7-4 0-16,7-9 0 0,2-5 0 16,6-7 0-16,-2-10 0 0,0-6 0 15,-4-4 0-15,-6-5 0 16,-7 2 0-16,-6 0 0 0,-3 0 0 16,-5 1 0-16,0 3 0 0,-7-1 0 15,-1 4-345-15,0 1-419 0,0 4-993 16,-1 4-64-16,7 2-936 0</inkml:trace>
  <inkml:trace contextRef="#ctx0" brushRef="#br2" timeOffset="191321.67">30345 14860 4778 0,'0'0'1084'0,"0"0"-199"0,-37 53-297 0,27-29-184 15,4-1 20-15,1 2-395 0,5 0-29 16,9-4 0-16,3 0 0 15,7-5 0-15,3-3 0 0,3-4 0 16,2-4 0-16,-6-3 0 0,-1-2 0 16,-5-4 0-16,-5-3 0 15,-1-1 0-15,-5-3 0 0,0-1 0 16,0-2 0-16,-2 2 0 0,0-2 0 16,0 1 0-16,0 0 0 0,2-4 0 15,-2 3 0-15,3-4 0 0,-3-2 0 16,2 1-149-16,0 0-847 0,-2 4-1513 15,0 3-813-15</inkml:trace>
  <inkml:trace contextRef="#ctx0" brushRef="#br2" timeOffset="191547.06">30538 15055 5010 0,'0'0'732'0,"0"0"-120"0,0 0 141 0,0 0-465 16,0 0 16-16,14-46 189 15,-6 20-493-15,1-4 0 0,-1-1 0 16,2 2 0-16,1-1 0 0,-1 4 0 16,0 8 0-16,-4 7 0 0,1 7 0 15,-1 0 0-15,4 2 0 0,7 2-625 16,3 2-299-16,-3 1-89 0,-1 0-1888 0</inkml:trace>
  <inkml:trace contextRef="#ctx0" brushRef="#br2" timeOffset="191801.48">30821 14787 5842 0,'0'0'769'15,"0"0"-397"-15,-50 36 508 0,32-20-600 16,-3 2-231-16,2 0-49 0,5 0 0 16,1-2 0-16,5 1 0 0,6-2 0 15,2 1 0-15,10-2 0 16,7-1 0-16,6-3 0 0,4-3 0 16,4-4 0-16,0-2 0 0,-5-1 0 15,-1 0 0-15,-4-1 0 0,-2-2-157 16,-7 0-1195-16,-2-1-573 0</inkml:trace>
  <inkml:trace contextRef="#ctx0" brushRef="#br2" timeOffset="192097.6">30970 14969 4814 0,'0'0'992'15,"0"0"-147"-15,0 0 371 0,0 0-891 16,37 7-325-16,-25-13 0 0,3-3 0 15,-3-2 0-15,-2-2 0 0,-1-3 0 16,-1 2 0-16,-2-5 0 0,-2-1 0 16,-2-1 0-16,-2-1 0 0,-2 4 0 15,-4 5 0-15,-4 7 0 16,-5 6 0-16,-3 12 0 0,-7 8 0 16,-2 10 0-16,2 6 0 0,0 2 0 15,7 1 0-15,10-1 0 0,10-3 0 16,12-3 0-16,15-6 0 0,6-4 0 15,9-6 0-15,11-9 0 0,9-6 0 16,3-3 0-16,-3-9 0 16,-19 0-1153-16,-6-1-1288 0</inkml:trace>
  <inkml:trace contextRef="#ctx0" brushRef="#br2" timeOffset="192733.38">28710 15305 4946 0,'0'0'588'0,"0"0"96"0,0 0 145 0,0 0-365 0,0 0-152 16,42 12 57-16,24-9-369 0,27 0 0 16,25 0 0-16,12-2 0 0,23-1 0 15,16 0 0-15,17 0 0 16,13 0 0-16,7 0 0 0,7 0 0 15,-4 1 0-15,-12 4 0 0,-13 0 0 16,-25 1 0-16,-25-1 0 0,-22 0 0 16,-28 0 0-16,-24-3-613 15,-27 0-1020-15,-18-2-1188 0</inkml:trace>
  <inkml:trace contextRef="#ctx0" brushRef="#br2" timeOffset="193599.2">29167 15694 5182 0,'0'0'688'0,"0"0"165"0,0 0 279 0,0 0-795 16,0 0-337-16,0 0 0 0,0 0 0 16,4 45 0-16,-2-5 0 15,0 4 0-15,0 4 0 0,7-3 0 16,-1 4 0-16,0 4 0 0,3 0 0 16,-1 2 0-16,0-3 0 0,3-6 0 15,1-7 0-15,-2-6 0 0,-1-11 0 16,-3-6 0-16,-2-9 0 0,-2-3 0 15,1-4 0-15,5-7 0 0,2-15 0 16,5-6 0-16,1-9 0 16,-1-3 0-16,0 4 0 0,-5-3 0 15,2 1 0-15,-3 4 0 0,-3 7 0 16,-2 3 0-16,-2 9 0 0,-2 6 0 16,-2 4 0-16,0 4 0 0,0-1 0 15,0 2 0-15,0 8 0 16,-2 9 0-16,0 15 0 0,0 9 0 15,2 2 0-15,6-3 0 0,5-5 0 16,3-6 0-16,7-7 0 16,2-5 0-16,-1-8 0 0,1-9 0 15,0-11 0-15,-2-11 0 0,-1-9 0 16,-1-5 0-16,-1-8 0 0,-1-7 0 16,-3-7 0-16,-3-3 0 0,-3-3 0 15,-2 2 0-15,-4 9 0 0,-2 12 0 16,0 14 0-16,-2 14 0 0,0 5 0 15,-2 4 0-15,0 4 0 16,2 2 0-16,-2 8 0 0,4 6 0 16,0-1-2362-16,2-1-651 0</inkml:trace>
  <inkml:trace contextRef="#ctx0" brushRef="#br2" timeOffset="194064.23">29808 16334 1064 0,'0'0'112'0,"0"0"1525"15,0 0-629-15,0 0 85 0,0 0-381 16,0 0-112-16,0 0 89 0,0 0-389 15,0 0 80-15,0 0 108 0,0 13-379 16,-4-12-109-16,0-1 0 16,-1 0 0-16,3-2 0 0,-2-7 0 15,0-9 0-15,2-5 0 0,0-7 0 16,2-1 0-16,8 1 0 0,5 3 0 16,3 3 0-16,5 6 0 0,2 2 0 15,-3 5 0-15,3 4 0 0,0 3-77 16,-3 3-907-16,-3 0-85 15,-3 1-1780-15</inkml:trace>
  <inkml:trace contextRef="#ctx0" brushRef="#br2" timeOffset="194327.68">30027 16297 4217 0,'0'0'857'0,"0"0"555"0,41-16-455 16,-22 0-401-16,-5 0-363 0,-1-1-193 15,-3-2 0-15,-4 2 0 0,-2-2 0 16,-1 0 0-16,-3 2 0 16,-7 2 0-16,1 4 0 0,-6 4 0 15,-3 6 0-15,1 4 0 0,-3 7 0 16,-1 7 0-16,-1 7 0 0,5 3 0 16,-1 5 0-16,5 0 0 0,8 2 0 15,4-5 0-15,10-3 0 0,7-6 0 16,1-3 0-16,3-7 0 0,2-7-525 15,4-3-291-15,-8-5-517 0,1-4-3501 16</inkml:trace>
  <inkml:trace contextRef="#ctx0" brushRef="#br2" timeOffset="194698.48">30455 15906 4105 0,'0'0'769'0,"0"-41"-249"0,2 21 244 16,-2 1-331-16,-2 1-5 0,-2-2 364 15,-7 0-444-15,1 1-315 0,-4 0-33 16,-3 5 0-16,-2 4 0 0,1 4 0 15,-3 5 0-15,5 2 0 0,-1 8 0 16,3 4 0-16,-1 5 0 16,3 5 0-16,4 1 0 0,1 3 0 15,7 2 0-15,2 4 0 0,9 3 0 16,3 4 0-16,5 3 0 0,-3 0 0 16,3 2 0-16,-3-2 0 15,-3-1 0-15,-5-3 0 0,-4-1 0 16,-4-2 0-16,0-6 0 0,-4-4-169 15,-2-6-515-15,0-7-1005 0,0-5-408 16</inkml:trace>
  <inkml:trace contextRef="#ctx0" brushRef="#br2" timeOffset="194822.6">30178 16261 6354 0,'0'0'1569'15,"0"0"-1300"-15,0 0-269 0,35-12 0 16,2 4 0-16,9 0 0 15,3-1 0-15,3-2 0 0,2-1 0 0,2-4 0 16,-13 2 0-16,0-5-2246 0</inkml:trace>
  <inkml:trace contextRef="#ctx0" brushRef="#br2" timeOffset="195459.5">31453 14326 1928 0,'0'0'1589'0,"0"0"-624"0,0 0 319 16,0 0-483-16,0 0-229 0,54 15 244 15,-25 8-579-15,6 11-237 0,6 20 0 16,3 12 0-16,-3 12 0 0,5 15 0 16,-3 11 0-16,-2 8 0 15,-7 7 0-15,-14 7 0 0,-14 1 0 16,-10 3 0-16,-12 3 0 0,-9-2 0 16,-4-1 0-16,-6-4 0 15,-6-2 0-15,-9-6 0 0,-8-1 0 16,-14-10 0-16,-11-10 0 0,-12-11 0 15,-8-17 0-15,-5-23 0 0,25-19-685 16,-3-22-1948-16</inkml:trace>
  <inkml:trace contextRef="#ctx0" brushRef="#br2" timeOffset="201701.46">24171 16602 2885 0,'0'0'104'0,"16"-53"1929"16,-11 30-1233-16,-1 9-108 15,-4 4 289-15,0 5-497 0,0 2-271 0,-2 3-213 16,-5 0 0-16,-1 10 0 16,-6 13 0-16,-1 12 0 0,3 11 0 15,6 7 0-15,6 4 0 0,6 3 0 16,4 5 0-16,0 0 0 0,5-1 0 16,-1-4 0-16,-1-4 0 15,1-10 0-15,-1-7 0 0,-1-9 0 16,0-9 0-16,1-8 0 0,-1-8 0 15,1-5 0-15,1-11 0 0,3-10 0 16,-1-7 0-16,3-8 0 16,-3-4 0-16,-3 0 0 0,1 3 0 15,-6 5-89-15,-3 7 89 0,-3 8 32 16,0 9-32-16,-2 4 57 0,0 6-57 16,2 11 0-16,2 12 0 0,-2 5 0 15,2 8 0-15,2-2 0 0,1-6 0 16,3-1 0-16,2-4 0 15,3-5 0-15,8-7 0 0,1-7 0 16,5-6 0-16,0-12 0 0,2-8 0 16,-2-13 0-16,-6-6 0 0,-2-5 0 15,-9-5 0-15,-6 1 0 0,-2-6 0 16,-4-1 0-16,-6-6 0 0,-4-2 0 16,-3 3 0-16,1 3 0 15,0 9 0-15,-1 17 0 0,7 14 0 16,2 11 0-16,4 9 0 0,0 11 0 15,4 11 0-15,4-3-1517 0,0 4-756 16</inkml:trace>
  <inkml:trace contextRef="#ctx0" brushRef="#br2" timeOffset="202030.66">24737 17381 5926 0,'0'0'1857'0,"0"0"-1448"0,-14-52-409 0,14 26 0 0,0-3 0 16,0-3 0-16,2 0 0 16,4 0 0-16,2 2 0 0,1 4 0 15,-3 6 0-15,2 6 0 0,-6 6 0 16,4 2 0-16,-4 3 0 0,7 1 0 16,5 2 0-16,7 1 0 0,4 5 0 15,-3 5-49-15,-7-3-1027 0,-7-1-2374 0</inkml:trace>
  <inkml:trace contextRef="#ctx0" brushRef="#br2" timeOffset="202337.68">24888 17256 5394 0,'0'0'952'15,"0"0"5"-15,37-6-68 0,-18-2-889 16,0-3 0-16,1-4 0 0,-1-3 0 15,-1 1 0-15,-3-3 0 0,-5-1 0 16,-1 1 0-16,-9-1 0 16,-5 2 0-16,-7-3 0 0,-7 4 0 15,-1 2 0-15,-1 9 0 0,0 7 0 16,3 9 0-16,-1 16 0 0,-2 9 0 16,5 5 0-16,1 3 0 0,7 0 0 15,8-4 0-15,11-5 0 0,9-7 0 16,7-8 0-16,10-11 0 0,3-8 0 15,3-11-393-15,-8 0-679 16,-4-6-2194-16</inkml:trace>
  <inkml:trace contextRef="#ctx0" brushRef="#br2" timeOffset="202711.84">25452 16670 5158 0,'-16'-36'1196'16,"1"2"-487"-16,-5-3-109 0,1 3-148 15,-4 3-375-15,3 3-77 0,-1 6 0 16,0 5 0-16,1 8 0 0,3 5 0 15,-1 4 0-15,-3 7 0 0,0 8 0 16,-1 5 0-16,-5 4 0 16,6 5 0-16,2 3 0 0,5 0 0 15,10 1 0-15,4 3 0 0,6 2 0 16,13 3 0-16,10 3 0 0,6 2 0 16,6 2 0-16,-4-2 0 15,-4 0 0-15,-8-1 0 0,-8-1 0 16,-5 0 0-16,-10-1 0 0,-2-3 0 15,-8-2 0-15,-7-5-193 0,1-9-975 16,-1-6-317-16</inkml:trace>
  <inkml:trace contextRef="#ctx0" brushRef="#br2" timeOffset="202848.66">25087 17170 7211 0,'0'0'981'0,"0"0"-981"0,0 0 0 16,0 0 0-16,55-24 0 0,-15 18 0 15,5-1 0-15,-1 1 0 0,-5-1 0 16,2-4 0-16,-8 4-445 16,-4-5-4457-16</inkml:trace>
  <inkml:trace contextRef="#ctx0" brushRef="#br2" timeOffset="203328.3">25678 16939 5926 0,'0'0'328'0,"0"0"561"16,0 0-141-16,37 10-447 0,-4-10-301 16,6-2 0-16,1-5 0 0,-5 0 0 15,-2 1 0-15,-4 1 0 0,-7 2 0 16,-1 0 0-16,-6 0 0 0,-3-1-377 15,-6 3-767-15,-2-2-337 16,-4 0-3165-16</inkml:trace>
  <inkml:trace contextRef="#ctx0" brushRef="#br2" timeOffset="203513.74">25701 17081 6122 0,'0'0'809'0,"0"0"452"0,55 3-1261 16,-30-2 0-16,0 1 0 16,-2 2 0-16,1 4 0 0,-1 0 0 15,0 1 0-15,0 1 0 0,1-6 0 16,-5-3 0-16,0-5-853 0</inkml:trace>
  <inkml:trace contextRef="#ctx0" brushRef="#br2" timeOffset="207228.44">26720 16643 944 0,'0'0'680'0,"0"0"1837"0,0 0-1452 15,0 0 960-15,0 0-1185 0,0 0-719 16,0 0-121-16,-13 52 0 0,7-4 0 16,-2 4 0-16,-1 0 0 15,5 3 0-15,0-3 0 0,4-1 0 16,0-3 0-16,0-6 0 0,2 1 0 15,2-5 0-15,-2-7 0 0,1-5 0 16,-1-10 0-16,0-4-3090 16,-2-12-1560-16</inkml:trace>
  <inkml:trace contextRef="#ctx0" brushRef="#br2" timeOffset="207730.78">27276 17156 6066 0,'0'0'817'0,"-15"48"463"0,5-6-1251 16,-5 9-29-16,-1 6 0 0,1 5 0 15,3 1 0-15,2-2 0 0,6-6 0 16,1-5 0-16,3-7 0 16,3-8 0-16,3-7 0 0,2-14 0 15,2-12 0-15,-1-3-1349 0,1-13-2449 0</inkml:trace>
  <inkml:trace contextRef="#ctx0" brushRef="#br2" timeOffset="208030.31">27195 16961 5674 0,'0'0'913'0,"-10"-36"-101"16,10 20-19-16,8 2-793 15,6 0 0-15,7 3 0 0,4 4 0 16,4 2 0-16,4 5 0 0,-2 5 0 15,0 6 0-15,-2 8 0 0,-6 3 0 16,-5 3 0-16,-7 0 0 16,-7 1 0-16,-6-1 0 0,-11 0 0 15,-3 0 0-15,-5-2 0 0,-6 0 0 16,0-3 0-16,-2-5 0 0,2-4 0 16,3-4 0-16,9-7 0 0,5 0 0 15,6-6-561-15,4 0-880 0,4-6-2348 0</inkml:trace>
  <inkml:trace contextRef="#ctx0" brushRef="#br2" timeOffset="208306.53">27551 16579 6903 0,'0'0'868'15,"0"0"-447"-15,0 0-421 0,0 0 0 16,4 43 0-16,-8-7 0 16,-1 8 0-16,1 3 0 0,2-2 0 15,2 4 0-15,0 0 0 0,2 2 0 16,0 0 0-16,-2-1 0 0,0-4 0 16,0-6 0-16,0-10 0 0,2-8 0 15,-2-11 0-15,3-6 0 0,1-5 0 16,2-1 0-16,2-12 0 0,2-12-21 15,-1 3-1471-15,-3-7-729 0</inkml:trace>
  <inkml:trace contextRef="#ctx0" brushRef="#br2" timeOffset="208661.59">27604 17100 2945 0,'0'0'1957'0,"0"0"-529"16,0 0-579-16,0 0-277 0,0 36-131 16,0-28-441-16,0-2 0 0,0-4 0 15,0 0 0-15,2-2 0 0,0 0 0 16,5-13 0-16,1-9 0 0,2-9 0 15,1-5 0-15,-1-3 0 16,-2 3 0-16,0-1 0 0,1-3 0 16,-3 5 0-16,0 7 0 0,-2 11 0 15,-2 8 0-15,-2 6 0 0,0 3 0 16,0 2 0-16,-4 8 0 0,2 6 0 16,0 1-869-16,2-2-712 15,0-6-692-15</inkml:trace>
  <inkml:trace contextRef="#ctx0" brushRef="#br2" timeOffset="208924.87">27714 16877 2657 0,'0'0'3161'15,"0"0"-1324"-15,0 0-1300 0,0 0-537 16,0 49 0-16,0-23 0 0,0 2 0 16,2 0 0-16,6 0 0 0,3-1 0 15,1 0 0-15,4-3 0 0,1-1 0 16,-2-6 0-16,-1-2 0 0,-2-7 0 16,-3-4 0-16,-3-2 0 15,-2-2 0-15,-2-7-1670 0,0 0-254 16,-2-10-870-16</inkml:trace>
  <inkml:trace contextRef="#ctx0" brushRef="#br2" timeOffset="209160.26">27797 17207 5230 0,'0'0'1056'0,"0"0"-115"16,49-50 24-16,-30 15-965 0,-1-6 0 15,1-9 0-15,-5-2 0 0,-1-6 0 16,-5 0 0-16,0 1 0 0,1 4 0 16,-3 9 0-16,0 7 0 15,-2 12 0-15,-2 5-4363 0</inkml:trace>
  <inkml:trace contextRef="#ctx0" brushRef="#br2" timeOffset="210546.23">26476 17864 6546 0,'0'0'309'0,"0"0"887"0,0 0-1055 16,-38 42-141-16,24-9 0 16,2 7 0-16,3 6 0 0,1 1 0 15,4 4 0-15,2 0 0 0,2 0 0 16,2 0 0-16,2-9 0 0,2-4 0 16,3-4 0-16,-1-7 0 0,4-3-885 15,-4-10-724-15,5-10-792 0</inkml:trace>
  <inkml:trace contextRef="#ctx0" brushRef="#br2" timeOffset="210853.6">26746 17949 6190 0,'0'0'1689'0,"0"0"-1376"15,-35-16-313-15,17 19 0 0,1 9 0 16,-1 10 0-16,-1 8 0 0,-2 7 0 15,3 6 0-15,3 6 0 0,5 4 0 16,6 4 0-16,4-1 0 16,4-7 0-16,6-6 0 0,7-7 0 15,1-8 0-15,9-4 0 0,4-10 0 16,2-11 0-16,0-7 0 0,3-18 0 16,-8-10 0-16,-3-8 0 0,-8-4 0 15,-9 2 0-15,-6-2 0 0,-2 1 0 16,-4 1 0-16,-4 0 0 15,-3 4 0-15,1 5 0 0,-2 7 0 16,1 8 0-16,5 5 0 0,2 7 0 16,2 4-2358-16,2-9-1139 0</inkml:trace>
  <inkml:trace contextRef="#ctx0" brushRef="#br2" timeOffset="211287.01">27162 17906 6446 0,'0'0'273'0,"0"0"775"0,0 0-623 16,0 0-425-16,0 0 0 0,0 0 0 15,0 0 0-15,0 0 0 0,62 13 0 16,-17-12 0-16,1 2 0 0,-7-3 0 16,-6-3 0-16,-4-1 0 0,-6-4 0 15,-7 1-1213-15,-1-2-860 0</inkml:trace>
  <inkml:trace contextRef="#ctx0" brushRef="#br2" timeOffset="211504.54">27522 17695 5974 0,'0'0'1005'16,"0"0"-381"-16,-19 36-35 0,17-19-589 15,2 1 0-15,2 0 0 0,0 2 0 16,2-1 0-16,0 2 0 16,1 1 0-16,-3 4 0 0,0-2 0 15,-2-1 0-15,-2-1 0 0,-3-6-1073 16,3-5-1004-16,0-6-1069 0</inkml:trace>
  <inkml:trace contextRef="#ctx0" brushRef="#br2" timeOffset="211852.37">27652 17712 6310 0,'0'0'1001'15,"0"0"-361"-15,0 0-399 0,0 0-241 16,0 0 0-16,33-24 0 16,-21 23 0-16,7 1 0 0,-3 3 0 15,1 4 0-15,0 3 0 0,-9-2 0 16,0 4 0-16,-6 1 0 0,-2 4 0 16,-6 3 0-16,-4 1 0 0,-5 4 0 15,-1 3 0-15,-5 1 0 0,2 3 0 16,3-3 0-16,5-5 0 0,7-5 0 15,4-2 0-15,11-6 0 16,5-3 0-16,7-2 0 0,6-4 0 16,4-2 0-16,6-2 0 0,3-3 0 15,-11 0-257-15,6-5-2776 0</inkml:trace>
  <inkml:trace contextRef="#ctx0" brushRef="#br2" timeOffset="212251.65">28160 17822 4862 0,'0'0'1108'0,"0"0"-167"0,0 0 340 0,0 0-1281 15,0 0 0-15,0 0 0 0,-24 34 0 16,19 8 0-16,3 4 0 0,4 4 0 15,9 2 0-15,3 0 0 0,3 1 0 16,-3-1 0-16,-3-2 0 16,-3-2 0-16,-4-9 0 0,0-6 0 15,-2-6 0-15,0-8 0 0,2-6 0 16,-2-7-1169-16,1-6-548 0</inkml:trace>
  <inkml:trace contextRef="#ctx0" brushRef="#br2" timeOffset="212516.59">28214 18368 4370 0,'0'0'1772'0,"0"0"-1007"15,0 0-133-15,0 0-72 0,0 0-467 16,0 0-93-16,39-27 0 0,-14-9 0 15,0-4 0-15,-2 3 0 0,-9 5 0 16,-1 2 0-16,-5 3 0 16,0 4 0-16,-2 7 0 0,-2 6 0 15,-4 5 0-15,0 4 0 0,0 1 0 16,0 0-605-16,0 0-55 0,0 0-877 16,0 1 240-16,3 4-231 0</inkml:trace>
  <inkml:trace contextRef="#ctx0" brushRef="#br2" timeOffset="212766.17">28396 18131 4734 0,'0'0'1909'0,"0"0"-833"15,0 0-603-15,4 46-473 0,-4-21 0 16,0 5 0-16,0 0 0 0,2 3 0 15,0 0 0-15,5-7 0 0,-1 0 0 16,4-5 0-16,0-3 0 16,1-4 0-16,1-4 0 0,-4-5 0 15,1-5 0-15,-3 0 0 0,-2-7 0 16,2-4 0-16,-2-7-217 0,0 1-2636 16,-4-7-1497-16</inkml:trace>
  <inkml:trace contextRef="#ctx0" brushRef="#br2" timeOffset="212995.96">28468 18387 3837 0,'0'0'1197'16,"0"0"39"-16,0 0-487 15,0 0-129-15,38-15-67 0,-20-12-553 16,1-5 0-16,1-5 0 0,1-5 0 15,2-5 0-15,2-2 0 0,-5-2 0 16,5-2 0-16,-2-1 0 16,2-2 0-16,-7 4 0 0,1 3 0 15,-9 12 0-15,-4 7-869 0</inkml:trace>
  <inkml:trace contextRef="#ctx0" brushRef="#br3" timeOffset="-156117.47">18687 5298 4782 0,'0'0'1016'0,"0"0"-360"0,0 0 393 15,0 0-493-15,0 0-423 0,0 0-133 16,0 0 0-16,0 0 0 0,0 0 0 16,2 42 0-16,8 6 0 15,1 13 0-15,-1 7 0 0,2 11 0 16,-8 12 0-16,5 11 0 0,-7 9 0 16,-2 10 0-16,-2 6 0 15,-2 6 0-15,-1 3 0 0,1 1 0 16,-2-3 0-16,0-4 0 0,2-7 0 15,-7-8 0-15,-5-10 0 0,1-10 0 16,-7-13 0-16,1-14 0 0,4-14 0 16,-3-17 0-16,9-14 0 15,5-16 0-15,2-14-393 0,4-6-2400 16,6-22-649-16</inkml:trace>
  <inkml:trace contextRef="#ctx0" brushRef="#br3" timeOffset="-155674.08">18831 4773 8192 0,'0'0'0'0,"0"0"0"16,50 4 0-16,4 6 0 0,16 5 0 15,13 1 0-15,22 1 0 16,19 0 0-16,19 0 0 0,20 2 0 16,21-1 0-16,10 1 0 0,21 2 0 15,11 3 0-15,11 2 0 0,16 0 0 16,9 0 0-16,13 0 0 0,2 1 0 15,8 3 0-15,-1 0 0 0,-12 3 0 16,-1 1 0-16,-6 4 0 0,-15 0 0 16,-8 1 0-16,-13 1 0 15,-20-3 0-15,-13-2 0 0,-18-7 0 16,-23-2 0-16,-12-4 0 0,-21-3 0 16,-17-3-193-16,-16-3-147 15,-17 0 100-15,-16 1-92 0,-16-2-4 16,-18-1-121-16,-16 2-695 0,-6 1 219 15,-12 4-155-15,0 0-1273 0,-1-1 2197 16,7-6 4-16,0-2-144 0</inkml:trace>
  <inkml:trace contextRef="#ctx0" brushRef="#br3" timeOffset="-155184.95">25124 5789 3781 0,'0'0'941'0,"0"0"419"16,0 0-751-16,-13 39-113 0,11-7 276 15,2 6-539-15,-2 9-233 0,2 2 0 16,0 4 0-16,4 9 0 0,1 7 0 15,1 7 0-15,2 9 0 0,2 6 0 16,5 6 0-16,1 7 0 16,3 7 0-16,0 4 0 0,1 5 0 15,1-2 0-15,0-8 0 0,-3-5 0 16,-1-8 0-16,-3-5 0 0,-1-6 0 16,-5-8 0-16,-2-10 0 15,-6-10 0-15,-2-9 0 0,-6-6 0 16,-3-7 0-16,3-10 0 0,-2-5 0 15,4-4 0-15,-1-9 0 0,1-1 0 16,4-2 0-16,-8-2 0 16,1 1 0-16,-9 2 0 0,-3-1 0 15,-4-2 0-15,-1 3 0 0,-3-4 0 16,-4 0 0-16,-9-2 0 0,-7 0 0 16,-13 0 0-16,-13 0 0 0,-18-1 0 15,-16-2 0-15,-18-3 0 0,-19-1 0 16,-20 0 0-16,-18 1 0 15,-16-2 0-15,-19-1 0 0,-17 0 0 16,-12-3 0-16,-15 1 0 0,-9 1 0 16,-9-1 0-16,-17 3 0 0,-6 1 0 15,-4 0 0-15,-6 3 0 0,6 2 0 16,6 2 0-16,4 0 0 0,19 0 0 16,17-1 0-16,16-3 0 15,33-4 0-15,29-4 0 0,29-3 0 16,35-6 0-16,41 3-1838 0,21-4-2143 0</inkml:trace>
  <inkml:trace contextRef="#ctx0" brushRef="#br3" timeOffset="-154411.95">25231 6810 4838 0,'0'0'608'0,"0"0"196"0,0 0 329 15,0 0-545-15,-33 2-367 0,35-14-221 16,15-11 0-16,8-8 0 0,14-7 0 16,13-5 0-16,8-1 0 0,12-6 0 15,13-1 0-15,10 2 0 0,12 4 0 16,7 5 0-16,12 10 0 0,0 9 0 15,4 7 0-15,-4 6 0 0,-4 8 0 16,0 3 0-16,-6 7 0 16,-2 4 0-16,-7 2 0 0,-10 0 0 15,-12-2 0-15,-15-1 0 0,-10-2 0 16,-16-4 0-16,-13 0 0 0,-8-2 0 16,-7 0 0-16,-1-3 0 15,-5 2 0-15,0-2 0 0,1-2 0 16,-1 0 0-16,2 0 0 0,1-4 0 15,-1 0 0-15,-4 0-1057 0,-1-5-1408 16</inkml:trace>
  <inkml:trace contextRef="#ctx0" brushRef="#br3" timeOffset="-153374.52">28189 6745 3057 0,'0'0'2641'0,"0"0"-1140"16,0 0-693-16,-2-42-623 0,13 11-185 15,9-5 0-15,7 0 0 0,6 1 0 16,0 2 0-16,4 4 0 16,-3 5 0-16,-5 8 0 0,-5 9 0 15,-7 7 0-15,-3 5 0 0,-3 6 0 16,-3 7 0-16,-4 2 0 0,2 2 0 16,-2 3 0-16,3 1 0 15,1-2 0-15,4-4 0 0,5-7 0 16,3-3 0-16,5-7 0 0,2-3 0 15,2-2 0-15,-2-8 0 0,-2-2 0 16,-5-3 0-16,-1-4 0 0,-4-3 0 16,-1 0 0-16,-2-3-869 15,-3 7-1416-15,-1-1-1497 0</inkml:trace>
  <inkml:trace contextRef="#ctx0" brushRef="#br3" timeOffset="-152858.46">29361 6211 5434 0,'0'0'808'15,"17"-47"481"-15,-17 29-628 0,-4 7-661 0,-11 8 0 0,-7 5 0 0,-5 12 0 0,-11 13 0 16,-5 11 0-16,0 12 0 16,3 8 0-16,3 7 0 0,10 10 0 15,7 5 0-15,5 4 0 0,11-3 0 16,10-7 0-16,15-9 0 0,18-13 0 16,11-13 0-16,10-14 0 15,4-13 0-15,2-15 0 0,-4-15 0 16,-8-15 0-16,-11-9 0 0,-12-8 0 15,-14-2 0-15,-13-5 0 0,-8-1 0 16,-9-9 0-16,-9-1 0 0,-3-4 0 16,-4 7 0-16,4 12 0 0,4 15 0 15,9 16 0-15,6 13 0 16,6 9 0-16,6 16 0 0,6 11 0 16,5 10-201-16,-7-5-1276 0,1-3-2941 0</inkml:trace>
  <inkml:trace contextRef="#ctx0" brushRef="#br3" timeOffset="-152705.1">29777 6889 8192 0,'0'0'0'0,"-41"30"0"0,22-15 0 16,13-8 0-16,2-1 0 15,4-3 0-15,8 1 0 0,13-4 0 16,-1-3 0-16,11-12-2386 0</inkml:trace>
  <inkml:trace contextRef="#ctx0" brushRef="#br3" timeOffset="-152324.6">30091 6204 7167 0,'0'0'1025'0,"0"0"-1025"16,0 0 0-16,0 0 0 0,-2 40 0 16,2 2 0-16,2 12 0 0,2 8 0 15,0 6 0-15,0 5 0 16,-1 4 0-16,-3 0 0 0,0-5 0 16,-5-3 0-16,5-11 0 0,0-13 0 15,9-11 0-15,-1-12 0 0,0-13 0 16,3-9 0-16,-5-6-1097 0,4-12-3926 0</inkml:trace>
  <inkml:trace contextRef="#ctx0" brushRef="#br3" timeOffset="-151689.48">30641 6360 2773 0,'0'0'1220'0,"0"0"-908"0,0 0 893 16,0 0-521-16,0 0-299 0,0 0 103 16,0 0-160-16,6-35 100 0,-6 30-59 15,-2-2-369-15,2-3 0 0,-2-1 0 16,-4-2 0-16,-5-1 0 0,-5 2 0 15,-7 4 0-15,-4 2 0 0,-8 5 0 16,-4 1 0-16,-5 1 0 16,1 5 0-16,4 1 0 0,4-1 0 15,8 1 0-15,10-1 0 0,7 0 0 16,6 3 0-16,4 4 0 0,2 6 0 16,4 6 0-16,4 4 0 0,3-2 0 15,1 3 0-15,3 2 0 16,-1-2 0-16,-1 1 0 0,-3-2 0 15,-1-3 0-15,-5-7 0 0,0 0 0 16,-2-7 0-16,-2-5 0 0,0-4 0 16,0-2 0-16,0-1 0 15,5-1 0-15,5-8 0 0,9-10 0 16,5-2 0-16,3 0 0 0,-2 5 0 16,-4 5 0-16,-6 7 0 0,-3 4 0 15,-2 4 0-15,1 6 0 0,-3 1 0 16,1 5 0-16,1 0 0 0,2 4 0 15,1 2 0-15,1 3 0 16,-1 3 0-16,-3 1 0 0,-3 2 0 16,-7-1 0-16,-4 0 0 0,-11 0 0 15,-10-3 0-15,-10-2 0 0,-12-3 0 16,-7-6 0-16,-6-4 0 16,2-8 0-16,5-6 0 0,7-11 0 0,13-4 0 15,17-10 0-15,10 3-465 16,6-4-1652-16</inkml:trace>
  <inkml:trace contextRef="#ctx0" brushRef="#br3" timeOffset="-151299.64">31218 6634 6831 0,'0'0'1024'0,"4"-42"-687"0,-10 22-337 0,-5 7 0 16,-1 5 0-16,-3 8 0 0,1 3 0 15,-3 12 0-15,1 9 0 16,-5 8 0-16,3 8 0 0,1 2 0 16,3 2 0-16,3-1 0 0,7-5 0 15,4-6 0-15,4-5 0 0,9-7 0 16,1-4 0-16,5-8 0 0,5-8 0 15,3-6 0-15,2-8 0 16,0-8 0-16,-6 3-1778 0,-4-4-1499 0</inkml:trace>
  <inkml:trace contextRef="#ctx0" brushRef="#br3" timeOffset="-151100.05">31335 6201 7351 0,'0'0'841'0,"0"0"-841"15,0 0 0-15,-12 37 0 0,2-2 0 16,-5 12 0-16,-1 7 0 0,3 3 0 16,-1 6 0-16,1 6 0 0,3 3 0 15,-4 3 0-15,1-4 0 16,3-2 0-16,4-9 0 0,6-13 0 16,2-16-17-16,6-14-1764 0</inkml:trace>
  <inkml:trace contextRef="#ctx0" brushRef="#br3" timeOffset="-150861.45">31499 6391 6034 0,'0'0'1065'0,"-2"55"-373"0,2-13-291 0,-6 8-401 16,-3 1 0-16,1 2 0 15,-2-3 0-15,3-6 0 0,1-3 0 16,2-5 0-16,2-4 0 0,-2-6 0 16,4-9-513-16,0-9-1296 0</inkml:trace>
  <inkml:trace contextRef="#ctx0" brushRef="#br3" timeOffset="-150430.16">31586 6302 7699 0,'0'0'493'0,"0"0"-493"16,0 0 0-16,0 0 0 0,14-38 0 15,5 19 0-15,5 1 0 16,3 3 0-16,0 7 0 0,0 5 0 15,-2 5 0-15,-2 9 0 0,-5 9 0 16,-1 3 0-16,-7 6 0 0,-2 3 0 16,-6-1 0-16,-2 2 0 0,-4-3 0 15,-4-2 0-15,-4-3 0 16,-5-3 0-16,-1-3 0 0,-7-1 0 16,-2-4 0-16,-2 0 0 0,-2-2 0 15,4-3 0-15,4-4 0 0,9-1 0 16,6-3 0-16,5 0 0 0,3-1 0 15,7 0 0-15,7 3 0 0,13 2 0 16,6 4 0-16,2 0 0 0,-2 6 0 16,-2 1 0-16,2 3 0 0,-4 3 0 15,-8 0 0-15,-7 3 0 16,-11 0 0-16,-10 1 0 0,-11 1 0 16,-11-1 0-16,-8 1 0 15,-5-1 0-15,-3-3 0 0,1-3 0 0,-3-2 0 16,3-4 0-16,9-3 0 15,4-3-1273-15</inkml:trace>
  <inkml:trace contextRef="#ctx0" brushRef="#br3" timeOffset="-149964.55">27259 7695 7911 0,'0'0'281'0,"19"-39"-281"15,-13 31 0-15,-4 8 0 0,0 7 0 0,0 12 0 16,-2 14 0-16,0 6 0 0,-6 5 0 16,-2-5 0-16,-1-7 0 15,-1-3 0-15,2-6 0 0,0-3 0 16,-1-6 0-16,-1-8 0 0,4-3-957 16,-3-8-5982-16</inkml:trace>
  <inkml:trace contextRef="#ctx0" brushRef="#br3" timeOffset="-149841.39">27323 7217 8192 0,'0'0'0'0,"0"0"0"0,0 0 0 16,0 0 0-16,0 0 0 0,0 0 0 16,-29 56 0-16,31-26-61 0,2-9-2288 15,1-2-444-15</inkml:trace>
  <inkml:trace contextRef="#ctx0" brushRef="#br3" timeOffset="-149607.77">27373 7931 7059 0,'0'0'1133'0,"0"0"-1133"16,0 0 0-16,0 0 0 0,12-57 0 16,1 17 0-16,3-4 0 15,5 1 0-15,-3 14 0 0,-1 7 0 16,0 12 0-16,-5 10 0 0,0 4 0 15,-1 16 0-15,-3 5 0 0,-6 5 0 16,-2 7 0-16,-2-3 0 0,-2-1 0 16,0 0 0-16,4-6 0 15,0-3 0-15,4-7 0 0,0-6 0 16,0-8-533-16,2-3-2380 0</inkml:trace>
  <inkml:trace contextRef="#ctx0" brushRef="#br3" timeOffset="-148948.59">28359 7728 4285 0,'6'-42'2249'16,"-6"3"-1364"-16,0-2-112 0,-4 8-773 15,0 12 0-15,-2 6 0 0,3 11 0 16,-3 4 0-16,-4 7 0 0,-13 20 0 16,-6 12 0-16,-2 12 0 15,0 6 0-15,9-6 0 0,1-1 0 16,6-4 0-16,5-1 0 0,6-9 0 16,6-9 0-16,8-9 0 0,7-11 0 15,6-7 0-15,6-9 0 0,4-9 0 16,0-6 0-16,0-6 0 15,-2 1 0-15,-6 0 0 0,-7 4 0 16,-5 7 0-16,-5 9 0 0,-6 3 0 16,-2 6 0-16,0 0 0 0,0 2 0 15,0 10 0-15,-4 13 0 0,-2 7 0 16,-3 3 0-16,3 0 0 0,2-5 0 16,4-2 0-16,2-4 0 15,6-5 0-15,5-7-421 0,-5-5-888 16,2-4-275-16</inkml:trace>
  <inkml:trace contextRef="#ctx0" brushRef="#br3" timeOffset="-148453.17">28632 7690 7883 0,'0'0'309'0,"0"0"-309"0,0 0 0 0,-13 52 0 0,3-20 0 15,0 4 0-15,-1-3 0 0,7-8 0 16,2-2 0-16,2-6 0 0,0-2 0 16,4-5 0-16,2-4 0 15,-4-2-149-15,3-4-3412 0</inkml:trace>
  <inkml:trace contextRef="#ctx0" brushRef="#br3" timeOffset="-148340.33">28679 7277 6775 0,'0'0'0'0,"0"0"-44"0,0 0-80 15,0 0-365-15,0 0-343 0,0 0-1821 0</inkml:trace>
  <inkml:trace contextRef="#ctx0" brushRef="#br3" timeOffset="-148126.33">28752 7975 7643 0,'0'0'549'0,"-23"-32"-549"0,19 1 0 15,10-3 0-15,13-2 0 0,7 2 0 16,7 3 0-16,7 2 0 0,3 6 0 16,5 1 0-16,3 5 0 15,7 1 0-15,8 2 0 0,5-3 0 16,-18 7-441-16,-1-4-2468 0</inkml:trace>
  <inkml:trace contextRef="#ctx0" brushRef="#br3" timeOffset="-147391.1">30058 7780 4854 0,'0'0'1200'0,"0"0"-391"16,23-47 520-16,-13 19-1329 0,-6-3 0 15,-6 0 0-15,-6 0 0 0,-11 0 0 16,-6 4 0-16,-3 8 0 0,-3 8 0 16,-5 11 0-16,1 11 0 0,0 10 0 15,-2 9 0-15,4 8 0 16,6 2 0-16,10 3 0 0,9-3 0 15,10-1 0-15,17-4 0 0,8-7 0 16,10-9 0-16,8-6 0 16,3-8 0-16,2-9 0 0,-3-7 0 15,-6-6 0-15,-8-4 0 0,-10-1 0 16,-10 0 0-16,-7-4 0 0,-6-2 0 16,-6-4 0-16,-7-1 0 0,-5 1 0 15,-5 0 0-15,-4 1 0 0,-4 8 0 16,-2 5 0-16,0 8 0 0,4 9 0 15,4 5 0-15,2 6 0 0,5 11 0 16,3 3 0-16,5 7 0 0,6 6 0 16,6 3 0-16,10 3 0 15,7 3 0-15,6 3 0 0,6 1 0 16,-2 1 0-16,-2 2 0 0,-9-1 0 16,-10 1 0-16,-8-1 0 15,-10-3 0-15,-11-5 0 0,-3-2 0 16,-7-9 0-16,-7-8 0 0,1-6 0 15,-2-7 0-15,0-10 0 16,3-2 0-16,10-9 0 0,5-6 0 16,11-7 0-16,8-7 0 0,6-4-53 15,10 2-1003-15,3 9-53 0,1 1-1472 0</inkml:trace>
  <inkml:trace contextRef="#ctx0" brushRef="#br3" timeOffset="-147096.5">30312 7913 8192 0,'0'0'0'0,"-39"-20"0"0,14 12 0 16,0 8 0-16,3 0 0 0,-1 8 0 16,2 6 0-16,7 4 0 15,1 4 0-15,11 1 0 0,2 1 0 16,15-3 0-16,5 2 0 0,9-8 0 15,2-4 0-15,2-7 0 0,1-4 0 16,-6-3 0-16,-5-7 0 16,-6-3 0-16,-7-3 0 0,-8-3 0 15,-2-1 0-15,0-2 0 0,-4 3 0 16,-4 0 0-16,-5 2-281 0,3 4-2068 16,-2 0-1245-16</inkml:trace>
  <inkml:trace contextRef="#ctx0" brushRef="#br3" timeOffset="-146797.1">30657 7641 6194 0,'0'0'1049'16,"0"0"-100"-16,0 0-949 15,0 0 0-15,-39-8 0 0,10 21 0 16,-6 8 0-16,0 4 0 0,4 4 0 16,0 4 0-16,6 2 0 0,9-2 0 15,9 3 0-15,7-1 0 0,15-3 0 16,8-2 0-16,10-8 0 0,8-9 0 15,11-7 0-15,14-8 0 0,4-15 0 16,-14 3-1834-16,-2-10-1435 0</inkml:trace>
  <inkml:trace contextRef="#ctx0" brushRef="#br3" timeOffset="-146444.58">30965 7568 6779 0,'0'0'772'0,"34"-15"-131"16,-16 5-641-16,3 7 0 15,4-2 0-15,-1 3 0 0,5-2 0 16,0 3 0-16,4-4 0 0,-2 2 0 16,-2-1 0-16,-4 1 0 0,-4 0 0 15,-7 0-233-15,-5 1-1115 16,-5 0-489-16</inkml:trace>
  <inkml:trace contextRef="#ctx0" brushRef="#br3" timeOffset="-146270.79">30930 7746 5262 0,'0'0'2557'15,"0"0"-2184"-15,40 25-373 0,-14-22 0 16,10-3 0-16,3-3 0 0,2-5 0 15,5-4 0-15,7-5 0 0,5-2 0 16,2-6 0-16,-14 6-669 0,-7-3-6238 0</inkml:trace>
  <inkml:trace contextRef="#ctx0" brushRef="#br3" timeOffset="-145869.55">31770 7226 4718 0,'0'0'568'0,"0"0"436"0,0 0 377 16,47-31-860-16,-28 31-521 0,-5 5 0 15,1 5 0-15,-5 8 0 0,-4 3 0 16,-6 9 0-16,-8 4 0 0,-7 4 0 16,-7 4 0-16,-3 0 0 15,-8 1 0-15,-4 0 0 0,-3 0 0 16,3-3 0-16,4-6 0 0,8-4 0 16,11-9 0-16,10-7 0 0,6-2 0 15,12-5 0-15,9-2 0 16,10-4 0-16,10-2 0 0,9-6 0 15,4-2 0-15,0 0 0 0,-3-3 0 16,-5 3 0-16,-9-2 0 0,-6 1 0 16,-8-1 0-16,-4-3 0 15,-7-3-137-15,-5-1-815 0,-5 3-1369 16,-4-3-569-16</inkml:trace>
  <inkml:trace contextRef="#ctx0" brushRef="#br3" timeOffset="-145682.21">32100 7324 7191 0,'0'0'1001'0,"-37"64"-1001"16,16-25 0-16,3 2 0 15,1 4 0-15,-1 3 0 0,3 3 0 16,1 0 0-16,3-3 0 0,3-5 0 16,2-2 0-16,4-7 0 15,2-7 0-15,4-8 0 0,8-7 0 16,7-10 0-16,4-10-385 0,-3-4-1368 15,1-8-656-15</inkml:trace>
  <inkml:trace contextRef="#ctx0" brushRef="#br3" timeOffset="-145496.15">32262 7361 7855 0,'0'0'337'0,"0"0"-337"0,-23 41 0 15,10-10 0-15,-3 9 0 0,1 7 0 16,3 1 0-16,2 8 0 0,-1-1 0 15,5-2 0-15,2-2 0 0,4-4 0 16,0-3 0-16,0-4 0 16,0-9 0-16,4-9 0 0,2-13 0 15,5-8-1621-15,1-8-2037 0</inkml:trace>
  <inkml:trace contextRef="#ctx0" brushRef="#br3" timeOffset="-144764.05">32739 7379 2625 0,'0'0'1616'0,"33"-41"-1443"15,-20 23 791-15,-5 5-208 16,-4 5-195-16,-2 3 191 0,-2 3-152 15,-6-2-455-15,-5 1-145 0,-5 0 0 16,-3 3 0-16,1 0 0 0,-3 2 0 16,2-1 0-16,-3 0 0 15,-1-1 0-15,-4 0 0 0,2 0 0 16,3-1 0-16,-1-1 0 0,4 0 0 16,5 2 0-16,-1 2 0 0,3 3 0 15,-3 3 0-15,1 2 0 0,-1 4 0 16,3 1 0-16,4 1 0 0,0 2 0 15,3 1 0-15,5-1 0 0,0 3 0 16,7-2 0-16,-1 2 0 0,2 0 0 16,2-1 0-16,-1-2 0 15,-3-4 0-15,0 0 0 0,-2-5 0 16,0-4 0-16,-4 0 0 0,2-4 0 16,0 2 0-16,1-1 0 0,-1-1 0 15,4 1 0-15,6-1 0 16,11-1 0-16,4-2 0 0,6 1 0 15,2 0 0-15,-2 1 0 0,2 5 0 16,-4 4 0-16,0 5 0 0,-6 2 0 16,-2 0 0-16,-3 3 0 15,1 1 0-15,-4 2 0 0,-5-2 0 16,-2 2 0-16,-8-1 0 0,-2 1 0 16,-6 0 0-16,-10-2 0 0,-7 0 0 15,-10-3 0-15,-8-2 0 0,-5-5 0 16,-1-2 0-16,1-7 0 0,9-2 0 15,4-8 0-15,8-1 0 0,6-4 0 16,7 1 0-16,4-1 0 16,2 0 0-16,3 5-1706 0,-1-3-1959 0</inkml:trace>
  <inkml:trace contextRef="#ctx0" brushRef="#br0" timeOffset="-115795.77">9226 10950 428 0,'0'0'868'15,"0"0"313"-15,0 0-277 16,0 0 85-16,-9-35-465 0,9 24 8 15,4 3 384-15,-4 2-351 0,0 4-25 16,0 1 205-16,0 0-745 0,0 1 0 16,0 0 0-16,0 6 0 0,0 9 0 15,0 14 0-15,0 10 0 0,-4 7 0 16,2 6 0-16,2 3 0 16,0 5 0-16,0 10 0 0,2 10 0 15,2 7 0-15,1 9 0 0,-5 5 0 16,0 6 0-16,0 3 0 15,0 1 0-15,0 1 0 0,0 2 0 16,0-3 0-16,0 2 0 0,-5 1 0 16,-1 4 0-16,-4 4 0 0,-5 2 0 15,-1 0 0-15,-5-1 0 0,1-5 0 16,-1-3 0-16,-2-9 0 0,5-10 0 16,1-10 0-16,-4-13 0 15,9-14 0-15,2-13 0 0,1-16 0 16,7-15 0-16,-2-10 0 0,4-8-141 15,-4-15-1560-15,-2-1-392 0,0-2-1920 16</inkml:trace>
  <inkml:trace contextRef="#ctx0" brushRef="#br0" timeOffset="-115239.48">8980 13767 7335 0,'0'0'432'0,"0"0"-7"0,0 0-425 15,0 0 0-15,51 3 0 0,-1-3 0 16,18-2 0-16,17-1 0 16,8-2 0-16,16-1 0 0,13 0 0 15,15 0-101-15,14 1 65 0,14 0 24 16,17 1-8-16,12 1 20 0,13 1 32 15,12 2-8-15,8 0 52 0,9 5-39 16,6 0-37-16,10 2 0 0,5 2 0 16,11 0 0-16,5 3 0 0,6-3 0 15,15-1 0-15,5 1 0 0,9-3 0 16,5 2 0-16,5 0 0 0,-2 1 0 16,5-2 0-16,-1 0 0 15,-4 2 0-15,1 0 0 0,-5 2 0 16,-6-1 0-16,4 3 0 0,-11-2 0 15,-9 2 0-15,-3 0 0 0,-12 0 0 16,-19-3 0-16,-14-1 0 16,-21-2 0-16,-28-2 0 0,-22-4 0 15,-30-1 0-15,-30-6-897 0,-38-1-280 16,-22-5-335-16</inkml:trace>
  <inkml:trace contextRef="#ctx0" brushRef="#br0" timeOffset="-114631.45">9242 11082 6474 0,'33'3'585'0,"15"-5"-61"0,18-7 20 15,4-3-479-15,17-3-65 0,8-3 0 16,13-2 0-16,16-1 0 0,12-3 0 16,13-3 0-16,12-3 0 0,19-1 0 15,12-2 0-15,11-1 0 16,16 1 0-16,12 0 0 0,15 2 0 15,7 4 0-15,11 3 0 0,17 1 0 16,5 3 0-16,7 2 0 16,13 0 0-16,8 2 0 0,7 3 0 15,9-1 0-15,1 4 0 0,2 2 0 16,6-1 0-16,-2 4 0 0,6-1 0 16,2 4 0-16,-8 2 0 0,0 0 0 15,-6 2 0-15,-17 5 0 0,-4 0 0 16,-21 2 0-16,-18 1 0 15,-19 3 0-15,-22 3 0 0,-21-1 0 16,-21 0 0-16,-21 0 0 0,-24-4 0 16,-17-1 0-16,-25-4 0 0,-16-6-345 15,-29 0-1272-15,-19-7-612 0</inkml:trace>
  <inkml:trace contextRef="#ctx0" brushRef="#br0" timeOffset="-114293.27">19900 10635 6595 0,'-29'36'780'0,"2"10"-236"15,-4 13-271-15,4 6-273 0,7 5 0 16,-1 6 0-16,11 9 0 0,4 9 0 16,6 9 0-16,12 7 0 0,0 9 0 15,1 6 0-15,7 5 0 16,-5 2 0-16,1 4 0 0,-1 2 0 15,-3 2 0-15,5 0 0 0,4-4 0 16,-3 3 0-16,-1-6 0 0,-1-5 0 16,-3-4 0-16,-5-5 0 0,-2-5 0 15,-6-8 0-15,-2-10 0 0,-8-9 0 16,-5-10 0-16,-1-10 0 0,-5-11 0 16,2-11 0-16,1-7 0 15,3-12 0-15,9-6 0 0,2-8 0 16,4-5 0-16,0-2 0 0,0-4 0 15,0-1-1077-15,0 0-324 0,-6-7-852 16</inkml:trace>
  <inkml:trace contextRef="#ctx0" brushRef="#br0" timeOffset="-101144.87">15410 14594 3233 0,'0'0'2241'0,"0"0"-1441"0,-6-36 257 16,-2 21-289-16,-4 2-675 0,-3 0-93 15,-6 1 0-15,-1 1 0 0,-3 4 0 16,2 3 0-16,-8 1 0 0,4 1 0 15,-4 2 0-15,0 0 0 0,0 0 0 16,0 6 0-16,-2 4 0 0,-2 9 0 16,2 6 0-16,-2 10 0 0,-9 12 0 15,-3 9 0-15,-5 9 0 0,3 10 0 16,7 4 0-16,7 4 0 16,14 1 0-16,5 2 0 0,16-3 0 15,6-3 0-15,8 0 0 16,20-1 0-16,1-8 0 0,8-5 0 15,5-11 0-15,3-15 0 0,7-12 0 16,0-13 0-16,8-15 0 0,2-15 0 16,1-14 0-16,1-17 0 0,-2-12 0 15,-4-11 0-15,-12-8 0 0,-7-9 0 16,-16-10 0-16,-14-10 0 16,-11-1 0-16,-8 3 0 0,-7 10 0 15,-5 16 0-15,-9 22 0 0,-2 20 0 16,0 13 0-16,-8 15 0 0,2 3 0 15,0 5 0-15,-2 0 0 0,4 6 0 16,-2 1 0-16,8 0-373 0,4-1-2992 0</inkml:trace>
  <inkml:trace contextRef="#ctx0" brushRef="#br0" timeOffset="-100384.83">14592 14879 1552 0,'0'0'1897'0,"0"0"-989"0,0 0-235 0,0 0 47 15,0 0-216-15,0 0-11 16,0 0 295-16,0 0-416 0,0 0-87 16,35-34-285-16,-35 33 0 0,0 1 0 15,0 0 0-15,0-1 0 0,-4 1 0 16,-2-4 0-16,-9-2 0 15,-6-2 0-15,-5-2 0 0,-7-2 0 16,-9-2 0-16,-9 1 0 0,-14 1 0 16,-7 0 0-16,-6-1 0 0,-7 3 0 15,-4 3 0-15,0 1 0 16,-6 4 0-16,-6 2 0 0,-3 7 0 16,-7 8 0-16,-9 9 0 0,-8 3 0 15,-7 8 0-15,-1-1 0 0,-3 0 0 16,-1 1 0-16,7-3 0 0,3-5 0 15,0-3 0-15,8-3 0 0,6-3 0 16,1-3 0-16,9-2 0 0,3 0 0 16,8 2-257-16,6 1-255 0,29-3-801 15,2-1-840-15</inkml:trace>
  <inkml:trace contextRef="#ctx0" brushRef="#br0" timeOffset="-99404.58">6573 15075 120 0,'0'0'1088'0,"0"0"1905"16,0 0-1980-16,0 0-9 0,-20-38 441 15,14 31-916-15,-5-1-529 0,-3-2 0 16,-3 2 0-16,-3 1 0 0,-5 1 0 16,2 3 0-16,2 3 0 0,1 0 0 15,-3 4 0-15,8 5 0 16,-1 3 0-16,-3 5 0 0,1 7 0 16,-3 2 0-16,2 4 0 0,3 0 0 15,6-2 0-15,3-2 0 0,7-5 0 16,0-4 0-16,15-5 0 15,8-4 0-15,10-3 0 0,8-5 0 16,4 0 0-16,3-4 0 0,-5 4 0 16,-7 0 0-16,-14 6 0 0,-7 6 0 15,-5 1 0-15,-10 1 0 16,0 0 0-16,-6 1 0 0,-9-1 0 16,1-2 0-16,-3 1 0 0,-3-2 0 15,-3-1 0-15,-2 1 0 0,2-4 0 16,3-1 0-16,3-5 0 0,3-1 0 15,3 0 0-15,5-1-377 0,2-3-1116 16,4 2 109-16,0-7-353 0</inkml:trace>
  <inkml:trace contextRef="#ctx0" brushRef="#br0" timeOffset="-99109.83">6706 15097 6386 0,'0'0'645'0,"0"0"-69"0,0 0 9 0,0 0-585 16,-37 42 0-16,30-11 0 0,3 6 0 15,0 3 0-15,4-3 0 0,8 1 0 16,9-2 0-16,-1-6 0 16,9-5 0-16,-2-6 0 0,4-10 0 15,2-7 0-15,2-5 0 0,-4-9 0 16,-7-5 0-16,-3-7 0 0,-11-2 0 15,-2-4 0-15,-4-3 0 0,-4 0 0 16,-6 1 0-16,-1 1 0 0,-1 4 0 16,-2 1 0-16,3 3 0 0,-1 4-549 15,8 7-115-15,6 4 111 16,12 2-727-16,1 0-205 0,1 4-244 0</inkml:trace>
  <inkml:trace contextRef="#ctx0" brushRef="#br0" timeOffset="-98908.34">7078 15361 3685 0,'0'0'1245'15,"0"0"-529"-15,0 0 281 0,0 0-613 16,0 0-72-16,0 0 524 16,0 0-819-16,-17-41-17 0,13 7 0 15,-2 0 0-15,6 3 0 0,0 4 0 16,0 3 0-16,6 5 0 0,-2 5 0 15,2 2 0-15,1 0 0 0,3 0 0 16,4-2 0-16,3 0 0 0,4 1 0 16,-5 2-877-16,-1 2-796 0</inkml:trace>
  <inkml:trace contextRef="#ctx0" brushRef="#br0" timeOffset="-98375.29">7469 14804 1816 0,'0'0'3118'0,"8"-56"-2434"16,-8 31-140-16,-15 6 393 0,-1 4-457 15,-11 2-100-15,-4 2-147 0,0 5-233 16,4 1 0-16,0 3 0 0,6 2 0 16,1 2 0-16,-1 6 0 0,0 5 0 15,5 3 0-15,-1 8 0 16,-1 2 0-16,5 5 0 0,3 2 0 16,4 3 0-16,6 0 0 0,12 5 0 15,5-2 0-15,10 0 0 0,4-1 0 16,-2 2 0-16,0-1 0 0,-5 0 0 15,-7 2 0-15,4-5 0 0,-11-2 0 16,0-2 0-16,-6-4 0 0,-4-2 0 16,0-3-245-16,-4-8-591 0,0-2-1437 15,-2-8-296-15</inkml:trace>
  <inkml:trace contextRef="#ctx0" brushRef="#br0" timeOffset="-97969.52">7332 15227 4542 0,'0'0'1252'16,"0"0"-439"-16,46 11 359 0,-24-9-952 16,3-2-132-16,-4 0-40 0,6-5-36 15,-3-2-24-15,-1-3-52 16,2-2-192-16,-4-1 144 0,-5-3 104 16,-5 1-20-16,-5 1 28 0,-6-2 32 15,-4 2-12-15,-5 1 4 0,-5 2 272 16,-1 4-143-16,3 6-153 0,-2 3 0 15,-3 13 0-15,3 5 0 0,1 7 0 16,3 0 0-16,-1 3 0 0,7-3 0 16,4 1 0-16,0-3 0 0,7-3 0 15,1-3 0-15,4-6 0 16,3-5 0-16,-3-4 0 0,3-4 0 16,-1-5 0-16,-4-5 0 0,3-3 0 15,-3-4 0-15,0-2 0 16,1 0 0-16,-7 2 0 0,2 5 0 15,-2 6 0-15,-2 5 0 0,2 1 0 16,-4 3 0-16,0 9 0 0,5 4 0 16,-5 4 0-16,6-1 0 15,-6-1 0-15,6-4 0 0,-2-3 0 0,6-3-153 16,1 1-555-16,-1-4-1085 16,0-2-460-16</inkml:trace>
  <inkml:trace contextRef="#ctx0" brushRef="#br0" timeOffset="-97734.06">7903 15104 6462 0,'0'0'613'0,"0"0"-17"0,0 0-75 0,0 0-521 0,-36-26 0 16,30 21 0-16,2 4 0 0,-2 2 0 15,0 8 0-15,-3 10 0 0,1 7 0 16,4 4 0-16,0 2 0 15,4-1 0-15,0-2 0 0,4-1 0 16,6-5 0-16,1-4 0 0,1-5 0 16,7-5 0-16,-3-5 0 0,1-4 0 15,3-3 0-15,1-6 0 16,-4 2-945-16,-3-4-376 0</inkml:trace>
  <inkml:trace contextRef="#ctx0" brushRef="#br0" timeOffset="-97469.52">8082 15321 5974 0,'0'0'1169'0,"38"-34"-497"0,-14 12-295 15,-7 1-377-15,4-3 0 16,-7 1 0-16,-8 1 0 0,-2-2 0 16,-4-1 0-16,-4 2 0 0,-10 0 0 15,-3 4 0-15,1 6 0 0,-1 7 0 16,3 6 0-16,-3 8 0 15,3 11 0-15,-3 11 0 0,1 6 0 16,1 4 0-16,5-3 0 0,4-2 0 16,8-4 0-16,12-7 0 15,3-7 0-15,10-7 0 0,8-9 0 16,12-4 0-16,5-12 0 0,-4 3-1149 16,-5-6-1757-16</inkml:trace>
  <inkml:trace contextRef="#ctx0" brushRef="#br0" timeOffset="-96831.68">9011 15126 1648 0,'0'0'2906'0,"0"-47"-2186"0,-9 20 617 16,-1 5-689-16,-7 3-160 0,1 9-43 15,-5 6-445-15,1 8 0 0,-3 12 0 16,-2 12 0-16,2 7 0 0,3 4 0 16,5 5 0-16,5-1 0 0,10-2 0 15,0 0 0-15,6-4 0 16,8-5 0-16,1-5 0 0,1-7 0 16,7-10 0-16,2-5 0 0,-4-6 0 15,6-10 0-15,-1-3 0 16,-5-4 0-16,4-3 0 0,-9 1-257 15,1 1-63-15,-3 2-104 0,-1 4 132 16,1 5 36-16,-1 3-277 0,1 2 57 16,-3 3 88-16,3 3 0 0,-4 2 280 15,3 3 64-15,1-1 36 16,-1 1 16-16,1 0 72 0,3-3 164 16,-7 1 0-16,0-2 104 0,1-2 176 15,-7-2-312-15,-4 0-40 0,2 0 177 16,-2-2-1-16,0-3 132 0,-2-5 5 15,-7-7-485-15,3-3 0 0,-4-6 0 16,4-3 0-16,2 1 0 0,4-2 0 16,0 4 0-16,10 2 0 0,-4 7 0 15,2 1 0-15,-6 8 0 16,3 2 0-16,-5 0 0 0,4 3 0 16,-4 0-237-16,2 1-1440 0,6-1-1072 15</inkml:trace>
  <inkml:trace contextRef="#ctx0" brushRef="#br0" timeOffset="-96565.5">9527 15190 5118 0,'0'0'836'0,"35"4"-203"0,-18-4 407 16,-2-5-596-16,-3-1-323 0,-6-5-121 16,-2-2 0-16,-4-2 0 0,0 0 0 15,-4-6 0-15,-2 0 0 0,-6 2 0 16,1 3 0-16,-3 4 0 0,3 8 0 15,1 4 0-15,-2 7 0 0,1 6 0 16,-3 6 0-16,-1 4 0 0,3 2 0 16,-3 0 0-16,5 2 0 0,0-1 0 15,4 0 0-15,-1-2 0 16,7-4 0-16,0-6 0 0,2-6 0 16,3-3 0-16,1-3 0 0,4-2-133 15,9-2-223-15,-1-7-308 16,1-1-485-16,-3-3-2885 0</inkml:trace>
  <inkml:trace contextRef="#ctx0" brushRef="#br0" timeOffset="-95961.49">9459 15276 4153 0,'0'0'1037'0,"0"0"-241"16,0 0 13-16,0 0-25 0,0 0-600 16,0 0 196-16,46 7-331 0,-15-7-49 15,-5 1 0-15,1 0 0 0,-10 1 0 16,-3 2 0-16,-7 0 0 16,-1-1 0-16,2 0 0 0,-6 0-2522 15,13-3-959-15</inkml:trace>
  <inkml:trace contextRef="#ctx0" brushRef="#br0" timeOffset="-95610.02">9842 15072 2201 0,'0'0'1820'16,"0"0"-919"-16,0 0-321 0,0 0 72 15,0 0 221-15,0 0-389 16,0 0-140-16,-42-10-7 0,30 27-337 16,-3 4 0-16,1 4 0 0,1 1 0 15,-1 0 0-15,8-1 0 16,0-7 0-16,6-7 0 0,0-6 0 0,6-2 0 16,4-2 0-16,11-3 0 15,-1-5 0-15,3-5 0 0,-8-5 0 16,-3 2 0-16,3-2 0 0,-9 5 0 15,2 4 0-15,-6 3 0 0,2 4 0 16,-4 1 0-16,6 2 0 0,5 9 0 16,-1 4 0-16,5 6 0 0,1 1 0 15,1 1 0-15,-1-2 0 16,-1 3 0-16,1 1 0 0,-5 2 0 16,3 2 0-16,-8-6-1169 0,-2 1-700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37:25.067"/>
    </inkml:context>
    <inkml:brush xml:id="br0">
      <inkml:brushProperty name="width" value="0.05292" units="cm"/>
      <inkml:brushProperty name="height" value="0.05292" units="cm"/>
      <inkml:brushProperty name="color" value="#00B050"/>
    </inkml:brush>
  </inkml:definitions>
  <inkml:trace contextRef="#ctx0" brushRef="#br0">11607 12029 3473 0,'0'0'1065'0,"0"0"-473"16,0 0-356-16,0 0-48 0,0 0-40 16,0 0-144-16,0 0 28 15,0 0 0-15,10 38-28 0,5-22-4 16,1-1 20-16,7-2-12 0,8-2-4 16,4 0 56-16,9-4-12 0,7-1 24 15,7-4 68-15,6-2-100 16,4 0-12-16,7 0 32 0,3 0-8 15,5 0 16-15,0-1 56 0,4 1-67 16,6 0 11-16,2 0 32 16,4 0-64-16,6-1 16 0,5-5 8 15,6 0-60-15,6-3 4 0,8-4 0 16,2-2 4-16,11-1-8 0,-3-3 16 16,11-2-8-16,-2-1-8 0,4-1 0 15,4-3 4-15,4-2-4 0,3 0 28 16,-1-4-12-16,0-1 52 0,1-3 96 15,-1-4-92-15,0-4 0 0,-2-6 40 16,3-1-100-16,-3-6 4 0,-2-1 24 16,2-6-28-16,-6-3-12 0,2-5 72 15,1-1-40-15,-1-4 12 16,-4-1 36-16,4-1-76 0,-6 0 12 16,-7 2 80-16,-3 1-88 0,-5 1-4 15,-10 0 8-15,0 0-8 16,-10 4-4-16,-4 2 0 0,-9 5-40 0,-12 5-56 15,-8 7-232-15,-11 4 48 16,-6 8-32-16,-10 7-501 0,-8 4 209 16,-1 3 80-16,-12 8-917 0,-8 4-296 0</inkml:trace>
  <inkml:trace contextRef="#ctx0" brushRef="#br0" timeOffset="1006.93">11433 12971 3465 0,'0'0'588'15,"0"0"-328"-15,6 36-71 16,9-24 59-16,1-1-164 0,9-3 52 16,2-3 212-16,10-2-164 0,5-3 20 15,11-5 156-15,5-3-160 0,15-5 48 16,1-2 69-16,11-3-213 16,8-3-12-16,2-1-24 0,10-5-68 15,7-2 16-15,8 0-16 0,0-2 12 16,10 0-12-16,2-1 0 0,7 0 0 15,8 0 0-15,3 1 4 16,3 2-4-16,9 2 0 0,3 5 16 16,0 1-4-16,1 0 0 0,-5 4 64 15,2 1-64-15,1 3 60 0,-1 2 100 16,0 2-112-16,3 2-4 0,-1 2 0 16,-2 2-48-16,3 3-8 0,-3 4 0 15,0 7 4-15,-4 2-4 0,-4 6 0 16,0 2-4-16,-4 4 4 0,2 4 0 15,-2 3-4-15,-4 3 4 0,0 3 0 16,-5 0 8-16,-3 4-8 16,-3 1 4-16,-3 2 20 0,-5 3-12 15,-6 4 56-15,-7 3-60 0,-3 4 16 16,2 4 52-16,-7 3-4 16,-3 5 52-16,-5-1-27 0,-4 1-97 15,0-4 0-15,-2-3 0 0,-6-4 0 16,-4-2 0-16,-9-3 0 0,-6-5 0 15,-6-5 0-15,-8-9-77 0,-6-7-231 16,-7-10 28-16,-4-10-188 16,-6-9-28-16,-10-16-201 0,-3-3-1308 15,-11-7-956-15</inkml:trace>
  <inkml:trace contextRef="#ctx0" brushRef="#br0" timeOffset="1825.72">18840 9954 6130 0,'4'38'172'0,"4"3"-4"0,2 13-75 0,-3 10-93 16,-3 11 0-16,-4 14 20 15,-2 12-12-15,-7 10-4 0,-1 11 4 16,-6 9 4-16,-1 11-12 0,1 8 12 16,1 5 8-16,1 7 72 0,3 0 180 15,3 3-156-15,0 2 64 0,6 0 28 16,0-1-148-16,0 1 60 0,2-2 184 15,0-5-132-15,6-9-151 0,2-10-21 16,2-12 0-16,3-14 0 16,3-17 0-16,5-17 0 0,6-19 0 15,0-21 0-15,2-15 0 16,4-16 0-16,-2-14 0 0,6-20 0 16,0-17 0-16,2-20 0 0,1-18 0 15,1-16 0-15,0-12 0 0,-1-10 0 16,3-14 0-16,-4-11 0 0,5-9 0 15,-9-8 0-15,2-6 0 0,-6-7 0 16,-8 1 0-16,-11-4 0 0,-10 0 0 16,-4 6 0-16,-12 3 0 15,-11 5 0-15,-4 6 0 0,-2 7 0 16,2 3 0-16,-4 9 0 0,6 5 0 16,-4 6 0-16,0 10 0 0,-6 6-129 15,-4 11-171-15,-3 13-88 0,-8 15-437 16,11 24-307-16,-6 13-513 0</inkml:trace>
  <inkml:trace contextRef="#ctx0" brushRef="#br0" timeOffset="4709.01">19565 10093 2193 0,'0'0'1492'16,"0"0"-1168"-16,-20 43-240 0,20-35 4 15,4-1 44-15,8-1-112 16,15-2 105-16,14-3 227 0,15-1-144 16,14-3 28-16,9-6 84 0,10-4-220 15,16-3-36-15,15-2 16 16,13-3-72-16,13-5 28 0,18-2-20 16,15-5-12-16,10-4-4 0,15-2 0 15,11-1 8-15,13 0-8 0,7 0 0 16,17 1 8-16,11 0-8 0,6 3 16 15,16 4-12-15,6 4 20 0,9 4 100 16,14 5-64-16,7 6-4 0,3 6 12 16,11 5-64-16,2 2 32 0,-2 10 32 15,8 8-56-15,-4 9 0 0,0 11-8 16,0 8-4-16,-4 9 0 16,-8 9 4-16,-7 11-4 0,-12 4 0 15,-14 9-24-15,-11 8-124 0,-15 5-16 16,-22 11-196-16,-16 6 124 0,-25 3 108 15,-34 3 28-15,-24 4 60 16,-29 2 40-16,-32 1 8 0,-19-1-4 16,-28 4 36-16,-27-3 4 15,-16 1-40-15,-31-1-8 0,-27-4-100 16,-21-4-144-16,-26-4-40 0,-24-8-129 16,-19-7 361-16,-22-5 56 0,-20-11 20 15,-15 0-12-15,-14-5 44 0,-7-8 177 16,-8-9 15-16,-1-5 20 0,-1-9 28 15,-6-8-180-15,-2-5-52 16,-2-7 24-16,-5-10-60 0,-3-5 24 16,-2-10 124-16,-11-7-20 0,-4 0 56 15,-13-7 112-15,-7-4-207 0,-9 2-25 16,-6-4 56-16,-8-4-20 16,-3-2 48-16,3-1 108 0,4-2-172 15,10-2-4-15,14-1-16 0,15-3-88 16,15-3-8-16,18-6-452 0,66 7-345 15,11-4-715-15</inkml:trace>
  <inkml:trace contextRef="#ctx0" brushRef="#br0" timeOffset="6024.45">22465 12848 4349 0,'-51'0'2986'0,"3"-5"-2578"15,-10-4-372-15,-2 0-36 0,-10-1-36 16,-10-2-44-16,-14 0-164 0,-11-2 144 15,-7-1 100-15,-3-2 0 0,-9-2 28 16,-4-1-28-16,-5 1 0 16,-1 2-8-16,6 2 8 0,4-1 32 15,12 2-20-15,9-5-12 0,14-7-88 16,25 7-837-16,6-7-851 0</inkml:trace>
  <inkml:trace contextRef="#ctx0" brushRef="#br0" timeOffset="6921.8">20696 10112 1840 0,'0'0'1921'16,"0"0"-1661"-16,0 0-80 0,0 0-180 16,41-25-12-16,1 6-12 0,7-6 24 15,9-4 52-15,2-3 56 0,10-8 185 16,7-5-65-16,4-7-12 0,14-7 176 15,4-4-152-15,12-8-56 0,7-6 48 16,8-5-152-16,3-7-8 0,7-5 24 16,0-5-84-16,1-4 16 0,-3-4-4 15,-6-1-24-15,-2-3 0 16,-10 0 0-16,-4-1-16 0,-11 1-4 16,-8 2-212-16,-8-2-92 0,-9 1-152 15,-9 1-585-15,-20 29-123 0,-14 5-109 0</inkml:trace>
  <inkml:trace contextRef="#ctx0" brushRef="#br0" timeOffset="7170.58">22687 7338 4009 0,'-112'27'348'0,"0"11"129"0,-14 15-405 16,8 5-48-16,-3 9-16 15,-6 8-8-15,-5 4 0 0,-2 8 12 16,1 4-8-16,-3 9 4 0,10 4 216 15,0 4-136-15,0 2-36 0,8 4-52 16,-4 2-4-16,0 3-24 0,2 3-248 16,-2 1 120-16,2 1 76 0,7 1 60 15,-1-3 16-15,15-5 4 16,14-9 4-16,17-10-4 0,20-31-120 16,13-8-2890-16</inkml:trace>
  <inkml:trace contextRef="#ctx0" brushRef="#br0" timeOffset="7947.84">21825 12911 2689 0,'-38'-12'1428'0,"18"4"-847"0,5 0-117 16,15 6 80-16,19 2-452 0,18 6-60 16,17 5-32-16,29 4 20 0,16 4-20 15,19 4 12-15,14 5-4 0,19 10-8 16,10 6 8-16,13 10 0 16,3 13-8-16,3 7 4 0,0 11-4 15,-6 5 0-15,-3 7 4 0,-12 7-4 16,1 5 0-16,-14 7 20 0,-5 0 12 15,-15 3 28-15,-10-4 52 16,-17 0-84-16,-22-2 4 0,-26-7-20 16,-18-1-12-16,-26-11 0 0,-22-8-4 15,-24-7-16-15,-23-6 20 0,-21-10 0 16,-16-7-24-16,-19-8 16 0,-14-13-12 16,-15-6-48-16,-6-11 12 15,-8-10-84-15,-3-7-20 0,-3-6 24 16,0-14-28-16,-5-7 84 0,3-9 24 15,1-13 4-15,-4-5 20 0,7-9 32 16,0-8 40-16,-1-7-20 0,3-4 76 16,2-10 152-16,-5-5-108 15,3-5-8-15,2-5 96 0,2-5-140 0,2-2 36 16,0-3 36-16,-5-4-152 16,3-4 4-16,0 2-12 0,-2-1-32 15,10 3-52-15,6 1-296 0,36 29-276 16,9 3-337-16</inkml:trace>
  <inkml:trace contextRef="#ctx0" brushRef="#br0" timeOffset="9716.62">22728 10533 4494 0,'0'0'676'0,"0"0"84"0,0 0 149 16,0 0-381-16,0 0-104 0,0 52-23 15,-8-8-401-15,-1 9 0 16,3 8 0-16,0 1 0 0,4 5 0 16,2 4 0-16,2 1 0 0,2-1 0 15,2-7 0-15,3-7 0 0,-1-9 0 16,0-8 0-16,3-10 0 15,-1-9-269-15,0-13-1144 0,-2-5 117 16,1-7-221-16</inkml:trace>
  <inkml:trace contextRef="#ctx0" brushRef="#br0" timeOffset="9948.08">22802 10564 6310 0,'0'0'497'0,"0"0"755"16,0 0-1119-16,0 0-133 0,-18 35 0 16,16-6 0-16,4 5 0 0,6 3 0 15,2-4 0-15,11 4 0 16,-2 2 0-16,-1 2 0 0,3 0 0 16,0-1 0-16,-5-2-17 0,5-3-587 15,-9-6-1013-15,-3-10-184 0,-7-7-708 16</inkml:trace>
  <inkml:trace contextRef="#ctx0" brushRef="#br0" timeOffset="10314.99">22926 10960 2713 0,'0'0'2449'15,"0"0"-1677"-15,0 0-228 0,0 0 113 16,0 0-269-16,0 0 52 0,0 0-211 16,42-31-229-16,-17-4 0 15,-3-6 0-15,-1-3 0 0,-2 0 0 16,-5-1 0-16,1 0 0 0,-3 0 0 16,0 7 0-16,3 4 0 0,-5 9 0 15,0 11 0-15,-3 7 0 0,-3 6 0 16,2 3 0-16,0 10 0 15,2 14 0-15,-1 10 0 0,-1 12 0 16,-6 4 0-16,0 4 0 0,-2 3 0 16,-2 6 0-16,4 4 0 0,-2-1 0 15,0-1 0-15,-1-6 0 16,3-6 0-16,0-9 0 0,7-9 0 16,1-6 0-16,2-9 0 0,-4-8-2034 15,5-5-367-15</inkml:trace>
  <inkml:trace contextRef="#ctx0" brushRef="#br0" timeOffset="10969.89">23596 11054 4221 0,'0'0'1121'0,"4"-49"-109"0,-4 19 297 16,-4 8-780-16,-6 1-529 0,-7 5 0 15,5 6 0-15,-3 6 0 0,1 5 0 16,-3 7 0-16,1 11 0 16,1 7 0-16,1 8 0 0,4 4 0 0,8 3 0 15,2 1 0-15,4 0 0 16,8-4 0-16,5-6 0 0,5-7 0 16,5-10 0-16,2-7 0 0,4-8 0 15,-4-7 0-15,4-9 0 16,-8-3 0-16,-2-4 0 0,-9-3 0 15,-5-3 0-15,-9-1 0 0,0-1 0 16,-9 0 0-16,-3 2 0 0,-3 0 0 16,-3 3 0-16,1 5-597 0,5 7 141 15,2 4 156-15,10 6-141 16,-3 3 205-16,3 1 164 0,3 0-820 16,7 8 368-16,4 6 15 0,5 3-183 15,-5 4 592-15,5 2-84 0,-5 1-256 16,-1 1 272-16,-1 4 168 0,-3 0 68 15,-7-1 180-15,4-2 120 0,-4-2 652 16,0-6-411-16,-2-4-85 0,2-7 280 16,0-3-327-16,-2-4-93 0,2 0 232 15,0-6-236-15,2-12-267 16,3-13-113-16,3-10 0 0,-2-5 0 16,9 0 0-16,-3 6 0 0,3 6 0 15,-1 8 0-15,-1 6 0 0,-7 7 0 16,0 6 0-16,-4 3 0 15,1 3-73-15,-3 0-1880 0,0 3-432 0</inkml:trace>
  <inkml:trace contextRef="#ctx0" brushRef="#br0" timeOffset="11215.19">23979 11128 6014 0,'0'0'869'0,"0"0"-161"0,53-23-107 16,-34 7-601-16,-3-6 0 0,-3 0 0 15,-5-2 0-15,-4-3 0 0,-4 1 0 16,-8 1 0-16,-2 3 0 0,-1 7 0 16,-1 7 0-16,0 8 0 15,-3 7 0-15,1 11 0 0,-3 9 0 16,1 6 0-16,1 3 0 0,5 2 0 16,4-1 0-16,6-2 0 0,8-3 0 15,10-6 0-15,13-6 0 0,13-8 0 16,14-9 0-16,2-3 0 15,-11-1-21-15,1-4-4273 0</inkml:trace>
  <inkml:trace contextRef="#ctx0" brushRef="#br0" timeOffset="11723.51">25116 11026 5818 0,'0'0'584'0,"0"0"-103"0,-15-43 323 15,7 28-444-15,-3 1-215 0,-3 1-145 16,-5 1 0-16,-1 4 0 0,-3 8 0 16,-2 5 0-16,0 12 0 0,3 13 0 15,-1 8 0-15,2 7 0 16,7 2 0-16,8-3 0 0,6-4 0 16,6-7 0-16,10-7 0 0,7-8 0 15,8-6 0-15,6-11 0 16,5-4 0-16,3-13 0 0,-2-4 0 15,-1-8 0-15,-5-4-1497 0,-12 6-768 16,-7-1-1821-16</inkml:trace>
  <inkml:trace contextRef="#ctx0" brushRef="#br0" timeOffset="11923.61">25186 10497 6418 0,'0'0'657'0,"0"0"-197"0,4 50 197 15,-4-12-657-15,-2 7 0 0,-6 2 0 16,1 2 0-16,-3 8 0 0,-2 3 0 16,3 5 0-16,-1 5 0 15,-2 0 0-15,3-1 0 0,7-7 0 16,2-9 0-16,9-9 0 0,1-17-677 16,0-8-3181-16</inkml:trace>
  <inkml:trace contextRef="#ctx0" brushRef="#br0" timeOffset="12063.1">25353 11069 6306 0,'0'0'897'0,"-20"46"92"16,13-20-989-16,3-3 0 0,2 0 0 16,2-2 0-16,-2-1 0 0,2-4 0 15,0-5-1193-15,0-2-716 0</inkml:trace>
  <inkml:trace contextRef="#ctx0" brushRef="#br0" timeOffset="12185.5">25399 10641 7315 0,'0'0'64'16,"0"0"-64"-16,0 0 12 0,0 0-12 15,0 0-632-15,0 0-545 0,0 0-1268 16</inkml:trace>
  <inkml:trace contextRef="#ctx0" brushRef="#br0" timeOffset="12543.18">25463 11173 3321 0,'0'0'2509'0,"0"0"-1604"15,0 0-325-15,-13-55 0 0,26 31-292 16,5-4-279-16,7-1-9 0,0 0 0 16,0 2 0-16,0 4 0 0,-5 7 0 15,3 6 0-15,-4 7 0 16,-1 3 0-16,1 8 0 0,-5 4-837 16,-3-3-844-16,-3 2-1016 0</inkml:trace>
  <inkml:trace contextRef="#ctx0" brushRef="#br0" timeOffset="12802.98">25777 11230 6230 0,'0'0'949'0,"0"0"-249"16,39-44-387-16,-28 20-313 0,-5-1 0 16,0-4 0-16,-6-1 0 0,-2-1 0 15,-8 2 0-15,-3 5 0 0,1 9 0 16,-3 10 0-16,-1 6 0 15,1 12 0-15,-5 11 0 0,-3 9 0 16,-2 5 0-16,4 2 0 0,3 0 0 16,10-3 0-16,5-5 0 15,10-6 0-15,11-4 0 0,7-7 0 16,8-6 0-16,6-5 0 0,5-4-437 16,3-5-319-16,1-6 55 0,-11 1-1664 15,-2-3 4-15</inkml:trace>
  <inkml:trace contextRef="#ctx0" brushRef="#br0" timeOffset="12990.08">26073 11001 5526 0,'0'0'1037'0,"0"0"-165"0,0 0-115 15,-44-21-757-15,32 31 0 16,-1 9 0-16,-3 7 0 0,1 6 0 16,3 3 0-16,0 2 0 0,7-1 0 15,3-2 0-15,2-2 0 16,11-3 0-16,3-5 0 0,5-3 0 15,8-7 0-15,4-6 0 0,8-8 0 16,8-5 0-16,-1-12-405 0,-9 1-1008 16,-4-5-1076-16</inkml:trace>
  <inkml:trace contextRef="#ctx0" brushRef="#br0" timeOffset="13175.14">26312 10548 6555 0,'0'0'1376'15,"0"0"-1115"-15,0 0-261 0,0 0 0 16,13 56 0-16,-9-21 0 0,-4 7 0 16,0 3 0-16,0 4 0 0,0 3 0 15,0 2 0-15,0 2 0 16,-4 1 0-16,0 2 0 0,-5-1 0 16,-1-4 0-16,2-15-2062 0,-5-6-1399 15</inkml:trace>
  <inkml:trace contextRef="#ctx0" brushRef="#br0" timeOffset="13330.64">26143 11029 7283 0,'0'0'909'16,"33"-8"-909"-16,-10 2 0 0,4-2 0 16,-1-2 0-16,5-1 0 0,3-4 0 15,1 2 0-15,4-1 0 0,-2 0-437 16,-8 4-1372-16,-4 1-1148 0</inkml:trace>
  <inkml:trace contextRef="#ctx0" brushRef="#br0" timeOffset="13456.58">26542 11105 7451 0,'0'0'741'0,"-44"63"-741"0,22-30 0 16,5-5 0-16,5-7 0 0,6-6 0 15,6-4 0-15,2-4 0 16,4-3-1109-16,4-4-1873 0</inkml:trace>
  <inkml:trace contextRef="#ctx0" brushRef="#br0" timeOffset="13565.13">26693 10726 8095 0,'0'0'97'0,"0"0"-97"0,0 0 0 15,0 0 0-15,0 0 0 0,0 0 0 16,-2 50 0-16,4-32-653 0,6-4-3025 0</inkml:trace>
  <inkml:trace contextRef="#ctx0" brushRef="#br0" timeOffset="14042.27">26808 11104 6675 0,'0'0'208'0,"0"0"632"15,-31-40-371-15,23 34-469 0,-4 4 0 16,-1 6 0-16,-3 8 0 0,-5 10 0 16,3 5 0-16,1 3 0 0,9 1 0 15,6-2 0-15,6-4 0 16,12-3 0-16,5-3 0 0,4-5 0 15,2-5 0-15,0-6 0 0,-1-3 0 16,-3-5 0-16,-8-4 0 0,-5-3 0 16,-4-4 0-16,-6-3 0 15,-2-4 0-15,-4-4 0 0,-2-3 0 16,-1 2-373-16,3 1-419 0,2 5-485 16,2 5 73-16,2 8-105 0</inkml:trace>
  <inkml:trace contextRef="#ctx0" brushRef="#br0" timeOffset="14290.58">26943 11067 2661 0,'0'0'780'0,"0"0"829"16,18 53-565-16,-18-30-335 0,-8 3 83 16,0 1-512-16,0-2-28 15,1-3-187-15,3-4-65 0,4-3 0 16,0-4 0-16,0-2 0 0,0-6 0 16,0-2 0-16,2-1 0 0,3-3 0 15,3-11 0-15,4-8 0 16,1-6 0-16,5-1 0 0,-3 4 0 15,-1 4 0-15,1 6 0 0,-1 8 0 16,-2 7 0-16,-1 8 0 0,-3 6 0 16,0 6 0-16,-1-1 0 0,-3 1 0 15,0 1 0-15,-2-2-205 16,2-1-487-16,0-3 20 0,0-3-1329 16,0-4-40-16</inkml:trace>
  <inkml:trace contextRef="#ctx0" brushRef="#br0" timeOffset="14599.43">27282 11187 7035 0,'0'0'1036'0,"-10"-37"-915"0,-5 29-121 15,-1 6 0-15,-1 2 0 16,-4 7 0-16,1 4 0 0,-1 6 0 16,2 5 0-16,1 6 0 0,1 0 0 15,5 3 0-15,6-3 0 16,6-3 0-16,4-5 0 0,10-5 0 15,7-5 0-15,4-6 0 0,4-4 0 16,2-6 0-16,0-7 0 0,-4-3 0 16,-1-2 0-16,-1 0 0 15,-4 0 0-15,0 3 0 0,-5 3 0 16,-4 5 0-16,-3 5 0 0,-3 6 0 16,2 16 0-16,-2 6 0 0,3 10 0 15,-3 2 0-15,-4-3 0 0,2-3 0 16,-2-2 0-16,0-5 0 0,2-6 0 15,0-6-345-15,-1-6-735 0,-1-2-1590 16</inkml:trace>
  <inkml:trace contextRef="#ctx0" brushRef="#br0" timeOffset="14797.85">27679 10719 5906 0,'0'0'1181'0,"0"0"-601"0,0 0-55 16,0 0-525-16,22 53 0 15,-26-5 0-15,-2 10 0 0,0 8 0 16,-2 8 0-16,-1 4 0 16,3 1 0-16,0 3 0 0,0-2 0 15,-7-3 0-15,3-4 0 0,-2-7 0 16,1-6 0-16,3-6 0 0,2-10 0 16,2-12-1109-16,-5-8-588 0</inkml:trace>
  <inkml:trace contextRef="#ctx0" brushRef="#br0" timeOffset="20226.87">6693 14555 1928 0,'0'0'180'16,"0"0"-103"-16,0 0 1123 0,0 0-364 16,0 0-411-16,0 0 147 0,0 0-200 15,0 0 4-15,0 0 148 0,9-24-267 16,-9 22 23-16,0-2 296 0,0 3-292 15,0-1-20-15,0-1-223 0,0 2-41 16,0 0 0-16,0-2 0 16,-2 1 0-16,2 0 0 0,0-2 0 15,-5 0 0-15,3 0 0 0,0-1 0 16,0 0 0-16,-2 1 0 0,-2-1 0 16,0-2 0-16,-5 0 0 0,1-3 0 15,-7 3 0-15,5 1 0 0,4 2 0 16,-3 0 0-16,3 0 0 15,2 1 0-15,-4-1 0 0,3 3 0 16,3 0 0-16,-2 0 0 0,0 1 0 16,-9 0 0-16,1 0 0 0,-3 4 0 15,1 5 0-15,-5 0 0 16,5 4 0-16,-3 4 0 0,0 1 0 16,5 4 0-16,-3 2 0 0,3 2 0 15,8 3 0-15,-5 2 0 0,7 5 0 16,2-1 0-16,2 2 0 15,6 2 0-15,1-1 0 0,3-1 0 16,4-2 0-16,3-3 0 0,0-3 0 16,3-6 0-16,5-7 0 0,6-4 0 15,6-9 0-15,3-7 0 0,5-10 0 16,7-9 0-16,-9-8 0 0,-2-2 0 16,-10-2 0-16,-8-1 0 0,-6 1 0 15,-9 2 0-15,-8-1 0 16,0 0 0-16,-10-3 0 0,-7-1 0 15,3-2 0-15,-7-1 0 0,-4 5 0 16,2 5 0-16,-3 2 0 0,1 9 0 16,-8 5 0-16,2 4 0 15,-11 7 0-15,-1 5 0 0,2 8 0 0,-7 8 0 16,3 5 0-16,5 7 0 16,3 4 0-16,6 6 0 0,4 3 0 15,13 4 0-15,3 1 0 0,11 2 0 16,5-3 0-16,11-3 0 0,5-5 0 15,1-6 0-15,-1-10-1397 16,0-5-732-16</inkml:trace>
  <inkml:trace contextRef="#ctx0" brushRef="#br0" timeOffset="20956.49">6590 14384 2677 0,'0'0'1208'0,"0"0"-427"0,0 0 347 16,0 0-456-16,0 0-99 0,0 0 311 15,0 0-615-15,-21-37-269 0,9 24 0 16,-7 2 0-16,-3 3 0 0,1 6 0 16,-6 3 0-16,-4 7 0 0,4 4 0 15,0 6 0-15,7 6 0 0,-5 2 0 16,8 5 0-16,-1 6 0 15,5 4 0-15,7 5 0 0,6 1 0 16,2 1 0-16,13 1 0 0,-1-5 0 16,9-2 0-16,-3-4 0 15,7-6 0-15,4-6 0 0,0-4 0 0,7-13 0 16,3-9 0-16,6-6 0 16,3-14 0-16,2-7 0 0,-1-8 0 15,-3-2 0-15,-13-2 0 0,-8 0 0 16,-10 1 0-16,-13 3-21 0,-4 9-1119 15,-4 0-313-15</inkml:trace>
  <inkml:trace contextRef="#ctx0" brushRef="#br0" timeOffset="21888.63">6658 14409 1816 0,'0'0'52'0,"0"0"809"0,0 0-437 15,0 0-136-15,0 0 396 0,0 0-183 16,0 0-9-16,0 0 252 16,0 0-316-16,0 0-15 0,-14-18 239 15,12 17-360-15,2 1-128 0,0 0-96 16,2 2-68-16,8 7 0 0,9 5-4 16,-3 1 4-16,11 3 0 0,-6 0 0 15,4-4-24-15,1 0 24 0,-3 1 0 16,2-1 4-16,-4-1-4 15,-9-1 0-15,-2 2 4 0,-1-1-4 16,-7 1 0-16,-2 0-28 0,-11 3-140 16,-1 1-388-16,-13-2-313 0,9-4-279 15,-5 0-1922-15</inkml:trace>
  <inkml:trace contextRef="#ctx0" brushRef="#br0" timeOffset="23513.31">6784 14112 3613 0,'0'0'552'0,"-20"-63"-440"0,9 27-36 15,1 5-59-15,0 1-5 0,-3 1-8 16,-3 2 248-16,-3-1-12 16,-2 1-20-16,-1 1 76 0,-9 4-212 15,-7 0 32-15,-3 9-16 0,-6 4-100 16,-5 8-44-16,-6 5-180 0,-4 12-4 15,-2 9 92-15,-4 10-20 0,-3 10 32 16,-1 8 60-16,4 8 60 16,-7 3-4-16,7 4 8 0,6 6 60 15,0 5-44-15,8 6 28 0,7 6 36 16,10 2-44-16,6 3 32 0,6 1 68 16,12 5-36-16,9 3-8 0,13 2 48 15,13-4-100-15,9-3 8 16,17-9 0-16,10-7-48 0,6-3-4 15,8-11-44-15,11-5-104 0,8-6-68 16,4-10-172-16,8-12 88 16,-1-8 99-16,7-15 25 0,1-9 180 0,-5-10 0 15,5-16 653-15,1-11-189 16,-5-12-52-16,-1-13 180 0,-6-11-304 16,-8-13-7-16,-8-8 75 0,-11-7-232 15,-12-8 4-15,-14-2 56 0,-15-6-96 16,-8-1-4-16,-13 1 76 0,-10 2-144 15,-10 5 16-15,-13 4-32 16,-16 1-16-16,-5 7-36 0,-14 6-236 16,-6 4-156-16,-8 9 32 0,-7 6-457 15,17 18-139-15,-2 5-269 0</inkml:trace>
  <inkml:trace contextRef="#ctx0" brushRef="#br0" timeOffset="24185.36">7568 12887 5950 0,'-27'-40'84'0,"-10"-3"240"0,-15-3 57 16,-2 4-317-16,-12 2 40 0,-10 3-36 15,-11 4-64-15,-4 5-4 0,-15 4 0 16,-7 6-24-16,-5 5-56 0,-8 11-100 16,-9 4-37-16,-3 12-59 0,-7 15-384 15,-2 9 164-15,-1 10 56 0,-1 14-177 16,4 8 305-16,7 10 140 0,3 12 40 15,7 7 96-15,8 12 36 0,6 10 116 16,11 7 140-16,10 6 80 16,15 8 213-16,3 9-253 0,13 6-80 15,10 4 20-15,13 5-204 16,14 0-16-16,19 1 24 0,17 0-24 16,15-2 16-16,18-5-12 0,18-1-16 15,16-5-4-15,11-7 0 0,17-6 16 16,9-6 4-16,14-10 168 15,9-6-84-15,11-10 56 0,4-15 276 16,14-14-243-16,7-17-5 0,14-20 36 16,0-18-184-16,13-19 72 0,-1-19 128 15,5-20-156-15,-1-19 40 0,-5-19 100 16,-7-19-160-16,-4-17 32 0,-14-15-32 16,-7-12-32-16,-20-14 16 0,-15-11-32 15,-16-12-8-15,-17-10-8 0,-20-8 0 16,-17 1 0-16,-14-4 0 0,-22 3-8 15,-15 4 4-15,-11 3-24 16,-17 5 12-16,-12 5-100 0,-14 2 40 16,-15 8-24-16,-10 5-12 0,-21 7 40 15,-6 12 32-15,-17 9-8 0,-18 11 48 16,-13 14-12-16,-12 11 8 0,-14 17 4 16,-15 18 0-16,-11 16-8 0,-9 14-16 15,-3 14-236-15,-6 12-160 16,6 10-109-16,55 4-751 0,5 3-261 0</inkml:trace>
  <inkml:trace contextRef="#ctx0" brushRef="#br0" timeOffset="24939.07">7712 11342 5730 0,'-109'-27'104'0,"-7"2"40"16,-14-1-4-16,8 6-8 15,-8 5-60-15,-11 1-56 0,-4 6-16 16,-5 7-52-16,-14 3-24 0,-3 15-168 16,-17 12 20-16,-6 14 68 0,-13 20-92 15,-2 14 68-15,-1 19 48 0,1 19-156 16,5 17 60-16,5 15 31 0,11 14 109 15,13 11 88-15,14 12 64 0,18 11 229 16,9 12-129-16,22 9 12 16,22 10 128-16,13 7-144 0,24 9-12 15,11 2-56-15,20 4-56 16,18 1 40-16,25-1 204 0,18-3 28 16,25-7-15-16,27-7 287 0,29-10-296 15,23-8-68-15,23-17 40 0,22-11-240 16,21-14 32-16,20-18-16 15,15-12-4-15,15-19-28 0,6-20 0 16,14-21-112-16,2-20 88 0,9-27 4 16,10-22 12-16,-1-25 8 0,7-31 112 15,-6-26-76-15,-4-26 64 0,-15-26-71 16,-8-22-29-16,-12-18 0 0,-19-19 0 16,-15-15 0-16,-26-14 0 0,-31-14 0 15,-23-8 0-15,-25-11 0 0,-29-5 0 16,-21-3 0-16,-28-6 0 15,-27 0 0-15,-21-1 0 0,-31-2 0 16,-27 2 0-16,-21 4 0 0,-26 2 0 16,-21 15 0-16,-27 6 0 0,-25 9-253 15,-21 22-235-15,-18 9 168 0,-22 19 140 16,-16 22-12-16,-18 18-73 0,-20 24 73 16,-17 28-232-16,-17 24-188 0,81 24-176 15,-12 18-1878-15</inkml:trace>
  <inkml:trace contextRef="#ctx0" brushRef="#br0" timeOffset="36370.61">7462 17536 4842 0,'0'0'944'0,"0"0"-11"0,0 0 259 16,0 0-911-16,-27 38-281 0,27-8 0 16,0 4 0-16,5 8 0 0,3 3 0 15,2-3 0-15,1-3 0 0,3 3 0 16,-4 1 0-16,-3-1 0 15,1 8 0-15,-2-4 0 0,-2-3 0 16,2-8-1277-16,-4-11-676 0,3-10-1017 0</inkml:trace>
  <inkml:trace contextRef="#ctx0" brushRef="#br0" timeOffset="36678.85">7429 17522 6322 0,'0'0'393'16,"0"0"19"-16,0 0 48 0,0 0 92 16,0 0-499-16,0 0-53 0,23-43 0 15,2 34 0-15,14-1 0 0,11 3 0 16,8 7 0-16,-5 1 0 0,-1 11 0 16,-13 6 0-16,1 7 0 0,-12 3-145 15,-3 8-127-15,-4 2 176 0,-11 3 76 16,-4 3-4-16,-6 4 24 15,-4-6 8-15,-8 2-4 0,-9 3-4 16,-6-4 12-16,-4 5-4 0,-2-7-4 16,2-7 208-16,2-10-80 0,2-7 45 15,1-10-177-15,3-7 0 16,4-7 0-16,3-7-349 0,3-5-407 16,3-3-157-16,2 6-1368 0,8-3-16 0</inkml:trace>
  <inkml:trace contextRef="#ctx0" brushRef="#br0" timeOffset="37178.44">8250 17834 6446 0,'-15'-34'517'16,"5"11"355"-16,-2-1-515 15,-3 5-357-15,3 9 0 0,1 5 0 16,1 4 0-16,2 5 0 0,-5 19 0 16,3 5 0-16,-6 12 0 0,5 10 0 15,1 3 0-15,4 8 0 0,4 2 0 16,4-5 0-16,10-4 0 0,-2-7 0 16,7-9 0-16,4-9 0 0,6-11 0 15,-3-13 0-15,7-9 0 0,-4-12 0 16,-4-9 0-16,2-7 0 15,-11-6 0-15,3-5 0 0,-7-3 0 16,-8-5 0-16,-2-2 0 0,-6-8 0 16,-6 1 0-16,-9 1 0 0,0 5 0 15,1 19 0-15,3 10 0 16,3 9 0-16,-1 12 0 0,5 6-357 16,1 10-591-16,1 1-1421 0,-2 6-505 0</inkml:trace>
  <inkml:trace contextRef="#ctx0" brushRef="#br0" timeOffset="37676.43">8628 17690 6667 0,'0'0'724'0,"0"0"-156"15,0 0-335-15,0 0-233 0,0 0 0 16,0 0 0-16,0 0 0 0,42-2 0 16,-22-2 0-16,1 0 0 0,2-5 0 15,1 1 0-15,3-4 0 16,0 0 0-16,-6 0 0 0,-1 1 0 16,-7 0 0-16,-5 3-1549 0,-8-1-2273 0</inkml:trace>
  <inkml:trace contextRef="#ctx0" brushRef="#br0" timeOffset="38736.49">8082 17999 6843 0,'0'0'928'0,"0"0"-580"0,0 0-275 15,0 0-73-15,48 3 0 0,-21-4 0 16,2 0 0-16,-2-1 0 0,4 1 0 16,0-2-825-16,-9 0-140 0,-1 0-1716 0</inkml:trace>
  <inkml:trace contextRef="#ctx0" brushRef="#br0" timeOffset="39453.6">8665 17866 4510 0,'0'0'588'0,"0"0"284"16,0 0 377-16,0 0-593 0,0 0-339 15,0 0-317-15,56 24 0 16,-23-31 0-16,4-2 0 0,-1-1 0 16,-3 0 0-16,-6-1 0 0,4 2 0 15,-7 2 0-15,-3 3 0 0,-4 0 0 16,-5 1-49-16,-4 1-2012 15,-2-2-160-15</inkml:trace>
  <inkml:trace contextRef="#ctx0" brushRef="#br0" timeOffset="40044.56">9283 17535 4694 0,'0'0'516'0,"0"0"92"0,0 0 397 0,3-36-337 15,-3 36-128-15,-3 0-379 0,3 0-161 16,-4 0 0-16,4 7 0 15,-6 8 0-15,6 12 0 0,-4 19 0 16,4 22 0-16,0-1 0 0,0 8 0 16,0 0 0-16,0-5 0 0,-6 6 0 15,2-5 0-15,-1-11 0 0,5-10 0 16,9-15 0-16,-3-16-1157 0,4-14-5158 0</inkml:trace>
  <inkml:trace contextRef="#ctx0" brushRef="#br0" timeOffset="62653.62">21686 834 1968 0,'0'0'2454'16,"0"0"-1958"-16,0 0-8 0,0 0 532 15,0 0-411-15,0 0-97 16,0 0 133-16,0 0-645 0,0 0 0 16,2-7 0-16,-2 7 0 0,0 0 0 15,0 3 0-15,0 2 0 0,0 5 0 16,0 4 0-16,0 7 0 15,4 9 0-15,-2 2 0 0,-2 1 0 16,0 2 0-16,0 0 0 0,0 3 0 16,-6 0 0-16,4 4 0 15,-2 1 0-15,0 2 0 0,-2 0 0 16,2 3 0-16,-1 0 0 0,-1-1 0 16,4-2 0-16,2 2 0 0,0-2 0 15,0 3 0-15,0 1 0 0,2 1 0 16,4-1 0-16,-1 2 0 0,1 2 0 15,-2 0 0-15,-4-1 0 0,4-2 0 16,-2 0 0-16,0 0 0 16,0-3 0-16,9 4 0 0,-3 0 0 15,0 0 0-15,2 5 0 0,1-2 0 16,-1 3 0-16,0 1 0 0,-1-2 0 16,-3 1 0-16,-4 0 0 0,2-1 0 15,-4 0 0-15,0 0 0 16,-4-1 0-16,-2-4 0 0,-2-1 0 15,-1-6 0-15,1-6 0 0,2-4 0 16,0-7 0-16,1-7 0 16,3-5 0-16,2-8 0 0,0-4 0 15,0-3 0-15,2-1 0 0,7-11 0 16,-1 0-645-16,2-13-1028 0</inkml:trace>
  <inkml:trace contextRef="#ctx0" brushRef="#br0" timeOffset="63540.15">21653 868 5394 0,'0'0'1080'0,"0"0"-531"0,0 0 191 16,0 0-311-16,0 0-429 0,0 0 0 15,0 0 0-15,0 0 0 0,0 0 0 16,0 0 0-16,10-22 0 15,15 18 0-15,12 0 0 0,15-1 0 16,6-1 0-16,0 3 0 0,6 0 0 16,2 1 0-16,9-2 0 15,3 3 0-15,11-1 0 0,6 0 0 16,8 0 0-16,13 0 0 0,8-2 0 16,13-2 0-16,7 2 0 0,9-5 0 15,9-1 0-15,7-1 0 0,7-5 0 16,1 2 0-16,-1 0 0 0,0 1 0 15,-5 0 0-15,-5 2 0 0,-5 4 0 16,-12 2 0-16,-13 3 0 0,-10 2 0 16,-4 0 0-16,-10 6 0 15,-4 2 0-15,-9 5 0 0,-10 0 0 16,-7 4 0-16,-9 0-265 0,-22-5-1075 16,-13 1-2358-16</inkml:trace>
  <inkml:trace contextRef="#ctx0" brushRef="#br0" timeOffset="64316.41">21794 3162 5798 0,'0'0'917'0,"0"0"-509"0,0 0 412 0,0 0-571 15,0 0-249-15,0 0 0 0,0 0 0 16,0 0 0-16,0 0 0 0,58 12 0 16,-15-6 0-16,7 1 0 15,3-2 0-15,16 0 0 0,5-2 0 16,11-3 0-16,12 0 0 0,10 0 0 16,13-4 0-16,6 1 0 0,11-2 0 15,3 2 0-15,3-1 0 0,0-3 0 16,1 2 0-16,-1-2 0 0,0 0 0 15,-3 2 0-15,5 1 0 0,-5 0 0 16,-3 2 0-16,-5-1 0 16,-12 2 0-16,-6 1 0 0,-13 0 0 15,-12 4 0-15,-6 1 0 0,-11 1 0 16,-4-1 0-16,-4 1 0 0,-4 0 0 16,-6-3 0-16,-5-2 0 0,-9-1 0 15,-7-6 0-15,-15-1-1233 16,-5-4-872-16</inkml:trace>
  <inkml:trace contextRef="#ctx0" brushRef="#br0" timeOffset="65658.11">25864 890 4630 0,'0'0'864'0,"0"0"-292"0,0 0-7 0,0 0 323 15,0 0-480-15,0 0-156 0,0 0-239 16,0 0-13-16,0 0 0 0,0 0 0 16,-11-19 0-16,9 26 0 0,0 8 0 15,-2 9 0-15,2 12 0 0,-2 11 0 16,4 6 0-16,0 2 0 0,-2 2 0 15,0-2 0-15,0 2 0 0,-2 4 0 16,0 2 0-16,-1 0 0 0,1 2 0 16,0-1 0-16,0 2 0 15,-2 2 0-15,2 4 0 0,-3 1 0 16,1 4 0-16,2 1 0 0,0 0 0 16,4 1 0-16,0 3 0 0,0 2 0 15,0 0 0-15,2 2 0 0,0-3 0 16,0-3 0-16,2 1 0 15,0-1 0-15,3-1 0 0,-1-2 0 16,2-4 0-16,2-6 0 0,-1-7 0 16,-1-8 0-16,-2-10 0 15,0-8 0-15,-1-10 0 0,-3-10 0 16,-2-9 0-16,0-5 0 0,-2-12 0 16,-5-17-841-16,3 2-320 0,-2-7-1816 0</inkml:trace>
  <inkml:trace contextRef="#ctx0" brushRef="#br0" timeOffset="66084.78">25831 3311 2096 0,'0'0'1077'0,"0"0"-57"0,0 0-367 0,0 0-69 0,0 0 316 15,0 0-483-15,6-35-61 0,-6 33 384 16,0 1-391-16,0 0-349 0,-2 0 0 16,-2 0 0-16,-7 1 0 15,-5 0 0-15,-9-1 0 0,-6 1 0 16,-6-2 0-16,-2-1 0 0,-7 0 0 16,-6-2 0-16,-8-1 0 0,-6 1 0 15,-2 4 0-15,4-1 0 16,4 2 0-16,2 0 0 0,0 0 0 15,13 0-681-15,1-1-4453 0</inkml:trace>
  <inkml:trace contextRef="#ctx0" brushRef="#br0" timeOffset="69044.37">23724 1982 5834 0,'0'0'937'0,"0"0"-517"0,0 0 288 16,0 0-484-16,-39 9-155 0,25-4-69 16,-3 0 0-16,1-1 0 0,5-1 0 15,7-1 0-15,-2-2 0 0,6 0 0 16,-2 0 0-16,-2-3 0 0,2-2 0 15,0-6 0-15,-1-3 0 0,3-4 0 16,7 1 0-16,-1 5 0 0,4 1 0 16,5 2 0-16,-1 2 0 15,3 0 0-15,1 3 0 0,1 1 0 16,-1 3 0-16,-3 0 0 0,-5 0 0 16,-1 6 0-16,-7 1 0 0,2 5 0 15,-4 3 0-15,-4 3 0 0,-7 1 0 16,-1-3 0-16,-3 1 0 15,-1 0 0-15,-1-3 0 0,1-4 0 16,1-2 0-16,3-4 0 0,0 0 0 16,1-4 0-16,5 0 0 15,0 0 0-15,2-1 0 0,2-3 0 16,-3-3 0-16,1-5 0 0,4-4 0 16,0-1 0-16,2 0 0 0,9 1 0 15,-1 3 0-15,5 1 0 0,-1 0 0 16,3 4 0-16,-1 3 0 0,-1 3 0 15,-1 2 0-15,-4 2 0 0,1 3 0 16,-3 6 0-16,-2 1 0 16,-2 0 0-16,-4 3 0 0,0-1 0 15,-4-1 0-15,-6 1 0 0,-3-2 0 16,1-4 0-16,2-3 0 0,1-4 0 16,5-1 0-16,-6-15-1874 0</inkml:trace>
  <inkml:trace contextRef="#ctx0" brushRef="#br0" timeOffset="70891.67">23726 1315 3333 0,'0'0'1697'16,"0"0"-657"-16,0 0-576 0,0 0-107 15,0 0 155-15,11 50-320 0,-5-18-8 16,-2 6 16-16,-2 1-164 15,-2 0-8-15,-2 1-24 0,0 1 20 16,0-3-48-16,-2-4 20 0,4-5-320 16,-2-8-164-16,2-7-645 15,0-7 17-15,0-5-309 0</inkml:trace>
  <inkml:trace contextRef="#ctx0" brushRef="#br0" timeOffset="71220.25">23762 1333 4257 0,'0'0'925'0,"0"0"-533"0,0 0-88 15,20-47 108-15,-1 25-256 16,1 3-23-16,5 4 83 0,-4 5-148 15,0 9 12-15,-3 2-40 0,3 12-36 16,-5 8-4-16,-1 8 0 0,-5 6 4 16,-1 6-4-16,-7 1 0 15,-2 1-12-15,-7-3 12 0,-1-4 0 16,-4 0-4-16,-5-4 4 0,1-1 44 16,-5-5-44-16,0-4 32 0,1-4-16 15,1 0-12-15,-2-4-8 0,5-4-112 16,1-4-248-16,3-2-17 0,2-2-575 15,3-2 31-15,3 0-347 0</inkml:trace>
  <inkml:trace contextRef="#ctx0" brushRef="#br0" timeOffset="71594.03">24105 1595 5694 0,'0'0'448'16,"0"0"-27"-16,0 0 179 15,-17-36-308-15,17 33-64 0,-2 2 84 16,0-1-184-16,0 2-59 0,-6 10-69 16,-3 11 0-16,-1 9 0 0,-3 3 0 15,1 1 0-15,6-5 0 0,-1-2 0 16,9-1 0-16,0-6 0 0,11-3 0 15,1-4 0-15,5-4 0 0,1-4 0 16,7-2 0-16,-2-4 0 0,-2-7 0 16,-3-1 0-16,-5-8 0 15,-3-2 0-15,-2-3 0 0,-4-7 0 16,0-1 0-16,-4-5 0 0,-2-2 0 16,-4 1 0-16,-2 4 0 0,0 6 0 15,-1 9 0-15,5 6 0 0,0 6 0 16,2 3-509-16,-2 2-535 15,2 0-241-15,-6 8-2249 0</inkml:trace>
  <inkml:trace contextRef="#ctx0" brushRef="#br0" timeOffset="71827.41">23979 1727 5514 0,'0'0'1145'0,"0"0"-481"16,0 0 205-16,53-4-869 0,-28-3 0 16,0-1 0-16,-2-1 0 0,-3 1 0 15,-3-3 0-15,4 1 0 0,-9 1-177 16,0-1-4277-16</inkml:trace>
  <inkml:trace contextRef="#ctx0" brushRef="#br0" timeOffset="72095.67">24293 1594 6242 0,'0'0'781'16,"0"0"155"-16,0 0-703 0,0 0-233 16,41-12 0-16,-14 1 0 0,0 3 0 15,-4 2 0-15,-7 2 0 0,1 3 0 16,-3 0 0-16,-1 1-673 15,-5 0-592-15,-4 1-2276 0</inkml:trace>
  <inkml:trace contextRef="#ctx0" brushRef="#br0" timeOffset="72250.61">24299 1723 5898 0,'0'0'1197'15,"0"0"-549"-15,41-14-199 0,-14 4-449 16,0 0 0-16,-6 5 0 0,-1 1 0 16,-3 2 0-16,6 0 0 0,-5 1 0 15,-5-1-321-15,-1 1-1320 0</inkml:trace>
  <inkml:trace contextRef="#ctx0" brushRef="#br0" timeOffset="72624.06">24783 1378 5906 0,'0'0'1401'15,"0"0"-516"-15,0 0-885 0,0 0 0 16,0 0 0-16,0 0 0 0,0 45 0 16,4-5 0-16,2 9 0 0,0-2 0 15,0 0 0-15,1 1 0 0,-5 2 0 16,0-2 0-16,-2-2 0 15,-4-6 0-15,0-7 0 0,-1-6 0 16,-1-9 0-16,2-9-461 0,0-4-1564 16,-2-7-1156-16</inkml:trace>
  <inkml:trace contextRef="#ctx0" brushRef="#br0" timeOffset="74071">21907 2016 3897 0,'0'0'1577'0,"0"0"-797"0,0 0 353 15,0 0-421-15,0 0-619 0,0 0-93 16,0 0 0-16,0 0 0 0,0 0 0 15,0 0 0-15,-45-31 0 0,32 31 0 16,5 0 0-16,2 0 0 0,4 0 0 16,0 0 0-16,2 0 0 0,0-1 0 15,2-4 0-15,6-3 0 16,9-4 0-16,8-5 0 0,-1 3 0 16,3 3 0-16,-2 4 0 0,-6 5 0 15,-1 1 0-15,-7 1 0 0,-7 1 0 16,0 5 0-16,0 3 0 15,-4 6 0-15,0 0 0 0,-2 1 0 16,-6-1 0-16,-3-5 0 0,1 1 0 16,0-2 0-16,-1 0 0 15,-1-2 0-15,-3-1 0 0,5-4 0 16,0 0 0-16,8-2 0 0,-7 0 0 16,7-2 0-16,-2-1 0 0,-2-3 0 15,2-3 0-15,-2 0 0 0,4 1 0 16,0-1 0-16,2 0 0 0,2 2 0 15,2 0 0-15,2 2 0 0,-2 1 0 16,6 2 0-16,-1 2 0 0,3 3 0 16,-2 2 0-16,-1 1 0 0,-1 2 0 15,-2-2 0-15,-2 1 0 16,5 1 0-16,-7-1 0 0,2-1 0 16,-4-2 0-16,-4 3 0 0,-7-3 0 15,-1-3 0-15,-5-1 0 0,3-2-981 16,4-9-4086-16</inkml:trace>
  <inkml:trace contextRef="#ctx0" brushRef="#br0" timeOffset="74528.94">21914 1947 5362 0,'0'0'1072'0,"0"0"-451"0,0 0 103 0,0 0-311 16,0 0-413-16,0 0 0 0,0 0 0 15,37-13 0-15,-21 18 0 0,1 3 0 16,-7 0 0-16,-6 3 0 0,0 1 0 16,-8 1 0-16,-2 0 0 0,-8 1 0 15,-5 0 0-15,0-2 0 16,-1-4 0-16,7-4 0 0,3-4-313 16,6 0-1456-16,4-14-1204 0</inkml:trace>
  <inkml:trace contextRef="#ctx0" brushRef="#br0" timeOffset="75375.28">21430 1957 2000 0,'0'0'1069'0,"0"0"-1065"0,0 0 56 15,0 0-4-15,0 0 336 0,0 0 264 16,0 0-395-16,49-7-69 0,-34 5 224 15,1 2-16-15,-5 0 84 0,-7 0 373 16,0 0-409-16,-4 0 20 16,0-1-39-16,-4-2-429 0,-8-6 0 0,-17-6 0 15,-4-3 0-15,-7-4 0 16,-3-1 0-16,1 0 0 0,-1-3 0 16,-2-4 0-16,-5 0 0 0,-2-5 0 15,-1-2 0-15,-7-1 0 0,-9 2 0 16,-5 3 0-16,-2 6 0 15,-15 8 0-15,-7 6 0 0,-9 8 0 16,-7 5 0-16,1 5 0 0,7 8 0 16,13 2 0-16,17 2 0 15,16-2 0-15,22-6-181 0,16-6-3068 0</inkml:trace>
  <inkml:trace contextRef="#ctx0" brushRef="#br0" timeOffset="76719.25">18588 1699 3913 0,'0'0'969'0,"0"0"455"16,0 0-623-16,0 0-157 0,-21-36-203 15,21 14-441-15,4-2 0 0,8-4 0 16,5 3 0-16,10 2 0 0,2 1 0 15,4 5 0-15,4 3 0 0,4 6 0 16,-5 6 0-16,-3 2 0 0,0 8 0 16,-4 5 0-16,-7 7 0 0,3 5 0 15,-8 5 0-15,-3 4 0 16,-6 4 0-16,-8 1 0 0,0 0 0 16,-12 1 0-16,2 0 0 0,-7-2 0 15,-8-3 0-15,-2-2 0 0,1-1 0 16,-5-3 0-16,-2-5 0 15,2-3 0-15,-5-8 0 0,10-7 0 16,-5-6 0-16,8-6 0 0,2-7 0 16,5-5 0-16,1-6 0 15,9 1 0-15,2-4 0 0,4 2 0 16,10 3 0-16,7 4 0 0,9 8 0 16,6 6 0-16,5 4 0 0,8 10 0 15,-6 5 0-15,5 3 0 0,-7 4 0 16,0 3 0-16,0 0 0 0,-5 2 0 15,-4-2 0-15,-3-2 0 0,-2-6 0 16,-9-6-85-16,3-5-1972 0</inkml:trace>
  <inkml:trace contextRef="#ctx0" brushRef="#br0" timeOffset="78140.75">21914 3013 2645 0,'0'0'1168'16,"0"0"-379"-16,0 0 303 0,0 0-568 15,0 0-159-15,0 0 171 0,0 0-268 16,0 0 60-16,0 1 149 0,6-1-477 16,2 0 0-16,0 4 0 15,-4 2 0-15,5 4 0 0,-9 6 0 16,-2 1 0-16,-7 1 0 0,-5-2 0 16,-1-3 0-16,3-3 0 0,-2-1 0 15,3-5 0-15,-1 0 0 0,4-4 0 16,1 0 0-16,3-3 0 0,-2-1 0 15,2-3 0-15,0-4 0 0,2-7 0 16,0-1 0-16,2-1 0 0,2 5 0 16,6 2 0-16,0 2 0 0,3 3 0 15,5 2 0-15,1 2 0 16,1 2 0-16,-1 2 0 0,1 0 0 16,-3 2 0-16,-3 4 0 0,-1 0 0 15,-3 1 0-15,-4 4 0 16,-4 1 0-16,0 1 0 0,-10-3 0 15,-1 2 0-15,1-4 0 0,0 0 0 16,-1-5 0-16,1-1 0 0,0-2 0 16,3 0 0-16,1-3 0 15,2-3 0-15,4-3 0 0,0-6 0 16,10 0 0-16,-1 3-337 0,1 0-2992 0</inkml:trace>
  <inkml:trace contextRef="#ctx0" brushRef="#br0" timeOffset="78838.6">21606 3017 1784 0,'0'0'160'0,"0"0"24"0,0 0 1145 16,0 0-276-16,0 0-241 0,0 0 433 15,0 0-693-15,0 0-20 0,-34-35 9 16,14 26-541-16,-7 0 0 0,-8 1 0 16,-9-2 0-16,-3 1 0 15,-15-1 0-15,-6 2 0 0,-7 4 0 16,-14 4 0-16,0 3 0 0,-8 6 0 16,-4 5 0-16,0 2 0 0,1 1 0 15,5 2 0-15,9 0 0 16,9 0 0-16,7-2 0 0,8 0 0 15,16-4-597-15,7-2-2572 0</inkml:trace>
  <inkml:trace contextRef="#ctx0" brushRef="#br0" timeOffset="79631.3">19404 2776 5254 0,'0'0'724'15,"0"0"-360"-15,0 0 33 0,0 0 299 16,31 44-360-16,-31-14-140 0,-6 5 4 15,-4-3-175-15,-3 1-25 0,-5-1 0 16,3 0 0-16,-8 0 0 0,3-3 0 16,-1-4 0-16,4-4 0 0,7-8 0 15,4-5 0-15,2-4 0 16,2-2 0-16,2-2 0 0,0 0 0 16,0 0 0-16,2 0 0 0,14-5 0 15,9-1 0-15,2-1 0 16,14 0 0-16,-3-2 0 0,5 4 0 15,-2 1 0-15,-1 3 0 0,-5 1 0 16,-6 0 0-16,-7 0 0 0,-3 0 0 16,-11 0-117-16,-6 0-1416 15,0 0-439-15,-2-2-1478 0</inkml:trace>
  <inkml:trace contextRef="#ctx0" brushRef="#br0" timeOffset="79833.5">19675 2845 7435 0,'0'0'757'16,"0"0"-757"-16,0 0 0 0,-21 51 0 15,7-11 0-15,1 7 0 16,3 5 0-16,2 2 0 0,2 2 0 16,-1 3 0-16,1-1 0 0,-2-1 0 15,6-5 0-15,0-8 0 16,2-10 0-16,10-11 0 0,-2-10 0 15,5-9-1009-15</inkml:trace>
  <inkml:trace contextRef="#ctx0" brushRef="#br0" timeOffset="81204.14">28890 1276 7843 0,'-6'44'208'15,"6"7"-67"-15,0 16-141 0,-2 7 0 16,2 8 0-16,-2 11 0 0,0 14 0 16,2 8 0-16,-2 7 0 15,-3 10 0-15,-1 10 0 0,-4 4 0 16,-2 4 0-16,-5 1 0 0,0-9 0 16,1-4 0-16,1-15 0 0,3-17 0 15,2-15 0-15,-1-15 0 0,3-17 0 16,2-16 0-16,4-17 0 0,-2-18 0 15,2-6-1581-15,0-21-781 0</inkml:trace>
  <inkml:trace contextRef="#ctx0" brushRef="#br0" timeOffset="81577.35">28733 1474 6146 0,'0'0'40'0,"0"0"789"15,0 0-553-15,0 0-236 0,60 27 320 16,12-8-40-16,23 3-139 0,27-3-181 15,11-6 0-15,18-2 0 0,14-3 0 16,9-1 0-16,9-5 0 0,-1-1 0 16,-2-1 0-16,-4-4 0 0,-13-2 0 15,-8 0 0-15,-12 2 0 16,-17-3 0-16,-12 1 0 0,-19 0 0 16,-15-1 0-16,-13 0 0 0,-16-2 0 15,-16 0-797-15,-10 0-148 0,-12 0-339 16,-11-2-1998-16</inkml:trace>
  <inkml:trace contextRef="#ctx0" brushRef="#br0" timeOffset="81796.6">31393 1589 5786 0,'-10'65'925'0,"6"6"-389"0,-4 20 208 16,-1 0-543-16,3 9-201 0,2 8 0 15,0 9 0-15,2 8 0 0,-6 10 0 16,-3 10 0-16,-7 8 0 0,-7 6 0 15,-6 1 0-15,-4 1 0 0,0-3 0 16,6-8 0-16,4-7 0 0,4-13 0 16,9-13 0-16,-1-15 0 15,5-17 0-15,6-17 0 0,0-21 0 16,2-18 0-16,0-15 0 0,0-14-381 16,-2-20-1484-16,-2-2-12 15,-5-14-1856-15</inkml:trace>
  <inkml:trace contextRef="#ctx0" brushRef="#br0" timeOffset="82044">31141 3998 7699 0,'0'0'16'0,"-39"13"-16"0,-19-7-76 15,-31 0 76-15,-27 0 8 0,-24 0-8 16,-21 3-8-16,-23 4-96 16,-15 4-8-16,-12 1 48 0,-8 4 40 15,0 5 24-15,10 2 0 0,15-3 120 16,29-5 208-16,30-11-268 0,34-10-60 16,41-21-40-16,27-1-692 15,25-16-1357-15</inkml:trace>
  <inkml:trace contextRef="#ctx0" brushRef="#br0" timeOffset="82463.37">28917 1442 6522 0,'39'0'749'15,"19"-7"-297"-15,25-16-180 0,14-14-75 16,21-14-197-16,22-13 0 0,20-8 0 16,13-6 0-16,13-6 0 0,11-1 0 15,-1-3 0-15,4 4 0 0,-30 14 0 16,-9 5 0-16,-12 5 0 0,-50 20-1345 15,23-14-1128-15</inkml:trace>
  <inkml:trace contextRef="#ctx0" brushRef="#br0" timeOffset="82851.3">31317 1735 7083 0,'0'0'716'0,"87"-48"-504"15,-11 6-68-15,15-10-107 16,17-7-37-16,16-7 0 0,12-7 0 16,13-2 0-16,8-4 0 0,4-1 0 15,0 3 0-15,-5 5 0 0,-8 5 0 16,-13 12 0-16,-20 8 0 15,-15 10 0-15,-24 8 0 0,-24 8-929 16,-21 7-112-16,-21 3-1840 0</inkml:trace>
  <inkml:trace contextRef="#ctx0" brushRef="#br0" timeOffset="83145.42">30899 567 6226 0,'44'-4'585'0,"-1"1"-169"15,15 3-32-15,14 0 188 0,17 5-563 16,19-1-9-16,24 0 0 0,19-1 0 16,21-2 0-16,16-1 0 15,8-5 0-15,0-4 0 0,-49-1-1417 16,4-3-1229-16</inkml:trace>
  <inkml:trace contextRef="#ctx0" brushRef="#br0" timeOffset="83516.35">33128 770 7963 0,'0'0'72'0,"0"0"12"15,14 57-80-15,-20-5 52 0,-11 15-43 16,-5 8-13-16,-3 12 0 0,-2 11 0 15,0 10 0-15,2 11 0 0,1 11 0 16,1 8 0-16,0 7 0 0,0 2 0 16,5-1 0-16,-1-1 0 0,0-11 0 15,3-9 0-15,-3-9 0 16,-1-13 0-16,3-30-689 0,-1-10-952 0</inkml:trace>
  <inkml:trace contextRef="#ctx0" brushRef="#br0" timeOffset="83937.64">31027 4115 6490 0,'0'0'485'0,"48"-7"147"0,-9-14-47 0,11-16-585 0,16-14 0 16,15-15 0-16,16-15 0 15,14-14 0-15,16-10 0 0,13-10 0 16,13-3 0-16,8-1 0 0,9 3 0 16,3 0 0-16,1 6 0 0,-6 12 0 15,-15 13 0-15,-27 18 0 0,-33 15-533 16,-33 16-1744-16,-29 8-1717 0</inkml:trace>
  <inkml:trace contextRef="#ctx0" brushRef="#br0" timeOffset="85968.43">29953 4790 1960 0,'0'0'1665'0,"0"0"-444"0,0 0 75 15,0 0-543-15,0 0-153 0,0 0 97 16,0 0-697-16,10-42 0 0,-2 21 0 15,0-5 0-15,1-3 0 16,1-1 0-16,0-3 0 0,7-5 0 16,-3-3 0-16,5-3 0 0,0 0 0 15,1 2 0-15,5 1 0 0,2 3 0 16,2 1 0-16,0-2 0 0,0 0 0 16,0-1 0-16,0 1 0 15,0-3 0-15,0 1 0 0,4 1 0 16,0 2 0-16,2 6 0 0,-4 2 0 15,0 4 0-15,0 4 0 0,-4 3 0 16,-2 4 0-16,-3 5 0 0,-3 4 0 16,-1 3 0-16,-1 3 0 15,2 0 0-15,-3 4 0 0,3 1 0 0,-1 1 0 16,-1 1 0-16,-5-2 0 16,-1 0 0-16,-7-3 0 0,-2-1 0 15,0 0 0-15,-2-1 0 0,2 0 0 16,0-4 0-16,-2-7 0 0,2 1-1778 15,0-8-1167-15</inkml:trace>
  <inkml:trace contextRef="#ctx0" brushRef="#br0" timeOffset="86249.75">30655 3684 4734 0,'0'0'916'0,"0"0"481"16,0 0-489-16,0 0-671 0,0 0-237 0,0 0 0 15,0 0 0-15,50-7 0 0,-19 23 0 16,6 3 0-16,-2 1 0 16,1 1 0-16,-1-4 0 0,-2 0 0 15,-6-2 0-15,-7-5 0 0,-11-1 0 16,-5-3 0-16,-4 2 0 0,-9 3 0 15,-3 2 0-15,-5 3 0 0,-5 2 0 16,-1-1 0-16,-4 3 0 16,4-1 0-16,5-3 0 0,3-1 0 15,11-7 0-15,0-3-1281 0,8-5-1353 0</inkml:trace>
  <inkml:trace contextRef="#ctx0" brushRef="#br0" timeOffset="88108.6">29901 5125 2132 0,'0'0'1393'0,"0"0"-781"0,0 0 197 15,0 0-473-15,0 0-144 16,0 0 100-16,0 0-156 0,0 0 16 16,0 0 84-16,33-27-100 0,-33 26 1 15,0 1 91-15,0 0-100 0,0 0 4 16,0 0 100-16,0 0-52 16,0 0 16-16,0 0 44 0,0 0-192 15,0 0 4-15,0 0-24 0,0 0-28 16,0 0 0-16,0 0 8 0,0 0 4 15,0 0-12-15,0 0 36 0,0 0-28 16,0 0 52-16,0 0-19 0,0 0-41 16,0 0 0-16,0-4 0 15,0-1 0-15,-6-3 0 0,-5-6 0 16,-3-3 0-16,-7 3 0 0,-4 1 0 16,1 6 0-16,-3 2 0 0,-2 6 0 15,0 8 0-15,0 5 0 0,2 6 0 16,2 5 0-16,7 3 0 0,7 7 0 15,5 0 0-15,6 2 0 16,8-1 0-16,11-4 0 0,10-7 0 16,10-5 0-16,7-7 0 0,3-8 0 15,-1-5 0-15,-3-8 0 0,-7-6 0 16,-7-6 0-16,-7-4 0 0,-9-2 0 16,-9 0 0-16,-4-2 0 0,-8-2 0 15,-11-1 0-15,-3 2 0 16,-11 1 0-16,-4 6 0 0,-3 8 0 15,1 8 0-15,4 9-29 0,4 9-807 16,2 8 104-16,9-2-1125 16,1 3-316-16</inkml:trace>
  <inkml:trace contextRef="#ctx0" brushRef="#br0" timeOffset="88467.13">29872 5418 2645 0,'0'0'3445'0,"-8"-33"-2580"0,-5 18-5 0,-3 5-483 0,-1 0-377 15,-3 5 0-15,-3 3 0 0,0 2 0 16,-2 7 0-16,3 7 0 0,1 5 0 15,0 7 0-15,9 7 0 0,1 4 0 16,7 5 0-16,4 1 0 16,11-3 0-16,7-4 0 0,13-7 0 15,4-5 0-15,9-10 0 0,-1-8 0 16,1-6 0-16,-3-12 0 0,-4-11 0 16,-8-6 0-16,-4-7 0 0,-11-2 0 15,-7-1 0-15,-7 0 0 0,-13-1 0 16,-3 1 0-16,-7 0 0 0,-4 8 0 15,0 7 0-15,2 7 0 16,7 7-429-16,3 2-2028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39:11.295"/>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
  </inkml:definitions>
  <inkml:trace contextRef="#ctx0" brushRef="#br0">18226 2757 2509 0,'0'0'2449'16,"-17"-47"-1469"-16,7 21-456 0,0 5-127 16,-7-1 215-16,-2 1-420 0,-7 1-96 15,-7 4-48-15,-9 1-48 0,-10 6 0 16,-7 5 0-16,-8 6-64 15,-5 7 64-15,-2 9-4 0,-1 7-8 16,3 8 12-16,-3 8 4 0,1 10 8 16,-5 11-12-16,-3 8 16 15,-3 11-8-15,2 5-4 0,-1 7 4 16,5 6-8-16,1 10 0 0,1 11 0 16,1 10-4-16,1 12 4 0,7 9 0 15,0 8-20-15,14 6 20 0,8 4 28 16,9 8-20-16,10 1 8 0,11 1 24 15,12 0-28-15,10-5 4 16,21-7 140-16,14-6 5 0,17-7-161 16,14-15 0-16,9-7 0 0,12-16 0 15,10-18 0-15,9-14 0 0,4-15 0 16,10-18 0-16,0-15 0 0,6-20 0 16,-2-16 0-16,1-17 0 15,-5-18 0-15,-2-18 0 0,-4-14 0 16,-5-14 0-16,1-12 0 0,-10-11 0 15,-7-14 0-15,-10-13 0 0,-7-11 0 16,-11-11 0-16,-9-6 0 0,-11-4 0 16,-9 5 0-16,-11 7 0 0,-6 6 0 15,-15 11 0-15,-10 9 0 16,-10 7 0-16,-17 7 0 0,-11 2 0 16,-5 2 0-16,-9 6 0 0,-1 4 0 15,-3 1 0-15,2 1 0 0,0 1 0 16,5-2 0-16,3 2 0 0,7 2 0 15,2-3-9-15,14 24-899 0,-2 0-2274 0</inkml:trace>
  <inkml:trace contextRef="#ctx0" brushRef="#br0" timeOffset="992.5">16855 3039 5294 0,'0'0'744'16,"0"0"-380"-16,0 0 489 0,0 0-353 15,-37-39-160-15,31 10-243 0,-4-5-97 16,5-11 0-16,-5-5 0 0,6-9 0 16,-2-9 0-16,-5-9 0 0,5-7 0 15,6-8 0-15,6-3 0 16,15 1 0-16,10 3 0 0,6 7 0 16,1 4 0-16,-3 12 0 0,-8 9 0 15,-1 12 0-15,-5 6 0 0,0 9 0 16,-5 6 0-16,-1 6 0 0,-9 9-29 15,-6 5-1315-15,-6 2-997 0</inkml:trace>
  <inkml:trace contextRef="#ctx0" brushRef="#br0" timeOffset="1912.07">15427 1026 5554 0,'0'0'1069'0,"-6"-49"-425"0,-5 27 281 15,-1 5-925-15,-7 2 0 16,-3 3 0-16,-3 6 0 0,-2 6 0 16,2 7 0-16,-2 13 0 0,7 10 0 15,1 13 0-15,5 7 0 0,-1 8 0 16,9 2 0-16,6 0 0 15,0-2 0-15,10-8 0 0,7-5 0 16,8-8 0-16,1-12 0 0,1-7 0 16,4-9 0-16,7-9 0 0,-1-12 0 15,0-12 0-15,2-16-1021 0,-12 6-1088 16,-4-8-1733-16</inkml:trace>
  <inkml:trace contextRef="#ctx0" brushRef="#br0" timeOffset="2099.87">15404 463 7023 0,'0'0'432'16,"0"0"-20"-16,-16 45-132 0,7 6-235 15,7 12-45-15,-2 7 0 16,4-2 0-16,11-2 0 0,-1 6 0 16,2 4 0-16,-1 6 0 0,7 0 0 15,-1-4 0-15,5-6 0 0,-3-9 0 16,4-13 0-16,2-14-181 15,-3-16-679-15,-7-11-1465 0,1-9-917 0</inkml:trace>
  <inkml:trace contextRef="#ctx0" brushRef="#br0" timeOffset="2314.35">15656 1077 6647 0,'0'0'1204'16,"-4"51"-996"-16,4-15-75 0,6 3-133 16,-1 1 0-16,1 0 0 0,2-3 0 15,2-3 0-15,-3-5 0 16,7-5 0-16,-6-8-221 0,-4-8-1131 16,3-8-2834-16</inkml:trace>
  <inkml:trace contextRef="#ctx0" brushRef="#br0" timeOffset="2412.92">15611 653 7019 0,'0'0'272'0,"0"0"-272"0,0 0-8 16,-29 49-360-16,25-32-2322 0</inkml:trace>
  <inkml:trace contextRef="#ctx0" brushRef="#br0" timeOffset="2935">15888 1410 4858 0,'0'0'908'0,"-6"-36"-156"16,2 10 497-16,-1-2-824 15,-1-4-425-15,2-5 0 0,4-1 0 16,-2 0 0-16,2 2 0 0,2 3 0 16,6 7 0-16,-1 5 0 15,3 7 0-15,0 7 0 0,3 1 0 16,1 4 0-16,1 2 0 0,1 2 0 16,-3 4-797-16,-3 1-736 0</inkml:trace>
  <inkml:trace contextRef="#ctx0" brushRef="#br0" timeOffset="3231.34">16177 1299 4906 0,'0'0'1632'0,"0"0"-823"0,25-35 36 16,-25 14-845-16,0-2 0 0,0-5 0 15,-8-4 0-15,-3-2 0 0,-1-2 0 16,-2 5 0-16,3 7 0 15,5 8 0-15,-4 13 0 0,-1 3 0 16,1 12 0-16,-2 11 0 0,-3 9 0 16,5 9 0-16,-5 6 0 15,9 2 0-15,-4-2 0 0,10-5 0 0,4-6 0 16,6-8 0-16,7-9 0 16,6-3 0-16,6-10 0 0,4-6 0 15,4-9 0-15,4-7 0 0,3-6 0 16,-3-3 0-16,-4 0-381 0,-12 4-2320 15,-2 4-805-15</inkml:trace>
  <inkml:trace contextRef="#ctx0" brushRef="#br0" timeOffset="3430.17">16419 1063 7195 0,'0'0'804'0,"0"0"-611"15,-41-36-193-15,30 37 0 0,-5 8 0 16,6 5 0-16,-3 10 0 15,3 4 0-15,2 9 0 0,6 1 0 16,2 1 0-16,6-2 0 0,4-2 0 16,7-4 0-16,3-5 0 0,5-7 0 15,4-8 0-15,2-7 0 16,6-4 0-16,-2-10 0 0,3-9 0 16,-7-5-101-16,-11 3-1199 0,-7-4-2618 0</inkml:trace>
  <inkml:trace contextRef="#ctx0" brushRef="#br0" timeOffset="3651.15">16533 583 7027 0,'0'0'1165'0,"0"0"-1165"0,0 0 0 16,0 0 0-16,0 0 0 0,0 0 0 15,0 0 0-15,0 48 0 0,8 1 0 16,7 17 0-16,-1 10 0 15,3 6 0-15,-1-1 0 0,-1-6 0 16,-5 0 0-16,-4-5 0 0,0-6 0 16,-2-8 0-16,-4-11-157 0,0-14-1279 15,-4-9-285-15</inkml:trace>
  <inkml:trace contextRef="#ctx0" brushRef="#br0" timeOffset="3805.74">16454 1190 7355 0,'0'0'728'0,"0"0"-619"0,54-37-109 16,-29 24 0-16,4-1 0 0,2-3 0 16,4-2 0-16,2-5 0 0,-4-3 0 15,6-2 0-15,-16 6-265 16,4-3-4369-16</inkml:trace>
  <inkml:trace contextRef="#ctx0" brushRef="#br0" timeOffset="4411.55">17554 634 5462 0,'0'0'692'0,"0"0"-271"0,-31-50 419 0,14 31-504 0,-7-2-104 0,-3-4-23 15,-4-2-209-15,-2 2 0 0,-2 1 0 16,1 4 0-16,3 5 0 0,0 5 0 16,11 5 0-16,-3 5 0 0,9 6 0 15,3 6 0-15,5 5 0 16,2 7 0-16,2 5 0 0,2 5 0 16,4 4 0-16,8 8 0 0,5 4 0 15,4 1 0-15,-1 4 0 0,5-6 0 16,-2 2 0-16,-3 0 0 15,1-2 0-15,2-2 0 0,-9-3 0 16,3-1 0-16,-9-5 0 0,-2 0 0 16,-6-5 0-16,-4 0 0 15,-2-4 0-15,-4-5 0 0,-1-6-513 16,-3-6-535-16,4-6-253 0,-3-6-2709 0</inkml:trace>
  <inkml:trace contextRef="#ctx0" brushRef="#br0" timeOffset="4577.87">17227 1062 5442 0,'0'0'336'0,"33"-2"308"0,-4 2 493 16,0 0-701-16,2 0-239 0,4-4-197 15,5-1 0-15,-1-1 0 16,4-1 0-16,1 0 0 0,-5 1 0 16,-8 1-985-16,-12 4-804 0,-5 1-1128 0</inkml:trace>
  <inkml:trace contextRef="#ctx0" brushRef="#br0" timeOffset="4700.59">17653 1067 6759 0,'0'0'936'16,"-14"53"-439"-16,8-25-497 0,1 1 0 15,-1-3 0-15,6-2 0 16,0-3 0-16,4-7 0 0,0-3 0 16,3-7 0-16,-1-2 0 0,4-4-77 15,3-4-1091-15,-3-10-389 0</inkml:trace>
  <inkml:trace contextRef="#ctx0" brushRef="#br0" timeOffset="4826.67">17690 668 6042 0,'0'0'869'0,"0"0"-77"15,0 0-480-15,0 0-184 16,0 0-128-16,0 0-716 0,0 0-148 16,0 0-1674-16,5 51-771 0</inkml:trace>
  <inkml:trace contextRef="#ctx0" brushRef="#br0" timeOffset="5083.8">17775 1179 6623 0,'0'0'892'0,"0"0"-296"16,0 0-515-16,0 0-81 0,35-8 0 16,-12-14 0-16,6-7 0 0,-2-8 0 15,-4-1 0-15,-3 1 0 0,-5 2 0 16,-5 0 0-16,-8 4 0 0,-2 2 0 15,-8 6 0-15,-5 8 0 0,-3 6 0 16,4 11 0-16,-7 12 0 0,2 12 0 16,3 11 0-16,-3 8 0 0,7 5 0 15,4 3 0-15,6-2 0 16,6-4 0-16,13-7 0 0,3-10 0 16,9-10 0-16,7-7 0 0,3-8 0 15,2-7 0-15,-3-14-309 0,-3-10-435 16,-14 2-1221-16,-3-6-568 0</inkml:trace>
  <inkml:trace contextRef="#ctx0" brushRef="#br0" timeOffset="5254.32">18120 649 6919 0,'-10'38'692'15,"4"-2"-396"-15,2 6-11 0,0 2-285 16,4 2 0-16,0 2 0 0,0 2 0 15,0 2 0-15,4-1 0 0,2 1 0 16,2-1 0-16,0-5 0 0,1-4-1017 16,-3-13-692-16,4-10-876 0</inkml:trace>
  <inkml:trace contextRef="#ctx0" brushRef="#br0" timeOffset="5504.3">18437 1070 7231 0,'0'0'580'0,"-17"-36"-199"0,7 21-381 15,4 7 0-15,1 2 0 0,1 1 0 16,-2 5 0-16,0 0 0 16,-4 7 0-16,-5 16 0 0,-1 12 0 15,5 9 0-15,7 2 0 0,4-7 0 16,4-9 0-16,7-5 0 0,3-7 0 15,-2-5 0-15,9-7 0 0,0-6 0 16,2-9 0-16,-3-8 0 0,1-9-885 16,-5 3-972-16,-1-3-1032 0</inkml:trace>
  <inkml:trace contextRef="#ctx0" brushRef="#br0" timeOffset="5661.79">18482 551 4722 0,'0'0'3470'0,"0"0"-3470"15,0 0 0-15,-18 51 0 0,15-1 0 16,-1 13 0-16,4 10 0 0,0 0 0 16,11 3 0-16,-1 0 0 0,7-3 0 15,-1-6 0-15,5-7 0 16,4-6 0-16,-9-18-817 0,5-5-4021 0</inkml:trace>
  <inkml:trace contextRef="#ctx0" brushRef="#br0" timeOffset="6876.75">21326 3008 4225 0,'-16'-46'205'0,"-5"-3"-17"0,-4-1-116 15,-8 8 24-15,-2 3-28 0,-4 5 76 16,-2 6-108-16,-1 3 24 0,5 4 92 15,0 3-32-15,0 1-36 0,-1 5 44 16,1 2-100-16,-8 2-28 0,1 4-36 16,-3 4-280-16,-5 1 104 0,-2 7 184 15,-1 4 28-15,-3 5 32 16,0 8 184-16,0 7-12 0,0 10 52 16,6 12 296-16,-1 10-151 0,-3 14-53 15,-2 11-88-15,-6 9-252 16,2 13 12-16,-4 10-16 0,-3 12 16 15,3 10-20-15,4 7 0 0,4 9-16 16,5 4 16-16,9 6-44 16,5 2-28-16,10 5 72 0,10-1 8 15,11 0 40-15,10-4 48 0,19-12 112 16,16-9-192-16,11-13 156 0,20-19 24 16,15-16-160-16,12-20 100 0,16-23-63 15,5-16-73-15,4-21 0 0,6-18 0 16,4-15 0-16,-4-21 0 15,-4-17 0-15,0-15 0 0,-10-15 0 16,-7-14 0-16,-10-8 0 0,-14-13 0 16,-13-8 0-16,-10-8 0 0,-14-6 0 15,-20-2 0-15,-5-5 0 0,-17 1 0 16,-2 8 0-16,-10 7 0 16,-1 12 0-16,-1 7 0 0,-3 3 0 0,-5 4 0 15,3 5 0-15,-8 3 0 16,-1 5 0-16,1 3 0 0,-2 0 0 15,0 4 0-15,6 3-221 0,5 19-983 16,1 1-465-16</inkml:trace>
  <inkml:trace contextRef="#ctx0" brushRef="#br0" timeOffset="7180.49">21054 3083 6134 0,'0'0'657'0,"4"-37"-413"16,6 19-68-16,-4 4-124 0,9 2-32 16,-3-4-12-16,7-4 16 0,8-7 12 15,8-6 340-15,12-7-224 16,11-10-8-16,12-7 25 0,21-6-169 15,17-9 0-15,20-4 0 0,15-7 0 16,18-2 0-16,8 1 0 0,3 7 0 16,-5 10 0-16,-9 12 0 15,-16 12 0-15,-14 8 0 0,-16 9 0 16,-15 6 0-16,-16 6 0 0,-15 5 0 16,-14 0-773-16,-19 2-620 0,-13-4-4453 0</inkml:trace>
  <inkml:trace contextRef="#ctx0" brushRef="#br0" timeOffset="8196.11">23712 1834 3089 0,'0'0'1925'0,"0"0"-565"16,0 0-879-16,0 0-93 0,-2 50-16 15,2-14-312-15,0 6 24 16,0-1 4-16,2-5-84 0,0-1-4 16,0-6 0-16,-2-1 4 0,0-6-4 15,0-4 0-15,0-7-4 0,0-6 4 16,0-4 16-16,-2-1 4 15,-4-7 20-15,0-11 132 0,-3-8-156 16,1-10 8-16,4-5-8 0,0-3 4 16,4-6-20-16,0-2 0 0,4 4 17 15,8 8-17-15,5 10 0 16,1 8 0-16,3 6 0 0,2 6 0 16,-5 4 0-16,3 3 0 0,-2 3-369 15,-1 3-511-15,-5 1-341 0,-5 2-2681 0</inkml:trace>
  <inkml:trace contextRef="#ctx0" brushRef="#br0" timeOffset="8492.66">24010 2043 5258 0,'0'0'1224'16,"0"0"-343"-16,0 0-233 0,0 0-467 15,0 0-181-15,0 0 0 0,33-44 0 16,-31 12 0-16,0-4 0 15,-2-5 0-15,-4 4 0 0,-3 4 0 16,1 10 0-16,2 8 0 0,0 9 0 16,-2 6 0-16,-5 6 0 0,-1 15 0 15,-7 17 0-15,-1 10 0 16,1 10 0-16,7-2 0 0,8-8 0 16,4-3 0-16,10-7 0 0,9-6 0 15,5-7 0-15,7-7 0 0,7-6 0 16,3-9 0-16,2-4 0 0,-1-12 0 15,-11 2-881-15,-9-7-2293 0</inkml:trace>
  <inkml:trace contextRef="#ctx0" brushRef="#br0" timeOffset="8971.99">24233 1812 6563 0,'0'0'1280'0,"0"0"-931"0,0 0-349 16,0 0 0-16,0 0 0 0,0 0 0 16,-4 58 0-16,6-12 0 0,6 9 0 15,0-2 0-15,3-7 0 0,-1 1 0 16,4-6 0-16,-1-3 0 15,-3-7 0-15,1-10 0 0,-5-9 0 16,-2-5 0-16,2-5 0 0,0-3 0 16,5-13 0-16,5-15 0 15,-1-11 0-15,-1-7 0 0,1-3 0 16,-7 2 0-16,0 0 0 0,-2 4 0 16,-2 6 0-16,-1 11 0 0,-1 10 0 15,-2 8 0-15,0 4-905 0,0 4-1180 16,0 1 260-16,-2 4-528 0</inkml:trace>
  <inkml:trace contextRef="#ctx0" brushRef="#br0" timeOffset="9393.85">24502 2132 5406 0,'0'0'1681'0,"0"0"-845"0,35-41-567 16,-23 13-269-16,-2 0 0 15,-5-2 0-15,-3-2 0 0,-2 3 0 16,-7 1 0-16,1 8 0 0,0 8 0 16,0 5 0-16,4 6 0 0,-6 1 0 15,-5 10 0-15,-5 13 0 0,-5 8 0 16,2 8 0-16,7 1 0 16,3-3 0-16,7 0 0 0,4-4 0 15,8-2 0-15,7-4 0 0,4-4 0 16,3-4 0-16,7-4 0 0,10-7 0 15,-3 1 0-15,1-4 0 0,-4-1 0 16,-2-2 0-16,-6-1-193 0,-9 0-691 16,-3-1 328-16,-7 0 207 0,-4 0 205 15,0-4 144-15,-2-2 360 16,0-6 485-16,0-9-341 0,-4-9-144 16,4-4-303-16,0-1-57 0,2 1 0 15,4 1 0-15,2 1 0 0,5 1 0 16,-3 4 0-16,0 1 0 15,-1 1 0-15,1 3 0 0,-4 0 0 16,7-1 0-16,-5-1-861 0,-2 7-1568 16,0-2-2305-16</inkml:trace>
  <inkml:trace contextRef="#ctx0" brushRef="#br0" timeOffset="9890.12">25116 1445 5286 0,'0'0'660'16,"0"0"129"-16,0 0 35 0,0 0-191 16,0 0-633-16,-42 36 0 0,22 2 0 15,1 10 0-15,4 8 0 0,3 7 0 16,2 6 0-16,3 3 0 0,1 1 0 15,6-4 0-15,0-5 0 0,6-9 0 16,7-11 0-16,-1-7 0 0,5-13 0 16,-3-8 0-16,3-9 0 0,-3-7 0 15,1-13 0-15,1-6 0 16,-3-8 0-16,-5-3 0 0,-6-3 0 16,-2 1 0-16,-8 4 0 0,-9 2 0 15,-8 8 0-15,-1 6 0 0,-5 7 0 16,2 6 0-16,0 9 0 15,4 1 0-15,2 0 0 0,9 0-153 16,3-4-491-16,9-1-493 0,2-5-71 16,6 3-309-16</inkml:trace>
  <inkml:trace contextRef="#ctx0" brushRef="#br0" timeOffset="10275.86">25335 2152 7739 0,'0'0'453'0,"0"0"-453"0,0 0 0 16,29-36 0-16,-13 9 0 0,-1-3 0 16,-3 0 0-16,-4-1 0 0,-2 3 0 15,-3 0 0-15,-6 6 0 16,-3 4 0-16,-6 5 0 0,-3 8 0 16,-1 5 0-16,-5 6 0 0,0 9 0 15,1 7 0-15,-3 4 0 0,2 5 0 16,5-2 0-16,6 0 0 15,3-2 0-15,9-4 0 0,7-2 0 16,5-2 0-16,5-1 0 0,8-4 0 16,-1-1 0-16,1-5 0 0,0 0 0 15,-2-3 0-15,-4-1 0 0,-3-4 0 16,-5 0 0-16,-3-3 0 16,-2-1 0-16,-4-2 0 0,1-6 0 15,-1-2 0-15,-2-5 0 0,0-2 0 16,0-1 0-16,0 1 0 0,0-3 0 15,6 5 0-15,1-2 0 0,1 4 0 16,6 3 0-16,-1 3-665 0,4 4-1192 16,-5 3-136-16,0 1-1220 0</inkml:trace>
  <inkml:trace contextRef="#ctx0" brushRef="#br0" timeOffset="10848.88">25717 1962 6683 0,'0'0'1148'0,"0"0"-787"16,-37-2-361-16,27-3 0 15,-5 3 0-15,3 2 0 0,-5 2 0 16,1 9 0-16,-3 8 0 0,-2 6 0 16,5 0 0-16,1 2 0 0,9-1 0 15,2-4 0-15,6-1 0 0,8-7 0 16,7-2 0-16,1-8 0 16,5-4 0-16,2-3 0 0,0-9 0 15,0-3 0-15,-5-4 0 0,1 1 0 16,-4 2 0-16,-7 1 0 0,-2 7 0 15,-4 2 0-15,-2 5 0 0,-2 1 0 16,0 1 0-16,2 9 0 0,0 12 0 16,5 4 0-16,-3 6 0 0,4-2 0 15,2-7 0-15,-1-1 0 16,1-6 0-16,0-3 0 0,-1-4 0 16,-1-7 0-16,-2-2 0 0,2-2 0 15,-1-9 0-15,1-3 0 0,2-6 0 16,-2 1 0-16,-1 1 0 15,-1-3 0-15,-2 0 0 0,4 0 0 16,-4 7 0-16,3 3 0 0,-5 6 0 16,2 3 0-16,0-1 0 0,-2 1 0 15,4 2 0-15,-2 4 0 0,0 9 0 16,-2 9 0-16,-2 8 0 16,-4 2 0-16,-2-5 0 0,2-4 0 15,2-9 0-15,0-4 0 0,2-6 0 16,0-2 0-16,4-2 0 0,4-6 0 15,9-11 0-15,1-7 0 0,1-3 0 16,0-4 0-16,-5 4 0 0,1 2 0 16,-5 4 0-16,-2 5 0 0,-2 8 0 15,-4 4 0-15,3 5 0 16,1 10 0-16,4 15 0 0,3 10 0 16,-1 8 0-16,-2 1 0 0,-4-5 0 15,5-6 0-15,-3-4 0 0,2-6 0 16,-1-10 0-16,-5-4-885 15,2-10-884-15</inkml:trace>
  <inkml:trace contextRef="#ctx0" brushRef="#br0" timeOffset="11065.97">26242 1297 4698 0,'0'0'1092'0,"0"0"261"0,0 0-873 0,-2 53-204 0,2-7 17 15,2 11-293-15,2 4 0 0,0 2 0 16,0 6 0-16,1 2 0 0,-3 3 0 16,-2-1 0-16,-4-2 0 0,-3-7 0 15,-1-6 0-15,0-8 0 16,0-9 0-16,-1-5 0 0,1-11-221 16,2-7-2292-16,0-11-344 0</inkml:trace>
  <inkml:trace contextRef="#ctx0" brushRef="#br0" timeOffset="11180.73">26073 1959 2681 0,'0'0'5511'0,"2"-36"-5511"16,16 21 0-16,17 5 0 15,13-1 0-15,10 1 0 0,4 3 0 0,0 1 0 16,-2 0 0-16,-2-1 0 16,-5-5 0-16,-13 2-569 0,-5-2-5194 0</inkml:trace>
  <inkml:trace contextRef="#ctx0" brushRef="#br0" timeOffset="11741.03">27563 1560 3669 0,'0'0'1033'0,"-39"-63"-273"16,16 29 300-16,0 5-543 0,-2 1-81 15,3 3 48-15,-5 3-344 0,0 7-47 16,-2 4-93-16,2 7 0 15,0 4 0-15,2 5 0 0,5 5 0 16,-1 5 0-16,3 5 0 0,1 4 0 16,3 4 0-16,5 5 0 0,9 4 0 15,9 4 0-15,9 6 0 0,11 6 0 16,6 3 0-16,9 6 0 16,-1 4 0-16,0 6 0 0,-7 2 0 15,-14 3 0-15,-11-2 0 0,-11-4 0 16,-7 0 0-16,-7-9 0 0,-5-8-377 15,-1-8-75-15,-3-11-64 0,2-16-805 16,7-9 353-16,-1-8-285 0</inkml:trace>
  <inkml:trace contextRef="#ctx0" brushRef="#br0" timeOffset="11903.38">27199 2121 6034 0,'0'0'685'0,"50"11"147"16,-15-4-191-16,2-1-641 15,0-4 0-15,5-2 0 0,-3-1 0 16,2-3 0-16,-1-5 0 0,-3 0 0 16,0-2 0-16,-14 0-1249 15,-5 3-1437-15</inkml:trace>
  <inkml:trace contextRef="#ctx0" brushRef="#br0" timeOffset="12042.74">27642 2171 6186 0,'-9'33'769'0,"3"1"443"15,-2 1-1187-15,2-3-25 0,1-6 0 16,1-1 0-16,4-5 0 0,0-8 0 16,0-4 0-16,0-4 0 0,0-4-333 15,2-8-675-15,3-2-201 16,3-16-3057-16</inkml:trace>
  <inkml:trace contextRef="#ctx0" brushRef="#br0" timeOffset="12167.76">27819 1581 7275 0,'0'0'784'16,"0"0"-651"-16,21-37-133 0,-21 37 0 16,0 5 0-16,-4 9 0 0,-6 10 0 15,-1 8 0-15,5 2-1938 16,2-9 98-16,4-5-470 0</inkml:trace>
  <inkml:trace contextRef="#ctx0" brushRef="#br0" timeOffset="12522.68">27877 2280 6671 0,'0'0'884'0,"37"-2"-247"16,-18-9-637-16,-2-4 0 15,-3-4 0-15,-2-5 0 0,-5 2 0 16,-5-4 0-16,-4-1 0 0,-7-1 0 16,-3 0 0-16,-3 5 0 0,1 6 0 15,2 9 0-15,-3 8 0 16,-3 5 0-16,-1 9 0 0,-4 12 0 16,-2 6 0-16,1 9 0 0,3 7 0 15,4 4 0-15,7-1 0 0,10-1 0 16,10-6 0-16,13-7 0 0,8-10 0 15,10-7 0-15,5-12 0 0,6-8 0 16,-3-9 0-16,1-14 0 0,-15 1-2106 16,-8-7-1007-16</inkml:trace>
  <inkml:trace contextRef="#ctx0" brushRef="#br0" timeOffset="12712.69">28270 1549 7099 0,'0'0'516'0,"0"0"-192"0,0 0-71 16,10 56-253-16,-10-10 0 0,0 10 0 15,0 5 0-15,0 0 0 16,0 6 0-16,2 3 0 0,-2 2 0 16,-2 2 0-16,-4-2 0 0,-2-5 0 15,2-6 0-15,1-10 0 0,5-13-245 16,0-12-931-16,5-13-217 0,1-9-3873 0</inkml:trace>
  <inkml:trace contextRef="#ctx0" brushRef="#br0" timeOffset="13000.8">28541 2130 2032 0,'0'0'2650'0,"0"-54"-2002"15,0 27-132-15,0 8 533 0,0 5-505 16,-2 3-64-16,-2 7-207 0,-3 2-273 16,-3 7 0-16,-7 8 0 0,-3 13 0 15,-3 9 0-15,4 11 0 16,7 6 0-16,4 2 0 0,6 1 0 16,4-4 0-16,8-6 0 0,7-9 0 15,1-7 0-15,7-8 0 0,2-11 0 16,-2-9 0-16,0-8 0 0,-3-13 0 15,-1-11 0-15,-2-9-525 0,-5 4-2324 16,-2-3-373-16</inkml:trace>
  <inkml:trace contextRef="#ctx0" brushRef="#br0" timeOffset="13184.08">28729 1458 4325 0,'-8'36'3326'0,"-1"8"-2785"0,-3 13-541 16,-5 9 0-16,1 9 0 15,-5 10 0-15,5 8 0 0,-1-1 0 16,5 1 0-16,5-7 0 0,3 0 0 16,4-8 0-16,7-7 0 15,1-7 0-15,2-7 0 0,0-7 0 16,-1-9-369-16,-3-9-447 0,-6-12-769 16,0-9-140-16,-6-7-1160 0</inkml:trace>
  <inkml:trace contextRef="#ctx0" brushRef="#br0" timeOffset="17959.48">5234 10384 2573 0,'0'0'1805'0,"0"0"-281"16,0 0-755-16,0 0-125 0,0 0 233 15,0 0-877-15,0 0 0 0,0 0 0 16,0 35 0-16,0 8 0 0,0 7 0 16,-4 3 0-16,0-4 0 0,2 3 0 15,-5 0 0-15,3 0 0 0,-6 0 0 16,4 0 0-16,0-2 0 16,1-6 0-16,1-4 0 0,4-8 0 15,4-11 0-15,3-7-345 0,3-11-567 16,0-3-1433-16,1-13-853 0</inkml:trace>
  <inkml:trace contextRef="#ctx0" brushRef="#br0" timeOffset="18351.95">5488 10479 4053 0,'0'0'1857'0,"-2"-43"-440"16,-4 21-701-16,-2 5-567 0,1 5-149 15,1 3 0-15,2 4 0 0,-2 2 0 16,2 3 0-16,-2 1 0 16,-5 15 0-16,-5 16 0 0,1 12 0 15,-1 11 0-15,5 8 0 0,7-2 0 16,4 4 0-16,11-1 0 0,5-3 0 15,9-4 0-15,8-7 0 16,4-11 0-16,2-8 0 0,5-11 0 16,-3-12 0-16,-4-8 0 0,-10-11 0 15,-2-12 0-15,-8-9 0 0,-7-5 0 16,-4-6 0-16,-2-5 0 0,-4-5 0 16,-10-4 0-16,0-5 0 15,-11-1 0-15,-2 1 0 0,-2 7 0 16,-1 9 0-16,1 13 0 0,8 10 0 15,7 12 0-15,4 7-1261 0,-1 3-2957 0</inkml:trace>
  <inkml:trace contextRef="#ctx0" brushRef="#br0" timeOffset="19336.91">6086 11063 4638 0,'0'0'968'0,"0"0"-268"0,0 0 209 16,14-45-557-16,3 4-96 0,9-8 113 16,-1-8-369-16,4-2 0 0,0-2 0 15,-6-3 0-15,2-4 0 16,-5 2 0-16,-3-2 0 0,-7 2 0 16,-4 4 0-16,-1 4 0 0,-5 4 0 15,0 11 0-15,0 9 0 0,0 15 0 16,-11 10 0-16,-5 9 0 0,-9 16 0 15,-2 12 0-15,-4 18 0 16,-6 14 0-16,6 12 0 0,4 8 0 16,6 4 0-16,11 0 0 0,4-1 0 15,12-2 0-15,8-8 0 0,7-6 0 16,12-10 0-16,0-10 0 0,7-8 0 16,3-9-361-16,-8-12-1356 0,-8-6-172 15,-4-12-1720-15</inkml:trace>
  <inkml:trace contextRef="#ctx0" brushRef="#br0" timeOffset="19647">6538 10786 5882 0,'0'0'785'0,"-29"-35"-157"16,15 20 248-16,-7 5-855 0,5 7-21 15,5 3 0-15,1 5 0 0,0 12 0 16,3 8 0-16,-3 11 0 16,6 5 0-16,4 3 0 0,0 0 0 15,6-4 0-15,9-1 0 0,-3-6 0 16,7-8 0-16,1-9 0 0,3-10 0 16,2-7 0-16,2-13 0 0,-7-8-21 15,1-8-71-15,-4-3-68 16,-11-3 88-16,-2 0 72 0,-4 0 48 15,0 1-48-15,-6 1 36 0,-5 4-16 16,1 3-16-16,0 6-8 0,2 7-28 16,5 7-368-16,-1 4-20 0,4 3-937 15,0 3-272-15,9 5-356 0</inkml:trace>
  <inkml:trace contextRef="#ctx0" brushRef="#br0" timeOffset="20162.56">7047 10852 5098 0,'0'0'1332'0,"-25"-44"-807"15,6 17 71-15,-1 1-88 0,-7 2-375 16,2 4-133-16,-2 8 0 0,2 6 0 16,9 6 0-16,-1 11 0 15,7 4 0-15,0 10 0 0,1 3 0 16,7 4 0-16,2-1 0 0,6-1 0 15,9-3 0-15,2-8 0 0,3-5-565 16,3-6 137-16,6-8 164 0,-2-8-145 16,-7-6 21-16,1-1 8 0,-11-3-20 15,-1 0 336-15,-5 3 64 0,-4-2 380 16,-2 4 80-16,-2 0-39 16,-1 3 63-16,3 4-316 0,2 3-36 15,0 2 32-15,0 1-140 0,0 4 24 16,2 10-48-16,9 12-12 0,3 9 12 15,3 9 32-15,-7 3-24 0,0 2 12 16,-7 5-4-16,-3 3-16 16,-7 3-24-16,-5 0-96 0,-7 2-100 15,-3 0 68-15,-5-1-108 0,-8-3 140 16,-3-2 84-16,-5-6 4 0,-7-5-24 16,1-6 12-16,3-9 40 15,7-10 8-15,4-12 132 0,8-12 312 16,6-14-184-16,5-11-32 0,8-9-116 15,8-5-116-15,10-2 0 0,15 2-4 16,6 1-24-16,10 2 20 0,7 4-372 16,-1-2-392-16,-10 13-441 0,1 0-3741 15</inkml:trace>
  <inkml:trace contextRef="#ctx0" brushRef="#br0" timeOffset="20334.71">7200 11275 7055 0,'0'0'888'0,"-11"41"-639"0,5-13-249 0,-4 4 0 16,4 6 0-16,-5 1 0 0,3 2 0 15,6-3 0-15,-4-2 0 0,4-3 0 16,2-8 0-16,2-7 0 16,0-7 0-16,2-6 0 0,2-5-169 15,0-2-1023-15,5-14-293 0</inkml:trace>
  <inkml:trace contextRef="#ctx0" brushRef="#br0" timeOffset="20629.53">7404 11311 6803 0,'0'0'504'16,"0"0"381"-16,-16-35-885 0,12 30 0 15,-2 5 0-15,-5 1 0 0,-9 13 0 16,3 10 0-16,0 13 0 0,3 8 0 15,10 1 0-15,4 3 0 0,4 0 0 16,6-5 0-16,7-7 0 16,4-7 0-16,3-10 0 0,3-7 0 15,4-6 0-15,-4-7 0 0,-4-9 0 16,-2-9 0-16,-5-7 0 0,-1-3 0 16,-5-7 0-16,-10-1 0 15,0-5 0-15,-10-2 0 0,-5-2 0 16,-4 4 0-16,1 2 0 0,1 7 0 15,5 5 0-15,4 1 0 0,1-2 0 16,7 7-1153-16,0-6-1521 0</inkml:trace>
  <inkml:trace contextRef="#ctx0" brushRef="#br0" timeOffset="21442.43">8281 9633 1168 0,'0'0'2793'0,"0"-37"-2088"16,0 24-97-16,0 7 604 0,-4 4-575 15,2 1-53-15,-7 1-99 0,-3 6-485 16,-13 13 0-16,-2 11 0 16,-10 13 0-16,0 13 0 0,-4 9 0 0,-1 13 0 15,-5 13 0-15,-1 14 0 16,3 15 0-16,5 11 0 0,3 13 0 15,12 5 0-15,9 6 0 0,8 1 0 16,8 1 0-16,14-1 0 0,7-6 0 16,12-7 0-16,6-10 0 0,9-14 0 15,-1-14 0-15,7-16 0 16,-7-13 0-16,1-13 0 0,-3-15 0 0,-7-12 0 16,-5-12 0-16,-4-15 0 15,-11-4-1077-15,-7-11-2181 0</inkml:trace>
  <inkml:trace contextRef="#ctx0" brushRef="#br0" timeOffset="21914.43">9149 9577 4474 0,'0'0'2044'0,"-23"48"-1223"15,3-8-345-15,5 11-99 0,3 6-377 16,1 5 0-16,7 2 0 0,4-1 0 15,0-1 0-15,0 1 0 0,4-4 0 16,-1-2 0-16,1-2 0 0,0-9 0 16,-4-4 0-16,2-13-129 0,-2-12-1235 15,4-9-361-15,-4-9-548 0</inkml:trace>
  <inkml:trace contextRef="#ctx0" brushRef="#br0" timeOffset="22209.4">9017 9573 2625 0,'0'0'4254'0,"0"0"-3794"15,4-49-80-15,6 35 40 0,7-4-367 16,10 4-53-16,4 0 0 0,10 4 0 16,2 5 0-16,9 5 0 15,2 11 0-15,-2 7 0 0,-1 11 0 16,-12 10 0-16,-8 11 0 0,-10 12 0 15,-4 8 0-15,-9 3 0 0,-6 5 0 16,-4 1 0-16,-13-1 0 0,-7-2 0 16,-13-1 0-16,-13-6 0 0,1-7 0 15,-5-7 0-15,0-10 0 0,3-13 0 16,-7-12 0-16,12-10 0 16,7-10 0-16,10-9-805 0,13-2-72 15,8-7-1808-15</inkml:trace>
  <inkml:trace contextRef="#ctx0" brushRef="#br0" timeOffset="22660.8">9951 10061 5030 0,'0'0'1164'0,"0"0"-631"0,-21-39 79 0,5 27 112 0,-9 1-595 0,-2 3-129 15,0 7 0-15,3 2 0 16,1 13 0-16,-2 10 0 0,4 8 0 16,1 8 0-16,3 10 0 0,11 5 0 15,2 4 0-15,8 4 0 0,6 1 0 16,7-6 0-16,10-8 0 16,8-11 0-16,2-15 0 0,0-12 0 15,5-9 0-15,-9-8 0 0,-2-9 0 16,-4-11 0-16,-7-8 0 0,-5-8 0 15,1-6 0-15,-5 0 0 0,-5-2 0 16,-6-2 0-16,0-1 0 0,-6-4 0 16,-5 2 0-16,1-2 0 0,-5 5 0 15,3 12 0-15,2 14-25 0,-5 14-1664 16,9 10 77-16,-4 4-265 0</inkml:trace>
  <inkml:trace contextRef="#ctx0" brushRef="#br0" timeOffset="22846.34">9709 10350 7439 0,'0'0'753'15,"0"0"-753"-15,44 5 0 0,-3-5 0 16,2 0 0-16,3-3 0 0,1 0 0 16,-3 0 0-16,1-1 0 15,-1-1 0-15,1 1 0 0,-6-5 0 16,-7 2-1017-16,-6-4-2385 0</inkml:trace>
  <inkml:trace contextRef="#ctx0" brushRef="#br0" timeOffset="23369.61">8506 10739 6895 0,'0'0'36'0,"-41"0"1044"0,31 0-899 0,5 0-181 16,10 4 0-16,11 0 0 16,25 2 0-16,21-2 0 0,29-4 0 15,19-10 0-15,16-7 0 0,17-5 0 16,14 0 0-16,6 2 0 16,4 3 0-16,-7 4 0 0,-9 5 0 0,-15 2 0 15,-20 3 0-15,-21 3 0 16,-21 3 0-16,-18 2 0 0,-19 0 0 15,-16 5 0-15,-11-3-193 0,-10-1-2996 16,-10 1-1341-16</inkml:trace>
  <inkml:trace contextRef="#ctx0" brushRef="#br0" timeOffset="23931.74">8874 10985 2337 0,'0'0'1108'0,"0"0"-416"0,0-46-67 0,0 36-21 16,-4 3 256-16,4 3-391 0,0 2 75 15,-4 1 360-15,2 1-855 16,-2 5-49-16,-7 17 0 0,1 16 0 16,0 12 0-16,-1 6 0 0,5-2 0 15,6-7 0-15,-6-2 0 0,2-1 0 16,0-3 0-16,-3-3 0 16,-5 1 0-16,-2-3 0 0,-3-4 0 15,3-7 0-15,3-5 0 0,5-9 0 16,2-4 0-16,4-5 0 0,4 0 0 15,13-2 0-15,14 0 0 0,10-8 0 16,13-3 0-16,4-6 0 0,-7-1 0 16,-3 0 0-16,-1 1 0 15,-12 2 0-15,-8 2 0 0,-6 1 0 0,-11 4-2138 16,-8-2-615-16</inkml:trace>
  <inkml:trace contextRef="#ctx0" brushRef="#br0" timeOffset="24104.78">9122 11177 7443 0,'0'0'749'15,"-16"46"-749"-15,5-8 0 0,1 4 0 16,-4 8 0-16,7 3 0 16,-3 5 0-16,4 1 0 0,2-2 0 15,0-2 0-15,4-5 0 0,4-7 0 16,2-8 0-16,4-9 0 0,5-11 0 15,1-12 0-15,1-5-489 0,1-13-3205 0</inkml:trace>
  <inkml:trace contextRef="#ctx0" brushRef="#br0" timeOffset="24319.76">9360 11312 7559 0,'0'0'633'0,"0"0"-633"16,0 0 0-16,-6 48 0 0,4-9 0 15,-2 10 0-15,-1 3 0 0,3-4 0 16,2 1 0-16,0 0 0 16,0-3 0-16,0-3 0 0,0-6 0 15,0-6 0-15,0-9 0 0,0-11 0 16,0-6 0-16,7-6-1149 16,-3-3-1076-16,4-14-1937 0</inkml:trace>
  <inkml:trace contextRef="#ctx0" brushRef="#br0" timeOffset="24492.45">9612 11350 7203 0,'0'0'944'15,"0"0"-899"-15,0 0-45 0,0 0 0 0,-6 35 0 16,4 3 0-16,-2 10 0 16,4 4 0-16,0-3 0 0,0 1 0 15,4-4 0-15,-4-2 0 16,2-3 0-16,-2-9 0 0,0-5 0 15,-6-12-337-15,0-6-3833 0</inkml:trace>
  <inkml:trace contextRef="#ctx0" brushRef="#br0" timeOffset="24631.42">9333 11444 7463 0,'0'0'729'0,"0"0"-729"0,0 0 0 16,56-34 0-16,-19 22 0 0,4 5 0 15,-3 2 0-15,-5 2 0 0,4 0 0 16,0 0 0-16,2-2 0 0,-1-4 0 16,-12 1-1561-16,-1-2-2197 0</inkml:trace>
  <inkml:trace contextRef="#ctx0" brushRef="#br0" timeOffset="25158.42">9866 11437 4390 0,'0'0'1008'16,"0"0"-344"-16,27 58-7 16,-16-25 199-16,5 6-488 0,1 5-119 15,-3 3-249-15,7 0 0 0,-5-1 0 16,-3-3 0-16,1-4 0 0,-8-3 0 15,-1-5 0-15,-1-8 0 16,-4-6 0-16,-4-10 0 0,4-5 0 16,-7-4 0-16,-3-10 0 0,-4-9 0 15,-3-10 0-15,-4-6 0 0,5-5 0 16,-5-4 0-16,0-6 0 16,7-1 0-16,2-2 0 0,7 10 0 15,5 6 0-15,11 8 0 0,5 9 0 16,5 3 0-16,4 2 0 0,6 4 0 15,2 5 0-15,-2 0 0 0,6 5 0 16,-10 2 0-16,-2 0 0 0,-5 1 0 16,-7 0 0-16,-5 0-101 15,-8 1-3653-15</inkml:trace>
  <inkml:trace contextRef="#ctx0" brushRef="#br0" timeOffset="25569.63">10183 11068 4157 0,'0'0'749'0,"0"0"831"15,0 0-795-15,0 0-121 16,0 0-407-16,0 0-257 0,37-30 0 16,-12 21 0-16,2-1 0 0,-1 3 0 15,1 3 0-15,-10 4 0 0,1 0 0 16,-11 10 0-16,-1 5 0 15,-6 6 0-15,-6 7 0 0,-5-1 0 16,-3 3 0-16,1-3 0 0,3 1 0 16,0-3 0-16,4-4 0 0,1 0 0 15,5-3 0-15,5-1 0 0,7-5 0 16,4-2 0-16,9-7 0 16,6-3 0-16,2-9 0 0,9-6 0 15,-1-3-273-15,-10 3-1023 0,2-5-3683 0</inkml:trace>
  <inkml:trace contextRef="#ctx0" brushRef="#br0" timeOffset="26216.65">10513 9307 6034 0,'0'0'649'0,"0"0"-649"0,0 0 792 0,0 0-380 16,0 0-107-16,0 0-305 0,0 0 0 15,21 38 0-15,10 10 0 0,12 13 0 16,9 10 0-16,12 9 0 0,4 9 0 16,7 15 0-16,-3 12 0 15,-4 14 0-15,-10 10 0 0,-14 6 0 16,-9 4 0-16,-12-4 0 0,-13-4 0 15,-10-5 0-15,-12-4 0 0,-13-10 0 16,-8-6 0-16,-15-10 0 0,-14-10 0 16,-6-9 0-16,-11-14 0 15,5-13 0-15,2-12 0 0,3-13 0 16,16-10 0-16,11-6 0 0,11-6 0 16,19-6 0-16,4-2 0 0,8-2 0 15,10-1 0-15,15-2-1085 0,-3-1-136 16,9-1-1936-16</inkml:trace>
  <inkml:trace contextRef="#ctx0" brushRef="#br0" timeOffset="33007.87">14780 9845 6202 0,'0'0'773'0,"0"0"7"0,0 0-343 0,0 0-437 0,0 0 0 0,0 0 0 15,0 0 0-15,0 0 0 0,0 39 0 16,0-10 0-16,0 5 0 0,-4 8 0 16,2 0 0-16,-2 8 0 0,2 5 0 15,-3 5 0-15,1 10 0 16,2 5 0-16,-2 8 0 0,4 5 0 15,-4 5 0-15,4 6 0 0,0 5 0 16,-2 7 0-16,-2 10 0 16,0 2 0-16,-3 7 0 0,1 2 0 15,2 4 0-15,0 5 0 0,-2 3 0 16,2 5 0-16,1 2 0 16,-3 7 0-16,-2 3 0 0,-2 3 0 15,-3 5 0-15,-1 5 0 0,-3 4 0 16,3 1 0-16,-3 4 0 0,3 0 0 15,1-2 0-15,-1-2 0 0,8-5 0 16,2-5 0-16,2-5 0 0,2-7 0 16,6-6 0-16,0-9 0 15,2-10 0-15,0-7 0 0,3-14 0 16,-1-12 0-16,0-10 0 0,1-12 0 16,-1-13 0-16,-2-12 0 15,1-11 0-15,-5-13 0 0,2-8 0 16,-2-9 0-16,-4-7 0 0,0-3 0 15,0-1 0-15,-4-2 0 0,-6-8 0 16,-3-9-341-16,-1-3-984 16,3-3 29-16,9 7 63 0,2 0-2192 0</inkml:trace>
  <inkml:trace contextRef="#ctx0" brushRef="#br0" timeOffset="33755.37">14753 15790 2012 0,'0'0'1445'0,"0"0"-1217"0,0 0-8 16,0 0 313-16,0 0-285 0,0 0-76 15,0 0 140-15,0 0-76 0,0 0 104 16,-6-6 432-16,6 5-355 0,0 1-25 16,2 0 288-16,-2 0-495 15,0 0-185-15,0 0 0 0,0 0 0 16,0 0 0-16,0 1 0 0,8 3 0 15,9 3 0-15,16 0 0 0,12 0 0 16,13 0 0-16,10-3 0 0,7-2 0 16,10-2 0-16,14-1 0 15,12-6 0-15,20-3 0 0,9-4 0 16,15-1 0-16,13-1 0 0,9 1 0 16,12 0 0-16,1 1 0 0,14 0 0 15,7 1 0-15,10 2 0 0,9 2 0 16,8 0 0-16,8 2 0 0,2 2 0 15,4 3 0-15,4 2 0 16,0 0 0-16,7 2 0 0,-1 1 0 16,3 3 0-16,-2 0 0 0,-1 0 0 15,3 1 0-15,-5-1 0 0,-1 1 0 16,-7 3 0-16,-2-3 0 0,-6 0 0 16,-9 2 0-16,-3-2 0 0,-9-1 0 15,-14 0 0-15,-15-1 0 16,-18 0 0-16,-21-4 0 0,-19-1 0 15,-18-6 0-15,-23-4 0 0,-22-3 0 16,-22-4 0-16,-22 3-985 0,-18-5-1648 16</inkml:trace>
  <inkml:trace contextRef="#ctx0" brushRef="#br0" timeOffset="34952.6">19189 16650 2064 0,'0'0'2097'0,"0"0"-1172"0,-12 41-69 15,8-26 29-15,1 3-493 0,-1 2-132 16,4 0 48-16,-4 2-224 16,4-2-8-16,-2-1 24 0,-2 0-96 15,4-5 28-15,-2-3 68 0,0-3-91 16,0-2-9-16,-2-5 0 0,4 3 0 15,-2-2 0-15,-3-2 0 0,1-6 0 16,-2-5 0-16,-2-7 0 16,2-7 0-16,-5-6 0 0,5-5 0 15,-4-3 0-15,-1-5 0 0,5-2 0 16,2-2 0-16,0 4 0 0,4 3 0 16,4 5 0-16,4 7 0 0,5 4 0 15,3 2 0-15,5 5 0 0,4 0 0 16,2 4 0-16,6 4 0 15,8 4 0-15,5 2 0 0,3 2 0 16,3 2 0-16,4 5 0 0,-7 3 0 16,-1 3 0-16,-7-1 0 0,-10 1 0 15,-10 0 0-15,-9-5 0 0,-3-1 0 16,-5-2 0-16,-4-1 0 0,2 1 0 16,-2-2 0-16,0-1-2234 0,-4-6-3716 15</inkml:trace>
  <inkml:trace contextRef="#ctx0" brushRef="#br0" timeOffset="38037.12">12459 12012 2757 0,'0'0'816'0,"0"0"105"0,0 0-49 15,0 0-376-15,0 0 36 0,0 0 101 16,0 0-317-16,0 0 44 0,31-26 129 15,-27 34-489-15,2 9 0 0,0 12 0 16,2 7 0-16,-1 9 0 0,-3 3 0 16,-2-1 0-16,-2 8 0 0,-6-1 0 15,-9 3 0-15,-1 1 0 0,-5-1 0 16,0 1 0-16,-6-1 0 16,7-6 0-16,-3-2 0 0,2-6 0 15,5-5 0-15,5-8 0 0,3-6 0 16,6-7 0-16,2-2 0 0,6-6 0 15,11 0 0-15,14-6 0 16,6-3 0-16,21-4 0 0,8-6 0 16,2-3 0-16,3-1 0 0,-9 3 0 15,-3 0 0-15,-9 3 0 16,-11 0 0-16,-14 3 0 0,-8-2-3542 0</inkml:trace>
  <inkml:trace contextRef="#ctx0" brushRef="#br0" timeOffset="38647.11">13004 12826 3753 0,'0'0'2802'0,"0"0"-2218"0,0 0-28 0,0 0-59 15,0 0-497-15,-4 40 0 0,2-6 0 16,2 10 0-16,0 4 0 0,6 0 0 15,0 4 0-15,-1 0 0 0,-5 0 0 16,0-2 0-16,0-6 0 0,-5-5 0 16,3-9 0-16,-2-9 0 0,-2-10-817 15,6-8-624-15,-4-7-436 0</inkml:trace>
  <inkml:trace contextRef="#ctx0" brushRef="#br0" timeOffset="38941.91">12982 12702 4434 0,'0'0'724'0,"18"-35"324"15,1 14-379-15,-7 4-213 0,9 0 208 16,-1 3-467-16,7 3-197 0,0 6 0 15,4 5 0-15,-4 3 0 0,-2 7 0 16,-4 7 0-16,-9 3 0 0,-4 4 0 16,-8 0 0-16,0 3 0 0,-10-2 0 15,-7 0 0-15,-3-3 0 0,-7 0 0 16,-4-6 0-16,-4-4 0 16,4-6 0-16,2-6 0 0,4-7 0 15,8-4-125-15,-1-6-3484 0</inkml:trace>
  <inkml:trace contextRef="#ctx0" brushRef="#br0" timeOffset="43890.99">15148 11501 3157 0,'0'0'1801'0,"0"0"-517"15,0 0-735-15,0 0-65 0,0 0 392 16,0 0-835-16,0 0-41 0,0 0 0 16,0 0 0-16,0 0 0 15,0 1 0-15,6 4 0 0,2 1 0 16,5 6 0-16,5 2 0 0,1 2 0 15,0 0 0-15,-3-1 0 0,1 2 0 16,3-1 0-16,1 0 0 16,0 1 0-16,1-2 0 0,3-2 0 15,0 3 0-15,4-1 0 0,2-2 0 16,6 0 0-16,0 1 0 0,5-1 0 16,-1 1 0-16,5 1 0 15,1 0 0-15,1 3 0 0,-1 2 0 16,3 1 0-16,-1 2 0 0,1 1 0 15,6 1 0-15,-2 1 0 0,-1 1 0 16,3 2 0-16,-2 1 0 0,2 2 0 16,2 0 0-16,-1 4 0 0,3-2 0 15,-2 3 0-15,4-1 0 0,6-1 0 16,-3 1 0-16,3-2 0 0,4-1 0 16,0 0 0-16,3 2 0 15,-1-2 0-15,5 3 0 0,-5 0 0 16,5 0 0-16,-1 2 0 0,1-1 0 15,-5 2 0-15,3 1 0 16,-1 3 0-16,-3-2 0 0,5 2 0 16,3-3 0-16,-5 0 0 15,5-1 0-15,2-1 0 0,5-2 0 16,1 1 0-16,2-2 0 0,4-1 0 16,3-1 0-16,3-1 0 0,4 1 0 15,5 0 0-15,-1-1 0 0,-1 3 0 16,-1 1 0-16,1 0 0 0,-3 3 0 15,-1 1 0-15,-3 3 0 0,-6 2 0 16,0 1 0-16,-2-1 0 0,2 2 0 16,-2-1 0-16,2 0 0 15,-2 0 0-15,-2 0 0 0,9-1 0 16,-3 0 0-16,-4-1 0 0,6 1 0 16,-4 2 0-16,2 1 0 15,0 0 0-15,-2 1 0 0,0 2 0 16,1 2 0-16,-3 0 0 0,2 0 0 15,-2 1 0-15,2-4 0 0,-2-2 0 16,-2-2 0-16,0-3 0 0,-2-2 0 16,-1 0 0-16,-1-3 0 15,-2 0 0-15,-4-2 0 0,-3 2 0 16,-3-3 0-16,-7-2 0 0,-6 0 0 16,-6-1 0-16,-7-2 0 0,-3-1 0 15,-9-3 0-15,-8-2 0 0,-6-5 0 16,-11-1 0-16,0-5 0 0,-7-5 0 15,-3-2 0-15,-2-2 0 16,-4-2 0-16,-7-2-1221 0,1 0-372 16,-7-8-3597-16</inkml:trace>
  <inkml:trace contextRef="#ctx0" brushRef="#br0" timeOffset="48559.64">24235 14493 3481 0,'0'0'1737'15,"-43"-25"-1241"-15,14 11-84 0,-5 1 477 16,-5 2-553-16,-6 3-136 0,-7-2 8 16,-6 3-180-16,-2 3 84 0,-4-2 181 15,-6 2-293-15,-2 3 0 0,-7 1 0 16,-6 0 0-16,-6 2 0 0,-6 4 0 15,-4 4 0-15,-3 2 0 0,5 1 0 16,4 2 0-16,15 2 0 0,7-2 0 16,13 3 0-16,11-3 0 15,11 1 0-15,9-3 0 0,11 0 0 16,8-5 0-16,3-1 0 0,7-1 0 16,0-2 0-16,4 2 0 15,-1 1 0-15,7-1 0 0,-2-1 0 16,-4-1 0-16,5 0 0 0,-7-2 0 15,2-1 0-15,-4 2-373 0,0-2-215 16,-2 0 112-16,-5-1-373 16,3 0 193-16,-2 0 140 0,2 0-361 0,2-5 365 15,2-2 4-15,2-1-140 16,8-5 491-16,5-5 157 0,3-1 100 16,1-1 89-16,-2 1 199 0,-7 1 480 15,-2 0-204-15,-4 4-83 0,-4-2 391 16,0 4-464-16,-6 0-119 0,2 0 259 15,-2 1-272-15,2 4-76 0,2 0-123 16,0 4-177-16,-1 0 0 0,3 1 0 16,0-1 0-16,0 2 0 15,0 1 0-15,0 5 0 0,-4 12 0 16,-6 10 0-16,-7 5 0 0,-3 2 0 16,-7 1 0-16,2-7 0 15,0 1 0-15,5-6 0 0,1-3 0 16,9-7 0-16,6-4 0 0,1-3 0 15,3-2 0-15,7 5 0 0,13 0 0 16,5 1 0-16,6-3 0 0,6-1 0 16,3-4 0-16,1 2 0 0,4-3 0 15,3 1 0-15,2-1 0 16,1 0 0-16,1-1 0 0,0-4-1269 16,-13-1-492-16,-4-5-1261 0</inkml:trace>
  <inkml:trace contextRef="#ctx0" brushRef="#br0" timeOffset="49146.9">24673 14525 4766 0,'0'0'1232'0,"-27"-40"-467"0,15 24-177 0,-3 8 48 16,-1 6-431-16,1 2-205 0,1 12 0 15,-3 8 0-15,1 8 0 0,-5 10 0 16,5 2 0-16,-1 4 0 0,3 4 0 15,1-3 0-15,5-1 0 0,8-6 0 16,0-5 0-16,10-9 0 16,5-8 0-16,5-10 0 0,9-7 0 15,4-17-341-15,-4 2-1192 0,0-13-924 0</inkml:trace>
  <inkml:trace contextRef="#ctx0" brushRef="#br0" timeOffset="49340.34">24667 13994 6294 0,'0'0'869'0,"-25"63"-269"15,11-18-171-15,3 6-429 16,3 5 0-16,0 5 0 0,2 3 0 16,1 3 0-16,3-1 0 0,2-3 0 15,2-4 0-15,5-4 0 0,5-10-493 16,0-11-475-16,1-11-401 0,-1-10-3677 0</inkml:trace>
  <inkml:trace contextRef="#ctx0" brushRef="#br0" timeOffset="49519.63">24822 14657 4970 0,'0'0'952'0,"0"0"-11"0,-4 40-569 16,4-16-240-16,0 3 20 0,0-1-120 15,0 1-24-15,0-3-8 0,0-1-8 16,0-7-176-16,0-5-673 0,0-5-471 16,0-6-725-16</inkml:trace>
  <inkml:trace contextRef="#ctx0" brushRef="#br0" timeOffset="49622.52">24876 14240 6342 0,'0'0'293'0,"0"0"-145"0,0 0-132 16,0 0-16-16,0 0-385 0,18 47-2076 0</inkml:trace>
  <inkml:trace contextRef="#ctx0" brushRef="#br0" timeOffset="49859.24">24878 14870 4474 0,'0'0'1328'0,"0"0"-43"0,0 0-441 16,10-45-583-16,0 14-261 0,1-2 0 15,3-1 0-15,-1 5 0 16,1 7 0-16,-1 4 0 0,1 4 0 16,-6 3 0-16,1 5 0 0,-3 4 0 15,-2 1 0-15,0 1 0 0,2 0 0 16,0 3 0-16,-1 3-501 0,1-1-1724 15,0 3-320-15</inkml:trace>
  <inkml:trace contextRef="#ctx0" brushRef="#br0" timeOffset="50109.51">25116 14775 6358 0,'0'0'733'15,"35"0"111"-15,-13-7-587 0,-1-6-257 16,0-1 0-16,-7-3 0 0,-3 1 0 15,-3-1 0-15,-4 1 0 0,-4 0 0 16,-4-2 0-16,-9 6 0 0,1 3 0 16,-2 9 0-16,-3 5 0 0,0 9 0 15,-3 6 0-15,1 5 0 16,1 2 0-16,3 3 0 0,9 1 0 16,2-2 0-16,6-2 0 0,10-5 0 15,7-7 0-15,6-4 0 0,4-8 0 16,8-3 0-16,0-9 0 0,0-4-1213 15,-8 0-376-15,-2-2-408 0</inkml:trace>
  <inkml:trace contextRef="#ctx0" brushRef="#br0" timeOffset="50309.71">25531 14615 5598 0,'0'0'1173'16,"0"0"-153"-16,0 0-619 15,-48-12-401-15,28 21 0 0,-3 5 0 16,2 4 0-16,3 3 0 0,1 3 0 15,5 1 0-15,4 2 0 0,8 0 0 16,0-1 0-16,10-2 0 0,6-6 0 16,5-4 0-16,4-8 0 15,4-6 0-15,0-8 0 0,4-10 0 16,-4-8 0-16,-2-8 0 0,-9 6-2690 16,-1-4-2296-16</inkml:trace>
  <inkml:trace contextRef="#ctx0" brushRef="#br0" timeOffset="50495.41">25736 14071 7507 0,'0'0'685'15,"0"0"-685"-15,0 0 0 0,-15 43 0 16,5-13 0-16,0 7 0 0,-1 7 0 16,3 4 0-16,2 6 0 0,2 9 0 15,-1 6 0-15,1 3 0 16,-2-1 0-16,-2-2 0 0,-3-4 0 15,1-3 0-15,-2-10-289 0,3-15-2044 16,1-11-1925-16</inkml:trace>
  <inkml:trace contextRef="#ctx0" brushRef="#br0" timeOffset="50634.82">25494 14607 7339 0,'0'0'828'0,"0"0"-803"0,56-30-25 16,-21 19 0-16,0 1 0 0,2-1 0 15,2 1 0-15,5-2 0 0,1-4 0 16,-10 3-1682-16,3-2-2816 0</inkml:trace>
  <inkml:trace contextRef="#ctx0" brushRef="#br0" timeOffset="51144.71">26517 14285 3777 0,'0'0'657'0,"-4"-55"55"16,-2 25 372-16,-3 3-723 0,1 1-117 15,-6 0 156-15,-1 1-208 16,-3 1 16-16,-3 3 100 0,-2 4-244 15,-4 4 20-15,0 6 17 0,3 6-101 16,-3 2 0-16,-2 11 0 0,2 6 0 16,-2 4 0-16,4 5 0 15,5 1 0-15,5 2 0 0,7 5 0 16,6 2 0-16,4 5 0 0,8 6 0 16,9 4 0-16,1 3 0 0,3 0 0 15,-4 5 0-15,-1-4 0 0,-5 0 0 16,-3-2 0-16,-6-3 0 0,-4-5 0 15,0-3 0-15,-4-7 0 0,-4-5 0 16,-5-6-473-16,5-8-904 16,-2-8-2640-16</inkml:trace>
  <inkml:trace contextRef="#ctx0" brushRef="#br0" timeOffset="51300.72">26151 14791 6446 0,'0'0'1285'0,"0"0"-824"15,46 0-461-15,-15-5 0 0,-2-3 0 16,0-2 0-16,-1 1 0 0,3-2 0 16,-2-3 0-16,0 0 0 15,-2 0-149-15,-6-1-1223 0,-7 6-1742 16</inkml:trace>
  <inkml:trace contextRef="#ctx0" brushRef="#br0" timeOffset="51408.95">26498 14711 5582 0,'0'0'1157'0,"-24"59"123"15,9-25-1107-15,7-2-173 0,0-2 0 16,3-3 0-16,5-5 0 16,0-4 0-16,5-4 0 0,1-5-625 15,-2-6-1472-15,2-3-148 0</inkml:trace>
  <inkml:trace contextRef="#ctx0" brushRef="#br0" timeOffset="51522.51">26614 14368 4462 0,'0'0'2649'0,"11"-50"-1568"0,-5 36-1081 16,-4 11 0-16,-2 3 0 0,0 5 0 16,0 9 0-16,0 10 0 15,2 6-473-15,0-3-784 0,2-1-2404 0</inkml:trace>
  <inkml:trace contextRef="#ctx0" brushRef="#br0" timeOffset="51797.38">26637 14807 5810 0,'0'0'777'0,"0"0"-209"0,43 1 469 16,-20-12-1037-16,4-7 0 16,-6-5 0-16,-3 0 0 0,-3-3 0 15,-7-2 0-15,-4 1 0 0,-2 0 0 16,-4 3 0-16,-6 5 0 0,0 11 0 16,1 5 0-16,-5 8 0 15,-3 14 0-15,-5 8 0 0,-3 9 0 16,4 2 0-16,5-1 0 0,2 3 0 15,5-2 0-15,7-4 0 0,2-3 0 16,13-5 0-16,8-9 0 0,4-8 0 16,8-5 0-16,2-6 0 15,6-10 0-15,-1-8 0 0,1-8 0 16,-12 7-821-16,-4-5-1056 0</inkml:trace>
  <inkml:trace contextRef="#ctx0" brushRef="#br0" timeOffset="51999.57">27116 14262 7107 0,'0'0'712'0,"-8"40"-360"0,2-9-331 16,2 5-21-16,-4 4 0 0,3 6 0 16,-1 6 0-16,2 2 0 0,2 0 0 15,-2 3 0-15,-2 0 0 16,-3 1 0-16,1 0 0 0,-2-3 0 15,4-8-457-15,4-16-1656 0,2-11-368 16</inkml:trace>
  <inkml:trace contextRef="#ctx0" brushRef="#br0" timeOffset="52248.68">27300 14691 6358 0,'0'0'657'0,"-14"-47"-97"0,8 28 57 16,0 7-617-16,-1 6 0 0,5 2 0 16,-4 4 0-16,-2 11 0 15,-9 9 0-15,-5 11 0 0,1 5 0 16,6 1 0-16,9-3 0 0,6-3 0 16,11-4 0-16,5-3 0 0,5-5 0 15,4-8 0-15,-1-3 0 16,1-8 0-16,-2-8 0 0,-2-6-149 15,-5-6-747-15,-3 1-1293 16,-3-4-12-16</inkml:trace>
  <inkml:trace contextRef="#ctx0" brushRef="#br0" timeOffset="52419.88">27464 14103 7567 0,'0'0'84'0,"-21"44"457"0,7-5-541 16,-5 8 0-16,-2 10 0 0,-3 11 0 15,-3 8 0-15,2 6 0 0,2-1 0 16,9-1 0-16,7-6 0 0,7-9 0 16,7-4 0-16,3-4 0 15,7-7-933-15,-5-16-512 0,0-4-328 0</inkml:trace>
  <inkml:trace contextRef="#ctx0" brushRef="#br1" timeOffset="58961.4">23226 9317 2545 0,'0'0'1056'0,"0"0"-468"0,0 0 369 0,0 0-357 15,0 0-100-15,0 0 117 16,0 0-349-16,0 0 96 0,-27 65 333 16,15-20-697-16,-1 7 0 0,1 4 0 15,2 8 0-15,-1 7 0 0,-1 8 0 16,2 7 0-16,-1 5 0 0,3-2 0 16,4-4 0-16,2-10 0 15,4-15 0-15,12-10 0 0,7-18 0 16,10-16-249-16,-8-9-1420 0,4-11-628 0</inkml:trace>
  <inkml:trace contextRef="#ctx0" brushRef="#br1" timeOffset="59313.16">23528 9411 2621 0,'0'0'4214'0,"0"0"-3442"16,0 0-288-16,0 0-383 15,0 0-101-15,0 0 0 0,0 0 0 16,-37 14 0-16,14 28 0 0,-2 13 0 16,0 10 0-16,3 6 0 0,1 10 0 15,7 9 0-15,1 3 0 0,13-5 0 16,2-12 0-16,13-13 0 0,5-16 0 16,7-10 0-16,2-13 0 0,2-14 0 15,-2-10 0-15,2-13 0 16,-4-13 0-16,-2-13 0 0,-9-8 0 15,-3-8 0-15,-3-4 0 0,-6-6 0 16,-4-4 0-16,-4-1 0 0,-4-1 0 16,-7 3 0-16,3 8 0 0,2 10 0 15,5 13 0-15,5 12 0 16,0 12 0-16,3 8 0 0,1 3 0 16,-4 6-1910-16</inkml:trace>
  <inkml:trace contextRef="#ctx0" brushRef="#br1" timeOffset="59748.59">23956 10098 5002 0,'0'0'1917'0,"0"0"-1029"16,49-24-503-16,-28 3-385 0,4-8 0 16,-2-5 0-16,-1-8 0 0,-1-4 0 15,-2-5 0-15,-3-2 0 0,-1-6 0 16,-1-4 0-16,-6-4 0 15,-1-4 0-15,-5-4 0 0,-2-2 0 16,-6 4 0-16,-5 6 0 0,1 18 0 16,0 15 0-16,-1 17 0 0,-3 15 0 15,-3 12 0-15,-1 16 0 0,-3 16 0 16,2 12 0-16,-1 14 0 0,1 9 0 16,2 6 0-16,3 4 0 15,8 0 0-15,4 0 0 0,6-8 0 16,8-9 0-16,11-9 0 0,4-12 0 15,6-12-869-15,-4-11-188 0,2-12-419 16</inkml:trace>
  <inkml:trace contextRef="#ctx0" brushRef="#br1" timeOffset="60061.87">24444 9817 6567 0,'-21'-37'1548'0,"4"15"-1471"16,-5 0-77-16,7 15 0 15,-1 7 0-15,1 2 0 0,1 9 0 16,1 6 0-16,1 4 0 0,2 9 0 16,1 4 0-16,3 3 0 0,6 1 0 15,0-1 0-15,8-3 0 0,9-6 0 16,4-4 0-16,6-6 0 0,4-10 0 16,0-8 0-16,0-5 0 0,-5-9 0 15,-3-4 0-15,-8-5 0 16,-9-2 0-16,0-5 0 0,-6-1 0 15,-6-1 0-15,-4 0 0 0,-7 2 0 16,-2 1 0-16,-1 4 0 0,-5 6 0 16,4 9 0-16,5 4 0 15,3 6 0-15,5 8 0 0,6 4 0 16,2 3-437-16,8 5-1424 0,5-5 405 16,1-2 39-16</inkml:trace>
  <inkml:trace contextRef="#ctx0" brushRef="#br1" timeOffset="60510.22">24748 9894 6863 0,'-25'-33'1000'0,"0"-4"-671"0,-2-6-329 16,0 8 0-16,2 7 0 0,7 11 0 16,1 8 0-16,5 9 0 15,2 11 0-15,-1 7 0 0,1 9 0 16,2 6 0-16,-1 4 0 0,5 2 0 15,4-7 0-15,6-3 0 0,7-8 0 16,7-8 0-16,5-7 0 0,2-6-137 16,2-5-11-16,-2-7 40 15,-6-4 68-15,-7-2 40 0,-4-1-8 16,-3-1 8-16,-3 2 180 0,-2 5-28 16,0 4-43-16,-2 5-109 0,0 2 0 15,2 2 0-15,0 10 0 16,2 15 0-16,4 12 0 0,-1 9 0 15,-3 5 0-15,0 0 0 0,-2 1 0 16,0 5 0-16,-2-1 0 0,-4 2 0 16,-11 1 0-16,-5 2 0 0,-15-2 0 15,-7-3 0-15,-7-6 0 0,-3-8 0 16,-2-7 0-16,3-9 0 16,3-11 0-16,7-8 0 0,6-9 0 0,10-18 0 15,6-12 0-15,11-10 0 16,10-4 0-16,19 0 0 0,12 6 0 15,14 5 0-15,9 3 0 0,6 5-113 16,0-2-1387-16,-14 9-129 0,-3 1-620 16</inkml:trace>
  <inkml:trace contextRef="#ctx0" brushRef="#br1" timeOffset="60661.38">24874 10236 7063 0,'0'0'732'0,"0"0"-335"0,0 0-397 15,0 0 0-15,8 38 0 0,-6-1 0 16,-2 9 0-16,-4 5 0 0,-9-2 0 16,3-6 0-16,-4-2 0 0,1-3 0 15,7-6 0-15,2-7 0 0,2-8-1165 16,2-9-576-16,4-8-952 0</inkml:trace>
  <inkml:trace contextRef="#ctx0" brushRef="#br1" timeOffset="60958.55">25072 10311 7279 0,'0'0'913'15,"0"0"-913"-15,-33-9 0 0,25 13 0 16,-5 13 0-16,1 9 0 0,0 10 0 16,1 8 0-16,3 1 0 0,4 0 0 15,4-2 0-15,6-8 0 16,4-5 0-16,7-9 0 0,4-9 0 15,-1-8 0-15,7-6 0 0,0-11 0 16,0-8 0-16,-2-6 0 0,-5-3 0 16,-5-2 0-16,-5-1 0 0,-10-4 0 15,-4-4 0-15,-8-2 0 0,-7 1 0 16,5 5 0-16,-1 6 0 0,1 3 0 16,3 2 0-16,5 7 0 0,0-2-3534 15</inkml:trace>
  <inkml:trace contextRef="#ctx0" brushRef="#br1" timeOffset="61467.17">26046 8736 2797 0,'0'0'1296'0,"0"0"-299"0,-11-44-285 16,9 36-60-16,-2 5 213 0,0 0-377 16,2 3-136-16,-8 7-319 0,-7 17-33 15,-8 25 0-15,-8 19 0 0,2 16 0 16,0 7 0-16,2 7 0 15,2 9 0-15,3 13 0 0,5 3 0 16,13 4 0-16,6 1 0 0,10 0 0 16,7-2 0-16,3-5 0 0,3-11 0 15,2-10 0-15,-2-10 0 0,1-12 0 16,-1-9 0-16,0-14 0 0,0-14 0 16,-1-14 0-16,1-12 0 0,-2-15 0 15,-5-11 0-15,-5-6-505 16,-3-15-3169-16</inkml:trace>
  <inkml:trace contextRef="#ctx0" brushRef="#br1" timeOffset="61994.33">26699 8515 4181 0,'0'0'845'0,"0"0"-129"0,0 0 237 0,0 0-601 0,0 0-88 15,0 0 384-15,6 36-415 16,-2-10-233-16,-2 8 0 0,-2 4 0 16,-2 3 0-16,-10 5 0 0,-5 4 0 15,-5 4 0-15,-7-3 0 0,-4 0 0 16,2-5 0-16,0-5 0 0,6-5 0 15,8-6 0-15,7-10 0 16,8-2 0-16,2-8 0 0,10-2 0 16,9-4 0-16,8-3 0 0,12-2 0 15,6-7 0-15,7-5 0 0,2-4 0 16,0 0 0-16,-7 0 0 0,-6 1 0 16,-3 1 0-16,-11 3 0 15,-7 1 0-15,-7 2 0 0,-5-1 0 16,-2-3-249-16,-4-2-635 0,0 2-377 15,-2-2-4041-15</inkml:trace>
  <inkml:trace contextRef="#ctx0" brushRef="#br1" timeOffset="62165.33">26995 8659 7427 0,'0'0'652'15,"-36"52"-539"-15,20-16-113 0,-1 3 0 16,1 6 0-16,3 3 0 15,5 2 0-15,4 4 0 0,4 1 0 16,0-3 0-16,0 2 0 0,4-4 0 16,2-1 0-16,1-3 0 0,3-6 0 15,-4-12-293-15,2-6-1948 0</inkml:trace>
  <inkml:trace contextRef="#ctx0" brushRef="#br1" timeOffset="62397.2">26254 9556 7471 0,'0'0'721'16,"0"0"-721"-16,0 0 0 0,0 0 0 16,0 0 0-16,0 0 0 0,77-2 0 15,2-3 0-15,18-3 0 0,4-2 0 16,-4 0 0-16,0 1 0 15,-6 2 0-15,-8 2 0 0,-11 2 0 16,-14 0 0-16,-19 1 0 0,-14 1-1774 16,-10-2-1655-16</inkml:trace>
  <inkml:trace contextRef="#ctx0" brushRef="#br1" timeOffset="62711.51">26651 9773 5634 0,'0'0'2009'15,"0"0"-1521"-15,0 0-427 0,0 0-61 16,0 0 0-16,0 0 0 0,7 64 0 16,-7-11 0-16,0 7 0 0,0-6 0 15,0-8 0-15,0-2 0 0,-2-6 0 16,-1-2 0-16,-1-5 0 16,0-6 0-16,4-9 0 0,-2-8-493 0,2-4-2280 15,0-9-1213-15</inkml:trace>
  <inkml:trace contextRef="#ctx0" brushRef="#br1" timeOffset="63070">26674 9807 6386 0,'0'0'625'15,"23"-33"-81"-15,-5 14 93 0,5 3-637 16,0 0 0-16,2 4 0 15,-3 4 0-15,1 1 0 0,-2 1 0 16,0 5 0-16,-1 1 0 0,-1 1 0 16,-5 6 0-16,1 2 0 0,-5 2 0 15,-4 1 0-15,-2 2 0 0,-4 3 0 16,-10 1 0-16,-6 3 0 0,-13 2 0 16,-2-1 0-16,-7 1 0 15,3-2 0-15,-2-2 0 0,4-4 0 16,4 0 0-16,10-2 0 0,9-3 0 15,10 2 0-15,4 5 0 0,11 2 0 16,7 2 0-16,7-1 0 0,4 0 0 16,1-2 0-16,1-4 0 15,-4 2 0-15,-2-4 0 0,0-1 0 16,-5 0 0-16,-1-1 0 0,-4-3 0 16,-7-1 0-16,-2-5-841 0,-1-1-104 15,-7 0-275-15,2-7-2410 0</inkml:trace>
  <inkml:trace contextRef="#ctx0" brushRef="#br1" timeOffset="63636.93">27373 8465 3457 0,'0'0'700'0,"0"0"9"0,0 0 339 15,0 0-399-15,0 0-153 16,0 0 160-16,0 0-404 0,0 0-27 15,43 62-225-15,-20 4 0 0,6 21 0 16,0 12 0-16,0 4 0 0,-2 5 0 16,0 3 0-16,-7 5 0 15,-7-1 0-15,-7-1 0 0,-6-4 0 16,-11-5 0-16,-7-4 0 0,-7-1 0 16,-6-8 0-16,-6-7 0 0,-5-10 0 15,-3-7 0-15,-5-13 0 16,3-7 0-16,1-12 0 0,5-11 0 15,6-10 0-15,8-4 0 0,8-8-801 16,9 0-1196-16,4-5-1257 0</inkml:trace>
  <inkml:trace contextRef="#ctx0" brushRef="#br1" timeOffset="65393.71">15338 13650 2805 0,'0'0'428'0,"0"0"-204"15,0 0 612-15,0 0-343 0,0 0-229 16,-48-23-4-16,22 23-156 0,-1 1 88 16,2 4 344-16,2-1-220 0,3 2-43 15,5-1 111-15,9-3-180 16,0 0 24-16,6-1 48 0,0 0-208 15,0 0-16-15,4-1 60 0,4 0 25 16,2 0-137-16,9 0 0 0,-2 0 0 16,5-2 0-16,-1 0 0 15,-2 0 0-15,-1 0 0 0,7 1 0 16,2 0 0-16,8 1 0 0,4 0 0 16,7 0 0-16,5 0 0 0,3 0 0 15,8 0 0-15,2-1 0 0,9 0 0 16,1 0 0-16,7-1 0 0,5-1 0 15,5 2 0-15,2-2 0 0,5-1 0 16,5-2 0-16,2-1 0 0,11 0 0 16,4-2 0-16,2 0 0 15,10 0 0-15,3-1 0 0,5 3 0 16,5-1 0-16,2-2 0 0,10 3 0 16,2 0 0-16,2 1 0 0,7 2 0 15,-1 1 0-15,3 2 0 16,3 0 0-16,1 0 0 0,4 1 0 15,6 0 0-15,0 1 0 0,10 3 0 16,0 0 0-16,0 2 0 0,11 1 0 16,0 1 0-16,4 3 0 15,3-1 0-15,1 0 0 0,2 2 0 16,2 0 0-16,-2 0 0 0,-4 0 0 16,-2-2 0-16,-13 0 0 0,-5-1 0 15,-14 0 0-15,-11-2 0 0,-15-1 0 16,-11 1 0-16,-16-3 0 0,-16-1 0 15,-7-1 0-15,-18-2 0 0,-11-2 0 16,-14-4 0-16,-19 0-33 0,-12-5-2916 0</inkml:trace>
  <inkml:trace contextRef="#ctx0" brushRef="#br1" timeOffset="76745.61">24872 12745 2533 0,'0'0'1732'0,"0"0"-1023"15,0 0-37-15,0 0 301 0,0 0-433 16,0 0-60-16,0 0 40 0,0 0-487 16,-23-39-33-16,10 26 0 0,-1 2 0 15,-9 1 0-15,-6 6 0 16,-8 4 0-16,-6 6 0 0,-11 4 0 16,0 9 0-16,-8 3 0 0,-2 4 0 15,-8 4 0-15,-7 2 0 0,5 3 0 16,4-2 0-16,3 1 0 0,9-1 0 15,7-4 0-15,3 1 0 0,13-4 0 16,2-3 0-16,4 0 0 0,6-5 0 16,7-4 0-16,5-3 0 0,5-4 0 15,4-2 0-15,0-3 0 16,2 1 0-16,0 0 0 0,4 1 0 16,0-1 0-16,1-1 0 0,1 2 0 15,0-1 0-15,0 0 0 0,-2 0 0 16,0 1 0-16,-2 1-41 15,-2-1-127-15,5-1-80 0,-3 0 64 16,-2-1 88-16,2-2-24 0,2 0 92 16,0-3 28-16,2-6 60 0,0-6-56 15,1-2 52-15,-5-2 172 16,0 0-116-16,-2 0 16 0,-2-3 96 16,-2-1-151-16,-1-3-73 0,-1 2 0 15,2 1 0-15,-4 5 0 0,-3 3 0 16,7 2 0-16,-4 5 0 0,-2 3 0 15,-1 5 0-15,1 4 0 0,-4 8 0 16,3 8 0-16,-1 6 0 0,4 8 0 16,1 1 0-16,7 2 0 0,0 1 0 15,5-1 0-15,1-3 0 16,4-4 0-16,2-5 0 0,1-6 0 16,-3-5 0-16,3-5 0 0,3-6 0 15,3-3 0-15,10-5 0 0,6-6 0 16,8-5 0-16,11 0 0 15,4-4 0-15,0 0 0 0,-2-2-9 16,-15 4-1459-16</inkml:trace>
  <inkml:trace contextRef="#ctx0" brushRef="#br1" timeOffset="77304.17">25147 12579 4005 0,'0'0'1173'0,"-17"65"-733"0,13-28 0 0,4-9-212 16,0-3-216-16,2-6-4 16,2-6-4-16,-4-7 8 0,2-3-12 15,-2-3 124-15,0-4 205 0,0-9 367 16,0-11 25-16,0-6-721 15,0-9 0-15,0-5 0 0,2-3 0 16,4-4 0-16,7 5 0 0,7 6 0 16,5 10 0-16,4 9 0 0,-4 6 0 15,-2 7 0-15,-1 5 0 16,-3 3 0-16,0 4 0 0,-5 3 0 16,-3 4-601-16,-5-3-287 0,-4 2-1902 0</inkml:trace>
  <inkml:trace contextRef="#ctx0" brushRef="#br1" timeOffset="77601.3">25415 12609 6703 0,'0'0'300'0,"0"0"532"0,0 0-475 16,0 0-357-16,37 10 0 16,-26-18 0-16,-3-8 0 0,-6-1 0 15,0-7 0-15,-4-1 0 0,-6 0 0 16,-2 0 0-16,-3 5 0 15,-1 5 0-15,1 8 0 0,3 7 0 16,0 4 0-16,-7 19 0 0,-4 6 0 16,-1 9 0-16,3 5 0 0,11-3 0 15,6 1 0-15,8-2 0 16,10-4 0-16,5-5 0 0,8-8 0 16,4-6 0-16,2-9 0 0,2-7 0 15,1-7 0-15,1-9 0 0,-6-8-273 16,-8 2-2172-16,-9-1-2285 0</inkml:trace>
  <inkml:trace contextRef="#ctx0" brushRef="#br1" timeOffset="77895.67">25657 12469 6635 0,'0'0'1260'0,"0"0"-963"16,0 0-297-16,0 0 0 15,0 0 0-15,6 53 0 0,-12-14 0 16,-2 6 0-16,4 0 0 0,4-7 0 16,6-1 0-16,4-4 0 0,3-6 0 15,-1-5 0-15,3-9 0 16,-1-11 0-16,0-6 0 0,3-13 0 16,0-12 0-16,1-8 0 0,1-5 0 15,-1-4 0-15,-1-5 0 0,-5 2 0 16,1 5 0-16,-5 9 0 0,0 7 0 15,-6 12 0-15,-2 7 0 0,0 7 0 16,0 2 0-16,-4 0 0 0,2 4-2846 16,2 3-1088-16</inkml:trace>
  <inkml:trace contextRef="#ctx0" brushRef="#br1" timeOffset="78270.46">25949 12689 8192 0,'0'0'0'16,"0"0"0"-16,49-54 0 0,-36 31 0 16,-5-2 0-16,-6-1 0 0,-2-1 0 15,-6 1 0-15,-3 2 0 16,1 7 0-16,2 8 0 0,0 5 0 16,0 4 0-16,-3 11 0 0,-5 14 0 15,-3 8 0-15,1 9 0 0,1 2 0 16,5-2 0-16,2-2 0 0,6-1 0 15,4-5-9-15,8-7-127 0,11-7 112 16,6-6 4-16,6-5 20 0,0-7 40 16,-2-2-28-16,-4-7-12 0,-5-3 0 15,-7-1-68-15,-7-4 68 0,-4 0 60 16,-2-2 85-16,-2 0-145 16,0-2 0-16,0-3 0 0,2-1 0 15,5 0 0-15,1-2 0 0,0 5 0 16,2 1 0-16,3 0 0 15,-3 2 0-15,-2-3 0 0,3 3 0 16,1-5 0-16,3 2 0 0,-3 4-997 16,0-2-2101-16</inkml:trace>
  <inkml:trace contextRef="#ctx0" brushRef="#br1" timeOffset="78795.2">26381 11953 6118 0,'0'0'485'0,"0"0"179"0,0 0-40 16,-5 39-428-16,5-1-91 0,-2 12-105 15,-2 7 0-15,-4 3 0 0,0 5 0 16,-1 5 0-16,-3 0 0 0,-4 4 0 15,-3-2 0-15,0-1 0 0,3-6 0 16,5-8 0-16,5-12 0 0,6-10 0 16,0-13 0-16,11-10 0 0,3-12 0 15,9-7 0-15,4-16 0 0,6-10 0 16,0-6 0-16,-6-6 0 16,-7 4 0-16,-9 3 0 0,-11 6 0 15,-11 9 0-15,-9 9 0 0,-9 9 0 16,-4 5 0-16,-2 10 0 15,-1 4 0-15,7 0 0 0,7 4 0 16,5-4-77-16,9 0-887 0,4-2 355 16,10-1-35-16,13-4-148 0,5-4 312 15,12 1 187-15,-8-4-491 16,-1 0-300-16</inkml:trace>
  <inkml:trace contextRef="#ctx0" brushRef="#br1" timeOffset="79114.25">26604 12694 4906 0,'0'0'2101'16,"31"-38"-1125"-16,-17 12-767 0,-5 1-209 16,-5-2 0-16,-4-2 0 0,-4 3 0 15,-5 5 0-15,-1 4 0 0,-2 10 0 16,-1 7 0-16,-1 6 0 16,-1 8 0-16,-3 10 0 0,1 2 0 15,5 4 0-15,1-1 0 0,7 0-9 16,4-1-139-16,6-3 12 15,7-2 60-15,3-5 52 0,3-2 0 16,4-4 24-16,-3-4 20 0,1-2-8 16,0-2-12-16,-3-4 12 0,-3 0 16 15,-5-4-28-15,-4 1 256 16,-2-4-167-16,-1-4-89 0,-1-6 0 16,0-3 0-16,0-3 0 0,4 2 0 15,4-1 0-15,1 0 0 0,1 3 0 16,0 3 0-16,3 1 0 0,-3 2 0 15,1 0 0-15,-1 3 0 0,5-1-497 16,-5 3-1616-16,0-1-1553 0</inkml:trace>
  <inkml:trace contextRef="#ctx0" brushRef="#br1" timeOffset="79741.57">27021 12459 7999 0,'0'0'193'0,"-33"-13"-193"16,9 7 0-16,-5 6 0 15,0 4 0-15,-2 10 0 0,4 6 0 16,2 5 0-16,4 5 0 0,9-1 0 16,4 0 0-16,8-2 0 0,6-6 0 15,8-3 0-15,9-6 0 16,4-5 0-16,6-6 0 0,4-3 0 16,0-9 0-16,-1-5 0 0,-8-5 0 15,-3 0 0-15,-4 0 0 0,-7 1 0 16,-3 3 0-16,-5 6 0 0,-6 7 0 15,0 2 0-15,0 2 0 0,0 5 0 16,-2 12 0-16,0 8 0 0,0 3 0 16,2 2 0-16,4-5 0 0,4-8 0 15,2-5 0-15,1-2 0 0,1-8 0 16,-1-2 0-16,-1-6 0 16,-2-6 0-16,0-3 0 0,3-4 0 15,-3-2 0-15,0-1 0 0,-1 2 0 16,-1 1 0-16,-2 4 0 15,0 2 0-15,0 6 0 0,-2 3 0 16,-2 4 0-16,2 2 0 0,2 14 0 16,1 8 0-16,1 5 0 0,-4 4 0 15,0-1 0-15,-2-3 0 16,0-1 0-16,0 0 0 0,0-8 0 16,2-7 0-16,2-6 0 0,4-6 0 15,3-2 0-15,3-10 0 0,1-4 0 16,-1-10 0-16,-4-5 0 0,-1-7 0 15,-5-8 0-15,2-3 0 0,-2-1 0 16,6 10 0-16,-1 12 0 0,-3 10 0 16,-2 10 0-16,-2 7 0 0,-2 3 0 15,0 13 0-15,6 13 0 0,1 7 0 16,1 7 0-16,-2-3 0 16,0-3 0-16,0 0 0 0,5-4 0 15,-3-4 0-15,2-6 0 0,-1-7 0 16,-5-6 0-16,0-5 0 15,-4-5 0-15,2-8-1221 0,-2-2-432 16,4-12-712-16</inkml:trace>
  <inkml:trace contextRef="#ctx0" brushRef="#br1" timeOffset="79941.5">27540 11973 6090 0,'0'0'1637'0,"0"0"-1172"0,0 0-465 0,0 0 0 16,0 0 0-16,0 0 0 0,17 50 0 15,-11-5 0-15,-2 8 0 0,2 10 0 16,3-1 0-16,-1 4 0 0,0 0 0 16,-4-1 0-16,-4-3 0 0,-8-1 0 15,-6-3 0-15,-9-6 0 0,0-7 0 16,4-13-1361-16,1-13-1109 0</inkml:trace>
  <inkml:trace contextRef="#ctx0" brushRef="#br1" timeOffset="80054.45">27371 12502 4205 0,'0'0'3987'0,"0"0"-3987"16,66-24 0-16,-23 19 0 0,5 3 0 15,1-3 0-15,-3-1 0 0,1-2 0 16,-5-1 0-16,1-1 0 16,1-1 0-16,-13 3-681 0,0-4-5886 0</inkml:trace>
  <inkml:trace contextRef="#ctx0" brushRef="#br1" timeOffset="80610.17">28700 12137 3573 0,'0'-42'1913'0,"-6"3"-1405"0,-5-1 121 16,-3 10-293-16,-7 4-68 16,1 3 188-16,-5 3-332 0,2 6-20 15,-4 1-28-15,0 3-68 0,0 5 20 16,1 3 72-16,1 2-48 0,0 9-35 15,2 5-17-15,2 4 0 16,5 4 0-16,4 8 0 0,7 2 0 16,5 7 0-16,9 6 0 0,5 4 0 15,3 3 0-15,3 2 0 0,1 2 0 16,-2 0 0-16,-5 0 0 16,1-1 0-16,-7 0 0 0,-4-4 0 15,-4-3 0-15,-4-4 0 0,-6-3 0 16,-3-8 0-16,-3-7 0 0,-5-6-69 15,4-7-1227-15,1-7-317 0</inkml:trace>
  <inkml:trace contextRef="#ctx0" brushRef="#br1" timeOffset="80755.17">28313 12505 6859 0,'0'0'4'0,"38"5"616"15,-7 2 89-15,6-1-709 0,2-1 0 16,2-4 0-16,-3-1 0 15,-1 0 0-15,2-6 0 0,-4 1 0 16,0-2 0-16,-6-1 0 0,-4 1-641 16,-10 2-748-16,-3 2-2633 0</inkml:trace>
  <inkml:trace contextRef="#ctx0" brushRef="#br1" timeOffset="80902.67">28760 12496 3125 0,'0'0'1184'0,"-17"35"-63"0,7-8 356 15,0 0-801-15,-3 1-172 0,1 0-399 16,1-2-105-16,5-6 0 0,2-5 0 15,4-5 0-15,0-5 0 0,4-3 0 16,5-3-769-16,3-15-120 0,2 1-1340 16,-1-10-1556-16</inkml:trace>
  <inkml:trace contextRef="#ctx0" brushRef="#br1" timeOffset="81011.27">28822 12270 5826 0,'4'-43'452'0,"4"13"457"15,-2 9 96-15,3 15-1005 0,-7 6 0 16,-2 0 0-16,0 6 0 0,2 7 0 15,-2 8 0-15,2 9-553 16,-2 3-271-16,0 1-941 0,0-8 284 16,0 3-220-16</inkml:trace>
  <inkml:trace contextRef="#ctx0" brushRef="#br1" timeOffset="81242.24">28803 12593 2465 0,'0'0'3049'16,"0"0"-2189"-16,33 38-195 0,-6-38 231 15,4-7-639-15,4-8-257 0,-2-5 0 16,-6-3 0-16,-4-3 0 0,-8-2 0 15,-9 0 0-15,-2 0 0 0,-6 4 0 16,-4 6 0-16,-3 6 0 0,-3 11 0 16,0 3 0-16,-3 14 0 0,-4 6 0 15,3 9 0-15,-1 7 0 0,3 2 0 16,6 1 0-16,6 0 0 16,2-8 0-16,14-2 0 0,9-7 0 15,4-10 0-15,6-4 0 0,2-10 0 16,-4-10 0-16,2-9-221 15,0-13-679-15,-10 6-1541 0,2-8-1581 0</inkml:trace>
  <inkml:trace contextRef="#ctx0" brushRef="#br1" timeOffset="81413.42">29347 11980 6110 0,'0'0'537'0,"0"0"447"0,0 0-423 15,0 0-561-15,-43 64 0 0,20-14 0 16,0 8 0-16,4 1 0 0,9-1 0 15,4 1 0-15,0-1 0 0,4-4 0 16,2-3 0-16,2-2 0 0,4-7 0 16,4-5-1173-16,-2-11-184 0,3-7-2036 15</inkml:trace>
  <inkml:trace contextRef="#ctx0" brushRef="#br1" timeOffset="81632.17">29496 12501 6474 0,'0'0'861'0,"-9"-48"-4"0,-1 24-857 16,2 7 0-16,0 5 0 0,-1 7 0 15,-1 6 0-15,-4 15 0 0,-5 9 0 16,-2 9 0-16,3 6 0 0,3 2 0 16,9-2 0-16,6-2 0 15,6-5 0-15,9-8 0 0,3-8 0 16,3-7 0-16,6-7 0 0,0-7 0 15,0-10 0-15,-1-11 0 0,-1-7-585 16,-8 6-700-16,-1-5-319 0</inkml:trace>
  <inkml:trace contextRef="#ctx0" brushRef="#br1" timeOffset="81771.17">29626 12046 6326 0,'0'0'889'0,"0"0"63"15,0 0-927-15,-10 36-25 0,1 8 0 16,-3 14 0-16,-3 9 0 0,5 1 0 15,2 0 0-15,0 3 0 16,3 0 0-16,1 1 0 0,2 1 0 16,0-2 0-16,-2-1 0 0,2-5-369 15,-2-16-1092-15,-4-7-4705 0</inkml:trace>
  <inkml:trace contextRef="#ctx0" brushRef="#br2" timeOffset="93220.91">15135 11051 1708 0,'0'0'0'0,"0"0"1553"0,0 0-769 15,0 0 265-15,0 0-313 0,0 0-168 16,0 0 129-16,0 0-337 0,0 0-52 16,-18-30 121-16,18 30-429 15,0 0 0-15,0 0 0 0,4 0 0 16,0 0 0-16,-2 3 0 0,2-1 0 16,3 3 0-16,-3 1 0 15,8 3 0-15,3 3 0 0,1 1 0 16,-1-1 0-16,1-3 0 0,-1 0 0 15,-3-2 0-15,2 0 0 0,-1 0 0 16,-3 0 0-16,0 0 0 0,1 0 0 16,-1-2 0-16,-2 2 0 0,-1-3 0 15,-3 0 0-15,4 2 0 0,-4 1 0 16,7-1 0-16,-5 2 0 0,4-3 0 16,-2 1 0-16,-1 0 0 0,-1-1 0 15,2 0 0-15,-2 1 0 16,0 1 0-16,1-1 0 0,1 0 0 15,-2 0 0-15,0 0 0 0,3-1 0 16,-3 0 0-16,0 1 0 0,0 0 0 16,-2-2 0-16,2-1 0 15,3 1 0-15,-7 0 0 0,6 1 0 16,-2-2 0-16,0 1 0 0,-1 1 0 16,1-1 0-16,4 2 0 15,-4-2 0-15,3 2 0 0,-3-2 0 16,0 0 0-16,2 0 0 0,-2 0 0 15,-1-1 0-15,1 1 0 0,0 0 0 16,4 2 0-16,1 2 0 0,3 0 0 16,-1 0 0-16,-3-1 0 0,-2-1 0 15,3 0 0-15,-5 0 0 0,0-1 0 16,4 2 0-16,-4-3 0 0,3 1 0 16,3 1 0-16,-2 0 0 15,1-1 0-15,5 2 0 0,-5-2 0 16,-3-2 0-16,2 2 0 0,-4-2 0 15,1 1 0-15,3 1 0 0,0-1 0 16,-3 0 0-16,3 2 0 16,-2 0 0-16,2-1 0 0,-1 0 0 15,-1-1 0-15,-2 1 0 0,0-3 0 16,-1 2 0-16,1-1 0 0,2 1 0 16,-2-2 0-16,0 3 0 15,1-2 0-15,-3 1 0 0,6 0 0 16,-4 0 0-16,3 0 0 0,-3 1 0 15,0-3 0-15,4 3 0 0,-1-3 0 16,-1 2 0-16,0-2 0 0,-2 0 0 16,5 1 0-16,-5-2 0 0,2 1 0 15,0 2 0-15,1-3 0 0,-3 2 0 16,4 0 0-16,5 2 0 0,-3 1 0 16,5 1 0-16,-3 0 0 15,3-1 0-15,-3 2 0 0,1-2 0 16,-3 2 0-16,4-1 0 0,-1-1 0 15,-5-1 0-15,7 0 0 0,-7 0 0 16,1-3 0-16,-1 3 0 16,0-1 0-16,5 0 0 0,-5 1 0 15,2 1 0-15,3 0 0 0,-3 2 0 16,-1-1 0-16,3 1 0 0,-2 2 0 16,-1-3 0-16,-1 0 0 15,5 0 0-15,-5-2 0 0,-4 1 0 16,0-3 0-16,3 0 0 0,-3 0 0 15,0 1 0-15,4 2 0 0,7 1 0 16,-5 2 0-16,1 0 0 0,1-2 0 16,-1 0 0-16,-3 0 0 0,0 1 0 15,5-1 0-15,-5 0 0 0,0 0 0 16,1-2 0-16,-5-1 0 0,4 1 0 16,-4 1 0-16,5-2 0 15,-1 0 0-15,-4 0 0 0,-2-2 0 16,3 2 0-16,3 0 0 0,-2 0 0 15,3 2 0-15,-3-2 0 16,0 0 0-16,2 3 0 0,3 0 0 16,-3 1 0-16,5-1 0 0,-5-1 0 15,-4-3 0-15,0 0 0 0,-1 0 0 16,1 0 0-16,0 0 0 16,2 0 0-16,-2 1 0 0,1-3 0 15,-3 3 0-15,2-1 0 0,4 1 0 16,-6-1 0-16,3 1 0 0,3 1 0 15,-4 0 0-15,2-1 0 0,-1 1 0 16,-1 1 0-16,2 0 0 0,-2-2 0 16,1 1 0-16,3 0 0 0,-4 0 0 15,4-1 0-15,1 1 0 0,-3 0 0 16,2 1 0-16,-3 0 0 0,-1-1 0 16,2 0 0-16,2 0 0 15,-1 2 0-15,1 2 0 0,0-2 0 16,1 0 0-16,-3 0 0 0,-2-1 0 15,4 1 0-15,3 1 0 16,-3 0 0-16,0-1 0 0,1 0 0 16,-1-1 0-16,0 2 0 0,7-1 0 15,-3 0 0-15,-3 0 0 0,3-1 0 16,-1 2 0-16,-3 0 0 0,7 0 0 16,-3-1 0-16,1 3 0 0,1 0 0 15,-4 1 0-15,7-2 0 16,-7 2 0-16,7 0 0 0,-2-2 0 15,-5 2 0-15,7-3 0 0,-3 2 0 16,-3-3 0-16,7 2 0 0,-3 0 0 16,1 0 0-16,-1 1 0 0,-1-2 0 15,3 0 0-15,-7 2 0 0,5-3 0 16,-3 0 0-16,1 0 0 0,-3-2 0 16,-1 1 0-16,-1-2 0 15,0 2 0-15,3-1 0 0,-3-1 0 16,0-1 0-16,1 2 0 15,-3-2 0-15,2 2 0 0,1-1 0 0,-1 0 0 16,-2 1 0-16,3 1 0 16,-3 0 0-16,-2 0 0 0,4-2 0 15,-5-1 0-15,1-1 0 0,-2 1 0 16,4 0 0-16,-4 2 0 16,7-2 0-16,-5 0 0 0,-2 1 0 15,6-2 0-15,1 5 0 0,-5-3 0 16,4-1 0-16,1 3 0 0,-1 0 0 15,6 2 0-15,-1 0 0 0,-1-1 0 16,-1 0 0-16,-3 0 0 0,5-1 0 16,-3 0 0-16,2 0 0 0,-1-2 0 15,-3 2 0-15,5-1 0 0,-1 2 0 16,-2-1 0-16,3-1 0 16,-3 1 0-16,3-2 0 0,-3 1 0 15,1 1 0-15,-1 0 0 0,5 1 0 16,-7-1 0-16,4 0 0 15,1 1 0-15,-3-1 0 0,-1 0 0 16,3 0 0-16,-6 0 0 0,1-1 0 16,1 0 0-16,0 0 0 0,3 1 0 15,1 0 0-15,-1 1 0 0,-3-2 0 16,0 0 0-16,1-2 0 16,-1 2 0-16,0-3 0 0,1 2 0 15,3 2 0-15,-2 0 0 0,3 1 0 16,-3 0 0-16,3-1 0 0,-5 1 0 15,5 0 0-15,-3-1 0 0,-2 0 0 16,5 1 0-16,-5-2 0 0,-4 0 0 16,5-2 0-16,-5 1 0 0,4 0 0 15,1 2 0-15,3-1 0 0,-2 1 0 16,-3-1 0-16,3 0 0 16,-2 0 0-16,1-1 0 0,-1 1 0 15,0-3 0-15,1 4 0 0,-1-1 0 16,-4-1 0-16,3 0 0 15,-1 0 0-15,-4-2 0 0,2 2 0 0,2-1 0 16,-1 0 0-16,-1 0 0 16,2 1 0-16,0-1 0 0,1 1 0 15,-3-1 0-15,4 2 0 0,1-1 0 16,-1-1 0-16,0 2 0 0,-4 0 0 16,5-2 0-16,-1 3 0 15,5 0 0-15,-5-2 0 0,-4 0 0 16,0 1 0-16,5 0 0 0,-1 1 0 15,0-2 0-15,1 0 0 0,-1 0 0 16,-4-1 0-16,0-1 0 0,-2 0 0 16,3 0 0-16,1 2 0 0,2-1 0 15,3 3 0-15,1 0 0 0,1-1 0 16,-3 1 0-16,-2-2 0 16,1 0 0-16,-1-1 0 0,-4 0 0 15,3-2 0-15,-3 3 0 0,0-2 0 16,4 1 0-16,1-1 0 15,-1 1 0-15,4 1 0 0,-1-1 0 16,-3 1 0-16,5 1 0 0,-5-1 0 16,2 1 0-16,-1 0 0 0,-1 0 0 15,4-1 0-15,-3 0 0 0,1 1 0 16,-1 0 0-16,-1-1 0 0,4 1 0 16,-3-1 0-16,-1-1 0 15,0 2 0-15,1-2 0 0,1 1 0 16,-2 0 0-16,1-1 0 0,-1 1 0 15,0 0 0-15,3 0 0 0,-3 1 0 16,3-1 0-16,-1 0 0 0,-2 0 0 16,5-1 0-16,-3 1 0 0,-1-1 0 15,-1 1 0-15,4-1 0 16,-1 1 0-16,1-2 0 0,-1 1 0 16,-1 0 0-16,-2 1 0 0,3-2 0 15,-3 2 0-15,0-3 0 0,1 1 0 16,1-1 0-16,-2 2 0 15,1-2 0-15,-1-1 0 0,0 1 0 0,1 1 0 16,-1-1 0-16,5 1 0 16,-5-1 0-16,2 1 0 0,3 0 0 15,-5 0 0-15,3 0 0 0,-3 0 0 16,0-1 0-16,-1 0 0 0,-3 0 0 16,0 0 0-16,2 1 0 15,0-1 0-15,1 0 0 0,-1 0 0 16,0 1 0-16,3 1 0 0,-5-1 0 15,4 1 0-15,0-2 0 0,1 1 0 16,1-1 0-16,1 2 0 0,-1-1 0 16,5 0 0-16,-1 1 0 0,-4-2 0 15,1 2 0-15,-3-1 0 0,5 1 0 16,-3-1 0-16,-2 1 0 16,1-1 0-16,-1 0 0 0,5 0 0 15,-5 0 0-15,0-2 0 0,1 2 0 16,-1-1 0-16,2 0 0 15,-3-1 0-15,-3 1 0 0,0 1 0 16,0-2 0-16,5 2 0 0,-3-1 0 16,-2-1 0-16,0 1 0 0,5-1 0 15,-1 2 0-15,-2-2 0 0,-2 0 0 16,1 1 0-16,-1 0 0 0,2-1 0 16,0 1 0-16,-4-1 0 15,7 0 0-15,-3 1 0 0,0-1 0 16,1 2 0-16,1-2 0 0,-2 0 0 15,3 1 0-15,-3-1 0 0,2 1 0 16,0 0 0-16,-1 0 0 0,-1 0 0 16,2-1 0-16,-3 1 0 0,3-1 0 15,4 1 0-15,-5-1 0 16,3 0 0-16,0 0 0 0,3 0 0 16,3 0 0-16,1 0 0 0,-4 2 0 15,-3-1 0-15,4-1 0 0,-5 1 0 16,3 1 0-16,1-2 0 15,-5 0 0-15,3 0 0 0,-1 1 0 16,0 0 0-16,1 0 0 0,1-1 0 16,-1 1 0-16,-3 0 0 0,4 0 0 15,-3 0 0-15,3-1 0 0,-1 2 0 16,-3-2 0-16,2 1 0 0,-1 0 0 16,1-1 0-16,0 2 0 15,-1-2 0-15,-1 1 0 0,3 0 0 16,-3-1 0-16,0 0 0 0,-2 0 0 15,3 0 0-15,-1 0 0 0,3 0 0 16,5 0 0-16,-5 0 0 0,1 0 0 16,-2 0 0-16,3 0 0 0,-1 1 0 15,3 0 0-15,-5-1 0 0,5 0 0 16,-3 0 0-16,3 0 0 16,-3 0 0-16,3 1 0 0,-7-1 0 15,7 1 0-15,-3-1 0 0,-1 1 0 16,1-1 0-16,1 0 0 0,-1 1 0 15,3 0 0-15,-5 1 0 16,9-1 0-16,-5 2 0 0,1-2 0 16,1 2 0-16,-1-2 0 0,-1 2 0 15,3-1 0-15,0 0 0 0,-3-2 0 16,-1 1 0-16,3-1 0 0,1 0 0 16,-5 0 0-16,3 0 0 15,1 0 0-15,-1 0 0 0,2 0 0 16,-5 0 0-16,7 0 0 0,-3 1 0 15,-1-1 0-15,-1 1 0 0,1-1 0 16,2 0 0-16,-5 2 0 0,0-2 0 16,3 0 0-16,-3 0 0 0,1 0 0 15,-3-2 0-15,3 1 0 0,-3 1 0 16,3-1 0-16,-3 1 0 16,0 0 0-16,1 0 0 0,-3 0 0 15,5 1 0-15,-3-1 0 0,-2 1 0 16,5-1 0-16,-3 0 0 0,1 0 0 15,-1 2 0-15,1-2 0 16,1 0 0-16,-4 0 0 0,7 0 0 16,-7 0 0-16,5 0 0 0,-3 0 0 15,0 0 0-15,1 0 0 0,1 0 0 16,-1 0 0-16,1 0 0 0,1 0 0 16,-3 2 0-16,3-1 0 15,-3 0 0-15,4 0 0 0,-3-1 0 16,1 0 0-16,-1 0 0 0,-1 0 0 15,5 0 0-15,-5 0 0 0,3 0 0 16,-1 0 0-16,-4-1 0 0,7 1 0 16,-1 0 0-16,-1 0 0 0,-5 0 0 15,9 1 0-15,-5 0 0 16,1 0 0-16,-1-1 0 0,1 1 0 16,-3-1 0-16,1 0 0 0,-1 0 0 15,-2 1 0-15,-1-1 0 0,-3 0 0 16,0 0 0-16,2 1 0 15,3 0 0-15,3-1 0 0,1 0 0 16,-3 1 0-16,2-1 0 0,-3 0 0 16,-1 1 0-16,2-1 0 0,-1 0 0 15,-1 0 0-15,0 0 0 0,1 0 0 16,1 0 0-16,-1 0 0 0,-3 0 0 16,2 0 0-16,0 1 0 15,1 0 0-15,-1 0 0 0,3 1 0 16,-1-1 0-16,0-1 0 0,3 2 0 15,-3-1 0-15,1 0 0 0,-1-1 0 16,0 1 0-16,1-1 0 0,-1 1 0 16,1 0 0-16,-3 0 0 0,2 1 0 15,1-2 0-15,-1 1 0 0,-1 1 0 16,5-1 0-16,-4 1 0 16,1 0 0-16,1 0 0 0,-1-1 0 15,3 1 0-15,-1 0 0 0,-1-1 0 16,-1 2 0-16,1-3 0 15,1 3 0-15,-3-3 0 0,-2 2 0 16,3-1 0-16,-1 0 0 0,-2 1 0 16,3-1 0-16,-1 0 0 0,3 1 0 15,-5 1 0-15,2-1 0 0,-1-1 0 16,-1 0 0-16,0 0 0 16,1-1 0-16,-1 0 0 0,0 0 0 15,-1 1 0-15,1-1 0 0,0 1 0 16,1 0 0-16,-3-1 0 0,2 0 0 15,1 1 0-15,-1-1 0 0,0 0 0 16,1 0 0-16,-1-1 0 0,2 0 0 16,1 1 0-16,-1 0 0 0,-1 0 0 15,3-1 0-15,-2 1 0 16,1 0 0-16,-1 0 0 0,1 2 0 16,1 1 0-16,-1-2 0 0,1 2 0 15,-2-2 0-15,1 1 0 0,-1-1 0 16,-1 0 0-16,1 0 0 15,0 0 0-15,-1 0 0 0,1-1 0 16,0 1 0-16,1-1 0 0,-3 0 0 16,5 1 0-16,-3-1 0 0,-2 1 0 15,5-1 0-15,-3 0 0 0,1 0 0 16,1 0 0-16,-1 0 0 0,-1 0 0 16,-2 0 0-16,3 0 0 15,-3 0 0-15,2 0 0 0,-1 0 0 16,-1 0 0-16,3 0 0 0,-3 0 0 15,-4 0 0-15,4 0 0 0,3 0 0 16,-3 0 0-16,3 0 0 0,-3 0 0 16,2 3 0-16,-1-2 0 0,-1 0 0 15,0 2 0-15,1-1 0 16,-1-1 0-16,-4-1 0 0,-2 1 0 16,0 0 0-16,-4 0 0 0,0-1 0 15,-8-2 0-15,0 0 0 0,-23-6-969 0</inkml:trace>
  <inkml:trace contextRef="#ctx0" brushRef="#br2" timeOffset="95661.45">16897 10397 5014 0,'0'0'664'0,"0"0"273"15,0 0-341-15,0 0-36 0,0 0-139 16,0 0-421-16,-11-37 0 15,7 33 0-15,-2 2 0 0,0 2 0 16,-13 6 0-16,-8 8 0 0,-6 8 0 16,-8 8 0-16,-7 9 0 15,-10 5 0-15,1 6 0 0,3 2 0 16,2 1 0-16,7 2 0 0,1 2 0 16,7 1 0-16,2-2 0 15,4-3 0-15,4-4 0 0,0-5 0 16,0-2 0-16,2-3 0 0,-1-3 0 15,-5-3 0-15,0-5 0 0,2-4 0 16,0-4 0-16,6-3 0 0,2-5 0 16,7-3 0-16,8-5 0 0,2-2 0 15,-3-2 0-15,5-3 0 0,-2-7 0 16,4-6 0-16,0-6 0 0,0-4 0 16,0-2 0-16,0-3 0 15,0-1 0-15,0-3 0 0,-4 1 0 16,2 3 0-16,-6 2 0 0,1 5 0 15,3 5 0-15,2 8 0 0,-2 5 0 16,4 5 0-16,0 1 0 0,-4 0 0 16,4 7 0-16,0 8 0 15,0 9 0-15,8 7 0 0,-2 6 0 16,5 0 0-16,-1-3 0 0,3-1 0 16,-3-2 0-16,-2-1 0 15,-2-3 0-15,-6-2 0 0,0-3 0 16,0 0 0-16,0-6 0 0,0-5 0 15,0-6 0-15,4-3 0 0,3-2 0 16,15-5 0-16,14-11 0 0,15-10 0 16,9-7 0-16,2-2 0 0,-4 1 0 15,0-1 0-15,6-1 0 0,-19 8-441 16,-1-7-2196-16</inkml:trace>
  <inkml:trace contextRef="#ctx0" brushRef="#br2" timeOffset="96151.21">17105 9294 4157 0,'0'0'1913'0,"0"0"-984"0,0 0-277 16,0 0-132-16,0 0-499 0,0 0-21 15,0 0 0-15,-10 58 0 0,10-7 0 16,0 7 0-16,0 2 0 15,0-4 0-15,0 6 0 0,0 0 0 16,-4-1 0-16,-6 1 0 0,-1-8 0 16,-3-5 0-16,3-7 0 0,-1-13 0 15,6-10-205-15,2-10-1135 0,0-7-2494 0</inkml:trace>
  <inkml:trace contextRef="#ctx0" brushRef="#br2" timeOffset="96350.39">16866 9641 4229 0,'0'0'2390'16,"0"0"-1654"-16,0 0-192 0,0 0-251 15,51 0-293-15,-28 0 0 16,2-1 0-16,8-4 0 0,6-2 0 16,0-1 0-16,9 1 0 0,-2 0 0 15,-3 1 0-15,-6 0-449 0,-12 5-1880 16,-11-3-2313-16</inkml:trace>
  <inkml:trace contextRef="#ctx0" brushRef="#br2" timeOffset="96629.52">17384 9735 6955 0,'0'0'1237'15,"0"0"-1237"-15,-35-40 0 0,15 29 0 16,1 5 0-16,0 6 0 15,-1 5 0-15,3 11 0 0,3 7 0 16,1 7 0-16,3 3 0 0,10 4 0 16,4 1 0-16,9-2 0 0,3-1 0 15,5-9 0-15,-1-7 0 16,11-7 0-16,-4-10 0 0,4-6 0 16,4-11 0-16,-8-8 0 0,-6-4 0 15,-9-4 0-15,-5-1 0 0,-7-1 0 16,0 1 0-16,-13-2 0 15,3-1 0-15,0 1 0 0,-1 1 0 16,7 8-1329-16,-2 0-456 0</inkml:trace>
  <inkml:trace contextRef="#ctx0" brushRef="#br2" timeOffset="96848.32">17678 9303 6534 0,'0'0'897'16,"0"0"-136"-16,0 0-761 0,0 0 0 16,0 0 0-16,-29 33 0 0,27 14 0 15,-6 12 0-15,8 5 0 0,-2-5 0 16,2 2 0-16,-4 0 0 16,4-1 0-16,-5-3 0 0,-1-4 0 15,0-3 0-15,-8-11-813 0,3-13-1168 16,1-8-1040-16</inkml:trace>
  <inkml:trace contextRef="#ctx0" brushRef="#br2" timeOffset="96972.07">17537 9731 5598 0,'0'0'584'0,"62"-34"73"0,-24 16 279 16,-5 4-784-16,-2 2-152 0,2 2-56 15,-2 0-552-15,-4 4-365 0,-7 1-2524 16</inkml:trace>
  <inkml:trace contextRef="#ctx0" brushRef="#br2" timeOffset="97223.99">17843 9635 6667 0,'0'0'692'0,"-49"16"-72"15,20-4-407-15,2 2-213 16,0 5 0-16,6 0 0 0,5 1 0 16,6 1 0-16,5-2 0 0,5-1 0 15,9-1 0-15,3-5 0 0,9-5 0 16,6-5 0-16,-1-4 0 15,-1-8 0-15,2-2 0 0,-6-2 0 16,0 0 0-16,-7 0 0 0,-2 1 0 16,-5 1 0-16,-3 5 0 0,0 3 0 15,-4 2 0-15,2 2 0 0,-2 4 0 16,0 11 0-16,0 6 0 0,4 6 0 16,0 1 0-16,2-5 0 0,5-5 0 15,-1-6 0-15,5-5 0 0,-3-3 0 16,4-6 0-16,1-8-953 15,-5-1-1492-15,-3-4-817 0</inkml:trace>
  <inkml:trace contextRef="#ctx0" brushRef="#br2" timeOffset="97423.53">18085 9204 4950 0,'0'0'2753'0,"0"0"-2264"15,0 0-489-15,0 0 0 0,4 34 0 16,-8 10 0-16,-2 13 0 0,-4 5 0 15,10 2 0-15,0 2 0 16,4 4 0-16,6 1 0 0,1 0 0 16,-5-2 0-16,4-8 0 0,-6-9 0 15,2-8 0-15,1-11 0 0,-3-13 0 16,0-9-2026-16,2-11-1583 0</inkml:trace>
  <inkml:trace contextRef="#ctx0" brushRef="#br2" timeOffset="100154.31">18945 9417 1724 0,'0'0'2726'0,"10"-46"-1458"15,-10 22-536-15,-4 3-83 0,-2-2 267 16,-8 1-739-16,1-2-177 15,-5 2 0-15,-1 0 0 0,-2 1 0 16,-3 1 0-16,3 1 0 0,0 4 0 16,5 5 0-16,-1 7 0 0,1 4 0 15,-3 13 0-15,3 7 0 0,-5 12 0 16,-2 9 0-16,4 6 0 16,3 4 0-16,10 2 0 0,6-1 0 15,4 0 0-15,8-2 0 0,5-2 0 16,4-1 0-16,3-2 0 15,-1 0 0-15,2-2 0 0,-9-2 0 16,1-3-205-16,-9-5-103 0,0-4-468 16,-5-5 63-16,-3-6-15 0,0-8-1065 15,-3-5-456-15</inkml:trace>
  <inkml:trace contextRef="#ctx0" brushRef="#br2" timeOffset="100305.81">18594 9793 6058 0,'0'0'412'16,"0"0"369"-16,0 0-25 0,47 1-571 16,-16-1-185-16,0-2 0 0,-2-4 0 15,0 1 0-15,2-2 0 16,2-1 0-16,0-4 0 0,0-2-225 16,-6 1-799-16,-6 2-1309 0,-5 3 144 0</inkml:trace>
  <inkml:trace contextRef="#ctx0" brushRef="#br2" timeOffset="100439.46">18995 9669 4333 0,'0'0'1409'0,"0"0"-364"16,-23 48-489-16,13-15-168 0,6 3 52 16,-3-3-419-16,5 3-21 0,0-4 0 15,4-5 0-15,4-3 0 0,1-9 0 16,7-5-169-16,-1-9-575 0,-5-2-1401 16,-2-17-1129-16</inkml:trace>
  <inkml:trace contextRef="#ctx0" brushRef="#br2" timeOffset="100540.53">19061 9339 6490 0,'0'0'377'16,"0"0"571"-16,0 0-600 0,0 0-319 15,0 0-29-15,0 0 0 0,0 0-393 16,6 44-1680-16,-6-18-624 0</inkml:trace>
  <inkml:trace contextRef="#ctx0" brushRef="#br2" timeOffset="100830.22">19098 9925 6358 0,'0'0'481'0,"0"0"287"0,0 0-183 15,56-35-585-15,-31 10 0 0,-3-2 0 16,-3-1 0-16,-2-4 0 0,-7-1 0 16,-6-1 0-16,-4 5 0 0,0 5 0 15,-2 10 0-15,-2 6 0 0,-2 8 0 16,-9 3 0-16,-1 16 0 0,-9 6 0 15,4 8 0-15,5 4 0 16,5-4 0-16,1 0 0 0,10-1 0 16,4-6 0-16,9-3 0 0,5-9 0 15,9-7 0-15,4-3 0 16,2-4 0-16,4-6 0 0,1-5 0 16,-7-1 0-16,-5-5-933 0,-7 3-824 15,-7-1-1072-15</inkml:trace>
  <inkml:trace contextRef="#ctx0" brushRef="#br2" timeOffset="101092.41">19470 9151 6282 0,'0'0'44'15,"0"0"813"-15,0 0-217 0,0 0-271 16,0 0-369-16,0 0 0 0,0 0 0 16,4 52 0-16,-4 8 0 0,0 10 0 15,2 0 0-15,-2-5 0 0,7-1 0 16,-3-2 0-16,-2-1 0 16,2-5 0-16,2-5 0 0,-2-4 0 15,5-7 0-15,-3-8-25 0,-2-12-1307 16,-2-8-393-16</inkml:trace>
  <inkml:trace contextRef="#ctx0" brushRef="#br2" timeOffset="101340.45">19708 9589 6202 0,'0'0'905'0,"-17"-40"-381"0,9 27 37 16,2 7-561-16,4 3 0 0,-4 2 0 15,-5 1 0-15,-7 12 0 16,1 10 0-16,-3 7 0 0,9 8 0 16,7 1 0-16,4-3 0 0,4-1 0 15,4-5 0-15,7-5 0 16,-1-4 0-16,3-7 0 0,2-6 0 16,-1-4 0-16,3-7 0 0,-3-9 0 15,1-8 0-15,0-9 0 0,-7 5-937 16,-4-1-812-16</inkml:trace>
  <inkml:trace contextRef="#ctx0" brushRef="#br2" timeOffset="101510.68">19766 9172 8167 0,'0'0'25'0,"-13"48"-25"0,5-7 0 16,6 10 0-16,0 11 0 0,2 5 0 15,0 5 0-15,4 6 0 0,0 0 0 16,2 0 0-16,5-1 0 0,-1-4 0 15,0-3 0-15,1-7 0 16,-1-18-917-16,-4-9-2161 0</inkml:trace>
  <inkml:trace contextRef="#ctx0" brushRef="#br2" timeOffset="118724.34">19121 12211 2257 0,'0'0'2485'16,"0"0"-1285"-16,0 0-752 0,0 0-119 15,0 0 87-15,0 0-140 16,-6 64-16-16,2-22 72 0,-5 6-260 16,3 5 20-16,-2 7-67 0,2 10-25 15,-1 8 0-15,-1 10 0 0,2 5 0 16,0 5 0-16,2 4 0 0,-1 2 0 16,3 8 0-16,-2 1 0 15,0 2 0-15,2 0 0 0,-2-1 0 16,2-1 0-16,-2-2 0 0,0-3 0 15,4-5 0-15,0-2 0 0,0-5 0 16,-2-1 0-16,-3-2 0 0,-1-6 0 16,-2-4 0-16,-2-5 0 15,-1-7 0-15,-5-3 0 0,1-8 0 0,-1-10 0 16,-1-6 0-16,3-10 0 16,3-9 0-16,5-7 0 0,0-7 0 15,6-7 0-15,0 0 0 0,0-1-77 16,0 0-1259-16,4-2 315 15,-2-1-3-15,6-6-3414 0</inkml:trace>
  <inkml:trace contextRef="#ctx0" brushRef="#br2" timeOffset="119800.32">17901 14518 3657 0,'0'0'1757'0,"0"0"-1445"15,0 0 356-15,0 0 29 0,0 0-109 0,0 0-75 16,0 0-513-16,0 0 0 16,58-27 0-16,-8 13 0 0,6 1 0 15,-1-3 0-15,3 2 0 0,6 1 0 16,2 0 0-16,3 2 0 0,-3 3 0 15,-4 1 0-15,-8 2 0 16,-9 4 0-16,-4 1 0 0,-10 0 0 16,-10 4 0-16,-11 1 0 0,-7 3 0 15,-3 1-197-15,-5-2-1460 0,-1 0-83 16,-4-4-533-16</inkml:trace>
  <inkml:trace contextRef="#ctx0" brushRef="#br2" timeOffset="120554.98">18147 14218 4698 0,'0'0'868'0,"52"-21"-460"0,-29 10 193 0,-9 4 83 15,-4 1-348-15,1 2-144 0,-5 2 40 16,0-1-140-16,9 0-11 0,9 1-81 15,-1 2 0-15,4 0 0 0,-2 0 0 16,-9 3 0-16,5 1 0 0,-11 0 0 16,1 6 0-16,-9 3 0 0,-8 5 0 15,-11 2 0-15,-16 3 0 16,-12 1 0-16,-9 2 0 0,-8 3 0 16,0 2 0-16,-2-2 0 0,-9 1 0 15,3 1 0-15,2-1 0 0,6-2 0 16,10-3 0-16,13-4 0 0,14-2 0 15,11-3 0-15,14 0 0 16,8 1 0-16,19 0 0 0,16-1 0 16,15 1 0-16,19-3 0 0,3 0 0 15,7-1 0-15,-6 0 0 16,-7 2 0-16,-12 0 0 0,-14 0 0 16,-15 3 0-16,-15-7-561 0,-7-4-3657 0</inkml:trace>
  <inkml:trace contextRef="#ctx0" brushRef="#br2" timeOffset="121377.31">15073 14765 1924 0,'0'0'3666'0,"0"0"-2830"0,0 0 201 16,0 0-308-16,0 0-729 0,0 0 0 16,0 0 0-16,5 40 0 0,-10-1 0 15,1 6 0-15,4-6 0 0,0-4 0 16,0-3 0-16,4-6 0 0,-4-7 0 15,7-7 0-15,-1-8-361 0,-2-5-2684 0</inkml:trace>
  <inkml:trace contextRef="#ctx0" brushRef="#br2" timeOffset="121519.08">15042 14259 6350 0,'0'0'321'0,"0"0"-321"15,0 0 0-15,0 0-4 16,-4 45 0-16,15-13-597 0,-3-4-947 16,-2-3-1334-16</inkml:trace>
  <inkml:trace contextRef="#ctx0" brushRef="#br2" timeOffset="121765.13">15179 14947 5390 0,'0'0'1909'16,"0"0"-1089"-16,0 0-747 0,6-50-73 16,4 14 0-16,7-6 0 0,2-1 0 15,-3 3 0-15,9 6 0 16,-2 6 0-16,-3 11 0 0,3 10 0 16,-4 7 0-16,-3 11 0 0,1 10 0 15,-9 7 0-15,-2 3 0 0,-4 5 0 16,-2 1 0-16,4 0 0 15,1-5 0-15,-3-3 0 0,6-6 0 16,-2-8 0-16,4-11 0 0,1-1-237 16,-5-9-1988-16</inkml:trace>
  <inkml:trace contextRef="#ctx0" brushRef="#br2" timeOffset="122170">16051 14730 1816 0,'0'0'4751'16,"-23"-36"-3975"-16,9 21-116 0,0 6-471 16,-3 4-189-16,5 5 0 0,-3 1 0 15,1 11 0-15,3 7 0 0,1 9 0 16,0 8 0-16,-1 4 0 0,3 3 0 15,4-3 0-15,4 0 0 0,4-6 0 16,4-7 0-16,5-5 0 0,3-9 0 16,1-8 0-16,6-6 0 15,1-13 0-15,3-11 0 0,-6 1-1193 16,0-10-4814-16</inkml:trace>
  <inkml:trace contextRef="#ctx0" brushRef="#br2" timeOffset="122341.06">16109 14334 7039 0,'0'0'276'16,"-16"45"48"-16,5-8 229 0,1 2-553 15,6 8 0-15,4 2 0 0,0 4 0 16,0 2 0-16,4 2 0 16,2 0 0-16,2-4 0 0,-1-4-373 15,-1-15-771-15,-2-5-725 0</inkml:trace>
  <inkml:trace contextRef="#ctx0" brushRef="#br2" timeOffset="122899.18">16250 14657 6967 0,'0'0'960'0,"-17"40"-695"0,9-8-265 15,-3 4 0-15,1 5 0 0,0 0 0 16,4-1 0-16,6-5 0 0,0-4 0 15,4-1 0-15,2-8 0 0,4-5 0 16,5-8-81-16,-7-5-1083 0,0-5-2574 16</inkml:trace>
  <inkml:trace contextRef="#ctx0" brushRef="#br2" timeOffset="123007.02">16246 14426 6394 0,'0'0'501'0,"0"0"63"15,0 0-364-15,0 0-124 16,0 0-76-16,0 0-40 0,0 0-500 16,0 0-277-16,0 0-2160 0</inkml:trace>
  <inkml:trace contextRef="#ctx0" brushRef="#br2" timeOffset="123240.42">16330 14998 2409 0,'0'0'2297'0,"0"0"-1241"0,4-58-251 15,3 27 219-15,1-2-528 0,2-1-391 0,-2 0-105 16,3 6 0-16,-1 7 0 16,-6 4 0-16,2 4 0 0,-1 1 0 15,-3 4 0-15,0 1 0 0,0 2 0 16,-2 1 0-16,4 1-1525 15,0-4-789-15</inkml:trace>
  <inkml:trace contextRef="#ctx0" brushRef="#br2" timeOffset="123490.46">16471 14892 2020 0,'0'0'3394'0,"0"0"-1961"15,51-13-641-15,-22-4-239 0,-4-4-553 16,-2-1 0-16,-4 0 0 0,-9-2 0 15,-4 3 0-15,-6-2 0 0,0 2 0 16,-4 4 0-16,2 4 0 0,-6 7 0 16,-1 4 0-16,-3 7 0 0,-7 8 0 15,-1 7 0-15,1 5 0 16,0 3 0-16,5 4 0 0,0 1 0 16,7-1 0-16,5-1 0 0,4 0 0 15,5-4 0-15,11-2-321 0,1-6-135 16,6-6-585-16,-5-6-103 15,5-6-465-15</inkml:trace>
  <inkml:trace contextRef="#ctx0" brushRef="#br2" timeOffset="123690.93">16893 14740 6446 0,'0'0'1013'15,"0"0"-633"-15,-40-11-27 0,26 17-353 16,-7 7 0-16,0 9 0 0,7 8 0 15,-3 2 0-15,7 4 0 0,4 1 0 16,2-4 0-16,8-4 0 0,10-5 0 16,3-5 0-16,6-8 0 15,1-9 0-15,7-2 0 0,3-12 0 0,1-10 0 16,2-8-341-16,-10 4-779 16,-7-5-3455-16</inkml:trace>
  <inkml:trace contextRef="#ctx0" brushRef="#br2" timeOffset="123861.41">17064 14230 7215 0,'0'0'977'0,"0"0"-977"0,-8 43 0 16,6-6 0-16,2 11 0 16,-4 9 0-16,4 6 0 0,0 4 0 15,0 6 0-15,4 0 0 0,-4 1 0 16,-4 0 0-16,2-1 0 0,-7-19-1189 15,5-7-1705-15</inkml:trace>
  <inkml:trace contextRef="#ctx0" brushRef="#br2" timeOffset="124017.19">16969 14816 8192 0,'0'0'0'0,"60"-35"0"16,-23 20 0-16,2 4 0 15,1 1 0-15,1 1 0 0,2 2 0 16,-7 1 0-16,-1-1-173 0,-13 1-1936 16,-1-1-2037-16</inkml:trace>
  <inkml:trace contextRef="#ctx0" brushRef="#br2" timeOffset="124640.66">15553 15858 2132 0,'0'0'2802'0,"0"0"-881"0,0-47-909 0,-10 31-687 15,-11-2-325-15,-6 1 0 0,0-2 0 16,-6 3 0-16,-2-2 0 15,-2 4 0-15,6 2 0 0,0 6 0 16,4 5 0-16,6 3 0 0,5 9 0 16,1 6 0-16,7 5 0 15,-2 7 0-15,-1 4 0 0,7 6 0 16,4 3 0-16,0 5 0 0,15 3 0 16,-3 3 0-16,9 2 0 0,6 2 0 15,-1 0 0-15,-1 0 0 0,-2-1 0 16,-4-3 0-16,-9-3 0 0,-8-5 0 15,-2-5 0-15,-2-4 0 0,-6-10 0 16,2-9-237-16,-5-7-531 0,7-6-1093 16,-4-6-480-16</inkml:trace>
  <inkml:trace contextRef="#ctx0" brushRef="#br2" timeOffset="124775.61">15195 16404 6619 0,'0'0'752'0,"0"0"-288"16,0 0-107-16,0 0-357 0,42-38 0 15,-17 28 0-15,1 1 0 0,-3 2 0 16,8-1 0-16,0-2 0 0,0 0 0 16,0 0 0-16,-2 0-637 15,-4 1-760-15,-9 3 21 0,1-1-1690 0</inkml:trace>
  <inkml:trace contextRef="#ctx0" brushRef="#br2" timeOffset="124906.9">15563 16290 4998 0,'0'0'1416'0,"-20"50"149"16,9-16-1352-16,1 2-213 0,-2-2 0 15,7 1 0-15,-1-7 0 0,6-4 0 16,0-6 0-16,4-4 0 0,3-7 0 16,-3-4 0-16,2-4-325 15,-2-3-1744-15,4-17-392 0</inkml:trace>
  <inkml:trace contextRef="#ctx0" brushRef="#br2" timeOffset="125008.89">15632 16021 6927 0,'0'0'668'15,"0"0"-296"-15,0 0-147 0,0 0-225 16,0 0 0-16,0 0-33 0,10 42-891 16,-6-20-353-16,-2 0-3049 0</inkml:trace>
  <inkml:trace contextRef="#ctx0" brushRef="#br2" timeOffset="125260.29">15679 16452 2653 0,'0'0'4350'16,"0"0"-3886"-16,37-3 261 0,-12-9-725 15,-4-5 0-15,4-5 0 0,-7-3 0 16,3-2 0-16,-7-1 0 0,-1 0 0 16,-9 1 0-16,-4 4 0 15,0 3 0-15,-10 6 0 0,-7 4 0 16,0 8 0-16,-1 5 0 0,-5 13 0 16,-2 11 0-16,5 8 0 0,-7 6 0 15,6 3 0-15,9 2 0 16,1-3 0-16,11-8 0 0,2-7 0 15,13-9 0-15,12-12 0 0,0-7 0 16,8-9 0-16,8-16-25 16,-1-7-719-16,-11 3-197 0,2-6-1920 0</inkml:trace>
  <inkml:trace contextRef="#ctx0" brushRef="#br2" timeOffset="125435.24">16097 15865 6326 0,'0'0'1421'15,"-25"57"-1293"-15,10-16 189 0,9 5-317 16,0 4 0-16,2 2 0 16,2 3 0-16,2 1 0 0,-2-1 0 15,2-4 0-15,0-3 0 0,0-5-125 16,0-8-1003-16,2-10-109 0,4-9-444 0</inkml:trace>
  <inkml:trace contextRef="#ctx0" brushRef="#br2" timeOffset="125665.06">16314 16260 6847 0,'0'0'928'0,"-25"-52"-511"0,8 28-417 16,5 6 0-16,2 8 0 0,1 4 0 16,7 5 0-16,-4 2 0 0,-2 12 0 15,-3 16 0-15,-1 13 0 0,-2 11 0 16,-1 6 0-16,9-3 0 0,2-6 0 15,2-5 0-15,4-9 0 0,8-12 0 16,9-9 0-16,1-7 0 0,3-11 0 16,2-15-101-16,2-12-523 15,-11 2-1317-15,1-5-720 0</inkml:trace>
  <inkml:trace contextRef="#ctx0" brushRef="#br2" timeOffset="125820.57">16409 15824 7463 0,'0'0'729'15,"0"0"-729"-15,0 0 0 0,-13 57 0 16,5-9 0-16,-2 15 0 0,4 7 0 16,6 6 0-16,0 0 0 15,0-1 0-15,0-6 0 0,6-7 0 16,-2-4 0-16,2-9 0 0,2-9 0 16,-1-14-1766-16,-1-11-2716 0</inkml:trace>
  <inkml:trace contextRef="#ctx0" brushRef="#br2" timeOffset="126743.68">19319 14752 6370 0,'0'0'449'15,"0"0"-29"-15,0 0-132 0,52 31 96 16,-4-20-103-16,22-1-281 0,6-7 0 16,5-1 0-16,6-2 0 0,-3 0 0 15,1-3 0-15,-6 1 0 16,-7-2 0-16,-6 3 0 0,-10 0 0 15,-8 1 0-15,-7 0 0 0,-14 0-121 16,-11 0-379-16,-5 0-1593 0,-11 0-1269 0</inkml:trace>
  <inkml:trace contextRef="#ctx0" brushRef="#br2" timeOffset="127005.5">20123 14500 4910 0,'0'0'2237'0,"0"0"-1557"16,0 0-448-16,0 0-99 16,0 0-133-16,0 0 0 0,0 0 0 0,56-15 0 15,-14 28 0-15,11 5 0 16,11-1 0-16,0 1 0 0,7 2 0 16,-5 3 0-16,-4-2 0 0,-10 3 0 15,-15 1 0-15,-12 0 0 0,-23 3 0 16,-13 7 0-16,-22 3 0 15,-20 5 0-15,-18 1 0 0,-7 0 0 16,-7-2 0-16,11-7 0 0,7-8 0 16,22-9 0-16,10-9-2330 0</inkml:trace>
  <inkml:trace contextRef="#ctx0" brushRef="#br2" timeOffset="127710.26">21010 15964 1908 0,'0'0'3790'0,"0"0"-2549"0,0 0-129 16,-8 60-971-16,2-15-141 0,0 11 0 16,3 0 0-16,3-5 0 15,0-3 0-15,0-6 0 0,3-4 0 16,5-8 0-16,0-7 0 0,2-9 0 16,1-11 0-16,-1-3-561 0,0-12-1188 0</inkml:trace>
  <inkml:trace contextRef="#ctx0" brushRef="#br2" timeOffset="127849.33">20959 15675 4662 0,'0'0'2121'0,"0"0"-1153"16,0 0-884-16,0 0-20 0,0 0-64 15,0 0-80-15,31 47-480 0,-21-26-1589 16,0-2-961-16</inkml:trace>
  <inkml:trace contextRef="#ctx0" brushRef="#br2" timeOffset="128095.37">21085 16298 3193 0,'0'0'3526'0,"0"0"-2630"0,0 0-328 15,0 0-559-15,0 0-9 16,0 0 0-16,4-35 0 0,6 2 0 15,3-4 0-15,3-1 0 0,-1 6 0 16,5 5 0-16,1 5 0 0,2 9 0 16,-3 7 0-16,-5 7 0 15,3 12 0-15,-9 9 0 0,1 8 0 16,-4 7 0-16,2 2 0 0,-1 1 0 16,3-3 0-16,0-5 0 0,5-6 0 15,-3-7 0-15,7-5 0 0,-3-11 0 16,-3-3 0-16,-3-7-1249 0</inkml:trace>
  <inkml:trace contextRef="#ctx0" brushRef="#br2" timeOffset="128757.34">22064 16136 2365 0,'0'0'3037'0,"0"0"-2245"0,0 0-231 0,0 0 51 15,0 0-340-15,-12 39-40 0,12-11 56 16,0 3-255-16,0-1-33 0,4-3 0 15,0 0 0-15,0-4 0 0,-1-4 0 16,-1-3 0-16,-2-3 0 0,0-5 0 16,0-4 0-16,0-1 0 15,-5-3 0-15,-3-5 0 0,-2-6 0 16,-3-8 0-16,1-9 0 0,2-4 0 16,6-7 0-16,4 1 0 0,4-4 0 15,8 0 0-15,7 4 0 16,6 4 0-16,-3 8 0 0,3 3 0 15,0 7 0-15,-4 5 0 0,-1 4 0 16,-3 3 0-16,-3 4 0 0,-1 0-933 16,-7 1-180-16,2 2-2640 0</inkml:trace>
  <inkml:trace contextRef="#ctx0" brushRef="#br2" timeOffset="129040.79">22335 16238 5206 0,'0'0'1152'15,"0"0"-479"-15,46-2 163 0,-34-9-511 16,-2-5-325-16,-1 0 0 0,-7-3 0 16,4-2 0-16,-6-1 0 15,0-1 0-15,-6 0 0 0,-5-1 0 16,-3 3 0-16,-5 6 0 0,-1 6 0 16,-1 9 0-16,-4 12 0 0,2 13 0 15,3 8 0-15,-3 7 0 16,4 3 0-16,5 4 0 0,8 1 0 15,6-3 0-15,4-2 0 0,8-5 0 16,3-7 0-16,5-7 0 16,5-4 0-16,-2-8 0 0,6-8 0 15,-2-4 0-15,0-12-769 0,-7-1-1768 16,-3-4-1521-16</inkml:trace>
  <inkml:trace contextRef="#ctx0" brushRef="#br2" timeOffset="129319.3">22488 16050 7095 0,'0'0'568'0,"0"0"-152"15,-8 55-303-15,4-26-113 0,0 5 0 16,-3 2 0-16,7 3 0 0,-2 1 0 16,2-1 0-16,2-5 0 0,5-4 0 15,3-5 0-15,0-7 0 16,7-7 0-16,-3-8 0 0,-1-3 0 15,1-13 0-15,5-7 0 0,-3-9 0 16,1-8 0-16,-1-5 0 0,-1-6 0 16,-3-1 0-16,-1 3 0 15,-3 8 0-15,2 8 0 0,-8 11 0 16,5 8 0-16,-5 6 0 0,-2 3-869 16,0 1-416-16,0 1-315 0</inkml:trace>
  <inkml:trace contextRef="#ctx0" brushRef="#br2" timeOffset="129773.07">22705 16309 2573 0,'0'0'1452'16,"0"0"-595"-16,0 0-593 0,0 0-96 16,0 0-120-16,0 0-28 0,0 0 4 15,0 0-12-15,0 0-12 16,0 0 0-16,17-35 0 0,-13 30 12 15,-4 1 184-15,2 3 849 0,-2-1-325 16,0 2-16-16,0 0-607 0,0 0-97 16,0 0 0-16,0 0 0 15,2 0 0-15,0 2 0 0,0-1 0 16,-2 1 0-16,6 0 0 0,-1-2 0 16,3 0 0-16,2-4 0 0,3-4 0 15,-1-3 0-15,2-1 0 0,1-2 0 16,-1 1 0-16,-1 0 0 0,-3-4 0 15,0-1 0-15,1-1 0 0,-5-2 0 16,-6 3 0-16,0 2 0 0,0 2 0 16,-10 2 0-16,3 4 0 15,-3 1 0-15,-4 4 0 0,-1 3 0 16,-3 7 0-16,-3 8 0 0,-2 8 0 16,0 3 0-16,-1 5 0 0,3 3 0 15,2 0 0-15,9 0 0 16,8-1 0-16,4-2 0 0,8-5 0 15,5-3 0-15,3-4 0 0,3-5 0 16,2-4 0-16,0-6 0 16,-7-1-545-16,1-3-1304 0</inkml:trace>
  <inkml:trace contextRef="#ctx0" brushRef="#br2" timeOffset="130254.72">23007 16454 1600 0,'0'0'2818'0,"0"0"-1946"0,0 0 276 16,-33 8-615-16,29-11-193 0,2-4 156 16,-2-5-324-16,0-5-12 15,4-5-107-15,2 0-53 0,6-1 0 16,0 7 0-16,7-1 0 0,-1 2 0 16,-2 1 0-16,5 1 0 0,0 2 0 15,-1-1 0-15,5 0 0 16,-1 0 0-16,3 0 0 0,2-1 0 15,-2 1 0-15,-3 0-813 0,-7 4-240 16,-5 1-647-16</inkml:trace>
  <inkml:trace contextRef="#ctx0" brushRef="#br2" timeOffset="130595.59">23371 15819 2625 0,'0'0'4070'16,"0"0"-3026"-16,0 0-591 0,0 0-453 15,0 0 0-15,-33 35 0 0,20 6 0 16,-1 11 0-16,-1 7 0 0,1 4 0 16,0 5 0-16,3 4 0 0,1 0 0 15,6-6 0-15,4-9 0 16,6-11 0-16,13-9 0 0,3-9 0 15,5-12 0-15,6-11 0 0,2-8 0 16,3-14 0-16,-5-9 0 16,-7-2 0-16,-3-3 0 0,-12 1 0 15,-9 2 0-15,-9 2 0 0,-13 2 0 16,-5 7 0-16,-8 9 0 0,-6 8 0 16,-3 7 0-16,-3 7 0 0,8 1 0 15,4 1-145-15,8-2-455 0,8-5-749 16,9-3 117-16,8-2-181 0</inkml:trace>
  <inkml:trace contextRef="#ctx0" brushRef="#br2" timeOffset="131100.19">23530 16412 5930 0,'0'0'933'0,"0"0"396"16,39-8-1329-16,-14-4 0 0,-4-1 0 15,-5-1 0-15,-1-3 0 0,-5 1 0 16,-4-4 0-16,1 0 0 0,-5-4 0 15,-2-1 0-15,-5 4 0 0,-3 3 0 16,-4 8 0-16,-1 6 0 0,-5 5 0 16,-1 12 0-16,-8 8 0 15,7 8 0-15,-3 6 0 0,2 3 0 16,7 2 0-16,12-1 0 0,4-1 0 16,16-6 0-16,5-4-97 0,8-6 73 15,6-7 12-15,1-5-20 16,-1-4 32-16,-4-6 0 0,-4-1-112 15,-7-5-32-15,-7-3 120 0,-5 1 8 16,-6-3 16-16,-4 1 56 16,-2-1 28-16,-2 1 140 0,0-2-127 15,0 1-97-15,4-4 0 0,0-1 0 16,0 1 0-16,8-2 0 0,0 0 0 16,3 2 0-16,-1-2 0 0,7 2 0 15,-5 2 0-15,1 1 0 0,-3 5 0 16,-2 6 0-16,0-1-361 0,-3 2-1288 15,-1 0 105-15,2 2-149 0</inkml:trace>
  <inkml:trace contextRef="#ctx0" brushRef="#br2" timeOffset="131599.99">23977 16302 2889 0,'0'0'2069'0,"0"0"-1281"0,0 0 61 16,0 0 391-16,0 0-883 0,0 0-357 16,0 0 0-16,-40-22 0 0,22 33 0 15,-1 6 0-15,-2 5 0 16,5 2 0-16,1 1 0 0,3-2 0 15,6-3 0-15,4-4 0 0,2-4 0 16,8-2 0-16,6-5 0 16,3-5 0-16,6 0 0 0,-3-10 0 15,3-2 0-15,-2-1 0 0,-1 1 0 16,-3-1 0-16,-5 2 0 0,-1 3 0 16,-5 1 0-16,-2 2 0 0,-2 1 0 15,2 1 0-15,0 2 0 0,1 1 0 16,1 8 0-16,4 6 0 0,-2 2 0 15,1 1 0-15,-3-2 0 0,-2-3 0 16,-2 1 0-16,-2-1 0 0,0 0 0 16,-6 0 0-16,0-1 0 15,-3-2 0-15,7-3 0 0,2-2 0 16,-2-2 0-16,2-1 0 0,0 0 0 16,4-1 0-16,3-4 0 0,7-6 0 15,5-7 0-15,1-4 0 16,-1-3 0-16,0 0 0 0,-7 4 0 15,-2-1 0-15,-1 4 0 0,-3 3 0 16,-4 6 0-16,-2 3 0 0,4 3 0 16,-4 0 0-16,0 2 0 15,0 4 0-15,2 9 0 0,2 9 0 16,0 5 0-16,0 2 0 0,-2-3 0 16,3-2 0-16,-3-5 0 0,2-3 0 15,-2-5 0-15,0-4 0 0,-2-3 0 16,2-4 0-16,0-11 0 0,6-10-921 15,1-2-588-15,1-5-544 0</inkml:trace>
  <inkml:trace contextRef="#ctx0" brushRef="#br2" timeOffset="131791.35">24493 15813 6218 0,'0'0'1197'0,"0"0"-420"0,2-40-777 0,-2 39 0 15,0 1 0-15,-2 12 0 0,-6 19 0 16,-2 13 0-16,-1 12 0 15,5 7 0-15,0 3 0 0,6 3 0 16,0 5 0-16,0-1 0 0,-2-4 0 16,-2-6 0-16,-2-10 0 15,-1-6 0-15,-3-7 0 0,0-10 0 16,-1-9-517-16,3-9-1008 0,-2-9-3129 0</inkml:trace>
  <inkml:trace contextRef="#ctx0" brushRef="#br2" timeOffset="131939.75">24359 16392 6671 0,'0'0'932'0,"0"0"-343"16,41-27-589-16,-12 17 0 0,4 2 0 16,-2-2 0-16,2 1 0 15,5-1 0-15,1-2 0 0,2 2 0 16,-2-2 0-16,-10 5 0 0,-4-3-1814 0</inkml:trace>
  <inkml:trace contextRef="#ctx0" brushRef="#br2" timeOffset="132541.99">21688 16863 2621 0,'0'0'2801'0,"-49"-27"-1961"0,18 15-267 0,2 2 287 15,0 1-536-15,0-2-151 0,2 0-173 16,4 2 0-16,-2 0 0 0,1 2 0 16,1 2 0-16,2 2 0 15,-2 3 0-15,-1 6 0 0,3 8 0 16,-2 6 0-16,5 7 0 0,3 2 0 16,9 2 0-16,6 7 0 0,10-2 0 15,9 4 0-15,4 2 0 16,12 1 0-16,-2 4 0 0,0 3 0 15,-4 0 0-15,-6 0 0 0,-3 0 0 16,-9-1 0-16,-11-1 0 16,0-3 0-16,-11-6 0 0,-1-3 0 15,-1-7 0-15,1-7 0 0,-2-8 0 16,1-7-949-16,3-6-388 0,-1-8-2469 0</inkml:trace>
  <inkml:trace contextRef="#ctx0" brushRef="#br2" timeOffset="132702.04">21341 17313 7407 0,'0'0'785'0,"0"0"-785"0,0 0 0 16,0 0 0-16,47-12 0 15,-20 8 0-15,0-1 0 0,0-1 0 16,4-3 0-16,0-3 0 0,6-5 0 16,-2 0-1814-16,-10 3-82 0,0 2-1086 15</inkml:trace>
  <inkml:trace contextRef="#ctx0" brushRef="#br2" timeOffset="132808.79">21696 17265 5582 0,'-12'34'1137'0,"2"-1"239"16,-3 7-1279-16,3-4-97 0,4-3 0 15,0-2 0-15,4-6 0 0,2-7 0 16,0-6 0-16,4-6 0 0,2-3 0 16,4-8-349-16,5-2-927 0,1-15-2658 0</inkml:trace>
  <inkml:trace contextRef="#ctx0" brushRef="#br2" timeOffset="132916.35">21802 16943 5722 0,'0'0'1285'0,"0"0"-669"0,0 0-176 15,0 0-311-15,0 0-129 0,0 0-65 16,0 0-1063-16,-2 50-225 0,2-26-900 0</inkml:trace>
  <inkml:trace contextRef="#ctx0" brushRef="#br2" timeOffset="133179">21852 17407 5646 0,'0'0'848'16,"43"0"-39"-16,-18-10 35 0,0-4-799 15,-7-6-45-15,1-4 0 0,-7-3 0 16,-4 0 0-16,-3-3 0 0,-5 4 0 16,-3 2 0-16,-5 9 0 0,-4 8 0 15,-7 7 0-15,-1 9 0 0,-5 12 0 16,2 7 0-16,-2 4 0 0,0 6 0 15,7 2 0-15,3 3 0 0,5-4 0 16,10-2 0-16,8-9 0 0,9-7 0 16,3-4 0-16,9-11 0 15,2-6 0-15,7-8 0 0,1-14 0 16,0-12 0-16,-8 4-1185 0,2-4-284 16</inkml:trace>
  <inkml:trace contextRef="#ctx0" brushRef="#br2" timeOffset="133349.45">22193 16805 4974 0,'0'0'2505'16,"0"0"-1885"-16,0 0-527 0,0 0-93 15,-21 54 0-15,9-9 0 0,-1 9 0 16,3 1 0-16,8 2 0 0,0 5 0 16,0 0 0-16,2-2 0 0,0-3 0 15,2-5 0-15,6-6 0 0,2-7-281 16,-1-11-1128-16,1-11-387 0</inkml:trace>
  <inkml:trace contextRef="#ctx0" brushRef="#br2" timeOffset="133612.01">22403 17193 7027 0,'0'0'700'0,"3"-48"-235"15,-3 27-465-15,0 10 0 16,-5 4 0-16,3 3 0 0,-2 3 0 15,-4 1 0-15,-4 5 0 0,-7 11 0 16,0 9 0-16,-3 10 0 16,3 3 0-16,4-3 0 0,5 1 0 15,6-4 0-15,4-4 0 0,6-4 0 16,5-5 0-16,3-6 0 0,7-5 0 16,-3-4 0-16,1-4 0 0,2-11 0 15,-5-2 0-15,1-5 0 0,-3-7-129 16,-4-2-1023-16,3 5-257 0,-3-2-3149 0</inkml:trace>
  <inkml:trace contextRef="#ctx0" brushRef="#br2" timeOffset="133799.38">22511 16736 3433 0,'0'0'3126'0,"0"0"-2218"0,0 0-183 15,0 0-725-15,0 0 0 16,-29 46 0-16,23 1 0 0,-2 10 0 15,5 5 0-15,3 2 0 0,3 3 0 16,1-2 0-16,0-4 0 16,-2 0 0-16,0-8 0 0,-2-2 0 15,0-5 0-15,0-7 0 0,-4-8-389 16,4-11-1404-16,-4-10-604 0</inkml:trace>
  <inkml:trace contextRef="#ctx0" brushRef="#br2" timeOffset="179788.97">2408 13701 2865 0,'0'0'2741'15,"0"0"-1965"-15,0 0-119 0,0 0 355 16,0 0-871-16,0 0-141 16,0 0 0-16,0 0 0 0,-2 57 0 15,8-17 0-15,1 4 0 0,-3 3 0 16,2 4 0-16,-4 4 0 0,0 2 0 15,-2 1 0-15,0 0 0 16,-2-2 0-16,0-4 0 0,-2-2 0 16,2-6 0-16,2-10-1145 0,-2-9-740 15,2-9-1257-15</inkml:trace>
  <inkml:trace contextRef="#ctx0" brushRef="#br2" timeOffset="180084.64">1914 14684 7543 0,'0'0'649'0,"0"0"-649"16,0 0 0-16,46 11 0 0,-1-9 0 16,17-2 0-16,17-1 0 0,3-5 0 15,5-1 0-15,6 1 0 16,2 0 0-16,0 0 0 0,3 2 0 16,-10 0 0-16,-9-1 0 0,-23 0-853 15,-11 2-2589-15</inkml:trace>
  <inkml:trace contextRef="#ctx0" brushRef="#br2" timeOffset="180658.29">2235 15182 5350 0,'0'0'400'0,"0"0"88"0,0 0-67 15,0 0 43-15,6 56-144 0,2-17-28 16,-2 6-120-16,5 1-4 16,-1 0-51-16,0 2-117 0,-1 1 0 15,1-1 0-15,2-3 0 0,-3-5 0 16,-1-4 0-16,-8-3 0 15,0-6 0-15,0-4 0 0,-11-7 0 16,3-6 0-16,-4-9 0 0,-5-3 0 16,-3-10 0-16,3-10 0 15,0-7 0-15,3-10 0 0,4-12 0 16,-1-9 0-16,5-7 0 0,4-3 0 16,4 1 0-16,8 9 0 0,11 10 0 15,2 16 0-15,2 9 0 0,0 11 0 16,-5 5 0-16,-1 8 0 0,-3 2 0 15,-1 6 0-15,1 3 0 0,-3-1 0 16,5 2 0-16,-1 0 0 0,4-2 0 16,-1-3 0-16,-3-2-377 0,3-4-3309 15</inkml:trace>
  <inkml:trace contextRef="#ctx0" brushRef="#br2" timeOffset="180983.43">2509 14969 6086 0,'0'0'949'0,"0"0"-49"0,0 0-643 15,0 0-257-15,0 0 0 0,38-25 0 16,-5 13 0-16,4 2 0 0,-4 7 0 15,-6 3 0-15,-6 6 0 0,-7 3 0 16,-8 7 0-16,-2 4 0 0,-4 7 0 16,-10 3 0-16,-4 4 0 0,-3 2 0 15,3-2 0-15,1-3 0 16,3-5 0-16,0-6 0 0,10-7 0 16,0-5 0-16,2-3 0 0,12-1 0 15,9-3 0-15,6-1 0 0,2-5 0 16,-2-4 0-16,6-4 0 15,-10 2-617-15,1-2-5542 0</inkml:trace>
  <inkml:trace contextRef="#ctx0" brushRef="#br2" timeOffset="181631.72">3574 14289 4077 0,'0'0'765'0,"0"0"427"0,0 0-403 16,0 0-145-16,0 0 81 16,0 0-725-16,0 0 0 0,0 0 0 15,17 75 0-15,-11-13 0 0,2 6 0 16,-2 2 0-16,5 5 0 0,-5 1 0 15,-2 1 0-15,-2-1 0 0,-2-4 0 16,-6-7 0-16,-5-8 0 0,-1-10-237 16,2-15-1115-16,-1-11-657 0</inkml:trace>
  <inkml:trace contextRef="#ctx0" brushRef="#br2" timeOffset="181790.82">3353 14754 7531 0,'0'0'661'16,"0"0"-661"-16,0 0 0 0,52-5 0 16,-30 4 0-16,5 1 0 0,2-2 0 15,4-1 0-15,4-1 0 16,7-1 0-16,-9 1-41 0,-2 3-3272 0</inkml:trace>
  <inkml:trace contextRef="#ctx0" brushRef="#br2" timeOffset="182271.89">3826 14985 6522 0,'0'0'941'16,"0"0"-212"-16,44-37-729 0,-34 23 0 15,0-1 0-15,-1-2 0 0,-3 2 0 16,-2-4 0-16,2-2 0 15,-6-2 0-15,0-2 0 0,-4-1 0 16,-8 1 0-16,-3 4 0 0,-1 4 0 16,-5 10 0-16,0 7 0 0,1 5 0 15,3 10 0-15,3 8 0 16,-1 6 0-16,7 5 0 0,8 2 0 16,0-1 0-16,6-3 0 0,6-3 0 15,7-4 0-15,2-1 0 0,6-3 0 16,-3-5 0-16,3-1 0 0,0-4 0 15,0-2 0-15,-4-2-321 0,2-2-563 16,-5-4 267-16,-3-1-75 0,-3 0-208 16,-10-2 451-16,-2 1 145 0,3-2 272 15,-5 0 32-15,4-1 128 0,-2-3 541 16,4-3 15-16,-2-6 128 16,-4-5 317-16,0-3-481 0,0-3-519 15,0-3-129-15,-6 3 0 0,6-2 0 16,-4 6 0-16,4 3 0 15,0 3 0-15,0 6 0 0,6 0 0 16,4 2 0-16,5 2 0 0,-3-1 0 16,1 4-1453-16,-3 1-4214 0</inkml:trace>
  <inkml:trace contextRef="#ctx0" brushRef="#br2" timeOffset="182704.82">4184 15001 6559 0,'0'0'472'0,"-6"40"456"16,6-22-695-16,2-9-233 0,2-4 0 16,6-4 0-16,1-3 0 0,1-9 0 15,7-8 0-15,-7-7 0 0,2-4 0 16,-3-3 0-16,1 0 0 16,-4 2 0-16,-3 5 0 0,1 6 0 15,-6 7 0-15,0 6 0 0,0 6 0 16,0 2 0-16,-4 12 0 15,4 9 0-15,0 7 0 0,0 3 0 16,4-3 0-16,0-4 0 0,2-1 0 16,0-5 0-16,0-4 0 0,-1-5 0 15,-1-4 0-15,2-4 0 16,-6-3 0-16,10-7 0 0,1-10 0 16,-1-5 0-16,6-4 0 0,-3 2 0 15,-1 2 0-15,1 1 0 0,1 3 0 16,-3 6 0-16,-5 7 0 0,-2 4 0 15,2 2 0-15,-4 0 0 0,2 6 0 16,5 8 0-16,1 7 0 0,0 8 0 16,3 4 0-16,-3-3 0 0,-6-2 0 15,2-2 0-15,0-2 0 0,1-2 0 16,-3-4 0-16,2 0 0 16,-2-6 0-16,0-5-2102 0,-4-6-3444 0</inkml:trace>
  <inkml:trace contextRef="#ctx0" brushRef="#br2" timeOffset="183040.02">5129 14921 4546 0,'0'0'2213'0,"0"0"-917"0,0 0-1159 16,6 62-137-16,-12-15 0 0,-1 7 0 16,3-5 0-16,4-10 0 0,4-9 0 15,9-5 0-15,-3-11 0 16,5-4 0-16,-3-7-641 0,-4-3-2921 0</inkml:trace>
  <inkml:trace contextRef="#ctx0" brushRef="#br2" timeOffset="183199.09">5248 14652 6879 0,'0'0'176'0,"0"0"-176"15,0 0 152-15,0 0-40 0,-31 43-112 16,27-19-188-16,4 1-316 16,0-8-1850-16,0 0-1091 0</inkml:trace>
  <inkml:trace contextRef="#ctx0" brushRef="#br2" timeOffset="183493.26">5422 14984 7631 0,'0'0'561'0,"-19"-37"-561"0,7 22 0 16,2 2 0-16,-5 3 0 0,3 3 0 15,4 6 0-15,1 1 0 0,3 1 0 16,-2 10 0-16,2 3 0 0,2 6 0 15,2-1 0-15,0-1 0 0,10-4 0 16,3-1 0-16,3-2 0 0,9-2 0 16,-4 0 0-16,-1-2 0 0,1 2 0 15,0 3 0-15,-9 0 0 0,-4 1 0 16,-6 1 0-16,-4 1 0 16,-8 2 0-16,0 0 0 0,-11-1 0 15,2-1 0-15,1-2 0 0,-7-4 0 16,4-3 0-16,1-2 0 15,3-4 0-15,7-6-745 0,3 1-792 16,3-9-336-16</inkml:trace>
  <inkml:trace contextRef="#ctx0" brushRef="#br2" timeOffset="184080.97">6526 14816 4382 0,'0'0'1568'0,"0"0"-435"0,-52 0-437 0,25 0-316 0,0 0-347 15,-4 0-33-15,0 2 0 0,5 3 0 16,-1 1 0-16,6 1 0 0,11 0 0 16,-1-2 0-16,7 4 0 0,2 4 0 15,2 6 0-15,6 5 0 0,7 0 0 16,5-3 0-16,5-1 0 16,4-1 0-16,2-3 0 0,4-1 0 15,-2-2 0-15,0-4 0 0,-2 0 0 16,-8-3 0-16,-3-3 0 15,-12 2 0-15,1-1 0 0,-7 1 0 16,-7 6 0-16,-9 3 0 0,-15 4 0 16,-4-2 0-16,-2-2 0 0,-1-6 0 15,7-2 0-15,4-6 0 0,11-4 0 16,1-3 0-16,9 0 0 16,6 0-233-16,11-1-367 0,-1-3-653 15,2 2 25-15,3 3-537 0</inkml:trace>
  <inkml:trace contextRef="#ctx0" brushRef="#br2" timeOffset="184512.85">6617 15666 3553 0,'-6'47'488'0,"-1"-6"141"0,-1 0-149 16,2-10-160-16,0-9 340 0,0-5-83 16,1-6 11-16,5-7 309 0,-4-3-897 15,2-2 0-15,-2-12 0 16,-2-13 0-16,2-16 0 0,-2-16 0 16,1-15 0-16,5-11 0 0,0-12 0 15,5-5 0-15,7-1 0 0,9 5 0 16,10 9 0-16,2 11 0 0,2 17 0 15,-10 16 0-15,-7 14 0 0,-3 11 0 16,-11 9 0-16,2 4 0 0,-6 3 0 16,6 3 0-16,0 0 0 0,9 3 0 15,1 5 0-15,3 6 0 0,-9 4 0 16,-1 0 0-16,-5 4 0 16,-4 1 0-16,-6 2 0 0,-9 1 0 15,-1 1 0-15,-11 0 0 0,0-1 0 16,-4 2 0-16,0-4 0 15,0-3 0-15,4-7 0 0,6-7 0 16,11-7 0-16,4-12-297 0,2 0-1464 16,4-8-1008-16</inkml:trace>
  <inkml:trace contextRef="#ctx0" brushRef="#br2" timeOffset="185146.48">6974 14279 4742 0,'0'0'1000'0,"0"0"-340"0,0 0-255 0,0 0 43 16,0 0-308-16,0 0-76 0,0 0 76 16,-2 60 0-16,2-15 40 0,2 12 93 15,7 6-273-15,1 8 0 0,0 6 0 16,-1 6 0-16,-1 4 0 16,-8 0 0-16,0-1 0 0,0-7 0 15,-8-11 0-15,1-11 0 0,1-15 0 16,2-11 0-16,2-12 0 15,-2-10 0-15,4-6 0 0,0-8 0 16,0-14 0-16,6-20 0 0,4-13 0 16,7-13 0-16,4 3 0 0,-1 9 0 15,5 9 0-15,-4 17 0 16,-11 9 0-16,0 11 0 0,-7 7 0 16,3 2 0-16,2 8 0 0,-2 6 0 15,-2 7 0-15,3 2 0 0,-1 2 0 16,-2 1 0-16,0 1 0 0,-4 0 0 15,2 3 0-15,2-3 0 0,-4-4 0 16,0-4 0-16,4-2-453 0,-4-6-1804 16,0-7-328-16</inkml:trace>
  <inkml:trace contextRef="#ctx0" brushRef="#br2" timeOffset="185562.73">7268 15120 5682 0,'0'0'929'0,"0"0"147"0,0 0-571 16,0 0-505-16,41-11 0 0,-20-5 0 16,0-6 0-16,-5-2 0 0,-1 0 0 15,-3 3 0-15,-6 2 0 16,-2-1 0-16,-8 3 0 0,-6 1 0 16,-2 1 0-16,-9 5 0 0,0 6 0 15,1 5 0-15,3 12 0 0,0 12 0 16,3 5 0-16,2 5 0 0,3 3 0 15,3-1 0-15,6 0 0 0,4-4 0 16,9-6 0-16,7-3 0 0,1-6-85 16,6-4 17-16,4-2 68 0,-4-2-4 15,0-2-4-15,2-1-84 16,-3-2-916-16,-5-3 307 0,0-1 77 16,-11-1 24-16,-4 0 512 0,1-1 88 15,-7 0 104-15,0-4 436 0,0-4 108 16,0-7 277-16,-7-5-405 15,1-10-68-15,2-5-363 0,4 3-89 16,-4-2 0-16,4 6 0 0,0 5 0 16,4 5 0-16,-4 6 0 0,0 6 0 15,2 2 0-15,2 0 0 16,7-5 0-16,9-2 0 0,-5 0-2658 16,1 2-2592-16</inkml:trace>
  <inkml:trace contextRef="#ctx0" brushRef="#br2" timeOffset="185685.1">7735 15085 7095 0,'-6'38'768'0,"2"2"-439"16,-2 6-329-16,6-5 0 0,0-6 0 15,6-5 0-15,4-8 0 16,7-9 0-16,-3-9-473 0,-1-4-708 16,1-8-2144-16</inkml:trace>
  <inkml:trace contextRef="#ctx0" brushRef="#br2" timeOffset="185793.54">7818 14680 6102 0,'0'-35'701'0,"0"14"-641"16,0 5 76-16,0 16-136 0,0 5-16 15,0 13-380-15,6 10-861 16,-2 0-516-16,4 2-1244 0</inkml:trace>
  <inkml:trace contextRef="#ctx0" brushRef="#br2" timeOffset="186381.67">8014 15016 6835 0,'0'0'960'0,"0"0"-563"0,-43-37-397 15,32 35 0-15,1 4 0 0,0 10 0 16,-1 8 0-16,1 5 0 16,4 4 0-16,6 0 0 0,0 4 0 15,0-2 0-15,6 0 0 0,-2-4 0 16,7-3 0-16,-1-6 0 15,2-5 0-15,3-7 0 0,-3-4 0 16,3-5 0-16,-1-10-325 0,-1-5-427 16,1-5 179-16,-2-4-95 0,3 1 172 15,-5-1-80-15,3 1-257 16,-3 7 317-16,-2 6 372 0,-2 8 140 16,-6 1-8-16,0 4 8 0,5 3 4 15,-3-1 236-15,2 2-24 0,0-1 144 16,-4 0-84-16,2 0 1 0,2-2 195 15,-4-1-52-15,0 0 104 0,0 0 481 16,0-3-361-16,0-4-236 0,-6-4-299 16,2 0-105-16,-2 3 0 0,1 1 0 15,1 3 0-15,2 0 0 0,-2 1 0 16,4 3 0-16,-4 0 0 16,2 5 0-16,-2 9 0 0,-2 12 0 15,-5 5 0-15,1 1 0 0,4-2 0 16,2-9 0-16,-1-3 0 15,5-5 0-15,0-7 0 0,9-4 0 16,1-2 0-16,7 0 0 0,-1-5 0 16,-1-4 0-16,-5-3 0 0,0-1 0 15,-4 4 0-15,1 1 0 16,-3 5 0-16,-2-2 0 0,2 5 0 16,0 0 0-16,2 12 0 0,9 9 0 15,-3 9 0-15,3 2 0 0,1-3 0 16,-1-7 0-16,1-8 0 0,-1-4 0 15,1-9 0-15,-3-6 0 0,-3-3-2290 16,-2-9-1772-16</inkml:trace>
  <inkml:trace contextRef="#ctx0" brushRef="#br2" timeOffset="187150.09">8417 14495 6494 0,'0'0'241'0,"0"0"823"15,0 0-671-15,0 0-393 0,-16 50 0 16,5-2 0-16,1 13 0 0,6 12 0 15,4 2 0-15,0 6 0 0,4 2 0 16,6 1 0-16,1-3 0 0,1-10 0 16,5-6 0-16,1-10 0 0,5-13 0 15,-2-14 0-15,-7-13-1321 0</inkml:trace>
  <inkml:trace contextRef="#ctx0" brushRef="#br2" timeOffset="187697.79">9190 14988 5314 0,'0'0'1241'0,"0"0"-509"15,-57-25-124-15,26 22-311 0,-3 2-297 16,-3 1 0-16,6 0 0 0,0 1 0 16,11 3 0-16,3-1 0 0,7 5 0 15,1 2 0-15,9 2 0 16,5 2 0-16,9 0 0 0,7 2 0 16,1-1 0-16,9-2 0 0,7 0 0 15,-1-2 0-15,4 0 0 0,-10-2 0 16,-4 3 0-16,-10-1 0 0,-9-1 0 15,-8 5 0-15,-8 0 0 0,-9 2 0 16,-4 0 0-16,-5 1 0 0,-5 0 0 16,-3-2 0-16,3-1 0 0,5-3 0 15,1-6 0-15,8-6 0 16,7-1-129-16,4-8-907 0,6 1-177 16,6-3-1908-16</inkml:trace>
  <inkml:trace contextRef="#ctx0" brushRef="#br2" timeOffset="188120.72">9296 15730 4398 0,'-10'62'668'0,"3"-5"-168"0,1 0 476 16,2-18-695-16,-2-8-65 0,6-12 212 15,-4-8-164-15,4-8-40 0,-5-7 13 16,-1-13-237-16,0-16 0 0,2-16 0 16,0-10 0-16,2-13 0 15,2-9 0-15,6-8 0 0,0-8 0 16,9-4 0-16,1 6 0 0,9 10 0 16,2 15 0-16,6 14 0 0,-2 12 0 15,0 10 0-15,-10 9 0 0,-7 10 0 16,-4 4 0-16,-3 8 0 15,-3 3 0-15,-2 2 0 0,2 10 0 16,2 9 0-16,-2 5 0 0,-2 6 0 16,2-1 0-16,1-1 0 0,1 3-161 15,-6 0-239-15,0-2-396 16,-11-1-97-16,1-3-71 0,-11-3-209 16,-1-2 993-16,-3-3 180 0,-6-5 596 15,4-5-179-15,0-8-169 0,7-6-36 16,3-8-212-16,13-6-72 0,4-2-1013 15,0 4-55-15,10-1-749 0</inkml:trace>
  <inkml:trace contextRef="#ctx0" brushRef="#br2" timeOffset="188367.57">9641 15352 4289 0,'0'0'757'15,"0"0"-221"-15,0 0 485 0,-4 34-469 16,-2-32-188-16,-5-2 160 0,1-2-375 16,-4-9-149-16,3-4 0 0,9-4 0 15,2-6 0-15,0-3 0 16,11-3 0-16,1-1 0 0,2 0 0 16,3 1 0-16,4 2 0 0,-5 3 0 15,5 4 0-15,-5 2 0 0,-1 2 0 16,-1 5 0-16,-8 2 0 0,1 5 0 15,-7 5-545-15,4 1-1176 0</inkml:trace>
  <inkml:trace contextRef="#ctx0" brushRef="#br2" timeOffset="188628.44">9821 15260 5930 0,'0'0'1421'0,"37"-8"-580"0,-12-4-841 16,-2-5 0-16,-5-2 0 15,-5-2 0-15,-7 0 0 0,-2-1 0 16,-4 0 0-16,-6 1 0 0,-5 3 0 16,-5 0 0-16,-3 7 0 0,3 6 0 15,-5 5 0-15,5 9 0 16,-1 6 0-16,3 9 0 0,-3 5 0 16,0 6 0-16,3 1 0 0,8-1 0 15,6-1 0-15,10-2 0 0,11-4 0 16,6-4 0-16,4-5 0 0,8-9 0 15,2-5-505-15,7-6-347 0,-13-5-1573 16,-2-3-1877-16</inkml:trace>
  <inkml:trace contextRef="#ctx0" brushRef="#br2" timeOffset="188889.24">10168 15181 5614 0,'0'0'1317'0,"-41"-55"-629"0,24 33-115 15,7 10-573-15,4 6 0 0,-5 6 0 16,1 5 0-16,-6 10 0 15,-5 9 0-15,0 7 0 0,5 1 0 16,5 0 0-16,5-4 0 0,2-2 0 16,8-5 0-16,6-4 0 0,3-4 0 15,8-6 0-15,5-6 0 16,-1-3 0-16,-2-8 0 0,-2-5 0 16,-1-2 0-16,-5 1 0 0,-9 4 0 15,0 4 0-15,-6 4 0 0,0 4 0 16,0 0 0-16,0 0 0 0,0 7 0 15,4 9 0-15,3 8 0 0,3 4 0 16,0-2 0-16,5-6 0 0,-5-8-1021 16,2-5-1772-16</inkml:trace>
  <inkml:trace contextRef="#ctx0" brushRef="#br2" timeOffset="189293.19">10503 15126 5510 0,'0'0'1153'0,"-4"-32"-645"0,-6 13 176 0,-3 3-347 16,-8-2-337-16,1 1 0 16,-5 7 0-16,2 5 0 0,3 5 0 15,-1 13 0-15,0 10 0 0,5 9 0 16,-1 7 0-16,9 3 0 15,6 2 0-15,2-2 0 0,12-7 0 16,7-4 0-16,-1-8 0 0,13-11 0 16,0-10 0-16,0-8 0 15,0-12 0-15,3-9-193 0,-18 3-2076 16,3-4-756-16</inkml:trace>
  <inkml:trace contextRef="#ctx0" brushRef="#br2" timeOffset="189465.51">10515 14597 7255 0,'0'0'804'0,"0"0"-671"0,0 0-133 16,-10 53 0-16,4-12 0 0,4 12 0 15,-2 3 0-15,4-2 0 0,0 1 0 16,6 2 0-16,4 0 0 16,1-1 0-16,-1-5-325 0,-4-13-715 15,4-6-1874-15</inkml:trace>
  <inkml:trace contextRef="#ctx0" brushRef="#br2" timeOffset="189590.11">10728 15197 5314 0,'0'0'1156'0,"0"0"269"16,0 0-1128-16,0 0-297 0,-35 50 0 16,33-32 0-16,-2-5 0 0,4-6 0 15,0-2 0-15,0-4 0 0,0-1-13 16,0-1-991-16,0-4-73 0,0-8-2156 0</inkml:trace>
  <inkml:trace contextRef="#ctx0" brushRef="#br2" timeOffset="190324.16">10745 14723 1912 0,'0'0'2474'16,"27"-40"-1562"-16,-17 31-368 16,-6 12-316-16,-2 14-228 0,2 11 32 15,1 9-32-15,-5 7-136 0,2 3-208 16,2 4-456-16,2 4 275 15,-2 0 525-15,2-4 8 0,5-1 133 16,-1-6 275-16,0-7 200 0,1-5-248 16,-1-9-4-16,-4-6 141 0,-6-6-281 15,4-7-76-15,-4-4 80 16,0-1-52-16,0-12-4 0,0-13 100 16,7-6-148-16,3-8 9 0,4-2-133 15,3 4 0-15,-1 4 0 0,5 6 0 16,-11 10 0-16,1 7 0 0,-7 6 0 15,-2 4 0-15,-2 1 0 0,0 0 0 16,0 10 0-16,0 7 0 0,-2 8 0 16,2 5 0-16,-4-2 0 0,4-2 0 15,6-3 0-15,4-4 0 0,7-6 0 16,3-7 0-16,5-5 0 16,2-2 0-16,0-5 0 0,-2-6 0 15,2-1 0-15,-7 0 0 0,-3 1-29 16,-3 2-115-16,-7 1 80 15,-7 4 64-15,0 1 12 0,0 0 4 16,-11 2 0-16,-5 2 132 0,-1 1-103 16,-3 5-45-16,1 3 0 0,2 4 0 15,1 3 0-15,1 0 0 16,3 1 0-16,4 1 0 0,6-5 0 16,-3-4 0-16,5-2 0 0,5-2 0 15,7 0 0-15,7-4 0 0,-3-1 0 16,1-1 0-16,-3-4 0 0,-8 2 0 15,-1 1 0-15,-3 2 0 0,6 3 0 16,4 12 0-16,3 17 0 0,1 12 0 16,1 9 0-16,-3 4 0 0,1-2 0 15,-9-2 0-15,0 3 0 16,-12 0 0-16,-9 1 0 0,-16 0 0 16,-6-1 0-16,-10 0 0 0,-11-3 0 15,-6-1 0-15,-9-4 0 16,-5-6 0-16,3-9 0 0,7-8 0 15,6-11 0-15,8-11 0 0,7-5 0 16,6-13 0-16,10-9 0 16,8-2 0-16,12-2 0 0,11 2 0 15,11 1 0-15,22 2 0 0,14-1 0 16,22-3 0-16,9-3 0 0,5-3 0 16,8-1 0-16,-6-3 0 0,-3-1 0 15,-3-4 0-15,-21 10 0 0,-11-2-3070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22.47339" units="1/cm"/>
          <inkml:channelProperty channel="Y" name="resolution" value="1100.30225" units="1/cm"/>
          <inkml:channelProperty channel="F" name="resolution" value="22.75278" units="1/deg"/>
          <inkml:channelProperty channel="T" name="resolution" value="1" units="1/dev"/>
        </inkml:channelProperties>
      </inkml:inkSource>
      <inkml:timestamp xml:id="ts0" timeString="2025-02-05T18:42:45.86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50"/>
    </inkml:brush>
  </inkml:definitions>
  <inkml:trace contextRef="#ctx0" brushRef="#br0">25384 6449 1804 0,'0'0'248'16,"0"0"953"-16,0 0 156 0,0 0-933 16,0 0-88-16,0 0 196 0,0 0-264 15,0 0-48-15,4 3 89 0,-2-6-189 16,7-6-32-16,11-9 48 16,9-8-100-16,13-7 20 0,7-6 56 15,7-4-108-15,8-3-4 0,13-9 0 16,9-4-4-16,10-9 4 0,9-4-20 15,5-5-136-15,7-3 36 0,1 1 76 16,4-4 12-16,4 3 32 0,-6 2 0 16,2 3 8-16,-2 0-8 0,-10 5 0 15,-7 5 24-15,-12 5-8 0,-11 10-16 16,-13 5 0-16,-14 9-8 16,-11 5-184-16,-11 5-281 0,-11 7-91 15,-9 1-680-15,-7 8-69 0,-4 1-812 0</inkml:trace>
  <inkml:trace contextRef="#ctx0" brushRef="#br0" timeOffset="534.61">27476 5049 5854 0,'0'0'348'0,"0"0"-152"15,0 0-156-15,52 22-40 0,-9-8 133 16,9 0-109-16,10-1 24 0,6 2-44 15,13 0 12-15,14-1-16 0,14-1 0 16,18-1 8-16,17-4-8 0,22-3 12 16,13-4 4-16,22-1 112 0,8-6 132 15,6 1-224-15,0-2-4 0,-9 4-32 16,-3 0 8-16,-11 3-8 0,-14 4 0 16,-13 2-4-16,-12 4 4 15,-16 1 0-15,-13 3-124 0,-15 2-100 16,-14-2-457-16,-31-3-335 0,-12-3-481 0</inkml:trace>
  <inkml:trace contextRef="#ctx0" brushRef="#br0" timeOffset="1634.67">25395 6511 5414 0,'0'0'740'15,"0"0"-556"-15,0 0-168 0,47 3-28 16,5 2 32-16,14 1-20 16,10 3 0-16,7 2 12 0,10 7-12 15,8 2 0-15,5 5-156 0,5 2-96 16,5 3 108-16,2 0 116 15,4 0 28-15,8-3 16 0,9-4 120 16,8-2 84-16,3-4 64 0,3-1-131 16,0 0-9-16,-2-4-12 15,-4-1-124-15,-4-3 8 0,-9-1-4 16,-4-1-12-16,-6-4-8 0,-6 2-457 16,-8-4-243-16,-5 0-204 0,-28-2-881 15,-7-2-348-15</inkml:trace>
  <inkml:trace contextRef="#ctx0" brushRef="#br0" timeOffset="2278.23">28681 6874 1248 0,'0'0'2205'0,"0"0"-1809"0,0 0-4 16,0 0-199-16,0 0-5 0,0 0 180 15,44-16-92-15,-24 4 40 0,11-3 72 16,9-8-192-16,9-6 16 0,15-7 17 16,11-9-173-16,14-10-8 0,12-11 32 15,15-10-52-15,12-9 48 0,10-10 60 16,9-2-132-16,8-5 12 16,2-3-16-16,2-3-72 0,-1 0 4 15,-3 2 52-15,-7 7-12 0,-7 5 28 16,-11 8 0-16,-12 5-156 0,-10 5-461 15,-34 23-1192-15,-8 4-275 0</inkml:trace>
  <inkml:trace contextRef="#ctx0" brushRef="#br0" timeOffset="3137.73">26494 7014 6246 0,'0'0'1053'0,"0"0"-637"16,0 0-184-16,-12 35-108 0,-1-6-76 16,-1 6 25-16,2 2-73 0,3-3 0 15,3 2 0-15,0-2 0 16,2 3 0-16,2-3 0 0,-2-2-89 16,4-3-343-16,0-9-228 0,0-7-1417 15,2-8-508-15</inkml:trace>
  <inkml:trace contextRef="#ctx0" brushRef="#br0" timeOffset="3402.7">26724 7044 6755 0,'0'0'660'0,"0"0"-120"16,-50 6-303-16,29 7-237 0,1 7 0 15,-1 5 0-15,5 6 0 0,1 1 0 16,5 0 0-16,1 4 0 15,5-3 0-15,4 0 0 0,4-2 0 16,9-5 0-16,3-6 0 0,7-7 0 16,6-7 0-16,2-6 0 15,-2-9 0-15,0-7 0 0,-6-4 0 16,-7-5 0-16,-5-3 0 0,-7-3 0 16,-2-5 0-16,-2 0 0 0,0-1 0 15,-6 1 0-15,-5 1 0 0,-3 4-821 16,1 8-296-16,-1 7-491 0</inkml:trace>
  <inkml:trace contextRef="#ctx0" brushRef="#br0" timeOffset="4067.59">27021 7304 5990 0,'0'0'801'0,"0"0"-333"16,0 0 352-16,0 0-707 0,0 0-113 16,0 0 0-16,21 50 0 0,-17-29 0 15,-2-1 0-15,-2-2 0 16,0 0 0-16,0-2 0 0,-2 2 0 15,0-6 0-15,0-5 0 0,2-2 0 16,0-4 0-16,0-1 0 0,6-2 0 16,7-11 0-16,9-10 0 15,5-7 0-15,6-3 0 0,-2 2 0 16,-6 9 0-16,-4 6 0 0,-7 6 0 16,-3 6 0-16,-7 4 0 0,-2 3 0 15,-2 7 0-15,0 7 0 0,-4 3 0 16,0-1 0-16,-1-2 0 0,3-7 0 15,2-1 0-15,0-6 0 0,0-2 0 16,2-1 0-16,7-4 0 0,5-11 0 16,5-3 0-16,-1-4 0 15,1 3 0-15,-5 6 0 0,-3 4 0 16,-3 4 0-16,-4 2 0 0,-2 3 0 16,2 0 0-16,3 9 0 0,-1 5 0 15,2 9 0-15,-4 4 0 16,2 0 0-16,-1-2 0 0,1-7 0 15,0-3 0-15,2-3 0 0,0-5 0 16,-1-2-325-16,-1-4-3269 0</inkml:trace>
  <inkml:trace contextRef="#ctx0" brushRef="#br0" timeOffset="4559.1">30149 6213 5470 0,'0'0'636'0,"0"0"497"0,0 0-413 0,0 0-487 15,0 0-233-15,-10 47 0 0,10-2 0 16,0 9 0-16,2 0 0 0,2-5 0 15,-2-1 0-15,2-2 0 16,0-6 0-16,-2-2 0 0,0-6-169 16,0-12-807-16,-2-2-2422 0</inkml:trace>
  <inkml:trace contextRef="#ctx0" brushRef="#br0" timeOffset="4918.27">30416 6369 2821 0,'0'0'3029'16,"0"0"-2252"-16,0 0-81 16,0 0 173-16,-11-33-869 0,7 28 0 15,0 4 0-15,-2 3 0 0,-7 12 0 16,-5 18 0-16,-3 12 0 0,-2 8 0 15,5 1 0-15,3-6 0 16,5-2 0-16,6-5 0 0,4-8 0 16,10-6 0-16,9-10 0 15,4-6 0-15,5-10 0 0,6-7 0 16,-1-10 0-16,-2-7 0 0,-7-7 0 16,-3-4 0-16,-9-3 0 0,-5-1 0 15,-5-4 0-15,-4-2 0 0,-9 1 0 16,-1 2 0-16,-3 7 0 0,-3 11 0 15,3 8 0-15,3 10 0 0,4 6-653 16,4 0-912-16,-3 5-592 0</inkml:trace>
  <inkml:trace contextRef="#ctx0" brushRef="#br0" timeOffset="5467.42">30620 6648 5926 0,'0'0'1053'16,"0"0"-397"-16,0 0-99 0,0 0-557 0,0 0 0 0,-6 38 0 0,4-32 0 0,0-3 0 0,0-1 0 15,2-2 0-15,0-1 0 16,4-9 0-16,6-5 0 0,3-3 0 16,3-4 0-16,1 0 0 0,-3 3 0 15,-3 6 0-15,-3 3 0 0,-4 6 0 16,-2 2 0-16,-2 1 0 0,0 1 0 15,0 4 0-15,0 9 0 16,-2 7 0-16,-4 4 0 0,2-1 0 16,0-2 0-16,4-6 0 15,0-3 0-15,0-5 0 0,0-3 0 16,2-3 0-16,2-1 0 0,0-2 0 16,6-11 0-16,3-4 0 0,1-5 0 15,1 0 0-15,-1 3 0 0,0 6 0 16,-1 4 0-16,-1 8 0 0,3 4 0 15,-1 8 0-15,5 4 0 0,-3 4 0 16,1 3 0-16,-1 1 0 0,1 0 0 16,-3-1 0-16,3-2 0 0,-3-2 0 15,-3-2 0-15,-3-2 0 16,-4-6-1149-16,-2-1-1376 0</inkml:trace>
  <inkml:trace contextRef="#ctx0" brushRef="#br0" timeOffset="6686.74">25434 5218 2993 0,'0'0'1072'16,"0"0"-675"-16,0 0 3 0,0 0 28 15,0 0 204-15,0 0 413 0,0 0-785 16,-10 34 12-16,-3 19 244 0,1 17-339 16,6 11-177-16,1 1 0 15,5 5 0-15,0 7 0 0,2 4 0 16,1 1 0-16,-1-3 0 0,-2-4 0 15,0-5 0-15,-5-8 0 0,3-14 0 16,2-12 0-16,0-20 0 0,9-23-473 16,-1-10-1632-16,4-14-2081 0</inkml:trace>
  <inkml:trace contextRef="#ctx0" brushRef="#br0" timeOffset="7196.8">27507 4174 5394 0,'0'0'940'0,"-8"50"-315"0,2-4 503 0,-3 12-1023 15,-1 14-105-15,-2 10 0 16,1 7 0-16,3 5 0 0,4-1 0 15,4-6 0-15,4-8 0 0,6-11 0 16,5-7 0-16,1-9 0 0,-3-16-2606 16,-5-6-1832-16</inkml:trace>
  <inkml:trace contextRef="#ctx0" brushRef="#br0" timeOffset="7725.42">25390 5323 4930 0,'0'0'480'0,"0"0"-136"0,42-17 312 15,-13-3-203-15,8-6-61 0,6-3 300 16,9-8-447-16,10-6-245 0,17-5 0 15,9-6 0-15,14-5 0 0,11-9 0 16,9-4 0-16,9-5 0 0,1 0 0 16,2-3 0-16,-3 3 0 0,-10 9-341 15,-7 6-567-15,-15 5-165 0,-28 21-1084 16,-16 2-332-16</inkml:trace>
  <inkml:trace contextRef="#ctx0" brushRef="#br0" timeOffset="9030.56">28601 6128 3061 0,'0'0'1365'0,"0"0"-749"0,0 0 312 16,0 0-388-16,14 33-3 0,-14 10 323 16,-6 13-575-16,-4 10-285 0,1 3 0 15,1 4 0-15,2-2 0 0,4 0 0 16,0-4 0-16,2-6 0 16,0-3 0-16,0-4 0 0,4-7 0 15,-2-1 0-15,-2-4-57 0,0-9-795 16,-4-9-689-16,0-10 513 15,0-9-585-15</inkml:trace>
  <inkml:trace contextRef="#ctx0" brushRef="#br0" timeOffset="9632.87">25326 5379 3265 0,'0'0'1257'0,"0"0"-201"15,0 0-784-15,0 0-60 0,0 0 281 16,0 0-265-16,58 6-4 0,-27 8 8 16,6 6-216-16,7 4 0 15,8 2 24-15,7 1-32 0,14 4 12 16,10-1 4-16,7 0-20 0,14 2-4 15,5-2 0-15,15 0 0 16,7-5 0-16,9-4 0 0,7 0 4 16,4-3-4-16,-2-1 4 0,-3 0 20 15,-3-2-24-15,-6-1 176 0,-1-2-128 16,-4-4-16-16,-8-2-32 16,-4 0-260-16,-8-5-200 0,-13 1-613 15,-29-2-91-15,-10 0-325 0</inkml:trace>
  <inkml:trace contextRef="#ctx0" brushRef="#br0" timeOffset="10267.54">28584 5997 2965 0,'0'0'1044'0,"0"0"-139"15,0 0-549-15,0 0 48 0,0 0 228 16,50-10-295-16,-11-9-53 0,11-9 68 15,10-8-204-15,6-5-4 0,14-9 52 16,15-7-168-16,13-7 24 0,12-9-28 16,8-5-24-16,6-2 0 0,5-6-124 15,3 3-92-15,1-1 88 0,-2 7 76 16,-7 6-40-16,-8 8 8 0,-12 9-104 16,-15 4-124-16,-16 7 47 15,-15 4-111-15,-12 5-320 0,-21 11-297 16,-10 4-2248-16</inkml:trace>
  <inkml:trace contextRef="#ctx0" brushRef="#br0" timeOffset="10839.31">30383 4985 3629 0,'45'-14'1085'0,"11"-11"-209"0,12-9-460 0,0-3-48 16,-2-6 173-16,-2 3-257 0,-6 0-108 15,-4 0-60-15,-2 4-112 0,-3 1-4 16,-5 7 0-16,-7 4-220 0,-10 9-152 16,-11 7-601-16,-5 4-187 15,-7 4-445-15</inkml:trace>
  <inkml:trace contextRef="#ctx0" brushRef="#br0" timeOffset="11062.32">31158 4563 4806 0,'0'0'300'0,"0"0"636"16,0 0-680-16,0 0-76 15,31 52 181-15,-29-7-141 0,0 7 32 16,-2 1 88-16,0-5-272 0,0 0-24 15,0-3-20-15,2-1-20 0,-2-2-8 16,0 0-340-16,-2-4-256 16,-2-3-241-16,0-9-1240 0,-3-5-292 0</inkml:trace>
  <inkml:trace contextRef="#ctx0" brushRef="#br0" timeOffset="11623.48">27443 4234 5158 0,'0'0'428'0,"0"0"152"0,0 0-91 0,0 0-433 0,0 0 28 16,56 19 304-16,2-11-88 0,18-1-96 15,23-1 92-15,11-2-212 0,22-1-16 16,13 2-11-16,10 0-57 16,13 4 0-16,5 2 0 0,9 3 0 15,4-1 0-15,6 2 0 0,5 0 0 16,3-1 0-16,-5 2 0 0,-5 0-57 16,-13-2-215-16,-15-3-152 15,-13-3-44-15,-46-5-437 0,-12-3-2488 0</inkml:trace>
  <inkml:trace contextRef="#ctx0" brushRef="#br0" timeOffset="12603">31786 4568 5514 0,'0'0'808'0,"0"0"-107"0,0 0 431 16,0 0-1095-16,0 0-37 0,-31-38 0 16,8 30 0-16,-1 2 0 15,-3 1 0-15,2 5 0 0,2 0 0 16,0 1 0-16,5 5 0 0,1 3 0 15,1 2 0-15,1 6 0 0,-1 2 0 16,1 1 0-16,1 5 0 0,3 0 0 16,3 2 0-16,2-1 0 15,4-1 0-15,2 0 0 0,0-4 0 16,2 2 0-16,4-4 0 0,-2-3 0 16,3-4 0-16,-3-4 0 15,0-4 0-15,2-2 0 0,4-2 0 16,9-7 0-16,6-6 0 0,0-2 0 15,1-3 0-15,-1 4 0 0,-2 2 0 16,0 4 0-16,-1 3 0 0,-3 5 0 16,0 1 0-16,-5 6 0 0,-1 5 0 15,-1 0 0-15,0 1 0 0,-3 1 0 16,1 2 0-16,-4-2 0 16,-6 1 0-16,0 2 0 0,-4-2 0 15,-10 3 0-15,-5 0 0 0,-4 0 0 16,-6 0 0-16,-2-1 0 0,-4 0 0 15,-2-3 0-15,2-3 0 0,6-4 0 16,0-5 0-16,8-2 0 16,7 0 0-16,5 0 0 0,5 0-281 15,6-2-707-15,3-2-1670 0,5-3-1295 0</inkml:trace>
  <inkml:trace contextRef="#ctx0" brushRef="#br0" timeOffset="13068.18">32076 4852 6254 0,'0'0'1105'0,"0"0"-397"16,-38 28-583-16,30-15-125 0,2 1 0 0,4 0 0 16,2 2 0-16,0-2 0 15,0-3 0-15,4-3 0 0,-4-3 0 16,4-2 0-16,-2 0 0 0,2-3 0 15,0-2 0-15,3-11 0 0,5-7 0 16,5-6 0-16,-1-5 0 16,3 3 0-16,-1 3 0 0,-1 5 0 15,-1 4 0-15,-7 8 0 0,-1 5 0 16,-4 3 0-16,-2 3 0 0,2 8 0 16,-2 5 0-16,-2 7 0 15,0-2 0-15,0 1 0 0,0-6 0 16,0-2 0-16,0-3 0 0,0-4 0 15,0-2 0-15,2-4 0 0,2-1 0 16,5-1 0-16,5-9 0 0,3-4 0 16,3-5 0-16,1-1 0 0,-2 0 0 15,-1 1 0-15,1 3 0 0,-3 7 0 16,-1 4 0-16,-3 5 0 0,1 7 0 16,-1 5 0-16,-2 5 0 15,-5 4 0-15,-1 2 0 0,-4 0 0 16,-2 0 0-16,-5-2 0 0,1-1 0 15,-2-2 0-15,0 1 0 0,-1 0 0 16,3-1 0-16,2 0 0 16,0-5 0-16,2 0-3350 0</inkml:trace>
  <inkml:trace contextRef="#ctx0" brushRef="#br1" timeOffset="25978.41">28032 5675 4846 0,'0'0'740'16,"0"0"-132"-16,0 0 485 0,0 0-525 16,0 0-231-16,0 0-337 0,0 0 0 15,33 36 0-15,-33-22 0 0,-4 2 0 16,-10 1 0-16,-7 1 0 16,-6-5 0-16,-8 0 0 0,2-1 0 15,-2-5 0-15,8-1 0 0,6-5 0 16,11 1 0-16,4-2 0 0,4-2 0 15,2-5 0-15,4-4 0 0,8-6 0 16,3-4 0-16,3 0 0 0,-1 1 0 16,-5 2 0-16,3 3 0 0,-3 0 0 15,-2 5 0-15,5 1 0 0,-1 5 0 16,3 2 0-16,-1 2 0 0,3 5 0 16,-5 2 0-16,-1 4 0 15,-5 1 0-15,-4 2 0 0,-2 3 0 16,-4-1 0-16,-6 1 0 0,-6 0 0 15,-3-2 0-15,-4 0 0 16,3-3 0-16,-1-2 0 0,3-3 0 16,1-3 0-16,3-3 0 0,1-1 0 15,5-2 0-15,0-5 0 0,0-3 0 16,4-3 0-16,0-4 0 16,2 1 0-16,4 0 0 0,2 2 0 15,2 0 0-15,3 2 0 0,3 1 0 16,1 3 0-16,1-1 0 0,1 6 0 15,1 2 0-15,-3 2 0 0,-3 7 0 16,-2 2 0-16,-5 0 0 0,-5 1 0 16,-3 2 0-16,-3 2 0 0,-4 1 0 15,2-2 0-15,-1-1-417 0,3-5-4341 16</inkml:trace>
  <inkml:trace contextRef="#ctx0" brushRef="#br1" timeOffset="32597.48">26596 4508 1552 0,'0'0'252'0,"0"0"1309"16,0 0-937-16,0 0-284 0,0 0 321 15,0 0-149-15,0 0-28 0,0 0 209 16,0 0-373-16,14-38-12 0,-18 18 200 16,-2-5-204-16,-7-5-231 0,-7-6-73 15,-7-3 0-15,-8-7 0 0,-15-10 0 16,-12-5 0-16,-17-7 0 0,-12-3 0 16,-8 0 0-16,-6-1 0 0,-9 2 0 15,-4 3 0-15,-8-1 0 16,-4 4 0-16,-2 2 0 0,-1 5 0 15,7 6 0-15,2 5 0 0,6 3 0 16,9 4 0-16,6 3 0 0,10 2 0 16,16 7 0-16,9 1 0 0,14 3-85 15,15 4-987-15,10 6-377 16,12 0-896-16</inkml:trace>
  <inkml:trace contextRef="#ctx0" brushRef="#br1" timeOffset="33573.16">21818 1947 4782 0,'0'0'680'0,"0"0"-176"0,0 0 433 16,0 0-421-16,0 0-188 15,0 0-112-15,0 0-184 0,-24 39 76 16,13-9-19-16,-3 4-89 0,-1 4 0 16,-5 0 0-16,-7 5 0 0,-6-2 0 15,-11 4 0-15,-5-1 0 16,-11-1 0-16,-2-4 0 0,-4-5-25 16,-3-2-11-16,-1-4 20 0,6-7-64 15,4-2 64-15,8-10 4 0,9-6-68 16,12-8-40-16,12-14-4 0,9-11 120 15,4-11 4-15,12-10 0 16,4-12 8-16,9-7-8 0,8-1 28 16,6 1-20-16,8 14 100 0,7 12 180 15,4 16-215-15,-3 12-73 0,-3 13 0 16,-9 9 0-16,-2 14 0 0,-6 6 0 16,-6 6 0-16,-3 5 0 0,-5 2 0 15,-1 4 0-15,-3 1 0 0,5 1 0 16,1-2 0-16,3-1 0 15,5-4 0-15,-2-5 0 0,2-7 0 16,-3-4-21-16,3-8-759 0,0-7-137 16,-4-6-1584-16,-3-2-1472 0</inkml:trace>
  <inkml:trace contextRef="#ctx0" brushRef="#br1" timeOffset="33780.3">22131 2097 5950 0,'0'0'865'15,"0"0"-85"-15,0 0-212 0,0 0-539 16,0 0-29-16,0 0 0 0,0 0 0 16,68-6 0-16,-19 14 0 0,-1-1 0 15,-9 0 0-15,-8-1 0 0,-4-1 0 16,-6-1 0-16,-11 0 0 0,-4-2-1053 15,-4 1-848-15,-4-2-1425 0</inkml:trace>
  <inkml:trace contextRef="#ctx0" brushRef="#br1" timeOffset="33962.86">22114 2260 6442 0,'0'0'1157'0,"0"0"-701"15,48 4-319-15,-9-6-137 16,0 0 0-16,0 2 0 0,-1 0 0 16,1 5 0-16,8-1 0 0,-16 0-1417 15,7-4-556-15</inkml:trace>
  <inkml:trace contextRef="#ctx0" brushRef="#br1" timeOffset="34496.8">23011 1972 6398 0,'0'0'757'0,"8"-58"-225"0,-5 31-27 15,-3 7-505-15,-7 7 0 16,-1 5 0-16,-6 8 0 0,-7 5 0 16,-6 14 0-16,-6 13 0 0,-4 10 0 15,0 10 0-15,1 6 0 0,5 2 0 16,5 3 0-16,11-2 0 16,7-6 0-16,10-6 0 0,14-9 0 15,13-9 0-15,11-10 0 0,7-9 0 16,7-9 0-16,-2-11 0 0,-1-9 0 15,-9-11 0-15,-3-5 0 16,-10-5 0-16,-9-2 0 0,-5-4 0 16,-7-6 0-16,-8-3 0 0,-2-3 0 15,-10 4 0-15,-7 4 0 0,-2 12 0 16,3 11 0-16,1 13 0 0,5 12 0 16,6 11 0-16,2 11 0 0,4 7-1313 15,0-2 8-15,10-2-440 0</inkml:trace>
  <inkml:trace contextRef="#ctx0" brushRef="#br1" timeOffset="34655.01">23325 2452 8192 0,'0'0'0'0,"0"0"0"0,0 0 0 15,0 0 0-15,0 0 0 0,0 0 0 16,0 0-213-16,0 0-1804 0,0 0-884 15</inkml:trace>
  <inkml:trace contextRef="#ctx0" brushRef="#br1" timeOffset="35151.82">23737 2003 3173 0,'0'0'2889'16,"-13"-38"-2040"-16,5 22-57 0,0 7-303 16,4 3-489-16,-5 1 0 0,5 5 0 15,-8 4 0-15,-9 15 0 0,-10 11 0 16,4 12 0-16,-4 9 0 0,7 1 0 16,3 5 0-16,8 4 0 0,9-3 0 15,6-5 0-15,13-7 0 0,10-9 0 16,6-9 0-16,6-10 0 0,4-9 0 15,1-9 0-15,-3-9 0 16,-4-10 0-16,-6-8 0 0,-6-3 0 16,-7-4 0-16,-5-4 0 0,-9-2 0 15,-7-6 0-15,-7-3 0 0,-7-1 0 16,-5 3 0-16,-1 8 0 16,0 10 0-16,8 9 0 0,5 11 0 15,6 6 0-15,4 3-125 0,2 9-1159 16,0 1-245-16,4 4-2421 0</inkml:trace>
  <inkml:trace contextRef="#ctx0" brushRef="#br1" timeOffset="35704.48">24225 2017 1336 0,'0'0'452'16,"0"0"2158"-16,0 0-1898 0,12-46 516 16,-10 28-471-16,-2-2-221 0,0-3 25 15,-4 2-561-15,-6-1 0 0,-1 6 0 16,1 3 0-16,-5 8 0 0,-1 8 0 15,-7 10 0-15,-4 8 0 16,-4 8 0-16,2 5 0 0,11 3 0 16,3-1 0-16,9 1 0 0,6-4 0 15,8-6 0-15,7-2 0 0,5-6 0 16,7-3 0-16,2-5 0 16,-2-8 0-16,0-3 0 0,-4-7 0 15,-7-8 0-15,-1-5 0 0,-3-3 0 16,-4-4 0-16,-3-3 0 0,-3-6 0 15,-2-2 0-15,-4-2 0 16,-5 6 0-16,1 9 0 0,0 11 0 16,-1 10 0-16,1 10 0 0,-4 15-745 15,-3 1-696-15,-5 7-163 0</inkml:trace>
  <inkml:trace contextRef="#ctx0" brushRef="#br1" timeOffset="36034.26">24179 2382 5950 0,'15'-38'1437'0,"-3"0"-809"0,-2-2-451 15,-1 3-177-15,-3 6 0 0,-6 7 0 16,0 8 0-16,0 7 0 16,-6 4 0-16,-1 5 0 0,-7 3 0 15,-11 14 0-15,-6 10 0 0,-2 10 0 16,2 4 0-16,10-2 0 0,9 1 0 15,6-5 0-15,10-3 0 16,10-3 0-16,9-6 0 0,6-6 0 16,4-5 0-16,2-6 0 0,2-6 0 15,-1-11 0-15,-5-4 0 0,-7-5 0 16,-5-5 0-16,-11-3 0 0,-6 0 0 16,-6-3 0-16,-10-1 0 0,-9-2 0 15,-4 0 0-15,-8 4 0 0,-2 5 0 16,6 3 0-16,4 8-969 0,4 2-6046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E0940-25C8-4CED-96E2-8FA2BF93B3E9}"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7B58D-1DE9-43B8-93DE-2A59C20AB66C}" type="slidenum">
              <a:rPr lang="en-US" smtClean="0"/>
              <a:t>‹#›</a:t>
            </a:fld>
            <a:endParaRPr lang="en-US"/>
          </a:p>
        </p:txBody>
      </p:sp>
    </p:spTree>
    <p:extLst>
      <p:ext uri="{BB962C8B-B14F-4D97-AF65-F5344CB8AC3E}">
        <p14:creationId xmlns:p14="http://schemas.microsoft.com/office/powerpoint/2010/main" val="3386836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0969-3BC9-E425-9F31-771A40B02250}"/>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B7C23E1-8863-BAA6-77AC-3CEB3EB40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A760C6-2EB9-4B12-2C47-77551686D58A}"/>
              </a:ext>
            </a:extLst>
          </p:cNvPr>
          <p:cNvSpPr>
            <a:spLocks noGrp="1"/>
          </p:cNvSpPr>
          <p:nvPr>
            <p:ph type="dt" sz="half" idx="10"/>
          </p:nvPr>
        </p:nvSpPr>
        <p:spPr>
          <a:xfrm>
            <a:off x="838200" y="6356350"/>
            <a:ext cx="2743200" cy="365125"/>
          </a:xfrm>
          <a:prstGeom prst="rect">
            <a:avLst/>
          </a:prstGeom>
        </p:spPr>
        <p:txBody>
          <a:bodyPr/>
          <a:lstStyle/>
          <a:p>
            <a:fld id="{E82A3BA6-4B22-4D69-91C4-B87C21B5C3D7}" type="datetime1">
              <a:rPr lang="en-US" smtClean="0"/>
              <a:t>2/5/2025</a:t>
            </a:fld>
            <a:endParaRPr lang="en-US"/>
          </a:p>
        </p:txBody>
      </p:sp>
      <p:sp>
        <p:nvSpPr>
          <p:cNvPr id="5" name="Footer Placeholder 4">
            <a:extLst>
              <a:ext uri="{FF2B5EF4-FFF2-40B4-BE49-F238E27FC236}">
                <a16:creationId xmlns:a16="http://schemas.microsoft.com/office/drawing/2014/main" id="{EFD6CBDD-36A5-FD93-6C9F-EFC2F0627361}"/>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52A8F109-725A-2997-4814-1CB5B5F979FC}"/>
              </a:ext>
            </a:extLst>
          </p:cNvPr>
          <p:cNvSpPr>
            <a:spLocks noGrp="1"/>
          </p:cNvSpPr>
          <p:nvPr>
            <p:ph type="sldNum" sz="quarter" idx="12"/>
          </p:nvPr>
        </p:nvSpPr>
        <p:spPr/>
        <p:txBody>
          <a:bodyPr/>
          <a:lstStyle/>
          <a:p>
            <a:fld id="{B62F1270-CA5A-4BF1-AAF5-16F08E48CB78}" type="slidenum">
              <a:rPr lang="en-US" smtClean="0"/>
              <a:t>‹#›</a:t>
            </a:fld>
            <a:endParaRPr lang="en-US" dirty="0"/>
          </a:p>
        </p:txBody>
      </p:sp>
    </p:spTree>
    <p:extLst>
      <p:ext uri="{BB962C8B-B14F-4D97-AF65-F5344CB8AC3E}">
        <p14:creationId xmlns:p14="http://schemas.microsoft.com/office/powerpoint/2010/main" val="11800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BB12-6CE0-5896-197F-A351D692C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03BFC0-A205-3164-72D7-5BD81882E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C45B9-DA11-4A1C-058B-5079E09BB49D}"/>
              </a:ext>
            </a:extLst>
          </p:cNvPr>
          <p:cNvSpPr>
            <a:spLocks noGrp="1"/>
          </p:cNvSpPr>
          <p:nvPr>
            <p:ph type="dt" sz="half" idx="10"/>
          </p:nvPr>
        </p:nvSpPr>
        <p:spPr>
          <a:xfrm>
            <a:off x="838200" y="6356350"/>
            <a:ext cx="2743200" cy="365125"/>
          </a:xfrm>
          <a:prstGeom prst="rect">
            <a:avLst/>
          </a:prstGeom>
        </p:spPr>
        <p:txBody>
          <a:bodyPr/>
          <a:lstStyle/>
          <a:p>
            <a:fld id="{FB2FFE65-DFA4-43A3-A834-4788946F3021}" type="datetime1">
              <a:rPr lang="en-US" smtClean="0"/>
              <a:t>2/5/2025</a:t>
            </a:fld>
            <a:endParaRPr lang="en-US"/>
          </a:p>
        </p:txBody>
      </p:sp>
      <p:sp>
        <p:nvSpPr>
          <p:cNvPr id="5" name="Footer Placeholder 4">
            <a:extLst>
              <a:ext uri="{FF2B5EF4-FFF2-40B4-BE49-F238E27FC236}">
                <a16:creationId xmlns:a16="http://schemas.microsoft.com/office/drawing/2014/main" id="{C1B12D7D-48D9-22AF-8770-6A5289E43ABB}"/>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0337910A-A603-CBBA-AAEC-B4BD95E9C03B}"/>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2462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0D1E2-74DE-C6EB-A8EC-308657878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F9B26-4A69-4D57-C633-72C8B76AA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35456-C44F-2D28-4BF6-50D0F62C45D8}"/>
              </a:ext>
            </a:extLst>
          </p:cNvPr>
          <p:cNvSpPr>
            <a:spLocks noGrp="1"/>
          </p:cNvSpPr>
          <p:nvPr>
            <p:ph type="dt" sz="half" idx="10"/>
          </p:nvPr>
        </p:nvSpPr>
        <p:spPr>
          <a:xfrm>
            <a:off x="838200" y="6356350"/>
            <a:ext cx="2743200" cy="365125"/>
          </a:xfrm>
          <a:prstGeom prst="rect">
            <a:avLst/>
          </a:prstGeom>
        </p:spPr>
        <p:txBody>
          <a:bodyPr/>
          <a:lstStyle/>
          <a:p>
            <a:fld id="{33AFC2D8-0CF3-496F-8CED-E9AD4C92185B}" type="datetime1">
              <a:rPr lang="en-US" smtClean="0"/>
              <a:t>2/5/2025</a:t>
            </a:fld>
            <a:endParaRPr lang="en-US"/>
          </a:p>
        </p:txBody>
      </p:sp>
      <p:sp>
        <p:nvSpPr>
          <p:cNvPr id="5" name="Footer Placeholder 4">
            <a:extLst>
              <a:ext uri="{FF2B5EF4-FFF2-40B4-BE49-F238E27FC236}">
                <a16:creationId xmlns:a16="http://schemas.microsoft.com/office/drawing/2014/main" id="{75F83730-2DDE-C2C7-00A4-43C39B020DE7}"/>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9E8FB452-44EB-602B-86CC-0B63500F7B35}"/>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67199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A10C-6E04-1B5B-960E-AFB5C34E0F24}"/>
              </a:ext>
            </a:extLst>
          </p:cNvPr>
          <p:cNvSpPr>
            <a:spLocks noGrp="1"/>
          </p:cNvSpPr>
          <p:nvPr>
            <p:ph type="title"/>
          </p:nvPr>
        </p:nvSpPr>
        <p:spPr>
          <a:xfrm>
            <a:off x="0" y="0"/>
            <a:ext cx="12192000" cy="848497"/>
          </a:xfrm>
        </p:spPr>
        <p:txBody>
          <a:bodyPr>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A96700D-E6AB-A0FA-E79A-9AAFA1B8D90F}"/>
              </a:ext>
            </a:extLst>
          </p:cNvPr>
          <p:cNvSpPr>
            <a:spLocks noGrp="1"/>
          </p:cNvSpPr>
          <p:nvPr>
            <p:ph idx="1"/>
          </p:nvPr>
        </p:nvSpPr>
        <p:spPr>
          <a:xfrm>
            <a:off x="0" y="1100695"/>
            <a:ext cx="10515600" cy="5036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C1C63C-8994-B5A6-A3B7-55184800EC8F}"/>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4B73448B-38C0-346C-AC32-5E6074D4801A}"/>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15795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E203-9058-4ABB-2CB4-3E1D886A9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CB391-7275-D8A5-E81A-F6C8D1C91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B5329-1884-4502-4559-356634FF9E9E}"/>
              </a:ext>
            </a:extLst>
          </p:cNvPr>
          <p:cNvSpPr>
            <a:spLocks noGrp="1"/>
          </p:cNvSpPr>
          <p:nvPr>
            <p:ph type="dt" sz="half" idx="10"/>
          </p:nvPr>
        </p:nvSpPr>
        <p:spPr>
          <a:xfrm>
            <a:off x="838200" y="6356350"/>
            <a:ext cx="2743200" cy="365125"/>
          </a:xfrm>
          <a:prstGeom prst="rect">
            <a:avLst/>
          </a:prstGeom>
        </p:spPr>
        <p:txBody>
          <a:bodyPr/>
          <a:lstStyle/>
          <a:p>
            <a:fld id="{D346E657-D090-47BC-894B-7F7404E1AFDB}" type="datetime1">
              <a:rPr lang="en-US" smtClean="0"/>
              <a:t>2/5/2025</a:t>
            </a:fld>
            <a:endParaRPr lang="en-US"/>
          </a:p>
        </p:txBody>
      </p:sp>
      <p:sp>
        <p:nvSpPr>
          <p:cNvPr id="5" name="Footer Placeholder 4">
            <a:extLst>
              <a:ext uri="{FF2B5EF4-FFF2-40B4-BE49-F238E27FC236}">
                <a16:creationId xmlns:a16="http://schemas.microsoft.com/office/drawing/2014/main" id="{C30E7228-75D0-E9BC-3185-547F55D1FBD3}"/>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D556EA80-117A-20A9-6DEE-C952767EC622}"/>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74419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317E-1C92-A3D1-4CBF-AE02FAC83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44D8E5-774C-BCD5-597A-A433ADE00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49B0AF-191A-A268-1C2E-17460C0ED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740D6A-251D-CFE4-5C0D-453FA6A0435D}"/>
              </a:ext>
            </a:extLst>
          </p:cNvPr>
          <p:cNvSpPr>
            <a:spLocks noGrp="1"/>
          </p:cNvSpPr>
          <p:nvPr>
            <p:ph type="dt" sz="half" idx="10"/>
          </p:nvPr>
        </p:nvSpPr>
        <p:spPr>
          <a:xfrm>
            <a:off x="838200" y="6356350"/>
            <a:ext cx="2743200" cy="365125"/>
          </a:xfrm>
          <a:prstGeom prst="rect">
            <a:avLst/>
          </a:prstGeom>
        </p:spPr>
        <p:txBody>
          <a:bodyPr/>
          <a:lstStyle/>
          <a:p>
            <a:fld id="{93F462FA-5168-4DFC-A8AA-E1636F6F1807}" type="datetime1">
              <a:rPr lang="en-US" smtClean="0"/>
              <a:t>2/5/2025</a:t>
            </a:fld>
            <a:endParaRPr lang="en-US"/>
          </a:p>
        </p:txBody>
      </p:sp>
      <p:sp>
        <p:nvSpPr>
          <p:cNvPr id="6" name="Footer Placeholder 5">
            <a:extLst>
              <a:ext uri="{FF2B5EF4-FFF2-40B4-BE49-F238E27FC236}">
                <a16:creationId xmlns:a16="http://schemas.microsoft.com/office/drawing/2014/main" id="{DA69169D-B6DA-BC5D-67D9-32B4F9975B66}"/>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291FF9F5-4506-9B3B-7D39-394220E40BD1}"/>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44673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3672-099B-E107-E303-AEE1903348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1D34A-A411-BD73-29E5-C784FE76D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39816-E6EE-F433-3FD9-418E89C13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8D1CA-97EC-153B-4FA4-13F2D5818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3CB723-F873-013E-6341-58F1B78FA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C9254-92D2-FC28-DE7C-4934D7DE7813}"/>
              </a:ext>
            </a:extLst>
          </p:cNvPr>
          <p:cNvSpPr>
            <a:spLocks noGrp="1"/>
          </p:cNvSpPr>
          <p:nvPr>
            <p:ph type="dt" sz="half" idx="10"/>
          </p:nvPr>
        </p:nvSpPr>
        <p:spPr>
          <a:xfrm>
            <a:off x="838200" y="6356350"/>
            <a:ext cx="2743200" cy="365125"/>
          </a:xfrm>
          <a:prstGeom prst="rect">
            <a:avLst/>
          </a:prstGeom>
        </p:spPr>
        <p:txBody>
          <a:bodyPr/>
          <a:lstStyle/>
          <a:p>
            <a:fld id="{1928D0C9-320A-4AE1-85D8-ED11977E8C12}" type="datetime1">
              <a:rPr lang="en-US" smtClean="0"/>
              <a:t>2/5/2025</a:t>
            </a:fld>
            <a:endParaRPr lang="en-US"/>
          </a:p>
        </p:txBody>
      </p:sp>
      <p:sp>
        <p:nvSpPr>
          <p:cNvPr id="8" name="Footer Placeholder 7">
            <a:extLst>
              <a:ext uri="{FF2B5EF4-FFF2-40B4-BE49-F238E27FC236}">
                <a16:creationId xmlns:a16="http://schemas.microsoft.com/office/drawing/2014/main" id="{1101079D-EB10-38B4-81F9-C6BD6CC76914}"/>
              </a:ext>
            </a:extLst>
          </p:cNvPr>
          <p:cNvSpPr>
            <a:spLocks noGrp="1"/>
          </p:cNvSpPr>
          <p:nvPr>
            <p:ph type="ftr" sz="quarter" idx="11"/>
          </p:nvPr>
        </p:nvSpPr>
        <p:spPr/>
        <p:txBody>
          <a:bodyPr/>
          <a:lstStyle/>
          <a:p>
            <a:r>
              <a:rPr lang="en-US"/>
              <a:t>Introduction</a:t>
            </a:r>
          </a:p>
        </p:txBody>
      </p:sp>
      <p:sp>
        <p:nvSpPr>
          <p:cNvPr id="9" name="Slide Number Placeholder 8">
            <a:extLst>
              <a:ext uri="{FF2B5EF4-FFF2-40B4-BE49-F238E27FC236}">
                <a16:creationId xmlns:a16="http://schemas.microsoft.com/office/drawing/2014/main" id="{A7A7C44A-3715-B891-AF3B-A12B68BF574D}"/>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3552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CF8E-FA11-6A49-A295-D979745CFB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9BD36B-ED63-AAD9-76DE-AFDF95D22A68}"/>
              </a:ext>
            </a:extLst>
          </p:cNvPr>
          <p:cNvSpPr>
            <a:spLocks noGrp="1"/>
          </p:cNvSpPr>
          <p:nvPr>
            <p:ph type="dt" sz="half" idx="10"/>
          </p:nvPr>
        </p:nvSpPr>
        <p:spPr>
          <a:xfrm>
            <a:off x="838200" y="6356350"/>
            <a:ext cx="2743200" cy="365125"/>
          </a:xfrm>
          <a:prstGeom prst="rect">
            <a:avLst/>
          </a:prstGeom>
        </p:spPr>
        <p:txBody>
          <a:bodyPr/>
          <a:lstStyle/>
          <a:p>
            <a:fld id="{132456FE-1047-4D97-88F7-9D840A87DE2B}" type="datetime1">
              <a:rPr lang="en-US" smtClean="0"/>
              <a:t>2/5/2025</a:t>
            </a:fld>
            <a:endParaRPr lang="en-US"/>
          </a:p>
        </p:txBody>
      </p:sp>
      <p:sp>
        <p:nvSpPr>
          <p:cNvPr id="4" name="Footer Placeholder 3">
            <a:extLst>
              <a:ext uri="{FF2B5EF4-FFF2-40B4-BE49-F238E27FC236}">
                <a16:creationId xmlns:a16="http://schemas.microsoft.com/office/drawing/2014/main" id="{94047E32-AC55-387F-CF0D-2FC28C243E51}"/>
              </a:ext>
            </a:extLst>
          </p:cNvPr>
          <p:cNvSpPr>
            <a:spLocks noGrp="1"/>
          </p:cNvSpPr>
          <p:nvPr>
            <p:ph type="ftr" sz="quarter" idx="11"/>
          </p:nvPr>
        </p:nvSpPr>
        <p:spPr/>
        <p:txBody>
          <a:bodyPr/>
          <a:lstStyle/>
          <a:p>
            <a:r>
              <a:rPr lang="en-US"/>
              <a:t>Introduction</a:t>
            </a:r>
          </a:p>
        </p:txBody>
      </p:sp>
      <p:sp>
        <p:nvSpPr>
          <p:cNvPr id="5" name="Slide Number Placeholder 4">
            <a:extLst>
              <a:ext uri="{FF2B5EF4-FFF2-40B4-BE49-F238E27FC236}">
                <a16:creationId xmlns:a16="http://schemas.microsoft.com/office/drawing/2014/main" id="{D2BC97A0-BFFA-065D-FC46-31A49D79F7A3}"/>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419852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1CDEA-353B-2409-B4B6-B34F21933770}"/>
              </a:ext>
            </a:extLst>
          </p:cNvPr>
          <p:cNvSpPr>
            <a:spLocks noGrp="1"/>
          </p:cNvSpPr>
          <p:nvPr>
            <p:ph type="dt" sz="half" idx="10"/>
          </p:nvPr>
        </p:nvSpPr>
        <p:spPr>
          <a:xfrm>
            <a:off x="838200" y="6356350"/>
            <a:ext cx="2743200" cy="365125"/>
          </a:xfrm>
          <a:prstGeom prst="rect">
            <a:avLst/>
          </a:prstGeom>
        </p:spPr>
        <p:txBody>
          <a:bodyPr/>
          <a:lstStyle/>
          <a:p>
            <a:fld id="{EA2B26AF-43C9-4A52-AF06-A2AC06E43B1C}" type="datetime1">
              <a:rPr lang="en-US" smtClean="0"/>
              <a:t>2/5/2025</a:t>
            </a:fld>
            <a:endParaRPr lang="en-US"/>
          </a:p>
        </p:txBody>
      </p:sp>
      <p:sp>
        <p:nvSpPr>
          <p:cNvPr id="3" name="Footer Placeholder 2">
            <a:extLst>
              <a:ext uri="{FF2B5EF4-FFF2-40B4-BE49-F238E27FC236}">
                <a16:creationId xmlns:a16="http://schemas.microsoft.com/office/drawing/2014/main" id="{75CC3328-69EC-AD32-5D42-78AFBAE69021}"/>
              </a:ext>
            </a:extLst>
          </p:cNvPr>
          <p:cNvSpPr>
            <a:spLocks noGrp="1"/>
          </p:cNvSpPr>
          <p:nvPr>
            <p:ph type="ftr" sz="quarter" idx="11"/>
          </p:nvPr>
        </p:nvSpPr>
        <p:spPr/>
        <p:txBody>
          <a:bodyPr/>
          <a:lstStyle/>
          <a:p>
            <a:r>
              <a:rPr lang="en-US"/>
              <a:t>Introduction</a:t>
            </a:r>
          </a:p>
        </p:txBody>
      </p:sp>
      <p:sp>
        <p:nvSpPr>
          <p:cNvPr id="4" name="Slide Number Placeholder 3">
            <a:extLst>
              <a:ext uri="{FF2B5EF4-FFF2-40B4-BE49-F238E27FC236}">
                <a16:creationId xmlns:a16="http://schemas.microsoft.com/office/drawing/2014/main" id="{FC8FB655-C58F-EF96-7FFE-957B2D978F93}"/>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191312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282B-6CF9-A4D0-C084-62B090688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6AE6F-77E3-8C1B-513C-DE9ADA0C9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EC2555-EF3E-E875-FB86-A9BBE402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9D25C-22A8-5D58-D044-D38241281A24}"/>
              </a:ext>
            </a:extLst>
          </p:cNvPr>
          <p:cNvSpPr>
            <a:spLocks noGrp="1"/>
          </p:cNvSpPr>
          <p:nvPr>
            <p:ph type="dt" sz="half" idx="10"/>
          </p:nvPr>
        </p:nvSpPr>
        <p:spPr>
          <a:xfrm>
            <a:off x="838200" y="6356350"/>
            <a:ext cx="2743200" cy="365125"/>
          </a:xfrm>
          <a:prstGeom prst="rect">
            <a:avLst/>
          </a:prstGeom>
        </p:spPr>
        <p:txBody>
          <a:bodyPr/>
          <a:lstStyle/>
          <a:p>
            <a:fld id="{18582E4D-5E9F-4458-938C-864B706F95FF}" type="datetime1">
              <a:rPr lang="en-US" smtClean="0"/>
              <a:t>2/5/2025</a:t>
            </a:fld>
            <a:endParaRPr lang="en-US"/>
          </a:p>
        </p:txBody>
      </p:sp>
      <p:sp>
        <p:nvSpPr>
          <p:cNvPr id="6" name="Footer Placeholder 5">
            <a:extLst>
              <a:ext uri="{FF2B5EF4-FFF2-40B4-BE49-F238E27FC236}">
                <a16:creationId xmlns:a16="http://schemas.microsoft.com/office/drawing/2014/main" id="{B3F0EBB5-21AA-2559-8D0D-53B747534639}"/>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A72F6D85-76DB-D878-670B-E125F093107D}"/>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397734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50CA-6AD7-5B60-33F5-B85FC4091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1B91A-8F74-3B7F-64D3-338472769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33DECB-4ABE-95E6-B0DF-B031E49C3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79A3C-2B68-6ADD-6B2F-847A52AA934F}"/>
              </a:ext>
            </a:extLst>
          </p:cNvPr>
          <p:cNvSpPr>
            <a:spLocks noGrp="1"/>
          </p:cNvSpPr>
          <p:nvPr>
            <p:ph type="dt" sz="half" idx="10"/>
          </p:nvPr>
        </p:nvSpPr>
        <p:spPr>
          <a:xfrm>
            <a:off x="838200" y="6356350"/>
            <a:ext cx="2743200" cy="365125"/>
          </a:xfrm>
          <a:prstGeom prst="rect">
            <a:avLst/>
          </a:prstGeom>
        </p:spPr>
        <p:txBody>
          <a:bodyPr/>
          <a:lstStyle/>
          <a:p>
            <a:fld id="{5725A1BD-EBEB-4A8E-B449-2911DE41084B}" type="datetime1">
              <a:rPr lang="en-US" smtClean="0"/>
              <a:t>2/5/2025</a:t>
            </a:fld>
            <a:endParaRPr lang="en-US"/>
          </a:p>
        </p:txBody>
      </p:sp>
      <p:sp>
        <p:nvSpPr>
          <p:cNvPr id="6" name="Footer Placeholder 5">
            <a:extLst>
              <a:ext uri="{FF2B5EF4-FFF2-40B4-BE49-F238E27FC236}">
                <a16:creationId xmlns:a16="http://schemas.microsoft.com/office/drawing/2014/main" id="{F1E61F65-BB53-DB77-A17D-78486C75AC68}"/>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6EAE5C53-CD45-0CA1-D0BD-0B89897F18EA}"/>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365071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9656A-1DCD-3A7C-A104-2014B262C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4B152E0-EA6C-780F-BCFB-35F80CF46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0BD2FEC-049F-9FA9-C7AA-F21721977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tkinson Hyperlegible" pitchFamily="50" charset="0"/>
              </a:defRPr>
            </a:lvl1pPr>
          </a:lstStyle>
          <a:p>
            <a:r>
              <a:rPr lang="en-US" dirty="0"/>
              <a:t>Waves in ducts</a:t>
            </a:r>
          </a:p>
        </p:txBody>
      </p:sp>
      <p:sp>
        <p:nvSpPr>
          <p:cNvPr id="6" name="Slide Number Placeholder 5">
            <a:extLst>
              <a:ext uri="{FF2B5EF4-FFF2-40B4-BE49-F238E27FC236}">
                <a16:creationId xmlns:a16="http://schemas.microsoft.com/office/drawing/2014/main" id="{21FB8509-368A-F515-ABCA-31C2CA82E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tkinson Hyperlegible" pitchFamily="50" charset="0"/>
              </a:defRPr>
            </a:lvl1pPr>
          </a:lstStyle>
          <a:p>
            <a:fld id="{B62F1270-CA5A-4BF1-AAF5-16F08E48CB78}" type="slidenum">
              <a:rPr lang="en-US" smtClean="0"/>
              <a:pPr/>
              <a:t>‹#›</a:t>
            </a:fld>
            <a:endParaRPr lang="en-US" dirty="0"/>
          </a:p>
        </p:txBody>
      </p:sp>
    </p:spTree>
    <p:extLst>
      <p:ext uri="{BB962C8B-B14F-4D97-AF65-F5344CB8AC3E}">
        <p14:creationId xmlns:p14="http://schemas.microsoft.com/office/powerpoint/2010/main" val="149513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tkinson Hyperlegible"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kinson Hyperlegible"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kinson Hyperlegible"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2.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s://www.acoustic-supplies.com/absorption-coefficient-cha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F02D3-5BBE-2D13-1161-C15120F8B07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DCA43E7-2C12-585C-58FB-D50739567040}"/>
              </a:ext>
            </a:extLst>
          </p:cNvPr>
          <p:cNvPicPr>
            <a:picLocks noChangeAspect="1"/>
          </p:cNvPicPr>
          <p:nvPr/>
        </p:nvPicPr>
        <p:blipFill>
          <a:blip r:embed="rId2">
            <a:duotone>
              <a:schemeClr val="accent3">
                <a:shade val="45000"/>
                <a:satMod val="135000"/>
              </a:schemeClr>
              <a:prstClr val="white"/>
            </a:duotone>
          </a:blip>
          <a:stretch>
            <a:fillRect/>
          </a:stretch>
        </p:blipFill>
        <p:spPr>
          <a:xfrm>
            <a:off x="-51185" y="0"/>
            <a:ext cx="12243185" cy="6858000"/>
          </a:xfrm>
          <a:prstGeom prst="rect">
            <a:avLst/>
          </a:prstGeom>
        </p:spPr>
      </p:pic>
      <p:sp>
        <p:nvSpPr>
          <p:cNvPr id="2" name="Title 1">
            <a:extLst>
              <a:ext uri="{FF2B5EF4-FFF2-40B4-BE49-F238E27FC236}">
                <a16:creationId xmlns:a16="http://schemas.microsoft.com/office/drawing/2014/main" id="{CFEAC840-4EA9-B4BE-E691-83A0E5565E56}"/>
              </a:ext>
            </a:extLst>
          </p:cNvPr>
          <p:cNvSpPr>
            <a:spLocks noGrp="1"/>
          </p:cNvSpPr>
          <p:nvPr>
            <p:ph type="ctrTitle"/>
          </p:nvPr>
        </p:nvSpPr>
        <p:spPr>
          <a:xfrm>
            <a:off x="1524000" y="207963"/>
            <a:ext cx="9144000" cy="2387600"/>
          </a:xfrm>
        </p:spPr>
        <p:txBody>
          <a:bodyPr>
            <a:normAutofit/>
          </a:bodyPr>
          <a:lstStyle/>
          <a:p>
            <a:r>
              <a:rPr lang="en-US" sz="4400" dirty="0">
                <a:latin typeface="Atkinson Hyperlegible" pitchFamily="50" charset="0"/>
              </a:rPr>
              <a:t>Acoustic Enclosures</a:t>
            </a:r>
          </a:p>
        </p:txBody>
      </p:sp>
      <p:sp>
        <p:nvSpPr>
          <p:cNvPr id="3" name="Subtitle 2">
            <a:extLst>
              <a:ext uri="{FF2B5EF4-FFF2-40B4-BE49-F238E27FC236}">
                <a16:creationId xmlns:a16="http://schemas.microsoft.com/office/drawing/2014/main" id="{6D1720A4-B56E-A736-8253-A0BA6BA5B2C4}"/>
              </a:ext>
            </a:extLst>
          </p:cNvPr>
          <p:cNvSpPr>
            <a:spLocks noGrp="1"/>
          </p:cNvSpPr>
          <p:nvPr>
            <p:ph type="subTitle" idx="1"/>
          </p:nvPr>
        </p:nvSpPr>
        <p:spPr>
          <a:xfrm>
            <a:off x="1524000" y="3896735"/>
            <a:ext cx="9144000" cy="463378"/>
          </a:xfrm>
        </p:spPr>
        <p:txBody>
          <a:bodyPr/>
          <a:lstStyle/>
          <a:p>
            <a:r>
              <a:rPr lang="en-US" dirty="0"/>
              <a:t>Tyler Dare</a:t>
            </a:r>
          </a:p>
        </p:txBody>
      </p:sp>
      <p:sp>
        <p:nvSpPr>
          <p:cNvPr id="4" name="Subtitle 2">
            <a:extLst>
              <a:ext uri="{FF2B5EF4-FFF2-40B4-BE49-F238E27FC236}">
                <a16:creationId xmlns:a16="http://schemas.microsoft.com/office/drawing/2014/main" id="{BD2AF1AB-72AD-EFBA-D69D-A0494653F349}"/>
              </a:ext>
            </a:extLst>
          </p:cNvPr>
          <p:cNvSpPr txBox="1">
            <a:spLocks/>
          </p:cNvSpPr>
          <p:nvPr/>
        </p:nvSpPr>
        <p:spPr>
          <a:xfrm>
            <a:off x="1524000" y="2818692"/>
            <a:ext cx="9144000" cy="46337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tkinson Hyperlegible"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tkinson Hyperlegible"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tkinson Hyperlegible"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tkinson Hyperlegible"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tkinson Hyperlegible"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Sabine rooms</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E1DCC9F-1D32-F1E1-1F0F-D68ADD43E2D6}"/>
                  </a:ext>
                </a:extLst>
              </p14:cNvPr>
              <p14:cNvContentPartPr/>
              <p14:nvPr/>
            </p14:nvContentPartPr>
            <p14:xfrm>
              <a:off x="5076720" y="3172680"/>
              <a:ext cx="2319120" cy="142560"/>
            </p14:xfrm>
          </p:contentPart>
        </mc:Choice>
        <mc:Fallback>
          <p:pic>
            <p:nvPicPr>
              <p:cNvPr id="5" name="Ink 4">
                <a:extLst>
                  <a:ext uri="{FF2B5EF4-FFF2-40B4-BE49-F238E27FC236}">
                    <a16:creationId xmlns:a16="http://schemas.microsoft.com/office/drawing/2014/main" id="{CE1DCC9F-1D32-F1E1-1F0F-D68ADD43E2D6}"/>
                  </a:ext>
                </a:extLst>
              </p:cNvPr>
              <p:cNvPicPr/>
              <p:nvPr/>
            </p:nvPicPr>
            <p:blipFill>
              <a:blip r:embed="rId4"/>
              <a:stretch>
                <a:fillRect/>
              </a:stretch>
            </p:blipFill>
            <p:spPr>
              <a:xfrm>
                <a:off x="5067360" y="3163320"/>
                <a:ext cx="2337840" cy="161280"/>
              </a:xfrm>
              <a:prstGeom prst="rect">
                <a:avLst/>
              </a:prstGeom>
            </p:spPr>
          </p:pic>
        </mc:Fallback>
      </mc:AlternateContent>
    </p:spTree>
    <p:extLst>
      <p:ext uri="{BB962C8B-B14F-4D97-AF65-F5344CB8AC3E}">
        <p14:creationId xmlns:p14="http://schemas.microsoft.com/office/powerpoint/2010/main" val="415942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CD199-F824-EDD0-7D42-F501F6B4E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CA30F-62B9-9017-99AE-AB7023924919}"/>
              </a:ext>
            </a:extLst>
          </p:cNvPr>
          <p:cNvSpPr>
            <a:spLocks noGrp="1"/>
          </p:cNvSpPr>
          <p:nvPr>
            <p:ph type="title"/>
          </p:nvPr>
        </p:nvSpPr>
        <p:spPr/>
        <p:txBody>
          <a:bodyPr/>
          <a:lstStyle/>
          <a:p>
            <a:r>
              <a:rPr lang="en-US" dirty="0"/>
              <a:t>Example problem: adding treatment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22C7AD-7846-8596-413D-A49E048995D8}"/>
                  </a:ext>
                </a:extLst>
              </p:cNvPr>
              <p:cNvSpPr>
                <a:spLocks noGrp="1"/>
              </p:cNvSpPr>
              <p:nvPr>
                <p:ph idx="1"/>
              </p:nvPr>
            </p:nvSpPr>
            <p:spPr/>
            <p:txBody>
              <a:bodyPr/>
              <a:lstStyle/>
              <a:p>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r>
                  <a:rPr lang="en-US" dirty="0"/>
                  <a:t>Machine in the center of the floor and operates at 250 Hz.</a:t>
                </a:r>
              </a:p>
              <a:p>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xmlns="">
          <p:sp>
            <p:nvSpPr>
              <p:cNvPr id="3" name="Content Placeholder 2">
                <a:extLst>
                  <a:ext uri="{FF2B5EF4-FFF2-40B4-BE49-F238E27FC236}">
                    <a16:creationId xmlns:a16="http://schemas.microsoft.com/office/drawing/2014/main" id="{0822C7AD-7846-8596-413D-A49E048995D8}"/>
                  </a:ext>
                </a:extLst>
              </p:cNvPr>
              <p:cNvSpPr>
                <a:spLocks noGrp="1" noRot="1" noChangeAspect="1" noMove="1" noResize="1" noEditPoints="1" noAdjustHandles="1" noChangeArrowheads="1" noChangeShapeType="1" noTextEdit="1"/>
              </p:cNvSpPr>
              <p:nvPr>
                <p:ph idx="1"/>
              </p:nvPr>
            </p:nvSpPr>
            <p:spPr>
              <a:blipFill>
                <a:blip r:embed="rId2"/>
                <a:stretch>
                  <a:fillRect l="-1043"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316B325-6D78-FC2A-8732-C7B51815FAEC}"/>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6A41952F-A83A-CE16-A825-393C7055947E}"/>
              </a:ext>
            </a:extLst>
          </p:cNvPr>
          <p:cNvSpPr>
            <a:spLocks noGrp="1"/>
          </p:cNvSpPr>
          <p:nvPr>
            <p:ph type="sldNum" sz="quarter" idx="12"/>
          </p:nvPr>
        </p:nvSpPr>
        <p:spPr/>
        <p:txBody>
          <a:bodyPr/>
          <a:lstStyle/>
          <a:p>
            <a:fld id="{B62F1270-CA5A-4BF1-AAF5-16F08E48CB78}" type="slidenum">
              <a:rPr lang="en-US" smtClean="0"/>
              <a:t>10</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C9FAD3C-1097-347F-DB05-480BA9A2B18F}"/>
                  </a:ext>
                </a:extLst>
              </p14:cNvPr>
              <p14:cNvContentPartPr/>
              <p14:nvPr/>
            </p14:nvContentPartPr>
            <p14:xfrm>
              <a:off x="7548840" y="659880"/>
              <a:ext cx="4123080" cy="2036880"/>
            </p14:xfrm>
          </p:contentPart>
        </mc:Choice>
        <mc:Fallback>
          <p:pic>
            <p:nvPicPr>
              <p:cNvPr id="6" name="Ink 5">
                <a:extLst>
                  <a:ext uri="{FF2B5EF4-FFF2-40B4-BE49-F238E27FC236}">
                    <a16:creationId xmlns:a16="http://schemas.microsoft.com/office/drawing/2014/main" id="{2C9FAD3C-1097-347F-DB05-480BA9A2B18F}"/>
                  </a:ext>
                </a:extLst>
              </p:cNvPr>
              <p:cNvPicPr/>
              <p:nvPr/>
            </p:nvPicPr>
            <p:blipFill>
              <a:blip r:embed="rId4"/>
              <a:stretch>
                <a:fillRect/>
              </a:stretch>
            </p:blipFill>
            <p:spPr>
              <a:xfrm>
                <a:off x="7539480" y="650520"/>
                <a:ext cx="4141800" cy="2055600"/>
              </a:xfrm>
              <a:prstGeom prst="rect">
                <a:avLst/>
              </a:prstGeom>
            </p:spPr>
          </p:pic>
        </mc:Fallback>
      </mc:AlternateContent>
    </p:spTree>
    <p:extLst>
      <p:ext uri="{BB962C8B-B14F-4D97-AF65-F5344CB8AC3E}">
        <p14:creationId xmlns:p14="http://schemas.microsoft.com/office/powerpoint/2010/main" val="353641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A33BF-7C96-DA71-1C14-F0D5FA880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2E4A7-A9C8-A3D2-79B4-5E4D063A4BEE}"/>
              </a:ext>
            </a:extLst>
          </p:cNvPr>
          <p:cNvSpPr>
            <a:spLocks noGrp="1"/>
          </p:cNvSpPr>
          <p:nvPr>
            <p:ph type="title"/>
          </p:nvPr>
        </p:nvSpPr>
        <p:spPr/>
        <p:txBody>
          <a:bodyPr/>
          <a:lstStyle/>
          <a:p>
            <a:r>
              <a:rPr lang="en-US" dirty="0"/>
              <a:t>Example problem: adding treatment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35AB6B-8A02-0909-748B-EB108CC76E26}"/>
                  </a:ext>
                </a:extLst>
              </p:cNvPr>
              <p:cNvSpPr>
                <a:spLocks noGrp="1"/>
              </p:cNvSpPr>
              <p:nvPr>
                <p:ph idx="1"/>
              </p:nvPr>
            </p:nvSpPr>
            <p:spPr>
              <a:xfrm>
                <a:off x="0" y="2409825"/>
                <a:ext cx="10515600" cy="3727364"/>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𝑊</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num>
                                <m:den>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𝑅</m:t>
                                  </m:r>
                                </m:den>
                              </m:f>
                            </m:e>
                          </m:d>
                        </m:e>
                      </m:func>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0</m:t>
                                      </m:r>
                                    </m:sub>
                                  </m:sSub>
                                  <m:r>
                                    <a:rPr lang="en-US" b="0" i="1" smtClean="0">
                                      <a:latin typeface="Cambria Math" panose="02040503050406030204" pitchFamily="18" charset="0"/>
                                    </a:rPr>
                                    <m:t>𝑐</m:t>
                                  </m:r>
                                </m:num>
                                <m:den>
                                  <m:r>
                                    <a:rPr lang="en-US" b="0" i="1" smtClean="0">
                                      <a:latin typeface="Cambria Math" panose="02040503050406030204" pitchFamily="18" charset="0"/>
                                    </a:rPr>
                                    <m:t>400</m:t>
                                  </m:r>
                                </m:den>
                              </m:f>
                            </m:e>
                          </m:d>
                        </m:e>
                      </m:func>
                    </m:oMath>
                  </m:oMathPara>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2A35AB6B-8A02-0909-748B-EB108CC76E26}"/>
                  </a:ext>
                </a:extLst>
              </p:cNvPr>
              <p:cNvSpPr>
                <a:spLocks noGrp="1" noRot="1" noChangeAspect="1" noMove="1" noResize="1" noEditPoints="1" noAdjustHandles="1" noChangeArrowheads="1" noChangeShapeType="1" noTextEdit="1"/>
              </p:cNvSpPr>
              <p:nvPr>
                <p:ph idx="1"/>
              </p:nvPr>
            </p:nvSpPr>
            <p:spPr>
              <a:xfrm>
                <a:off x="0" y="2409825"/>
                <a:ext cx="10515600" cy="3727364"/>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BFEC39E-D20E-3FBF-A80C-D1773CAFFCC0}"/>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8893489-1B29-05F6-4FE1-1FA4144DBAA2}"/>
              </a:ext>
            </a:extLst>
          </p:cNvPr>
          <p:cNvSpPr>
            <a:spLocks noGrp="1"/>
          </p:cNvSpPr>
          <p:nvPr>
            <p:ph type="sldNum" sz="quarter" idx="12"/>
          </p:nvPr>
        </p:nvSpPr>
        <p:spPr/>
        <p:txBody>
          <a:bodyPr/>
          <a:lstStyle/>
          <a:p>
            <a:fld id="{B62F1270-CA5A-4BF1-AAF5-16F08E48CB78}"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6F0B04-663F-4F66-4642-2CABC7EF47DD}"/>
                  </a:ext>
                </a:extLst>
              </p:cNvPr>
              <p:cNvSpPr txBox="1"/>
              <p:nvPr/>
            </p:nvSpPr>
            <p:spPr>
              <a:xfrm>
                <a:off x="187606" y="632826"/>
                <a:ext cx="61579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pPr marL="285750" indent="-285750">
                  <a:buFont typeface="Arial" panose="020B0604020202020204" pitchFamily="34" charset="0"/>
                  <a:buChar char="•"/>
                </a:pPr>
                <a:r>
                  <a:rPr lang="en-US" dirty="0"/>
                  <a:t>Machine in the center of the floor and operates at 250 Hz.</a:t>
                </a:r>
              </a:p>
              <a:p>
                <a:pPr marL="285750" indent="-285750">
                  <a:buFont typeface="Arial" panose="020B0604020202020204" pitchFamily="34" charset="0"/>
                  <a:buChar char="•"/>
                </a:pPr>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pPr marL="285750" indent="-285750">
                  <a:buFont typeface="Arial" panose="020B0604020202020204" pitchFamily="34" charset="0"/>
                  <a:buChar char="•"/>
                </a:pPr>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xmlns="">
          <p:sp>
            <p:nvSpPr>
              <p:cNvPr id="11" name="TextBox 10">
                <a:extLst>
                  <a:ext uri="{FF2B5EF4-FFF2-40B4-BE49-F238E27FC236}">
                    <a16:creationId xmlns:a16="http://schemas.microsoft.com/office/drawing/2014/main" id="{C06F0B04-663F-4F66-4642-2CABC7EF47DD}"/>
                  </a:ext>
                </a:extLst>
              </p:cNvPr>
              <p:cNvSpPr txBox="1">
                <a:spLocks noRot="1" noChangeAspect="1" noMove="1" noResize="1" noEditPoints="1" noAdjustHandles="1" noChangeArrowheads="1" noChangeShapeType="1" noTextEdit="1"/>
              </p:cNvSpPr>
              <p:nvPr/>
            </p:nvSpPr>
            <p:spPr>
              <a:xfrm>
                <a:off x="187606" y="632826"/>
                <a:ext cx="6157912" cy="1477328"/>
              </a:xfrm>
              <a:prstGeom prst="rect">
                <a:avLst/>
              </a:prstGeom>
              <a:blipFill>
                <a:blip r:embed="rId3"/>
                <a:stretch>
                  <a:fillRect l="-593" t="-2049" b="-5328"/>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20EC4B3-A741-D28D-F090-1347499DBDE7}"/>
                  </a:ext>
                </a:extLst>
              </p14:cNvPr>
              <p14:cNvContentPartPr/>
              <p14:nvPr/>
            </p14:nvContentPartPr>
            <p14:xfrm>
              <a:off x="555840" y="345600"/>
              <a:ext cx="9379080" cy="5957640"/>
            </p14:xfrm>
          </p:contentPart>
        </mc:Choice>
        <mc:Fallback>
          <p:pic>
            <p:nvPicPr>
              <p:cNvPr id="6" name="Ink 5">
                <a:extLst>
                  <a:ext uri="{FF2B5EF4-FFF2-40B4-BE49-F238E27FC236}">
                    <a16:creationId xmlns:a16="http://schemas.microsoft.com/office/drawing/2014/main" id="{620EC4B3-A741-D28D-F090-1347499DBDE7}"/>
                  </a:ext>
                </a:extLst>
              </p:cNvPr>
              <p:cNvPicPr/>
              <p:nvPr/>
            </p:nvPicPr>
            <p:blipFill>
              <a:blip r:embed="rId5"/>
              <a:stretch>
                <a:fillRect/>
              </a:stretch>
            </p:blipFill>
            <p:spPr>
              <a:xfrm>
                <a:off x="546480" y="336240"/>
                <a:ext cx="9397800" cy="5976360"/>
              </a:xfrm>
              <a:prstGeom prst="rect">
                <a:avLst/>
              </a:prstGeom>
            </p:spPr>
          </p:pic>
        </mc:Fallback>
      </mc:AlternateContent>
    </p:spTree>
    <p:extLst>
      <p:ext uri="{BB962C8B-B14F-4D97-AF65-F5344CB8AC3E}">
        <p14:creationId xmlns:p14="http://schemas.microsoft.com/office/powerpoint/2010/main" val="268392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516B-872B-F043-48D7-5D469C65C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2E44F-445F-20F4-1A7C-73FCAE49ACFE}"/>
              </a:ext>
            </a:extLst>
          </p:cNvPr>
          <p:cNvSpPr>
            <a:spLocks noGrp="1"/>
          </p:cNvSpPr>
          <p:nvPr>
            <p:ph type="title"/>
          </p:nvPr>
        </p:nvSpPr>
        <p:spPr/>
        <p:txBody>
          <a:bodyPr/>
          <a:lstStyle/>
          <a:p>
            <a:r>
              <a:rPr lang="en-US" dirty="0"/>
              <a:t>Example problem: adding treatment</a:t>
            </a:r>
          </a:p>
        </p:txBody>
      </p:sp>
      <p:sp>
        <p:nvSpPr>
          <p:cNvPr id="4" name="Footer Placeholder 3">
            <a:extLst>
              <a:ext uri="{FF2B5EF4-FFF2-40B4-BE49-F238E27FC236}">
                <a16:creationId xmlns:a16="http://schemas.microsoft.com/office/drawing/2014/main" id="{8AE978B1-011F-10F5-9A6D-797F87E4E6A6}"/>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479F5914-8F96-7524-B96B-F9FF0F8DDCF5}"/>
              </a:ext>
            </a:extLst>
          </p:cNvPr>
          <p:cNvSpPr>
            <a:spLocks noGrp="1"/>
          </p:cNvSpPr>
          <p:nvPr>
            <p:ph type="sldNum" sz="quarter" idx="12"/>
          </p:nvPr>
        </p:nvSpPr>
        <p:spPr/>
        <p:txBody>
          <a:bodyPr/>
          <a:lstStyle/>
          <a:p>
            <a:fld id="{B62F1270-CA5A-4BF1-AAF5-16F08E48CB78}"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154016-B2F1-3D93-CB34-23433B628713}"/>
                  </a:ext>
                </a:extLst>
              </p:cNvPr>
              <p:cNvSpPr txBox="1"/>
              <p:nvPr/>
            </p:nvSpPr>
            <p:spPr>
              <a:xfrm>
                <a:off x="187606" y="632826"/>
                <a:ext cx="61579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pPr marL="285750" indent="-285750">
                  <a:buFont typeface="Arial" panose="020B0604020202020204" pitchFamily="34" charset="0"/>
                  <a:buChar char="•"/>
                </a:pPr>
                <a:r>
                  <a:rPr lang="en-US" dirty="0"/>
                  <a:t>Machine in the center of the floor and operates at 250 Hz.</a:t>
                </a:r>
              </a:p>
              <a:p>
                <a:pPr marL="285750" indent="-285750">
                  <a:buFont typeface="Arial" panose="020B0604020202020204" pitchFamily="34" charset="0"/>
                  <a:buChar char="•"/>
                </a:pPr>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pPr marL="285750" indent="-285750">
                  <a:buFont typeface="Arial" panose="020B0604020202020204" pitchFamily="34" charset="0"/>
                  <a:buChar char="•"/>
                </a:pPr>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xmlns="">
          <p:sp>
            <p:nvSpPr>
              <p:cNvPr id="11" name="TextBox 10">
                <a:extLst>
                  <a:ext uri="{FF2B5EF4-FFF2-40B4-BE49-F238E27FC236}">
                    <a16:creationId xmlns:a16="http://schemas.microsoft.com/office/drawing/2014/main" id="{BD154016-B2F1-3D93-CB34-23433B628713}"/>
                  </a:ext>
                </a:extLst>
              </p:cNvPr>
              <p:cNvSpPr txBox="1">
                <a:spLocks noRot="1" noChangeAspect="1" noMove="1" noResize="1" noEditPoints="1" noAdjustHandles="1" noChangeArrowheads="1" noChangeShapeType="1" noTextEdit="1"/>
              </p:cNvSpPr>
              <p:nvPr/>
            </p:nvSpPr>
            <p:spPr>
              <a:xfrm>
                <a:off x="187606" y="632826"/>
                <a:ext cx="6157912" cy="1477328"/>
              </a:xfrm>
              <a:prstGeom prst="rect">
                <a:avLst/>
              </a:prstGeom>
              <a:blipFill>
                <a:blip r:embed="rId2"/>
                <a:stretch>
                  <a:fillRect l="-593" t="-2049" b="-5328"/>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A714EB3-980A-21FA-AB7B-3D693AFE4CDF}"/>
                  </a:ext>
                </a:extLst>
              </p14:cNvPr>
              <p14:cNvContentPartPr/>
              <p14:nvPr/>
            </p14:nvContentPartPr>
            <p14:xfrm>
              <a:off x="657000" y="577800"/>
              <a:ext cx="11456280" cy="5767920"/>
            </p14:xfrm>
          </p:contentPart>
        </mc:Choice>
        <mc:Fallback>
          <p:pic>
            <p:nvPicPr>
              <p:cNvPr id="3" name="Ink 2">
                <a:extLst>
                  <a:ext uri="{FF2B5EF4-FFF2-40B4-BE49-F238E27FC236}">
                    <a16:creationId xmlns:a16="http://schemas.microsoft.com/office/drawing/2014/main" id="{FA714EB3-980A-21FA-AB7B-3D693AFE4CDF}"/>
                  </a:ext>
                </a:extLst>
              </p:cNvPr>
              <p:cNvPicPr/>
              <p:nvPr/>
            </p:nvPicPr>
            <p:blipFill>
              <a:blip r:embed="rId4"/>
              <a:stretch>
                <a:fillRect/>
              </a:stretch>
            </p:blipFill>
            <p:spPr>
              <a:xfrm>
                <a:off x="647640" y="568440"/>
                <a:ext cx="11475000" cy="5786640"/>
              </a:xfrm>
              <a:prstGeom prst="rect">
                <a:avLst/>
              </a:prstGeom>
            </p:spPr>
          </p:pic>
        </mc:Fallback>
      </mc:AlternateContent>
    </p:spTree>
    <p:extLst>
      <p:ext uri="{BB962C8B-B14F-4D97-AF65-F5344CB8AC3E}">
        <p14:creationId xmlns:p14="http://schemas.microsoft.com/office/powerpoint/2010/main" val="250960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F55E0-1D79-C019-A7D5-0773C6F0E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9CA97-95B5-7ADB-3BE7-FC8A57A87901}"/>
              </a:ext>
            </a:extLst>
          </p:cNvPr>
          <p:cNvSpPr>
            <a:spLocks noGrp="1"/>
          </p:cNvSpPr>
          <p:nvPr>
            <p:ph type="title"/>
          </p:nvPr>
        </p:nvSpPr>
        <p:spPr/>
        <p:txBody>
          <a:bodyPr/>
          <a:lstStyle/>
          <a:p>
            <a:r>
              <a:rPr lang="en-US" dirty="0"/>
              <a:t>Example problem: adding treatment</a:t>
            </a:r>
          </a:p>
        </p:txBody>
      </p:sp>
      <p:sp>
        <p:nvSpPr>
          <p:cNvPr id="4" name="Footer Placeholder 3">
            <a:extLst>
              <a:ext uri="{FF2B5EF4-FFF2-40B4-BE49-F238E27FC236}">
                <a16:creationId xmlns:a16="http://schemas.microsoft.com/office/drawing/2014/main" id="{3A6E456C-C8A7-14F6-C079-E2640A31E233}"/>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13298505-F44B-51A6-98E7-F5DC14FEAA09}"/>
              </a:ext>
            </a:extLst>
          </p:cNvPr>
          <p:cNvSpPr>
            <a:spLocks noGrp="1"/>
          </p:cNvSpPr>
          <p:nvPr>
            <p:ph type="sldNum" sz="quarter" idx="12"/>
          </p:nvPr>
        </p:nvSpPr>
        <p:spPr/>
        <p:txBody>
          <a:bodyPr/>
          <a:lstStyle/>
          <a:p>
            <a:fld id="{B62F1270-CA5A-4BF1-AAF5-16F08E48CB78}" type="slidenum">
              <a:rPr lang="en-US" smtClean="0"/>
              <a:t>13</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E091B1E-E5AC-B340-07E8-93EF8394BFCF}"/>
                  </a:ext>
                </a:extLst>
              </p:cNvPr>
              <p:cNvSpPr txBox="1"/>
              <p:nvPr/>
            </p:nvSpPr>
            <p:spPr>
              <a:xfrm>
                <a:off x="187606" y="632826"/>
                <a:ext cx="61579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pPr marL="285750" indent="-285750">
                  <a:buFont typeface="Arial" panose="020B0604020202020204" pitchFamily="34" charset="0"/>
                  <a:buChar char="•"/>
                </a:pPr>
                <a:r>
                  <a:rPr lang="en-US" dirty="0"/>
                  <a:t>Machine in the center of the floor and operates at 250 Hz.</a:t>
                </a:r>
              </a:p>
              <a:p>
                <a:pPr marL="285750" indent="-285750">
                  <a:buFont typeface="Arial" panose="020B0604020202020204" pitchFamily="34" charset="0"/>
                  <a:buChar char="•"/>
                </a:pPr>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pPr marL="285750" indent="-285750">
                  <a:buFont typeface="Arial" panose="020B0604020202020204" pitchFamily="34" charset="0"/>
                  <a:buChar char="•"/>
                </a:pPr>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xmlns="">
          <p:sp>
            <p:nvSpPr>
              <p:cNvPr id="11" name="TextBox 10">
                <a:extLst>
                  <a:ext uri="{FF2B5EF4-FFF2-40B4-BE49-F238E27FC236}">
                    <a16:creationId xmlns:a16="http://schemas.microsoft.com/office/drawing/2014/main" id="{6E091B1E-E5AC-B340-07E8-93EF8394BFCF}"/>
                  </a:ext>
                </a:extLst>
              </p:cNvPr>
              <p:cNvSpPr txBox="1">
                <a:spLocks noRot="1" noChangeAspect="1" noMove="1" noResize="1" noEditPoints="1" noAdjustHandles="1" noChangeArrowheads="1" noChangeShapeType="1" noTextEdit="1"/>
              </p:cNvSpPr>
              <p:nvPr/>
            </p:nvSpPr>
            <p:spPr>
              <a:xfrm>
                <a:off x="187606" y="632826"/>
                <a:ext cx="6157912" cy="1477328"/>
              </a:xfrm>
              <a:prstGeom prst="rect">
                <a:avLst/>
              </a:prstGeom>
              <a:blipFill>
                <a:blip r:embed="rId2"/>
                <a:stretch>
                  <a:fillRect l="-593" t="-2049" b="-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C8CCFD-5A3B-84E7-FD23-E5599059EEE8}"/>
                  </a:ext>
                </a:extLst>
              </p:cNvPr>
              <p:cNvSpPr txBox="1"/>
              <p:nvPr/>
            </p:nvSpPr>
            <p:spPr>
              <a:xfrm>
                <a:off x="483394" y="2214749"/>
                <a:ext cx="615791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num>
                                <m:den>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m:rPr>
                                          <m:sty m:val="p"/>
                                        </m:rPr>
                                        <a:rPr lang="en-US" b="0" i="0" smtClean="0">
                                          <a:latin typeface="Cambria Math" panose="02040503050406030204" pitchFamily="18" charset="0"/>
                                        </a:rPr>
                                        <m:t>new</m:t>
                                      </m:r>
                                    </m:sub>
                                  </m:sSub>
                                </m:den>
                              </m:f>
                            </m:e>
                          </m:d>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𝜃</m:t>
                                          </m:r>
                                        </m:sub>
                                      </m:sSub>
                                    </m:num>
                                    <m:den>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sSub>
                                        <m:sSubPr>
                                          <m:ctrlPr>
                                            <a:rPr lang="en-US" b="0" i="1" smtClean="0">
                                              <a:latin typeface="Cambria Math" panose="02040503050406030204" pitchFamily="18" charset="0"/>
                                            </a:rPr>
                                          </m:ctrlPr>
                                        </m:sSubPr>
                                        <m:e>
                                          <m:r>
                                            <a:rPr lang="en-US" i="1">
                                              <a:latin typeface="Cambria Math" panose="02040503050406030204" pitchFamily="18" charset="0"/>
                                            </a:rPr>
                                            <m:t>𝑅</m:t>
                                          </m:r>
                                        </m:e>
                                        <m:sub>
                                          <m:r>
                                            <m:rPr>
                                              <m:sty m:val="p"/>
                                            </m:rPr>
                                            <a:rPr lang="en-US" b="0" i="0" smtClean="0">
                                              <a:latin typeface="Cambria Math" panose="02040503050406030204" pitchFamily="18" charset="0"/>
                                            </a:rPr>
                                            <m:t>old</m:t>
                                          </m:r>
                                        </m:sub>
                                      </m:sSub>
                                    </m:den>
                                  </m:f>
                                </m:e>
                              </m:d>
                            </m:e>
                          </m:func>
                        </m:e>
                      </m:func>
                    </m:oMath>
                  </m:oMathPara>
                </a14:m>
                <a:endParaRPr lang="en-US" dirty="0"/>
              </a:p>
            </p:txBody>
          </p:sp>
        </mc:Choice>
        <mc:Fallback xmlns="">
          <p:sp>
            <p:nvSpPr>
              <p:cNvPr id="13" name="TextBox 12">
                <a:extLst>
                  <a:ext uri="{FF2B5EF4-FFF2-40B4-BE49-F238E27FC236}">
                    <a16:creationId xmlns:a16="http://schemas.microsoft.com/office/drawing/2014/main" id="{C5C8CCFD-5A3B-84E7-FD23-E5599059EEE8}"/>
                  </a:ext>
                </a:extLst>
              </p:cNvPr>
              <p:cNvSpPr txBox="1">
                <a:spLocks noRot="1" noChangeAspect="1" noMove="1" noResize="1" noEditPoints="1" noAdjustHandles="1" noChangeArrowheads="1" noChangeShapeType="1" noTextEdit="1"/>
              </p:cNvSpPr>
              <p:nvPr/>
            </p:nvSpPr>
            <p:spPr>
              <a:xfrm>
                <a:off x="483394" y="2214749"/>
                <a:ext cx="6157912" cy="714683"/>
              </a:xfrm>
              <a:prstGeom prst="rect">
                <a:avLst/>
              </a:prstGeo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E0473B4-D6FE-FC83-8B97-13897FA923AA}"/>
              </a:ext>
            </a:extLst>
          </p:cNvPr>
          <p:cNvPicPr>
            <a:picLocks noChangeAspect="1"/>
          </p:cNvPicPr>
          <p:nvPr/>
        </p:nvPicPr>
        <p:blipFill>
          <a:blip r:embed="rId4"/>
          <a:stretch>
            <a:fillRect/>
          </a:stretch>
        </p:blipFill>
        <p:spPr>
          <a:xfrm>
            <a:off x="1143000" y="2642641"/>
            <a:ext cx="5334000" cy="40005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1015C26-64E8-AB8D-DC2C-BC7BCF7CFB33}"/>
                  </a:ext>
                </a:extLst>
              </p14:cNvPr>
              <p14:cNvContentPartPr/>
              <p14:nvPr/>
            </p14:nvContentPartPr>
            <p14:xfrm>
              <a:off x="1662480" y="2851200"/>
              <a:ext cx="7911720" cy="3547080"/>
            </p14:xfrm>
          </p:contentPart>
        </mc:Choice>
        <mc:Fallback>
          <p:pic>
            <p:nvPicPr>
              <p:cNvPr id="3" name="Ink 2">
                <a:extLst>
                  <a:ext uri="{FF2B5EF4-FFF2-40B4-BE49-F238E27FC236}">
                    <a16:creationId xmlns:a16="http://schemas.microsoft.com/office/drawing/2014/main" id="{91015C26-64E8-AB8D-DC2C-BC7BCF7CFB33}"/>
                  </a:ext>
                </a:extLst>
              </p:cNvPr>
              <p:cNvPicPr/>
              <p:nvPr/>
            </p:nvPicPr>
            <p:blipFill>
              <a:blip r:embed="rId6"/>
              <a:stretch>
                <a:fillRect/>
              </a:stretch>
            </p:blipFill>
            <p:spPr>
              <a:xfrm>
                <a:off x="1653120" y="2841840"/>
                <a:ext cx="7930440" cy="3565800"/>
              </a:xfrm>
              <a:prstGeom prst="rect">
                <a:avLst/>
              </a:prstGeom>
            </p:spPr>
          </p:pic>
        </mc:Fallback>
      </mc:AlternateContent>
    </p:spTree>
    <p:extLst>
      <p:ext uri="{BB962C8B-B14F-4D97-AF65-F5344CB8AC3E}">
        <p14:creationId xmlns:p14="http://schemas.microsoft.com/office/powerpoint/2010/main" val="236774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DFD99-E1CB-9AFE-9FCE-6686EF74A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5173F-F46E-288C-E0C1-1680E999C6B3}"/>
              </a:ext>
            </a:extLst>
          </p:cNvPr>
          <p:cNvSpPr>
            <a:spLocks noGrp="1"/>
          </p:cNvSpPr>
          <p:nvPr>
            <p:ph type="title"/>
          </p:nvPr>
        </p:nvSpPr>
        <p:spPr/>
        <p:txBody>
          <a:bodyPr/>
          <a:lstStyle/>
          <a:p>
            <a:r>
              <a:rPr lang="en-US" dirty="0"/>
              <a:t>Measuring the room constant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59D44-E424-3FAD-1101-641AA17A9C03}"/>
                  </a:ext>
                </a:extLst>
              </p:cNvPr>
              <p:cNvSpPr>
                <a:spLocks noGrp="1"/>
              </p:cNvSpPr>
              <p:nvPr>
                <p:ph idx="1"/>
              </p:nvPr>
            </p:nvSpPr>
            <p:spPr/>
            <p:txBody>
              <a:bodyPr/>
              <a:lstStyle/>
              <a:p>
                <a:r>
                  <a:rPr lang="en-US" dirty="0"/>
                  <a:t>The average absorption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can be calculated from reverberation time,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60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55.25</m:t>
                          </m:r>
                          <m:r>
                            <a:rPr lang="en-US" b="0" i="1" smtClean="0">
                              <a:latin typeface="Cambria Math" panose="02040503050406030204" pitchFamily="18" charset="0"/>
                            </a:rPr>
                            <m:t>𝑉</m:t>
                          </m:r>
                        </m:num>
                        <m:den>
                          <m:r>
                            <a:rPr lang="en-US" b="0" i="1" smtClean="0">
                              <a:latin typeface="Cambria Math" panose="02040503050406030204" pitchFamily="18" charset="0"/>
                            </a:rPr>
                            <m:t>𝑆𝑐</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den>
                      </m:f>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55.25</m:t>
                          </m:r>
                          <m:r>
                            <a:rPr lang="en-US" i="1">
                              <a:latin typeface="Cambria Math" panose="02040503050406030204" pitchFamily="18" charset="0"/>
                            </a:rPr>
                            <m:t>𝑉</m:t>
                          </m:r>
                        </m:num>
                        <m:den>
                          <m:r>
                            <a:rPr lang="en-US" i="1">
                              <a:latin typeface="Cambria Math" panose="02040503050406030204" pitchFamily="18" charset="0"/>
                            </a:rPr>
                            <m:t>𝑆𝑐</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60</m:t>
                              </m:r>
                            </m:sub>
                          </m:sSub>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7E59D44-E424-3FAD-1101-641AA17A9C03}"/>
                  </a:ext>
                </a:extLst>
              </p:cNvPr>
              <p:cNvSpPr>
                <a:spLocks noGrp="1" noRot="1" noChangeAspect="1" noMove="1" noResize="1" noEditPoints="1" noAdjustHandles="1" noChangeArrowheads="1" noChangeShapeType="1" noTextEdit="1"/>
              </p:cNvSpPr>
              <p:nvPr>
                <p:ph idx="1"/>
              </p:nvPr>
            </p:nvSpPr>
            <p:spPr>
              <a:blipFill>
                <a:blip r:embed="rId2"/>
                <a:stretch>
                  <a:fillRect l="-1043"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2575FA9-7B6A-FE92-A41B-F6754E541609}"/>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9AD4925-B0C1-5BD1-8A80-1C82B7DC4CF5}"/>
              </a:ext>
            </a:extLst>
          </p:cNvPr>
          <p:cNvSpPr>
            <a:spLocks noGrp="1"/>
          </p:cNvSpPr>
          <p:nvPr>
            <p:ph type="sldNum" sz="quarter" idx="12"/>
          </p:nvPr>
        </p:nvSpPr>
        <p:spPr/>
        <p:txBody>
          <a:bodyPr/>
          <a:lstStyle/>
          <a:p>
            <a:fld id="{B62F1270-CA5A-4BF1-AAF5-16F08E48CB78}" type="slidenum">
              <a:rPr lang="en-US" smtClean="0"/>
              <a:t>14</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6AE9D81-C729-7E6B-D4C4-0E7F09032E59}"/>
                  </a:ext>
                </a:extLst>
              </p14:cNvPr>
              <p14:cNvContentPartPr/>
              <p14:nvPr/>
            </p14:nvContentPartPr>
            <p14:xfrm>
              <a:off x="4361400" y="1577160"/>
              <a:ext cx="7128720" cy="2626560"/>
            </p14:xfrm>
          </p:contentPart>
        </mc:Choice>
        <mc:Fallback>
          <p:pic>
            <p:nvPicPr>
              <p:cNvPr id="6" name="Ink 5">
                <a:extLst>
                  <a:ext uri="{FF2B5EF4-FFF2-40B4-BE49-F238E27FC236}">
                    <a16:creationId xmlns:a16="http://schemas.microsoft.com/office/drawing/2014/main" id="{26AE9D81-C729-7E6B-D4C4-0E7F09032E59}"/>
                  </a:ext>
                </a:extLst>
              </p:cNvPr>
              <p:cNvPicPr/>
              <p:nvPr/>
            </p:nvPicPr>
            <p:blipFill>
              <a:blip r:embed="rId4"/>
              <a:stretch>
                <a:fillRect/>
              </a:stretch>
            </p:blipFill>
            <p:spPr>
              <a:xfrm>
                <a:off x="4352040" y="1567800"/>
                <a:ext cx="7147440" cy="2645280"/>
              </a:xfrm>
              <a:prstGeom prst="rect">
                <a:avLst/>
              </a:prstGeom>
            </p:spPr>
          </p:pic>
        </mc:Fallback>
      </mc:AlternateContent>
    </p:spTree>
    <p:extLst>
      <p:ext uri="{BB962C8B-B14F-4D97-AF65-F5344CB8AC3E}">
        <p14:creationId xmlns:p14="http://schemas.microsoft.com/office/powerpoint/2010/main" val="137457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C368E-A9B3-DA01-95E5-DB7590CE8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A7FE7-DCFF-BD8B-151E-D8D79F7B8B21}"/>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8E9721-A2FE-1AD6-0EA9-295C876C3AE5}"/>
                  </a:ext>
                </a:extLst>
              </p:cNvPr>
              <p:cNvSpPr>
                <a:spLocks noGrp="1"/>
              </p:cNvSpPr>
              <p:nvPr>
                <p:ph idx="1"/>
              </p:nvPr>
            </p:nvSpPr>
            <p:spPr/>
            <p:txBody>
              <a:bodyPr>
                <a:normAutofit lnSpcReduction="10000"/>
              </a:bodyPr>
              <a:lstStyle/>
              <a:p>
                <a:r>
                  <a:rPr lang="en-US" dirty="0"/>
                  <a:t>A room is 10 m </a:t>
                </a:r>
                <a14:m>
                  <m:oMath xmlns:m="http://schemas.openxmlformats.org/officeDocument/2006/math">
                    <m:r>
                      <a:rPr lang="en-US" b="0" i="1" smtClean="0">
                        <a:latin typeface="Cambria Math" panose="02040503050406030204" pitchFamily="18" charset="0"/>
                      </a:rPr>
                      <m:t>×</m:t>
                    </m:r>
                  </m:oMath>
                </a14:m>
                <a:r>
                  <a:rPr lang="en-US" dirty="0"/>
                  <a:t> 15 m </a:t>
                </a:r>
                <a14:m>
                  <m:oMath xmlns:m="http://schemas.openxmlformats.org/officeDocument/2006/math">
                    <m:r>
                      <a:rPr lang="en-US" b="0" i="1" smtClean="0">
                        <a:latin typeface="Cambria Math" panose="02040503050406030204" pitchFamily="18" charset="0"/>
                      </a:rPr>
                      <m:t>×</m:t>
                    </m:r>
                  </m:oMath>
                </a14:m>
                <a:r>
                  <a:rPr lang="en-US" dirty="0"/>
                  <a:t> 6 m high. The room currently contains several machines and workers. Four new machines are to be installed. You are tasked with making sure the new machines do not bring the overall sound levels above 85 </a:t>
                </a:r>
                <a:r>
                  <a:rPr lang="en-US" dirty="0" err="1"/>
                  <a:t>dB.</a:t>
                </a:r>
                <a:endParaRPr lang="en-US" dirty="0"/>
              </a:p>
              <a:p>
                <a:endParaRPr lang="en-US" dirty="0"/>
              </a:p>
              <a:p>
                <a:r>
                  <a:rPr lang="en-US" dirty="0"/>
                  <a:t>The machines are available in two models:</a:t>
                </a:r>
              </a:p>
              <a:p>
                <a:pPr lvl="1"/>
                <a:r>
                  <a:rPr lang="en-US" dirty="0"/>
                  <a:t>“Loud”, which produce sound power of 94 dB re: 1 </a:t>
                </a:r>
                <a:r>
                  <a:rPr lang="en-US" dirty="0" err="1"/>
                  <a:t>pW</a:t>
                </a:r>
                <a:endParaRPr lang="en-US" dirty="0"/>
              </a:p>
              <a:p>
                <a:pPr lvl="1"/>
                <a:r>
                  <a:rPr lang="en-US" dirty="0"/>
                  <a:t>“Quiet”, which produce sound power of 84 dB re: 1 </a:t>
                </a:r>
                <a:r>
                  <a:rPr lang="en-US" dirty="0" err="1"/>
                  <a:t>pW</a:t>
                </a:r>
                <a:r>
                  <a:rPr lang="en-US" dirty="0"/>
                  <a:t>, but cost $1,600 more each</a:t>
                </a:r>
              </a:p>
              <a:p>
                <a:pPr lvl="1"/>
                <a:endParaRPr lang="en-US" dirty="0"/>
              </a:p>
              <a:p>
                <a:r>
                  <a:rPr lang="en-US" dirty="0"/>
                  <a:t>What measurements must be done? What treatment options are available if the levels are too high? What is the most cost-effective solution?</a:t>
                </a:r>
              </a:p>
              <a:p>
                <a:pPr lvl="1"/>
                <a:endParaRPr lang="en-US" dirty="0"/>
              </a:p>
            </p:txBody>
          </p:sp>
        </mc:Choice>
        <mc:Fallback xmlns="">
          <p:sp>
            <p:nvSpPr>
              <p:cNvPr id="3" name="Content Placeholder 2">
                <a:extLst>
                  <a:ext uri="{FF2B5EF4-FFF2-40B4-BE49-F238E27FC236}">
                    <a16:creationId xmlns:a16="http://schemas.microsoft.com/office/drawing/2014/main" id="{078E9721-A2FE-1AD6-0EA9-295C876C3AE5}"/>
                  </a:ext>
                </a:extLst>
              </p:cNvPr>
              <p:cNvSpPr>
                <a:spLocks noGrp="1" noRot="1" noChangeAspect="1" noMove="1" noResize="1" noEditPoints="1" noAdjustHandles="1" noChangeArrowheads="1" noChangeShapeType="1" noTextEdit="1"/>
              </p:cNvSpPr>
              <p:nvPr>
                <p:ph idx="1"/>
              </p:nvPr>
            </p:nvSpPr>
            <p:spPr>
              <a:blipFill>
                <a:blip r:embed="rId2"/>
                <a:stretch>
                  <a:fillRect l="-1043" t="-2663" r="-1333" b="-121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2CFB32C-B841-7739-DB12-AC514126642D}"/>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ED7EF3B7-AE47-477E-955E-202BB8994754}"/>
              </a:ext>
            </a:extLst>
          </p:cNvPr>
          <p:cNvSpPr>
            <a:spLocks noGrp="1"/>
          </p:cNvSpPr>
          <p:nvPr>
            <p:ph type="sldNum" sz="quarter" idx="12"/>
          </p:nvPr>
        </p:nvSpPr>
        <p:spPr/>
        <p:txBody>
          <a:bodyPr/>
          <a:lstStyle/>
          <a:p>
            <a:fld id="{B62F1270-CA5A-4BF1-AAF5-16F08E48CB78}" type="slidenum">
              <a:rPr lang="en-US" smtClean="0"/>
              <a:t>15</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636E4B9-6388-8924-103B-23DD9EAB3607}"/>
                  </a:ext>
                </a:extLst>
              </p14:cNvPr>
              <p14:cNvContentPartPr/>
              <p14:nvPr/>
            </p14:nvContentPartPr>
            <p14:xfrm>
              <a:off x="4113720" y="2517120"/>
              <a:ext cx="5560920" cy="1726200"/>
            </p14:xfrm>
          </p:contentPart>
        </mc:Choice>
        <mc:Fallback>
          <p:pic>
            <p:nvPicPr>
              <p:cNvPr id="6" name="Ink 5">
                <a:extLst>
                  <a:ext uri="{FF2B5EF4-FFF2-40B4-BE49-F238E27FC236}">
                    <a16:creationId xmlns:a16="http://schemas.microsoft.com/office/drawing/2014/main" id="{D636E4B9-6388-8924-103B-23DD9EAB3607}"/>
                  </a:ext>
                </a:extLst>
              </p:cNvPr>
              <p:cNvPicPr/>
              <p:nvPr/>
            </p:nvPicPr>
            <p:blipFill>
              <a:blip r:embed="rId4"/>
              <a:stretch>
                <a:fillRect/>
              </a:stretch>
            </p:blipFill>
            <p:spPr>
              <a:xfrm>
                <a:off x="4104360" y="2507760"/>
                <a:ext cx="5579640" cy="1744920"/>
              </a:xfrm>
              <a:prstGeom prst="rect">
                <a:avLst/>
              </a:prstGeom>
            </p:spPr>
          </p:pic>
        </mc:Fallback>
      </mc:AlternateContent>
    </p:spTree>
    <p:extLst>
      <p:ext uri="{BB962C8B-B14F-4D97-AF65-F5344CB8AC3E}">
        <p14:creationId xmlns:p14="http://schemas.microsoft.com/office/powerpoint/2010/main" val="118746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B1B0D-D3F5-179F-B230-1D879B7D0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1ADD2-EEDA-EB56-47A8-5C2FB3A19774}"/>
              </a:ext>
            </a:extLst>
          </p:cNvPr>
          <p:cNvSpPr>
            <a:spLocks noGrp="1"/>
          </p:cNvSpPr>
          <p:nvPr>
            <p:ph type="title"/>
          </p:nvPr>
        </p:nvSpPr>
        <p:spPr/>
        <p:txBody>
          <a:bodyPr/>
          <a:lstStyle/>
          <a:p>
            <a:r>
              <a:rPr lang="en-US" dirty="0"/>
              <a:t>Example problem: treatment options</a:t>
            </a:r>
          </a:p>
        </p:txBody>
      </p:sp>
      <p:sp>
        <p:nvSpPr>
          <p:cNvPr id="3" name="Content Placeholder 2">
            <a:extLst>
              <a:ext uri="{FF2B5EF4-FFF2-40B4-BE49-F238E27FC236}">
                <a16:creationId xmlns:a16="http://schemas.microsoft.com/office/drawing/2014/main" id="{E2BEE70E-9AE0-EAA3-FFC7-F6B64D4E785A}"/>
              </a:ext>
            </a:extLst>
          </p:cNvPr>
          <p:cNvSpPr>
            <a:spLocks noGrp="1"/>
          </p:cNvSpPr>
          <p:nvPr>
            <p:ph idx="1"/>
          </p:nvPr>
        </p:nvSpPr>
        <p:spPr/>
        <p:txBody>
          <a:bodyPr>
            <a:normAutofit/>
          </a:bodyPr>
          <a:lstStyle/>
          <a:p>
            <a:r>
              <a:rPr lang="en-US" dirty="0"/>
              <a:t>Step 1: baseline measurements</a:t>
            </a:r>
          </a:p>
          <a:p>
            <a:pPr lvl="1"/>
            <a:r>
              <a:rPr lang="en-US" dirty="0"/>
              <a:t>Measure existing sound pressure levels with the other machines </a:t>
            </a:r>
            <a:r>
              <a:rPr lang="en-US" u="sng" dirty="0"/>
              <a:t>on</a:t>
            </a:r>
          </a:p>
          <a:p>
            <a:pPr lvl="1"/>
            <a:endParaRPr lang="en-US" u="sng" dirty="0"/>
          </a:p>
          <a:p>
            <a:pPr lvl="1"/>
            <a:endParaRPr lang="en-US" u="sng" dirty="0"/>
          </a:p>
          <a:p>
            <a:pPr lvl="1"/>
            <a:endParaRPr lang="en-US" u="sng" dirty="0"/>
          </a:p>
          <a:p>
            <a:pPr lvl="1"/>
            <a:r>
              <a:rPr lang="en-US" dirty="0"/>
              <a:t>Measure reverberation time with the machines </a:t>
            </a:r>
            <a:r>
              <a:rPr lang="en-US" u="sng" dirty="0"/>
              <a:t>off</a:t>
            </a:r>
            <a:endParaRPr lang="en-US" dirty="0"/>
          </a:p>
          <a:p>
            <a:pPr lvl="1"/>
            <a:endParaRPr lang="en-US" dirty="0"/>
          </a:p>
          <a:p>
            <a:pPr lvl="1"/>
            <a:endParaRPr lang="en-US" dirty="0"/>
          </a:p>
          <a:p>
            <a:pPr lvl="1"/>
            <a:endParaRPr lang="en-US" dirty="0"/>
          </a:p>
          <a:p>
            <a:pPr lvl="1"/>
            <a:endParaRPr lang="en-US" dirty="0"/>
          </a:p>
          <a:p>
            <a:pPr lvl="1"/>
            <a:r>
              <a:rPr lang="en-US" dirty="0"/>
              <a:t>Calculate volume and area</a:t>
            </a:r>
          </a:p>
        </p:txBody>
      </p:sp>
      <p:sp>
        <p:nvSpPr>
          <p:cNvPr id="4" name="Footer Placeholder 3">
            <a:extLst>
              <a:ext uri="{FF2B5EF4-FFF2-40B4-BE49-F238E27FC236}">
                <a16:creationId xmlns:a16="http://schemas.microsoft.com/office/drawing/2014/main" id="{9C1C6046-B623-DB2E-6A9F-77378CAAC6D4}"/>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31F14931-0CF7-537D-13CC-5F2D989D7E53}"/>
              </a:ext>
            </a:extLst>
          </p:cNvPr>
          <p:cNvSpPr>
            <a:spLocks noGrp="1"/>
          </p:cNvSpPr>
          <p:nvPr>
            <p:ph type="sldNum" sz="quarter" idx="12"/>
          </p:nvPr>
        </p:nvSpPr>
        <p:spPr/>
        <p:txBody>
          <a:bodyPr/>
          <a:lstStyle/>
          <a:p>
            <a:fld id="{B62F1270-CA5A-4BF1-AAF5-16F08E48CB78}" type="slidenum">
              <a:rPr lang="en-US" smtClean="0"/>
              <a:t>16</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459DAC4-2ABB-D2C4-F0A4-B17DE2975DAF}"/>
                  </a:ext>
                </a:extLst>
              </p14:cNvPr>
              <p14:cNvContentPartPr/>
              <p14:nvPr/>
            </p14:nvContentPartPr>
            <p14:xfrm>
              <a:off x="1018080" y="1982520"/>
              <a:ext cx="8363160" cy="4332960"/>
            </p14:xfrm>
          </p:contentPart>
        </mc:Choice>
        <mc:Fallback>
          <p:pic>
            <p:nvPicPr>
              <p:cNvPr id="6" name="Ink 5">
                <a:extLst>
                  <a:ext uri="{FF2B5EF4-FFF2-40B4-BE49-F238E27FC236}">
                    <a16:creationId xmlns:a16="http://schemas.microsoft.com/office/drawing/2014/main" id="{9459DAC4-2ABB-D2C4-F0A4-B17DE2975DAF}"/>
                  </a:ext>
                </a:extLst>
              </p:cNvPr>
              <p:cNvPicPr/>
              <p:nvPr/>
            </p:nvPicPr>
            <p:blipFill>
              <a:blip r:embed="rId3"/>
              <a:stretch>
                <a:fillRect/>
              </a:stretch>
            </p:blipFill>
            <p:spPr>
              <a:xfrm>
                <a:off x="1008720" y="1973160"/>
                <a:ext cx="8381880" cy="4351680"/>
              </a:xfrm>
              <a:prstGeom prst="rect">
                <a:avLst/>
              </a:prstGeom>
            </p:spPr>
          </p:pic>
        </mc:Fallback>
      </mc:AlternateContent>
    </p:spTree>
    <p:extLst>
      <p:ext uri="{BB962C8B-B14F-4D97-AF65-F5344CB8AC3E}">
        <p14:creationId xmlns:p14="http://schemas.microsoft.com/office/powerpoint/2010/main" val="386347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F907-E18B-6769-3497-7FC2D6836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C2178-9224-D955-8943-3D8B1D27B62F}"/>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6283CB-DDB2-F7EF-E052-1B304ECDEA31}"/>
                  </a:ext>
                </a:extLst>
              </p:cNvPr>
              <p:cNvSpPr>
                <a:spLocks noGrp="1"/>
              </p:cNvSpPr>
              <p:nvPr>
                <p:ph idx="1"/>
              </p:nvPr>
            </p:nvSpPr>
            <p:spPr/>
            <p:txBody>
              <a:bodyPr>
                <a:normAutofit/>
              </a:bodyPr>
              <a:lstStyle/>
              <a:p>
                <a:r>
                  <a:rPr lang="en-US" dirty="0"/>
                  <a:t>Step 2: calculate baseline conditions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𝑊</m:t>
                          </m:r>
                        </m:sub>
                      </m:sSub>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𝜃</m:t>
                                      </m:r>
                                    </m:sub>
                                  </m:sSub>
                                </m:num>
                                <m:den>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𝑅</m:t>
                                  </m:r>
                                </m:den>
                              </m:f>
                            </m:e>
                          </m:d>
                        </m:e>
                      </m:func>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55.25</m:t>
                          </m:r>
                          <m:r>
                            <a:rPr lang="en-US" i="1">
                              <a:latin typeface="Cambria Math" panose="02040503050406030204" pitchFamily="18" charset="0"/>
                            </a:rPr>
                            <m:t>𝑉</m:t>
                          </m:r>
                        </m:num>
                        <m:den>
                          <m:r>
                            <a:rPr lang="en-US" i="1">
                              <a:latin typeface="Cambria Math" panose="02040503050406030204" pitchFamily="18" charset="0"/>
                            </a:rPr>
                            <m:t>𝑆𝑐</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60</m:t>
                              </m:r>
                            </m:sub>
                          </m:sSub>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i="1">
                          <a:latin typeface="Cambria Math" panose="02040503050406030204" pitchFamily="18" charset="0"/>
                        </a:rPr>
                        <m:t>=</m:t>
                      </m:r>
                      <m:f>
                        <m:fPr>
                          <m:ctrlPr>
                            <a:rPr lang="en-US" i="1" dirty="0">
                              <a:latin typeface="Cambria Math" panose="02040503050406030204" pitchFamily="18" charset="0"/>
                            </a:rPr>
                          </m:ctrlPr>
                        </m:fPr>
                        <m:num>
                          <m:r>
                            <a:rPr lang="en-US" i="1">
                              <a:latin typeface="Cambria Math" panose="02040503050406030204" pitchFamily="18" charset="0"/>
                            </a:rPr>
                            <m:t>𝑆</m:t>
                          </m:r>
                          <m:acc>
                            <m:accPr>
                              <m:chr m:val="̅"/>
                              <m:ctrlPr>
                                <a:rPr lang="en-US" i="1">
                                  <a:latin typeface="Cambria Math" panose="02040503050406030204" pitchFamily="18" charset="0"/>
                                </a:rPr>
                              </m:ctrlPr>
                            </m:accPr>
                            <m:e>
                              <m:r>
                                <a:rPr lang="en-US" i="1">
                                  <a:latin typeface="Cambria Math" panose="02040503050406030204" pitchFamily="18" charset="0"/>
                                </a:rPr>
                                <m:t>𝛼</m:t>
                              </m:r>
                            </m:e>
                          </m:acc>
                        </m:num>
                        <m:den>
                          <m:r>
                            <a:rPr lang="en-US" i="1" dirty="0">
                              <a:latin typeface="Cambria Math" panose="02040503050406030204" pitchFamily="18" charset="0"/>
                            </a:rPr>
                            <m:t>1−</m:t>
                          </m:r>
                          <m:acc>
                            <m:accPr>
                              <m:chr m:val="̅"/>
                              <m:ctrlPr>
                                <a:rPr lang="en-US" i="1" dirty="0">
                                  <a:latin typeface="Cambria Math" panose="02040503050406030204" pitchFamily="18" charset="0"/>
                                </a:rPr>
                              </m:ctrlPr>
                            </m:accPr>
                            <m:e>
                              <m:r>
                                <a:rPr lang="en-US" i="1" dirty="0">
                                  <a:latin typeface="Cambria Math" panose="02040503050406030204" pitchFamily="18" charset="0"/>
                                </a:rPr>
                                <m:t>𝛼</m:t>
                              </m:r>
                            </m:e>
                          </m:acc>
                        </m:den>
                      </m:f>
                    </m:oMath>
                  </m:oMathPara>
                </a14:m>
                <a:endParaRPr lang="en-US" dirty="0"/>
              </a:p>
            </p:txBody>
          </p:sp>
        </mc:Choice>
        <mc:Fallback xmlns="">
          <p:sp>
            <p:nvSpPr>
              <p:cNvPr id="3" name="Content Placeholder 2">
                <a:extLst>
                  <a:ext uri="{FF2B5EF4-FFF2-40B4-BE49-F238E27FC236}">
                    <a16:creationId xmlns:a16="http://schemas.microsoft.com/office/drawing/2014/main" id="{016283CB-DDB2-F7EF-E052-1B304ECDEA31}"/>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A20686-C850-7982-32C7-BDCC5B909EAD}"/>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7E408C40-062A-7BEA-F1B2-BB333C6FD2FB}"/>
              </a:ext>
            </a:extLst>
          </p:cNvPr>
          <p:cNvSpPr>
            <a:spLocks noGrp="1"/>
          </p:cNvSpPr>
          <p:nvPr>
            <p:ph type="sldNum" sz="quarter" idx="12"/>
          </p:nvPr>
        </p:nvSpPr>
        <p:spPr/>
        <p:txBody>
          <a:bodyPr/>
          <a:lstStyle/>
          <a:p>
            <a:fld id="{B62F1270-CA5A-4BF1-AAF5-16F08E48CB78}" type="slidenum">
              <a:rPr lang="en-US" smtClean="0"/>
              <a:t>17</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A76CF9D-B462-5D2C-98E8-AD02F6C81338}"/>
                  </a:ext>
                </a:extLst>
              </p14:cNvPr>
              <p14:cNvContentPartPr/>
              <p14:nvPr/>
            </p14:nvContentPartPr>
            <p14:xfrm>
              <a:off x="2845080" y="2208600"/>
              <a:ext cx="5123880" cy="2557800"/>
            </p14:xfrm>
          </p:contentPart>
        </mc:Choice>
        <mc:Fallback>
          <p:pic>
            <p:nvPicPr>
              <p:cNvPr id="6" name="Ink 5">
                <a:extLst>
                  <a:ext uri="{FF2B5EF4-FFF2-40B4-BE49-F238E27FC236}">
                    <a16:creationId xmlns:a16="http://schemas.microsoft.com/office/drawing/2014/main" id="{8A76CF9D-B462-5D2C-98E8-AD02F6C81338}"/>
                  </a:ext>
                </a:extLst>
              </p:cNvPr>
              <p:cNvPicPr/>
              <p:nvPr/>
            </p:nvPicPr>
            <p:blipFill>
              <a:blip r:embed="rId4"/>
              <a:stretch>
                <a:fillRect/>
              </a:stretch>
            </p:blipFill>
            <p:spPr>
              <a:xfrm>
                <a:off x="2835720" y="2199240"/>
                <a:ext cx="5142600" cy="2576520"/>
              </a:xfrm>
              <a:prstGeom prst="rect">
                <a:avLst/>
              </a:prstGeom>
            </p:spPr>
          </p:pic>
        </mc:Fallback>
      </mc:AlternateContent>
    </p:spTree>
    <p:extLst>
      <p:ext uri="{BB962C8B-B14F-4D97-AF65-F5344CB8AC3E}">
        <p14:creationId xmlns:p14="http://schemas.microsoft.com/office/powerpoint/2010/main" val="159073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741A4-F04F-9F15-FBA1-B1A9B4707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3AB1F-268C-A9FD-432D-FD78967A75A9}"/>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B8088-9330-6C5C-8685-078BCC7F0B62}"/>
                  </a:ext>
                </a:extLst>
              </p:cNvPr>
              <p:cNvSpPr>
                <a:spLocks noGrp="1"/>
              </p:cNvSpPr>
              <p:nvPr>
                <p:ph idx="1"/>
              </p:nvPr>
            </p:nvSpPr>
            <p:spPr/>
            <p:txBody>
              <a:bodyPr>
                <a:normAutofit/>
              </a:bodyPr>
              <a:lstStyle/>
              <a:p>
                <a:r>
                  <a:rPr lang="en-US" dirty="0"/>
                  <a:t>Step 3: initial predicted level</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orig</m:t>
                        </m:r>
                      </m:sub>
                    </m:sSub>
                    <m:r>
                      <a:rPr lang="en-US" b="0" i="1" smtClean="0">
                        <a:latin typeface="Cambria Math" panose="02040503050406030204" pitchFamily="18" charset="0"/>
                      </a:rPr>
                      <m:t>=75</m:t>
                    </m:r>
                  </m:oMath>
                </a14:m>
                <a:r>
                  <a:rPr lang="en-US" i="1" dirty="0">
                    <a:latin typeface="Cambria Math" panose="02040503050406030204" pitchFamily="18" charset="0"/>
                  </a:rPr>
                  <a:t> </a:t>
                </a:r>
                <a:r>
                  <a:rPr lang="en-US" dirty="0"/>
                  <a:t>dB re: 20 </a:t>
                </a:r>
                <a14:m>
                  <m:oMath xmlns:m="http://schemas.openxmlformats.org/officeDocument/2006/math">
                    <m:r>
                      <a:rPr lang="en-US" b="0" i="1" smtClean="0">
                        <a:latin typeface="Cambria Math" panose="02040503050406030204" pitchFamily="18" charset="0"/>
                      </a:rPr>
                      <m:t>𝜇</m:t>
                    </m:r>
                  </m:oMath>
                </a14:m>
                <a:r>
                  <a:rPr lang="en-US" dirty="0"/>
                  <a:t>Pa</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new</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𝑊</m:t>
                        </m:r>
                      </m:sub>
                    </m:sSub>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𝑅</m:t>
                                </m:r>
                              </m:den>
                            </m:f>
                          </m:e>
                        </m:d>
                      </m:e>
                    </m:func>
                    <m:r>
                      <a:rPr lang="en-US" b="0" i="1" smtClean="0">
                        <a:latin typeface="Cambria Math" panose="02040503050406030204" pitchFamily="18" charset="0"/>
                      </a:rPr>
                      <m:t> </m:t>
                    </m:r>
                  </m:oMath>
                </a14:m>
                <a:r>
                  <a:rPr lang="en-US" dirty="0"/>
                  <a:t> </a:t>
                </a:r>
              </a:p>
              <a:p>
                <a:pPr marL="0" indent="0">
                  <a:buNone/>
                </a:pPr>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combined</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orig</m:t>
                                        </m:r>
                                      </m:sub>
                                    </m:sSub>
                                  </m:num>
                                  <m:den>
                                    <m:r>
                                      <a:rPr lang="en-US" b="0" i="1" smtClean="0">
                                        <a:latin typeface="Cambria Math" panose="02040503050406030204" pitchFamily="18" charset="0"/>
                                      </a:rPr>
                                      <m:t>10</m:t>
                                    </m:r>
                                  </m:den>
                                </m:f>
                              </m:sup>
                            </m:sSup>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10</m:t>
                                </m:r>
                              </m:e>
                              <m: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r>
                                          <a:rPr lang="en-US" i="1">
                                            <a:latin typeface="Cambria Math" panose="02040503050406030204" pitchFamily="18" charset="0"/>
                                          </a:rPr>
                                          <m:t>,</m:t>
                                        </m:r>
                                        <m:r>
                                          <a:rPr lang="en-US">
                                            <a:latin typeface="Cambria Math" panose="02040503050406030204" pitchFamily="18" charset="0"/>
                                          </a:rPr>
                                          <m:t> </m:t>
                                        </m:r>
                                        <m:r>
                                          <m:rPr>
                                            <m:sty m:val="p"/>
                                          </m:rPr>
                                          <a:rPr lang="en-US" b="0" i="0" smtClean="0">
                                            <a:latin typeface="Cambria Math" panose="02040503050406030204" pitchFamily="18" charset="0"/>
                                          </a:rPr>
                                          <m:t>new</m:t>
                                        </m:r>
                                      </m:sub>
                                    </m:sSub>
                                  </m:num>
                                  <m:den>
                                    <m:r>
                                      <a:rPr lang="en-US" i="1">
                                        <a:latin typeface="Cambria Math" panose="02040503050406030204" pitchFamily="18" charset="0"/>
                                      </a:rPr>
                                      <m:t>10</m:t>
                                    </m:r>
                                  </m:den>
                                </m:f>
                              </m:sup>
                            </m:sSup>
                          </m:e>
                        </m:d>
                      </m:e>
                    </m:func>
                  </m:oMath>
                </a14:m>
                <a:r>
                  <a:rPr lang="en-US" dirty="0"/>
                  <a:t> </a:t>
                </a:r>
              </a:p>
            </p:txBody>
          </p:sp>
        </mc:Choice>
        <mc:Fallback xmlns="">
          <p:sp>
            <p:nvSpPr>
              <p:cNvPr id="3" name="Content Placeholder 2">
                <a:extLst>
                  <a:ext uri="{FF2B5EF4-FFF2-40B4-BE49-F238E27FC236}">
                    <a16:creationId xmlns:a16="http://schemas.microsoft.com/office/drawing/2014/main" id="{5C9B8088-9330-6C5C-8685-078BCC7F0B62}"/>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FD56AD-0D6D-F1BF-74F2-F7289CAA5784}"/>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E729DAE0-9A55-15CB-733B-59A30551CC56}"/>
              </a:ext>
            </a:extLst>
          </p:cNvPr>
          <p:cNvSpPr>
            <a:spLocks noGrp="1"/>
          </p:cNvSpPr>
          <p:nvPr>
            <p:ph type="sldNum" sz="quarter" idx="12"/>
          </p:nvPr>
        </p:nvSpPr>
        <p:spPr/>
        <p:txBody>
          <a:bodyPr/>
          <a:lstStyle/>
          <a:p>
            <a:fld id="{B62F1270-CA5A-4BF1-AAF5-16F08E48CB78}" type="slidenum">
              <a:rPr lang="en-US" smtClean="0"/>
              <a:t>18</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40D792B-A856-5D9C-E385-42FF015729B7}"/>
                  </a:ext>
                </a:extLst>
              </p14:cNvPr>
              <p14:cNvContentPartPr/>
              <p14:nvPr/>
            </p14:nvContentPartPr>
            <p14:xfrm>
              <a:off x="912240" y="1584000"/>
              <a:ext cx="8164800" cy="3949560"/>
            </p14:xfrm>
          </p:contentPart>
        </mc:Choice>
        <mc:Fallback>
          <p:pic>
            <p:nvPicPr>
              <p:cNvPr id="6" name="Ink 5">
                <a:extLst>
                  <a:ext uri="{FF2B5EF4-FFF2-40B4-BE49-F238E27FC236}">
                    <a16:creationId xmlns:a16="http://schemas.microsoft.com/office/drawing/2014/main" id="{540D792B-A856-5D9C-E385-42FF015729B7}"/>
                  </a:ext>
                </a:extLst>
              </p:cNvPr>
              <p:cNvPicPr/>
              <p:nvPr/>
            </p:nvPicPr>
            <p:blipFill>
              <a:blip r:embed="rId4"/>
              <a:stretch>
                <a:fillRect/>
              </a:stretch>
            </p:blipFill>
            <p:spPr>
              <a:xfrm>
                <a:off x="902880" y="1574640"/>
                <a:ext cx="8183520" cy="3968280"/>
              </a:xfrm>
              <a:prstGeom prst="rect">
                <a:avLst/>
              </a:prstGeom>
            </p:spPr>
          </p:pic>
        </mc:Fallback>
      </mc:AlternateContent>
    </p:spTree>
    <p:extLst>
      <p:ext uri="{BB962C8B-B14F-4D97-AF65-F5344CB8AC3E}">
        <p14:creationId xmlns:p14="http://schemas.microsoft.com/office/powerpoint/2010/main" val="333178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FD1B4-0052-9848-33BB-8624DA26C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B3721-F3B7-DAC6-C91B-5111D5CC4C8F}"/>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A25DC5-FFE8-D542-BFCE-6AC14EDFA626}"/>
                  </a:ext>
                </a:extLst>
              </p:cNvPr>
              <p:cNvSpPr>
                <a:spLocks noGrp="1"/>
              </p:cNvSpPr>
              <p:nvPr>
                <p:ph idx="1"/>
              </p:nvPr>
            </p:nvSpPr>
            <p:spPr/>
            <p:txBody>
              <a:bodyPr>
                <a:normAutofit/>
              </a:bodyPr>
              <a:lstStyle/>
              <a:p>
                <a:r>
                  <a:rPr lang="en-US" dirty="0"/>
                  <a:t>Explore other options</a:t>
                </a:r>
              </a:p>
              <a:p>
                <a:pPr lvl="1"/>
                <a:r>
                  <a:rPr lang="en-US" dirty="0"/>
                  <a:t>What if we bought the loud machines and then spent money on absorbing material?</a:t>
                </a:r>
              </a:p>
              <a:p>
                <a:pPr lvl="1"/>
                <a:r>
                  <a:rPr lang="en-US" dirty="0"/>
                  <a:t>Acoustic tile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=0.6</m:t>
                    </m:r>
                  </m:oMath>
                </a14:m>
                <a:r>
                  <a:rPr lang="en-US" dirty="0"/>
                  <a:t> is $3 per square meter.</a:t>
                </a:r>
              </a:p>
              <a:p>
                <a:pPr lvl="1"/>
                <a:endParaRPr lang="en-US" dirty="0"/>
              </a:p>
            </p:txBody>
          </p:sp>
        </mc:Choice>
        <mc:Fallback xmlns="">
          <p:sp>
            <p:nvSpPr>
              <p:cNvPr id="3" name="Content Placeholder 2">
                <a:extLst>
                  <a:ext uri="{FF2B5EF4-FFF2-40B4-BE49-F238E27FC236}">
                    <a16:creationId xmlns:a16="http://schemas.microsoft.com/office/drawing/2014/main" id="{9BA25DC5-FFE8-D542-BFCE-6AC14EDFA626}"/>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249B5B8-AC9F-BC1A-C807-F1F9E38DCE9E}"/>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D480F6C2-372E-A1CA-9D7B-94A679277503}"/>
              </a:ext>
            </a:extLst>
          </p:cNvPr>
          <p:cNvSpPr>
            <a:spLocks noGrp="1"/>
          </p:cNvSpPr>
          <p:nvPr>
            <p:ph type="sldNum" sz="quarter" idx="12"/>
          </p:nvPr>
        </p:nvSpPr>
        <p:spPr/>
        <p:txBody>
          <a:bodyPr/>
          <a:lstStyle/>
          <a:p>
            <a:fld id="{B62F1270-CA5A-4BF1-AAF5-16F08E48CB78}" type="slidenum">
              <a:rPr lang="en-US" smtClean="0"/>
              <a:t>19</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E0172F6-C89D-62F8-C8F6-6873FFC36D36}"/>
                  </a:ext>
                </a:extLst>
              </p14:cNvPr>
              <p14:cNvContentPartPr/>
              <p14:nvPr/>
            </p14:nvContentPartPr>
            <p14:xfrm>
              <a:off x="777600" y="146520"/>
              <a:ext cx="11142720" cy="6212520"/>
            </p14:xfrm>
          </p:contentPart>
        </mc:Choice>
        <mc:Fallback>
          <p:pic>
            <p:nvPicPr>
              <p:cNvPr id="6" name="Ink 5">
                <a:extLst>
                  <a:ext uri="{FF2B5EF4-FFF2-40B4-BE49-F238E27FC236}">
                    <a16:creationId xmlns:a16="http://schemas.microsoft.com/office/drawing/2014/main" id="{DE0172F6-C89D-62F8-C8F6-6873FFC36D36}"/>
                  </a:ext>
                </a:extLst>
              </p:cNvPr>
              <p:cNvPicPr/>
              <p:nvPr/>
            </p:nvPicPr>
            <p:blipFill>
              <a:blip r:embed="rId4"/>
              <a:stretch>
                <a:fillRect/>
              </a:stretch>
            </p:blipFill>
            <p:spPr>
              <a:xfrm>
                <a:off x="768240" y="137160"/>
                <a:ext cx="11161440" cy="6231240"/>
              </a:xfrm>
              <a:prstGeom prst="rect">
                <a:avLst/>
              </a:prstGeom>
            </p:spPr>
          </p:pic>
        </mc:Fallback>
      </mc:AlternateContent>
    </p:spTree>
    <p:extLst>
      <p:ext uri="{BB962C8B-B14F-4D97-AF65-F5344CB8AC3E}">
        <p14:creationId xmlns:p14="http://schemas.microsoft.com/office/powerpoint/2010/main" val="296907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AFE0B-BA53-A1DA-CCB2-E946E6E36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9AA28-9088-2941-D333-9A9DEF6A56FD}"/>
              </a:ext>
            </a:extLst>
          </p:cNvPr>
          <p:cNvSpPr>
            <a:spLocks noGrp="1"/>
          </p:cNvSpPr>
          <p:nvPr>
            <p:ph type="title"/>
          </p:nvPr>
        </p:nvSpPr>
        <p:spPr/>
        <p:txBody>
          <a:bodyPr/>
          <a:lstStyle/>
          <a:p>
            <a:r>
              <a:rPr lang="en-US" dirty="0"/>
              <a:t>Modal overlap</a:t>
            </a:r>
          </a:p>
        </p:txBody>
      </p:sp>
      <p:sp>
        <p:nvSpPr>
          <p:cNvPr id="3" name="Content Placeholder 2">
            <a:extLst>
              <a:ext uri="{FF2B5EF4-FFF2-40B4-BE49-F238E27FC236}">
                <a16:creationId xmlns:a16="http://schemas.microsoft.com/office/drawing/2014/main" id="{18EA5B9A-55B4-2C10-EAB5-8F05D157E470}"/>
              </a:ext>
            </a:extLst>
          </p:cNvPr>
          <p:cNvSpPr>
            <a:spLocks noGrp="1"/>
          </p:cNvSpPr>
          <p:nvPr>
            <p:ph idx="1"/>
          </p:nvPr>
        </p:nvSpPr>
        <p:spPr/>
        <p:txBody>
          <a:bodyPr/>
          <a:lstStyle/>
          <a:p>
            <a:r>
              <a:rPr lang="en-US" dirty="0"/>
              <a:t>At high enough frequency, talking about individual modes is less useful. Many modes are participating at a given frequency.</a:t>
            </a:r>
          </a:p>
        </p:txBody>
      </p:sp>
      <p:sp>
        <p:nvSpPr>
          <p:cNvPr id="4" name="Footer Placeholder 3">
            <a:extLst>
              <a:ext uri="{FF2B5EF4-FFF2-40B4-BE49-F238E27FC236}">
                <a16:creationId xmlns:a16="http://schemas.microsoft.com/office/drawing/2014/main" id="{7014FAB9-F3BF-4372-61A0-2930A6D0775F}"/>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971C1190-6A0E-BE5A-C2CB-5931E443BA24}"/>
              </a:ext>
            </a:extLst>
          </p:cNvPr>
          <p:cNvSpPr>
            <a:spLocks noGrp="1"/>
          </p:cNvSpPr>
          <p:nvPr>
            <p:ph type="sldNum" sz="quarter" idx="12"/>
          </p:nvPr>
        </p:nvSpPr>
        <p:spPr/>
        <p:txBody>
          <a:bodyPr/>
          <a:lstStyle/>
          <a:p>
            <a:fld id="{B62F1270-CA5A-4BF1-AAF5-16F08E48CB78}" type="slidenum">
              <a:rPr lang="en-US" smtClean="0"/>
              <a:t>2</a:t>
            </a:fld>
            <a:endParaRPr lang="en-US"/>
          </a:p>
        </p:txBody>
      </p:sp>
      <p:pic>
        <p:nvPicPr>
          <p:cNvPr id="7" name="Picture 6">
            <a:extLst>
              <a:ext uri="{FF2B5EF4-FFF2-40B4-BE49-F238E27FC236}">
                <a16:creationId xmlns:a16="http://schemas.microsoft.com/office/drawing/2014/main" id="{56D22BCB-BABB-E928-FCB2-960DE35053D0}"/>
              </a:ext>
            </a:extLst>
          </p:cNvPr>
          <p:cNvPicPr>
            <a:picLocks noChangeAspect="1"/>
          </p:cNvPicPr>
          <p:nvPr/>
        </p:nvPicPr>
        <p:blipFill>
          <a:blip r:embed="rId2"/>
          <a:stretch>
            <a:fillRect/>
          </a:stretch>
        </p:blipFill>
        <p:spPr>
          <a:xfrm>
            <a:off x="1042987" y="2068909"/>
            <a:ext cx="5653088" cy="423981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F5E3821-3E8E-30C7-9345-FE9FDD76B887}"/>
                  </a:ext>
                </a:extLst>
              </p14:cNvPr>
              <p14:cNvContentPartPr/>
              <p14:nvPr/>
            </p14:nvContentPartPr>
            <p14:xfrm>
              <a:off x="1778400" y="1980360"/>
              <a:ext cx="9795240" cy="1971720"/>
            </p14:xfrm>
          </p:contentPart>
        </mc:Choice>
        <mc:Fallback>
          <p:pic>
            <p:nvPicPr>
              <p:cNvPr id="6" name="Ink 5">
                <a:extLst>
                  <a:ext uri="{FF2B5EF4-FFF2-40B4-BE49-F238E27FC236}">
                    <a16:creationId xmlns:a16="http://schemas.microsoft.com/office/drawing/2014/main" id="{EF5E3821-3E8E-30C7-9345-FE9FDD76B887}"/>
                  </a:ext>
                </a:extLst>
              </p:cNvPr>
              <p:cNvPicPr/>
              <p:nvPr/>
            </p:nvPicPr>
            <p:blipFill>
              <a:blip r:embed="rId4"/>
              <a:stretch>
                <a:fillRect/>
              </a:stretch>
            </p:blipFill>
            <p:spPr>
              <a:xfrm>
                <a:off x="1769040" y="1971000"/>
                <a:ext cx="9813960" cy="1990440"/>
              </a:xfrm>
              <a:prstGeom prst="rect">
                <a:avLst/>
              </a:prstGeom>
            </p:spPr>
          </p:pic>
        </mc:Fallback>
      </mc:AlternateContent>
    </p:spTree>
    <p:extLst>
      <p:ext uri="{BB962C8B-B14F-4D97-AF65-F5344CB8AC3E}">
        <p14:creationId xmlns:p14="http://schemas.microsoft.com/office/powerpoint/2010/main" val="81610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F6ED-5BB3-916F-4B5B-3D50190F2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1F090-BC4F-399C-3D17-D9E03063FD92}"/>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8C7950-20C9-E41E-F99E-ED1AF781F91A}"/>
                  </a:ext>
                </a:extLst>
              </p:cNvPr>
              <p:cNvSpPr>
                <a:spLocks noGrp="1"/>
              </p:cNvSpPr>
              <p:nvPr>
                <p:ph idx="1"/>
              </p:nvPr>
            </p:nvSpPr>
            <p:spPr/>
            <p:txBody>
              <a:bodyPr>
                <a:normAutofit/>
              </a:bodyPr>
              <a:lstStyle/>
              <a:p>
                <a:r>
                  <a:rPr lang="en-US" dirty="0"/>
                  <a:t>Explore other options</a:t>
                </a:r>
              </a:p>
              <a:p>
                <a:pPr lvl="1"/>
                <a:r>
                  <a:rPr lang="en-US" dirty="0"/>
                  <a:t>Acoustic tile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=0.6</m:t>
                    </m:r>
                  </m:oMath>
                </a14:m>
                <a:r>
                  <a:rPr lang="en-US" dirty="0"/>
                  <a:t> is $3 per square meter.</a:t>
                </a:r>
              </a:p>
              <a:p>
                <a:pPr lvl="1"/>
                <a:r>
                  <a:rPr lang="en-US" dirty="0"/>
                  <a:t>Covering the ceiling in acoustic tile would cost $450</a:t>
                </a:r>
              </a:p>
            </p:txBody>
          </p:sp>
        </mc:Choice>
        <mc:Fallback xmlns="">
          <p:sp>
            <p:nvSpPr>
              <p:cNvPr id="3" name="Content Placeholder 2">
                <a:extLst>
                  <a:ext uri="{FF2B5EF4-FFF2-40B4-BE49-F238E27FC236}">
                    <a16:creationId xmlns:a16="http://schemas.microsoft.com/office/drawing/2014/main" id="{028C7950-20C9-E41E-F99E-ED1AF781F91A}"/>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B16B6A8-ECD1-F41A-5BCE-828992AAE100}"/>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D7C47064-2C41-20B3-EBC0-FEC22284C3F6}"/>
              </a:ext>
            </a:extLst>
          </p:cNvPr>
          <p:cNvSpPr>
            <a:spLocks noGrp="1"/>
          </p:cNvSpPr>
          <p:nvPr>
            <p:ph type="sldNum" sz="quarter" idx="12"/>
          </p:nvPr>
        </p:nvSpPr>
        <p:spPr/>
        <p:txBody>
          <a:bodyPr/>
          <a:lstStyle/>
          <a:p>
            <a:fld id="{B62F1270-CA5A-4BF1-AAF5-16F08E48CB78}" type="slidenum">
              <a:rPr lang="en-US" smtClean="0"/>
              <a:t>20</a:t>
            </a:fld>
            <a:endParaRPr lang="en-US"/>
          </a:p>
        </p:txBody>
      </p:sp>
    </p:spTree>
    <p:extLst>
      <p:ext uri="{BB962C8B-B14F-4D97-AF65-F5344CB8AC3E}">
        <p14:creationId xmlns:p14="http://schemas.microsoft.com/office/powerpoint/2010/main" val="151469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6D544-8D2C-F5DD-B5C6-0C629421D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5D83C-CBDF-AA30-7442-A0930A610A4D}"/>
              </a:ext>
            </a:extLst>
          </p:cNvPr>
          <p:cNvSpPr>
            <a:spLocks noGrp="1"/>
          </p:cNvSpPr>
          <p:nvPr>
            <p:ph type="title"/>
          </p:nvPr>
        </p:nvSpPr>
        <p:spPr/>
        <p:txBody>
          <a:bodyPr/>
          <a:lstStyle/>
          <a:p>
            <a:r>
              <a:rPr lang="en-US" dirty="0"/>
              <a:t>Octave bands</a:t>
            </a:r>
          </a:p>
        </p:txBody>
      </p:sp>
      <p:sp>
        <p:nvSpPr>
          <p:cNvPr id="3" name="Content Placeholder 2">
            <a:extLst>
              <a:ext uri="{FF2B5EF4-FFF2-40B4-BE49-F238E27FC236}">
                <a16:creationId xmlns:a16="http://schemas.microsoft.com/office/drawing/2014/main" id="{49D712F4-BC62-2F03-60D2-84A3946CB280}"/>
              </a:ext>
            </a:extLst>
          </p:cNvPr>
          <p:cNvSpPr>
            <a:spLocks noGrp="1"/>
          </p:cNvSpPr>
          <p:nvPr>
            <p:ph idx="1"/>
          </p:nvPr>
        </p:nvSpPr>
        <p:spPr/>
        <p:txBody>
          <a:bodyPr/>
          <a:lstStyle/>
          <a:p>
            <a:r>
              <a:rPr lang="en-US" dirty="0"/>
              <a:t>If a source acts at multiple octave or one-third octave bands, treat them as separate sub-problems, then add all of the energy together (combine levels) at the end.</a:t>
            </a:r>
          </a:p>
          <a:p>
            <a:endParaRPr lang="en-US" dirty="0"/>
          </a:p>
        </p:txBody>
      </p:sp>
      <p:sp>
        <p:nvSpPr>
          <p:cNvPr id="4" name="Footer Placeholder 3">
            <a:extLst>
              <a:ext uri="{FF2B5EF4-FFF2-40B4-BE49-F238E27FC236}">
                <a16:creationId xmlns:a16="http://schemas.microsoft.com/office/drawing/2014/main" id="{EE17EA88-594F-2754-21FF-DF14C4A0C41A}"/>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851EB936-47D1-4380-97D2-B92A7B75842D}"/>
              </a:ext>
            </a:extLst>
          </p:cNvPr>
          <p:cNvSpPr>
            <a:spLocks noGrp="1"/>
          </p:cNvSpPr>
          <p:nvPr>
            <p:ph type="sldNum" sz="quarter" idx="12"/>
          </p:nvPr>
        </p:nvSpPr>
        <p:spPr/>
        <p:txBody>
          <a:bodyPr/>
          <a:lstStyle/>
          <a:p>
            <a:fld id="{B62F1270-CA5A-4BF1-AAF5-16F08E48CB78}" type="slidenum">
              <a:rPr lang="en-US" smtClean="0"/>
              <a:t>21</a:t>
            </a:fld>
            <a:endParaRPr lang="en-US"/>
          </a:p>
        </p:txBody>
      </p:sp>
    </p:spTree>
    <p:extLst>
      <p:ext uri="{BB962C8B-B14F-4D97-AF65-F5344CB8AC3E}">
        <p14:creationId xmlns:p14="http://schemas.microsoft.com/office/powerpoint/2010/main" val="299595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5CC18-86B7-87BD-A443-F7DCA7108C3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A82D6C-2550-C1EB-3170-F1CA60DDCB49}"/>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16410FA-6B0D-D9C3-037B-9317A97F519C}"/>
              </a:ext>
            </a:extLst>
          </p:cNvPr>
          <p:cNvSpPr>
            <a:spLocks noGrp="1"/>
          </p:cNvSpPr>
          <p:nvPr>
            <p:ph type="sldNum" sz="quarter" idx="12"/>
          </p:nvPr>
        </p:nvSpPr>
        <p:spPr/>
        <p:txBody>
          <a:bodyPr/>
          <a:lstStyle/>
          <a:p>
            <a:fld id="{B62F1270-CA5A-4BF1-AAF5-16F08E48CB78}" type="slidenum">
              <a:rPr lang="en-US" smtClean="0"/>
              <a:t>22</a:t>
            </a:fld>
            <a:endParaRPr lang="en-US"/>
          </a:p>
        </p:txBody>
      </p:sp>
      <p:pic>
        <p:nvPicPr>
          <p:cNvPr id="11" name="Picture 10">
            <a:extLst>
              <a:ext uri="{FF2B5EF4-FFF2-40B4-BE49-F238E27FC236}">
                <a16:creationId xmlns:a16="http://schemas.microsoft.com/office/drawing/2014/main" id="{248E66DA-B4D0-F732-E964-BB8D0CB3F8CC}"/>
              </a:ext>
            </a:extLst>
          </p:cNvPr>
          <p:cNvPicPr>
            <a:picLocks noChangeAspect="1"/>
          </p:cNvPicPr>
          <p:nvPr/>
        </p:nvPicPr>
        <p:blipFill>
          <a:blip r:embed="rId2"/>
          <a:stretch>
            <a:fillRect/>
          </a:stretch>
        </p:blipFill>
        <p:spPr>
          <a:xfrm>
            <a:off x="-1" y="0"/>
            <a:ext cx="6839299" cy="216217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654448F-F0E0-91CC-5554-D0FD3233CF40}"/>
                  </a:ext>
                </a:extLst>
              </p14:cNvPr>
              <p14:cNvContentPartPr/>
              <p14:nvPr/>
            </p14:nvContentPartPr>
            <p14:xfrm>
              <a:off x="1161720" y="744120"/>
              <a:ext cx="9483120" cy="4169520"/>
            </p14:xfrm>
          </p:contentPart>
        </mc:Choice>
        <mc:Fallback>
          <p:pic>
            <p:nvPicPr>
              <p:cNvPr id="2" name="Ink 1">
                <a:extLst>
                  <a:ext uri="{FF2B5EF4-FFF2-40B4-BE49-F238E27FC236}">
                    <a16:creationId xmlns:a16="http://schemas.microsoft.com/office/drawing/2014/main" id="{1654448F-F0E0-91CC-5554-D0FD3233CF40}"/>
                  </a:ext>
                </a:extLst>
              </p:cNvPr>
              <p:cNvPicPr/>
              <p:nvPr/>
            </p:nvPicPr>
            <p:blipFill>
              <a:blip r:embed="rId4"/>
              <a:stretch>
                <a:fillRect/>
              </a:stretch>
            </p:blipFill>
            <p:spPr>
              <a:xfrm>
                <a:off x="1152360" y="734760"/>
                <a:ext cx="9501840" cy="4188240"/>
              </a:xfrm>
              <a:prstGeom prst="rect">
                <a:avLst/>
              </a:prstGeom>
            </p:spPr>
          </p:pic>
        </mc:Fallback>
      </mc:AlternateContent>
    </p:spTree>
    <p:extLst>
      <p:ext uri="{BB962C8B-B14F-4D97-AF65-F5344CB8AC3E}">
        <p14:creationId xmlns:p14="http://schemas.microsoft.com/office/powerpoint/2010/main" val="426253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4C33D-91BF-4AD6-5CEA-6CD7C2B50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FEC18-BD42-3E04-29A3-C846C866786B}"/>
              </a:ext>
            </a:extLst>
          </p:cNvPr>
          <p:cNvSpPr>
            <a:spLocks noGrp="1"/>
          </p:cNvSpPr>
          <p:nvPr>
            <p:ph type="title"/>
          </p:nvPr>
        </p:nvSpPr>
        <p:spPr/>
        <p:txBody>
          <a:bodyPr/>
          <a:lstStyle/>
          <a:p>
            <a:r>
              <a:rPr lang="en-US" dirty="0"/>
              <a:t>Modal overlap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006722-57B5-38CF-B90D-E5BDECD9705F}"/>
                  </a:ext>
                </a:extLst>
              </p:cNvPr>
              <p:cNvSpPr>
                <a:spLocks noGrp="1"/>
              </p:cNvSpPr>
              <p:nvPr>
                <p:ph idx="1"/>
              </p:nvPr>
            </p:nvSpPr>
            <p:spPr/>
            <p:txBody>
              <a:bodyPr>
                <a:normAutofit/>
              </a:bodyPr>
              <a:lstStyle/>
              <a:p>
                <a:r>
                  <a:rPr lang="en-US" dirty="0"/>
                  <a:t>Number of modes with resonances less than </a:t>
                </a:r>
                <a14:m>
                  <m:oMath xmlns:m="http://schemas.openxmlformats.org/officeDocument/2006/math">
                    <m:r>
                      <a:rPr lang="en-US" b="0" i="1" smtClean="0">
                        <a:latin typeface="Cambria Math" panose="02040503050406030204" pitchFamily="18" charset="0"/>
                      </a:rPr>
                      <m:t>𝑓</m:t>
                    </m:r>
                  </m:oMath>
                </a14:m>
                <a:r>
                  <a:rPr lang="en-US" dirty="0"/>
                  <a:t> is approximated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3</m:t>
                              </m:r>
                            </m:sup>
                          </m:sSup>
                          <m:r>
                            <a:rPr lang="en-US" b="0" i="1" smtClean="0">
                              <a:latin typeface="Cambria Math" panose="02040503050406030204" pitchFamily="18" charset="0"/>
                            </a:rPr>
                            <m:t>𝑉</m:t>
                          </m:r>
                        </m:num>
                        <m:den>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r>
                            <a:rPr lang="en-US" b="0" i="1" smtClean="0">
                              <a:latin typeface="Cambria Math" panose="02040503050406030204" pitchFamily="18" charset="0"/>
                            </a:rPr>
                            <m:t>𝑆</m:t>
                          </m:r>
                        </m:num>
                        <m:den>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𝑓𝐿</m:t>
                          </m:r>
                        </m:num>
                        <m:den>
                          <m:r>
                            <a:rPr lang="en-US" b="0" i="1" smtClean="0">
                              <a:latin typeface="Cambria Math" panose="02040503050406030204" pitchFamily="18" charset="0"/>
                            </a:rPr>
                            <m:t>8</m:t>
                          </m:r>
                          <m:r>
                            <a:rPr lang="en-US" b="0" i="1" smtClean="0">
                              <a:latin typeface="Cambria Math" panose="02040503050406030204" pitchFamily="18" charset="0"/>
                            </a:rPr>
                            <m:t>𝑐</m:t>
                          </m:r>
                        </m:den>
                      </m:f>
                    </m:oMath>
                  </m:oMathPara>
                </a14:m>
                <a:endParaRPr lang="en-US" dirty="0"/>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𝑉</m:t>
                    </m:r>
                  </m:oMath>
                </a14:m>
                <a:r>
                  <a:rPr lang="en-US" dirty="0"/>
                  <a:t> is volume, </a:t>
                </a:r>
                <a14:m>
                  <m:oMath xmlns:m="http://schemas.openxmlformats.org/officeDocument/2006/math">
                    <m:r>
                      <a:rPr lang="en-US" b="0" i="1" smtClean="0">
                        <a:latin typeface="Cambria Math" panose="02040503050406030204" pitchFamily="18" charset="0"/>
                      </a:rPr>
                      <m:t>𝑆</m:t>
                    </m:r>
                  </m:oMath>
                </a14:m>
                <a:r>
                  <a:rPr lang="en-US" dirty="0"/>
                  <a:t> is total surface area, and </a:t>
                </a:r>
                <a14:m>
                  <m:oMath xmlns:m="http://schemas.openxmlformats.org/officeDocument/2006/math">
                    <m:r>
                      <a:rPr lang="en-US" b="0" i="1" smtClean="0">
                        <a:latin typeface="Cambria Math" panose="02040503050406030204" pitchFamily="18" charset="0"/>
                      </a:rPr>
                      <m:t>𝐿</m:t>
                    </m:r>
                  </m:oMath>
                </a14:m>
                <a:r>
                  <a:rPr lang="en-US" dirty="0"/>
                  <a:t> is the length of all of the edges.</a:t>
                </a:r>
              </a:p>
              <a:p>
                <a:pPr marL="0" indent="0">
                  <a:buNone/>
                </a:pPr>
                <a:endParaRPr lang="en-US" dirty="0"/>
              </a:p>
              <a:p>
                <a:r>
                  <a:rPr lang="en-US" dirty="0"/>
                  <a:t>Modal density is the number of modes in a narrow frequency band,</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m:t>
                          </m:r>
                          <m:r>
                            <a:rPr lang="en-US" b="0" i="1" smtClean="0">
                              <a:latin typeface="Cambria Math" panose="02040503050406030204" pitchFamily="18" charset="0"/>
                            </a:rPr>
                            <m:t>𝑁</m:t>
                          </m:r>
                        </m:num>
                        <m:den>
                          <m:r>
                            <m:rPr>
                              <m:sty m:val="p"/>
                            </m:rPr>
                            <a:rPr lang="en-US" b="0" i="0" smtClean="0">
                              <a:latin typeface="Cambria Math" panose="02040503050406030204" pitchFamily="18" charset="0"/>
                            </a:rPr>
                            <m:t>d</m:t>
                          </m:r>
                          <m:r>
                            <a:rPr lang="en-US" b="0" i="1" smtClean="0">
                              <a:latin typeface="Cambria Math" panose="02040503050406030204" pitchFamily="18" charset="0"/>
                            </a:rPr>
                            <m:t>𝑓</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r>
                            <a:rPr lang="en-US" b="0" i="1" smtClean="0">
                              <a:latin typeface="Cambria Math" panose="02040503050406030204" pitchFamily="18" charset="0"/>
                            </a:rPr>
                            <m:t>𝑉</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r>
                            <a:rPr lang="en-US" b="0" i="1" smtClean="0">
                              <a:latin typeface="Cambria Math" panose="02040503050406030204" pitchFamily="18" charset="0"/>
                            </a:rPr>
                            <m:t>𝑓𝑆</m:t>
                          </m:r>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8</m:t>
                          </m:r>
                          <m:r>
                            <a:rPr lang="en-US" b="0" i="1" smtClean="0">
                              <a:latin typeface="Cambria Math" panose="02040503050406030204" pitchFamily="18" charset="0"/>
                            </a:rPr>
                            <m:t>𝑐</m:t>
                          </m:r>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B006722-57B5-38CF-B90D-E5BDECD9705F}"/>
                  </a:ext>
                </a:extLst>
              </p:cNvPr>
              <p:cNvSpPr>
                <a:spLocks noGrp="1" noRot="1" noChangeAspect="1" noMove="1" noResize="1" noEditPoints="1" noAdjustHandles="1" noChangeArrowheads="1" noChangeShapeType="1" noTextEdit="1"/>
              </p:cNvSpPr>
              <p:nvPr>
                <p:ph idx="1"/>
              </p:nvPr>
            </p:nvSpPr>
            <p:spPr>
              <a:blipFill>
                <a:blip r:embed="rId2"/>
                <a:stretch>
                  <a:fillRect l="-1159"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74C6460-0238-EA82-01BA-26C5638DE266}"/>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D97C7C0-CD95-EF07-C40E-21B39A46C4E4}"/>
              </a:ext>
            </a:extLst>
          </p:cNvPr>
          <p:cNvSpPr>
            <a:spLocks noGrp="1"/>
          </p:cNvSpPr>
          <p:nvPr>
            <p:ph type="sldNum" sz="quarter" idx="12"/>
          </p:nvPr>
        </p:nvSpPr>
        <p:spPr/>
        <p:txBody>
          <a:bodyPr/>
          <a:lstStyle/>
          <a:p>
            <a:fld id="{B62F1270-CA5A-4BF1-AAF5-16F08E48CB78}" type="slidenum">
              <a:rPr lang="en-US" smtClean="0"/>
              <a:t>3</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039EE12-6793-426E-9D9D-28B41D68FD2B}"/>
                  </a:ext>
                </a:extLst>
              </p14:cNvPr>
              <p14:cNvContentPartPr/>
              <p14:nvPr/>
            </p14:nvContentPartPr>
            <p14:xfrm>
              <a:off x="1873080" y="115560"/>
              <a:ext cx="9897120" cy="5184000"/>
            </p14:xfrm>
          </p:contentPart>
        </mc:Choice>
        <mc:Fallback>
          <p:pic>
            <p:nvPicPr>
              <p:cNvPr id="6" name="Ink 5">
                <a:extLst>
                  <a:ext uri="{FF2B5EF4-FFF2-40B4-BE49-F238E27FC236}">
                    <a16:creationId xmlns:a16="http://schemas.microsoft.com/office/drawing/2014/main" id="{2039EE12-6793-426E-9D9D-28B41D68FD2B}"/>
                  </a:ext>
                </a:extLst>
              </p:cNvPr>
              <p:cNvPicPr/>
              <p:nvPr/>
            </p:nvPicPr>
            <p:blipFill>
              <a:blip r:embed="rId4"/>
              <a:stretch>
                <a:fillRect/>
              </a:stretch>
            </p:blipFill>
            <p:spPr>
              <a:xfrm>
                <a:off x="1863720" y="106200"/>
                <a:ext cx="9915840" cy="5202720"/>
              </a:xfrm>
              <a:prstGeom prst="rect">
                <a:avLst/>
              </a:prstGeom>
            </p:spPr>
          </p:pic>
        </mc:Fallback>
      </mc:AlternateContent>
    </p:spTree>
    <p:extLst>
      <p:ext uri="{BB962C8B-B14F-4D97-AF65-F5344CB8AC3E}">
        <p14:creationId xmlns:p14="http://schemas.microsoft.com/office/powerpoint/2010/main" val="269116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A210A-30B6-B0E0-231C-B8022E540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F60A1-BFF2-E814-17E6-7F3BB32DBC84}"/>
              </a:ext>
            </a:extLst>
          </p:cNvPr>
          <p:cNvSpPr>
            <a:spLocks noGrp="1"/>
          </p:cNvSpPr>
          <p:nvPr>
            <p:ph type="title"/>
          </p:nvPr>
        </p:nvSpPr>
        <p:spPr/>
        <p:txBody>
          <a:bodyPr/>
          <a:lstStyle/>
          <a:p>
            <a:r>
              <a:rPr lang="en-US" dirty="0"/>
              <a:t>Modal overlap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CDA3D-F9F5-63C6-0C67-FF47A9AF1E9E}"/>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3</m:t>
                              </m:r>
                            </m:sup>
                          </m:sSup>
                          <m:r>
                            <a:rPr lang="en-US" b="0" i="1" smtClean="0">
                              <a:latin typeface="Cambria Math" panose="02040503050406030204" pitchFamily="18" charset="0"/>
                            </a:rPr>
                            <m:t>𝑉</m:t>
                          </m:r>
                        </m:num>
                        <m:den>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r>
                            <a:rPr lang="en-US" b="0" i="1" smtClean="0">
                              <a:latin typeface="Cambria Math" panose="02040503050406030204" pitchFamily="18" charset="0"/>
                            </a:rPr>
                            <m:t>𝑆</m:t>
                          </m:r>
                        </m:num>
                        <m:den>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𝑓𝐿</m:t>
                          </m:r>
                        </m:num>
                        <m:den>
                          <m:r>
                            <a:rPr lang="en-US" b="0" i="1" smtClean="0">
                              <a:latin typeface="Cambria Math" panose="02040503050406030204" pitchFamily="18" charset="0"/>
                            </a:rPr>
                            <m:t>8</m:t>
                          </m:r>
                          <m:r>
                            <a:rPr lang="en-US" b="0" i="1" smtClean="0">
                              <a:latin typeface="Cambria Math" panose="02040503050406030204" pitchFamily="18" charset="0"/>
                            </a:rPr>
                            <m:t>𝑐</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DDCDA3D-F9F5-63C6-0C67-FF47A9AF1E9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8110C54-1DDE-5057-EFAE-9ED419491457}"/>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F5768DD6-3A39-6682-2730-3C53C14D7968}"/>
              </a:ext>
            </a:extLst>
          </p:cNvPr>
          <p:cNvSpPr>
            <a:spLocks noGrp="1"/>
          </p:cNvSpPr>
          <p:nvPr>
            <p:ph type="sldNum" sz="quarter" idx="12"/>
          </p:nvPr>
        </p:nvSpPr>
        <p:spPr/>
        <p:txBody>
          <a:bodyPr/>
          <a:lstStyle/>
          <a:p>
            <a:fld id="{B62F1270-CA5A-4BF1-AAF5-16F08E48CB78}" type="slidenum">
              <a:rPr lang="en-US" smtClean="0"/>
              <a:t>4</a:t>
            </a:fld>
            <a:endParaRPr lang="en-US"/>
          </a:p>
        </p:txBody>
      </p:sp>
      <p:pic>
        <p:nvPicPr>
          <p:cNvPr id="8" name="Picture 7">
            <a:extLst>
              <a:ext uri="{FF2B5EF4-FFF2-40B4-BE49-F238E27FC236}">
                <a16:creationId xmlns:a16="http://schemas.microsoft.com/office/drawing/2014/main" id="{223F4BCA-5E3C-FDF6-B4CB-1C0ADCE51488}"/>
              </a:ext>
            </a:extLst>
          </p:cNvPr>
          <p:cNvPicPr>
            <a:picLocks noChangeAspect="1"/>
          </p:cNvPicPr>
          <p:nvPr/>
        </p:nvPicPr>
        <p:blipFill>
          <a:blip r:embed="rId3"/>
          <a:stretch>
            <a:fillRect/>
          </a:stretch>
        </p:blipFill>
        <p:spPr>
          <a:xfrm>
            <a:off x="314325" y="1959768"/>
            <a:ext cx="6105525" cy="4579144"/>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7B06B52-A96A-84C5-A36A-32E762074397}"/>
                  </a:ext>
                </a:extLst>
              </p14:cNvPr>
              <p14:cNvContentPartPr/>
              <p14:nvPr/>
            </p14:nvContentPartPr>
            <p14:xfrm>
              <a:off x="3647160" y="2319120"/>
              <a:ext cx="7276680" cy="2347560"/>
            </p14:xfrm>
          </p:contentPart>
        </mc:Choice>
        <mc:Fallback>
          <p:pic>
            <p:nvPicPr>
              <p:cNvPr id="6" name="Ink 5">
                <a:extLst>
                  <a:ext uri="{FF2B5EF4-FFF2-40B4-BE49-F238E27FC236}">
                    <a16:creationId xmlns:a16="http://schemas.microsoft.com/office/drawing/2014/main" id="{D7B06B52-A96A-84C5-A36A-32E762074397}"/>
                  </a:ext>
                </a:extLst>
              </p:cNvPr>
              <p:cNvPicPr/>
              <p:nvPr/>
            </p:nvPicPr>
            <p:blipFill>
              <a:blip r:embed="rId5"/>
              <a:stretch>
                <a:fillRect/>
              </a:stretch>
            </p:blipFill>
            <p:spPr>
              <a:xfrm>
                <a:off x="3637800" y="2309760"/>
                <a:ext cx="7295400" cy="2366280"/>
              </a:xfrm>
              <a:prstGeom prst="rect">
                <a:avLst/>
              </a:prstGeom>
            </p:spPr>
          </p:pic>
        </mc:Fallback>
      </mc:AlternateContent>
    </p:spTree>
    <p:extLst>
      <p:ext uri="{BB962C8B-B14F-4D97-AF65-F5344CB8AC3E}">
        <p14:creationId xmlns:p14="http://schemas.microsoft.com/office/powerpoint/2010/main" val="326769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EAFD-1148-1050-90CE-07E64884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89236-5E17-28F7-30B4-E379ED869143}"/>
              </a:ext>
            </a:extLst>
          </p:cNvPr>
          <p:cNvSpPr>
            <a:spLocks noGrp="1"/>
          </p:cNvSpPr>
          <p:nvPr>
            <p:ph type="title"/>
          </p:nvPr>
        </p:nvSpPr>
        <p:spPr/>
        <p:txBody>
          <a:bodyPr/>
          <a:lstStyle/>
          <a:p>
            <a:r>
              <a:rPr lang="en-US" dirty="0"/>
              <a:t>Sabine room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3ED87-EE71-551E-431B-277702EFB765}"/>
                  </a:ext>
                </a:extLst>
              </p:cNvPr>
              <p:cNvSpPr>
                <a:spLocks noGrp="1"/>
              </p:cNvSpPr>
              <p:nvPr>
                <p:ph idx="1"/>
              </p:nvPr>
            </p:nvSpPr>
            <p:spPr/>
            <p:txBody>
              <a:bodyPr/>
              <a:lstStyle/>
              <a:p>
                <a:r>
                  <a:rPr lang="en-US" dirty="0"/>
                  <a:t>A </a:t>
                </a:r>
                <a:r>
                  <a:rPr lang="en-US" i="1" dirty="0"/>
                  <a:t>Sabine room</a:t>
                </a:r>
                <a:r>
                  <a:rPr lang="en-US" dirty="0"/>
                  <a:t> is one where we can treat the sound field as diffuse.</a:t>
                </a:r>
              </a:p>
              <a:p>
                <a:pPr lvl="1"/>
                <a:r>
                  <a:rPr lang="en-US" dirty="0"/>
                  <a:t>Sound pressure is assumed to be the same everywhere, except very near the source.</a:t>
                </a:r>
              </a:p>
              <a:p>
                <a:pPr lvl="1"/>
                <a:r>
                  <a:rPr lang="en-US" dirty="0"/>
                  <a:t>Sound waves are assumed to arrive from random directions.</a:t>
                </a:r>
              </a:p>
              <a:p>
                <a:r>
                  <a:rPr lang="en-US" dirty="0"/>
                  <a:t>Requirements:</a:t>
                </a:r>
              </a:p>
              <a:p>
                <a:pPr lvl="1"/>
                <a:r>
                  <a:rPr lang="en-US" dirty="0"/>
                  <a:t>At least 3–6 modes in the frequency band of interest.</a:t>
                </a:r>
              </a:p>
              <a:p>
                <a:pPr lvl="1"/>
                <a:r>
                  <a:rPr lang="en-US" b="0" dirty="0"/>
                  <a:t>Modal overlap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𝑓</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m:t>
                        </m:r>
                        <m:r>
                          <a:rPr lang="en-US" b="0" i="1" smtClean="0">
                            <a:latin typeface="Cambria Math" panose="02040503050406030204" pitchFamily="18" charset="0"/>
                          </a:rPr>
                          <m:t>𝑁</m:t>
                        </m:r>
                      </m:num>
                      <m:den>
                        <m:r>
                          <m:rPr>
                            <m:sty m:val="p"/>
                          </m:rPr>
                          <a:rPr lang="en-US" b="0" i="0" smtClean="0">
                            <a:latin typeface="Cambria Math" panose="02040503050406030204" pitchFamily="18" charset="0"/>
                          </a:rPr>
                          <m:t>d</m:t>
                        </m:r>
                        <m:r>
                          <a:rPr lang="en-US" b="0" i="1" smtClean="0">
                            <a:latin typeface="Cambria Math" panose="02040503050406030204" pitchFamily="18" charset="0"/>
                          </a:rPr>
                          <m:t>𝑓</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r>
                          <a:rPr lang="en-US" b="0" i="1" smtClean="0">
                            <a:latin typeface="Cambria Math" panose="02040503050406030204" pitchFamily="18" charset="0"/>
                          </a:rPr>
                          <m:t>𝑄</m:t>
                        </m:r>
                      </m:den>
                    </m:f>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𝑁</m:t>
                        </m:r>
                      </m:num>
                      <m:den>
                        <m:r>
                          <m:rPr>
                            <m:sty m:val="p"/>
                          </m:rPr>
                          <a:rPr lang="en-US">
                            <a:latin typeface="Cambria Math" panose="02040503050406030204" pitchFamily="18" charset="0"/>
                          </a:rPr>
                          <m:t>d</m:t>
                        </m:r>
                        <m:r>
                          <a:rPr lang="en-US" i="1">
                            <a:latin typeface="Cambria Math" panose="02040503050406030204" pitchFamily="18" charset="0"/>
                          </a:rPr>
                          <m:t>𝑓</m:t>
                        </m:r>
                      </m:den>
                    </m:f>
                  </m:oMath>
                </a14:m>
                <a:r>
                  <a:rPr lang="en-US" dirty="0"/>
                  <a:t> should be at least 3.</a:t>
                </a:r>
              </a:p>
              <a:p>
                <a:pPr lvl="1"/>
                <a:r>
                  <a:rPr lang="en-US" dirty="0"/>
                  <a:t>Walls must be locally-reacting.</a:t>
                </a:r>
              </a:p>
              <a:p>
                <a:pPr lvl="1"/>
                <a:endParaRPr lang="en-US" dirty="0"/>
              </a:p>
            </p:txBody>
          </p:sp>
        </mc:Choice>
        <mc:Fallback xmlns="">
          <p:sp>
            <p:nvSpPr>
              <p:cNvPr id="3" name="Content Placeholder 2">
                <a:extLst>
                  <a:ext uri="{FF2B5EF4-FFF2-40B4-BE49-F238E27FC236}">
                    <a16:creationId xmlns:a16="http://schemas.microsoft.com/office/drawing/2014/main" id="{26C3ED87-EE71-551E-431B-277702EFB765}"/>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FD5430B-0F08-DADC-8B1D-A33DCF4164B8}"/>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AC965487-7747-3CFC-7796-61B172D06BB9}"/>
              </a:ext>
            </a:extLst>
          </p:cNvPr>
          <p:cNvSpPr>
            <a:spLocks noGrp="1"/>
          </p:cNvSpPr>
          <p:nvPr>
            <p:ph type="sldNum" sz="quarter" idx="12"/>
          </p:nvPr>
        </p:nvSpPr>
        <p:spPr/>
        <p:txBody>
          <a:bodyPr/>
          <a:lstStyle/>
          <a:p>
            <a:fld id="{B62F1270-CA5A-4BF1-AAF5-16F08E48CB78}" type="slidenum">
              <a:rPr lang="en-US" smtClean="0"/>
              <a:t>5</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601DA3D-75F7-5EA2-9A03-EA613574C54E}"/>
                  </a:ext>
                </a:extLst>
              </p14:cNvPr>
              <p14:cNvContentPartPr/>
              <p14:nvPr/>
            </p14:nvContentPartPr>
            <p14:xfrm>
              <a:off x="539640" y="90720"/>
              <a:ext cx="11482560" cy="6229800"/>
            </p14:xfrm>
          </p:contentPart>
        </mc:Choice>
        <mc:Fallback>
          <p:pic>
            <p:nvPicPr>
              <p:cNvPr id="6" name="Ink 5">
                <a:extLst>
                  <a:ext uri="{FF2B5EF4-FFF2-40B4-BE49-F238E27FC236}">
                    <a16:creationId xmlns:a16="http://schemas.microsoft.com/office/drawing/2014/main" id="{B601DA3D-75F7-5EA2-9A03-EA613574C54E}"/>
                  </a:ext>
                </a:extLst>
              </p:cNvPr>
              <p:cNvPicPr/>
              <p:nvPr/>
            </p:nvPicPr>
            <p:blipFill>
              <a:blip r:embed="rId4"/>
              <a:stretch>
                <a:fillRect/>
              </a:stretch>
            </p:blipFill>
            <p:spPr>
              <a:xfrm>
                <a:off x="530280" y="81360"/>
                <a:ext cx="11501280" cy="6248520"/>
              </a:xfrm>
              <a:prstGeom prst="rect">
                <a:avLst/>
              </a:prstGeom>
            </p:spPr>
          </p:pic>
        </mc:Fallback>
      </mc:AlternateContent>
    </p:spTree>
    <p:extLst>
      <p:ext uri="{BB962C8B-B14F-4D97-AF65-F5344CB8AC3E}">
        <p14:creationId xmlns:p14="http://schemas.microsoft.com/office/powerpoint/2010/main" val="39373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7B2E7-D42F-1660-FBD3-8B8382CB3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95104-D10A-C142-7578-FE9C8B7B7FDB}"/>
              </a:ext>
            </a:extLst>
          </p:cNvPr>
          <p:cNvSpPr>
            <a:spLocks noGrp="1"/>
          </p:cNvSpPr>
          <p:nvPr>
            <p:ph type="title"/>
          </p:nvPr>
        </p:nvSpPr>
        <p:spPr/>
        <p:txBody>
          <a:bodyPr/>
          <a:lstStyle/>
          <a:p>
            <a:r>
              <a:rPr lang="en-US" dirty="0"/>
              <a:t>Sabine room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FAB02F-E53A-7350-CE87-0826F3A4D375}"/>
                  </a:ext>
                </a:extLst>
              </p:cNvPr>
              <p:cNvSpPr>
                <a:spLocks noGrp="1"/>
              </p:cNvSpPr>
              <p:nvPr>
                <p:ph idx="1"/>
              </p:nvPr>
            </p:nvSpPr>
            <p:spPr/>
            <p:txBody>
              <a:bodyPr/>
              <a:lstStyle/>
              <a:p>
                <a:r>
                  <a:rPr lang="en-US" b="0" dirty="0"/>
                  <a:t>Pressure level in a Sabine room is</a:t>
                </a:r>
              </a:p>
              <a:p>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𝑊</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num>
                                <m:den>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𝑅</m:t>
                                  </m:r>
                                </m:den>
                              </m:f>
                            </m:e>
                          </m:d>
                        </m:e>
                      </m:func>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0</m:t>
                                      </m:r>
                                    </m:sub>
                                  </m:sSub>
                                  <m:r>
                                    <a:rPr lang="en-US" b="0" i="1" smtClean="0">
                                      <a:latin typeface="Cambria Math" panose="02040503050406030204" pitchFamily="18" charset="0"/>
                                    </a:rPr>
                                    <m:t>𝑐</m:t>
                                  </m:r>
                                </m:num>
                                <m:den>
                                  <m:r>
                                    <a:rPr lang="en-US" b="0" i="1" smtClean="0">
                                      <a:latin typeface="Cambria Math" panose="02040503050406030204" pitchFamily="18" charset="0"/>
                                    </a:rPr>
                                    <m:t>400</m:t>
                                  </m:r>
                                </m:den>
                              </m:f>
                            </m:e>
                          </m:d>
                        </m:e>
                      </m:func>
                    </m:oMath>
                  </m:oMathPara>
                </a14:m>
                <a:endParaRPr lang="en-US" dirty="0"/>
              </a:p>
              <a:p>
                <a:pPr marL="0" indent="0">
                  <a:buNone/>
                </a:pPr>
                <a:endParaRPr lang="en-US" dirty="0"/>
              </a:p>
              <a:p>
                <a:r>
                  <a:rPr lang="en-US" dirty="0"/>
                  <a:t>In air, far from a source,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𝑊</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𝑅</m:t>
                                  </m:r>
                                </m:den>
                              </m:f>
                            </m:e>
                          </m:d>
                        </m:e>
                      </m:func>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𝑅</m:t>
                    </m:r>
                  </m:oMath>
                </a14:m>
                <a:r>
                  <a:rPr lang="en-US" dirty="0"/>
                  <a:t> is the </a:t>
                </a:r>
                <a:r>
                  <a:rPr lang="en-US" i="1" dirty="0"/>
                  <a:t>room constant</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r>
                            <a:rPr lang="en-US" b="0" i="1" smtClean="0">
                              <a:latin typeface="Cambria Math" panose="02040503050406030204" pitchFamily="18" charset="0"/>
                            </a:rPr>
                            <m:t>𝑆</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num>
                        <m:den>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𝛼</m:t>
                              </m:r>
                            </m:e>
                          </m:acc>
                        </m:den>
                      </m:f>
                    </m:oMath>
                  </m:oMathPara>
                </a14:m>
                <a:endParaRPr lang="en-US" dirty="0"/>
              </a:p>
            </p:txBody>
          </p:sp>
        </mc:Choice>
        <mc:Fallback xmlns="">
          <p:sp>
            <p:nvSpPr>
              <p:cNvPr id="3" name="Content Placeholder 2">
                <a:extLst>
                  <a:ext uri="{FF2B5EF4-FFF2-40B4-BE49-F238E27FC236}">
                    <a16:creationId xmlns:a16="http://schemas.microsoft.com/office/drawing/2014/main" id="{D5FAB02F-E53A-7350-CE87-0826F3A4D375}"/>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29E2F5D-644D-4463-6475-F2D8D0DBA367}"/>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DB6CBA5A-C65A-BF22-CF10-96663061E6EB}"/>
              </a:ext>
            </a:extLst>
          </p:cNvPr>
          <p:cNvSpPr>
            <a:spLocks noGrp="1"/>
          </p:cNvSpPr>
          <p:nvPr>
            <p:ph type="sldNum" sz="quarter" idx="12"/>
          </p:nvPr>
        </p:nvSpPr>
        <p:spPr/>
        <p:txBody>
          <a:bodyPr/>
          <a:lstStyle/>
          <a:p>
            <a:fld id="{B62F1270-CA5A-4BF1-AAF5-16F08E48CB78}" type="slidenum">
              <a:rPr lang="en-US" smtClean="0"/>
              <a:t>6</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A106962-2E5D-C99D-33A1-53DF3A8CF881}"/>
                  </a:ext>
                </a:extLst>
              </p14:cNvPr>
              <p14:cNvContentPartPr/>
              <p14:nvPr/>
            </p14:nvContentPartPr>
            <p14:xfrm>
              <a:off x="186840" y="194400"/>
              <a:ext cx="11773800" cy="6463080"/>
            </p14:xfrm>
          </p:contentPart>
        </mc:Choice>
        <mc:Fallback>
          <p:pic>
            <p:nvPicPr>
              <p:cNvPr id="6" name="Ink 5">
                <a:extLst>
                  <a:ext uri="{FF2B5EF4-FFF2-40B4-BE49-F238E27FC236}">
                    <a16:creationId xmlns:a16="http://schemas.microsoft.com/office/drawing/2014/main" id="{BA106962-2E5D-C99D-33A1-53DF3A8CF881}"/>
                  </a:ext>
                </a:extLst>
              </p:cNvPr>
              <p:cNvPicPr/>
              <p:nvPr/>
            </p:nvPicPr>
            <p:blipFill>
              <a:blip r:embed="rId4"/>
              <a:stretch>
                <a:fillRect/>
              </a:stretch>
            </p:blipFill>
            <p:spPr>
              <a:xfrm>
                <a:off x="177480" y="185040"/>
                <a:ext cx="11792520" cy="6481800"/>
              </a:xfrm>
              <a:prstGeom prst="rect">
                <a:avLst/>
              </a:prstGeom>
            </p:spPr>
          </p:pic>
        </mc:Fallback>
      </mc:AlternateContent>
    </p:spTree>
    <p:extLst>
      <p:ext uri="{BB962C8B-B14F-4D97-AF65-F5344CB8AC3E}">
        <p14:creationId xmlns:p14="http://schemas.microsoft.com/office/powerpoint/2010/main" val="370730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B8D4F-38B7-EC08-4632-202BFE297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30E1A-EFC1-9B5B-2435-4638A68C4B4A}"/>
              </a:ext>
            </a:extLst>
          </p:cNvPr>
          <p:cNvSpPr>
            <a:spLocks noGrp="1"/>
          </p:cNvSpPr>
          <p:nvPr>
            <p:ph type="title"/>
          </p:nvPr>
        </p:nvSpPr>
        <p:spPr/>
        <p:txBody>
          <a:bodyPr/>
          <a:lstStyle/>
          <a:p>
            <a:r>
              <a:rPr lang="en-US" dirty="0"/>
              <a:t>Room constant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75D624-259C-EEDD-9E3E-EE5070931502}"/>
                  </a:ext>
                </a:extLst>
              </p:cNvPr>
              <p:cNvSpPr>
                <a:spLocks noGrp="1"/>
              </p:cNvSpPr>
              <p:nvPr>
                <p:ph idx="1"/>
              </p:nvPr>
            </p:nvSpPr>
            <p:spPr/>
            <p:txBody>
              <a:bodyPr/>
              <a:lstStyle/>
              <a:p>
                <a:pPr marL="0" indent="0">
                  <a:buNone/>
                </a:pPr>
                <a:r>
                  <a:rPr lang="en-US" dirty="0"/>
                  <a:t>Room constant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r>
                          <a:rPr lang="en-US" b="0" i="1" smtClean="0">
                            <a:latin typeface="Cambria Math" panose="02040503050406030204" pitchFamily="18" charset="0"/>
                          </a:rPr>
                          <m:t>𝑆</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num>
                      <m:den>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𝛼</m:t>
                            </m:r>
                          </m:e>
                        </m:acc>
                      </m:den>
                    </m:f>
                  </m:oMath>
                </a14:m>
                <a:endParaRPr lang="en-US" b="0" dirty="0"/>
              </a:p>
              <a:p>
                <a:pPr marL="0" indent="0">
                  <a:buNone/>
                </a:pPr>
                <a:endParaRPr lang="en-US" dirty="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den>
                    </m:f>
                  </m:oMath>
                </a14:m>
                <a:r>
                  <a:rPr lang="en-US" dirty="0"/>
                  <a:t> is the average absorption coefficient, weighted by area</a:t>
                </a:r>
              </a:p>
              <a:p>
                <a:pPr marL="0" indent="0">
                  <a:buNone/>
                </a:pPr>
                <a:endParaRPr lang="en-US" dirty="0"/>
              </a:p>
              <a:p>
                <a:pPr marL="0" indent="0">
                  <a:buNone/>
                </a:pPr>
                <a:r>
                  <a:rPr lang="en-US" dirty="0"/>
                  <a:t>Absorption coefficients for common materials can be found in tables, often from </a:t>
                </a:r>
                <a:r>
                  <a:rPr lang="en-US" dirty="0">
                    <a:hlinkClick r:id="rId2"/>
                  </a:rPr>
                  <a:t>material suppliers</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E775D624-259C-EEDD-9E3E-EE5070931502}"/>
                  </a:ext>
                </a:extLst>
              </p:cNvPr>
              <p:cNvSpPr>
                <a:spLocks noGrp="1" noRot="1" noChangeAspect="1" noMove="1" noResize="1" noEditPoints="1" noAdjustHandles="1" noChangeArrowheads="1" noChangeShapeType="1" noTextEdit="1"/>
              </p:cNvSpPr>
              <p:nvPr>
                <p:ph idx="1"/>
              </p:nvPr>
            </p:nvSpPr>
            <p:spPr>
              <a:blipFill>
                <a:blip r:embed="rId3"/>
                <a:stretch>
                  <a:fillRect l="-1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B6F3760-8D08-F13A-5C94-317D7FC7402B}"/>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2E0A8F01-2734-44EB-656A-8EAD2ACFDBC6}"/>
              </a:ext>
            </a:extLst>
          </p:cNvPr>
          <p:cNvSpPr>
            <a:spLocks noGrp="1"/>
          </p:cNvSpPr>
          <p:nvPr>
            <p:ph type="sldNum" sz="quarter" idx="12"/>
          </p:nvPr>
        </p:nvSpPr>
        <p:spPr/>
        <p:txBody>
          <a:bodyPr/>
          <a:lstStyle/>
          <a:p>
            <a:fld id="{B62F1270-CA5A-4BF1-AAF5-16F08E48CB78}" type="slidenum">
              <a:rPr lang="en-US" smtClean="0"/>
              <a:t>7</a:t>
            </a:fld>
            <a:endParaRPr lang="en-US"/>
          </a:p>
        </p:txBody>
      </p:sp>
    </p:spTree>
    <p:extLst>
      <p:ext uri="{BB962C8B-B14F-4D97-AF65-F5344CB8AC3E}">
        <p14:creationId xmlns:p14="http://schemas.microsoft.com/office/powerpoint/2010/main" val="341250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026F4-6DB8-DC8E-1634-B10B5A6F1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498C7-22C3-9D88-ED2F-A607014001C1}"/>
              </a:ext>
            </a:extLst>
          </p:cNvPr>
          <p:cNvSpPr>
            <a:spLocks noGrp="1"/>
          </p:cNvSpPr>
          <p:nvPr>
            <p:ph type="title"/>
          </p:nvPr>
        </p:nvSpPr>
        <p:spPr/>
        <p:txBody>
          <a:bodyPr/>
          <a:lstStyle/>
          <a:p>
            <a:r>
              <a:rPr lang="en-US" dirty="0"/>
              <a:t>Directivity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1440D-1EAE-0C2F-57FF-D4CB73D287DE}"/>
                  </a:ext>
                </a:extLst>
              </p:cNvPr>
              <p:cNvSpPr>
                <a:spLocks noGrp="1"/>
              </p:cNvSpPr>
              <p:nvPr>
                <p:ph idx="1"/>
              </p:nvPr>
            </p:nvSpPr>
            <p:spPr/>
            <p:txBody>
              <a:bodyPr/>
              <a:lstStyle/>
              <a:p>
                <a:r>
                  <a:rPr lang="en-US" b="0" dirty="0"/>
                  <a:t>The directivity factor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oMath>
                </a14:m>
                <a:r>
                  <a:rPr lang="en-US" dirty="0"/>
                  <a:t> is a property of how directional the source is. For omnidirectional sources,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=1</m:t>
                    </m:r>
                  </m:oMath>
                </a14:m>
                <a:r>
                  <a:rPr lang="en-US" dirty="0"/>
                  <a:t> if the source is far from any reflecting surfaces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=2</m:t>
                    </m:r>
                  </m:oMath>
                </a14:m>
                <a:r>
                  <a:rPr lang="en-US" dirty="0"/>
                  <a:t> if the source is near (within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4</m:t>
                        </m:r>
                      </m:den>
                    </m:f>
                  </m:oMath>
                </a14:m>
                <a:r>
                  <a:rPr lang="en-US" dirty="0"/>
                  <a:t>) a hard wall</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=4</m:t>
                    </m:r>
                  </m:oMath>
                </a14:m>
                <a:r>
                  <a:rPr lang="en-US" dirty="0"/>
                  <a:t> if the source is near two hard walls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=8</m:t>
                    </m:r>
                  </m:oMath>
                </a14:m>
                <a:r>
                  <a:rPr lang="en-US" dirty="0"/>
                  <a:t> if the source is near a corner</a:t>
                </a:r>
              </a:p>
              <a:p>
                <a:pPr lvl="1"/>
                <a:endParaRPr lang="en-US" dirty="0"/>
              </a:p>
            </p:txBody>
          </p:sp>
        </mc:Choice>
        <mc:Fallback xmlns="">
          <p:sp>
            <p:nvSpPr>
              <p:cNvPr id="3" name="Content Placeholder 2">
                <a:extLst>
                  <a:ext uri="{FF2B5EF4-FFF2-40B4-BE49-F238E27FC236}">
                    <a16:creationId xmlns:a16="http://schemas.microsoft.com/office/drawing/2014/main" id="{8331440D-1EAE-0C2F-57FF-D4CB73D287DE}"/>
                  </a:ext>
                </a:extLst>
              </p:cNvPr>
              <p:cNvSpPr>
                <a:spLocks noGrp="1" noRot="1" noChangeAspect="1" noMove="1" noResize="1" noEditPoints="1" noAdjustHandles="1" noChangeArrowheads="1" noChangeShapeType="1" noTextEdit="1"/>
              </p:cNvSpPr>
              <p:nvPr>
                <p:ph idx="1"/>
              </p:nvPr>
            </p:nvSpPr>
            <p:spPr>
              <a:blipFill>
                <a:blip r:embed="rId2"/>
                <a:stretch>
                  <a:fillRect l="-1043"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096CF16-962C-2901-921E-F384291B92DB}"/>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586F6C0-ADDE-F31A-6BEC-CD3672159997}"/>
              </a:ext>
            </a:extLst>
          </p:cNvPr>
          <p:cNvSpPr>
            <a:spLocks noGrp="1"/>
          </p:cNvSpPr>
          <p:nvPr>
            <p:ph type="sldNum" sz="quarter" idx="12"/>
          </p:nvPr>
        </p:nvSpPr>
        <p:spPr/>
        <p:txBody>
          <a:bodyPr/>
          <a:lstStyle/>
          <a:p>
            <a:fld id="{B62F1270-CA5A-4BF1-AAF5-16F08E48CB78}" type="slidenum">
              <a:rPr lang="en-US" smtClean="0"/>
              <a:t>8</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FDDADAB-BF79-2C9E-66A4-A1897983CAB5}"/>
                  </a:ext>
                </a:extLst>
              </p14:cNvPr>
              <p14:cNvContentPartPr/>
              <p14:nvPr/>
            </p14:nvContentPartPr>
            <p14:xfrm>
              <a:off x="1294920" y="172800"/>
              <a:ext cx="10725840" cy="6411600"/>
            </p14:xfrm>
          </p:contentPart>
        </mc:Choice>
        <mc:Fallback>
          <p:pic>
            <p:nvPicPr>
              <p:cNvPr id="6" name="Ink 5">
                <a:extLst>
                  <a:ext uri="{FF2B5EF4-FFF2-40B4-BE49-F238E27FC236}">
                    <a16:creationId xmlns:a16="http://schemas.microsoft.com/office/drawing/2014/main" id="{1FDDADAB-BF79-2C9E-66A4-A1897983CAB5}"/>
                  </a:ext>
                </a:extLst>
              </p:cNvPr>
              <p:cNvPicPr/>
              <p:nvPr/>
            </p:nvPicPr>
            <p:blipFill>
              <a:blip r:embed="rId4"/>
              <a:stretch>
                <a:fillRect/>
              </a:stretch>
            </p:blipFill>
            <p:spPr>
              <a:xfrm>
                <a:off x="1285560" y="163440"/>
                <a:ext cx="10744560" cy="6430320"/>
              </a:xfrm>
              <a:prstGeom prst="rect">
                <a:avLst/>
              </a:prstGeom>
            </p:spPr>
          </p:pic>
        </mc:Fallback>
      </mc:AlternateContent>
    </p:spTree>
    <p:extLst>
      <p:ext uri="{BB962C8B-B14F-4D97-AF65-F5344CB8AC3E}">
        <p14:creationId xmlns:p14="http://schemas.microsoft.com/office/powerpoint/2010/main" val="126595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C0793-08D6-1021-D98B-517A5B135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BD7B24-2ABC-B090-6AEC-29235856DC4B}"/>
              </a:ext>
            </a:extLst>
          </p:cNvPr>
          <p:cNvSpPr>
            <a:spLocks noGrp="1"/>
          </p:cNvSpPr>
          <p:nvPr>
            <p:ph type="title"/>
          </p:nvPr>
        </p:nvSpPr>
        <p:spPr/>
        <p:txBody>
          <a:bodyPr/>
          <a:lstStyle/>
          <a:p>
            <a:r>
              <a:rPr lang="en-US" dirty="0"/>
              <a:t>Direct and reverberant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51469-4D12-1CF3-4F4B-E9C4F48E1F4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𝑊</m:t>
                          </m:r>
                        </m:sub>
                      </m:sSub>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𝜃</m:t>
                                      </m:r>
                                    </m:sub>
                                  </m:sSub>
                                </m:num>
                                <m:den>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𝑅</m:t>
                                  </m:r>
                                </m:den>
                              </m:f>
                            </m:e>
                          </m:d>
                        </m:e>
                      </m:func>
                    </m:oMath>
                  </m:oMathPara>
                </a14:m>
                <a:endParaRPr lang="en-US" dirty="0"/>
              </a:p>
              <a:p>
                <a:pPr marL="0" indent="0">
                  <a:buNone/>
                </a:pPr>
                <a:endParaRPr lang="en-US" dirty="0"/>
              </a:p>
              <a:p>
                <a:r>
                  <a:rPr lang="en-US" dirty="0"/>
                  <a:t>If a receiver is in the direct field of a source, adding absorption will not be very beneficial.</a:t>
                </a:r>
              </a:p>
            </p:txBody>
          </p:sp>
        </mc:Choice>
        <mc:Fallback xmlns="">
          <p:sp>
            <p:nvSpPr>
              <p:cNvPr id="3" name="Content Placeholder 2">
                <a:extLst>
                  <a:ext uri="{FF2B5EF4-FFF2-40B4-BE49-F238E27FC236}">
                    <a16:creationId xmlns:a16="http://schemas.microsoft.com/office/drawing/2014/main" id="{69151469-4D12-1CF3-4F4B-E9C4F48E1F4D}"/>
                  </a:ext>
                </a:extLst>
              </p:cNvPr>
              <p:cNvSpPr>
                <a:spLocks noGrp="1" noRot="1" noChangeAspect="1" noMove="1" noResize="1" noEditPoints="1" noAdjustHandles="1" noChangeArrowheads="1" noChangeShapeType="1" noTextEdit="1"/>
              </p:cNvSpPr>
              <p:nvPr>
                <p:ph idx="1"/>
              </p:nvPr>
            </p:nvSpPr>
            <p:spPr>
              <a:blipFill>
                <a:blip r:embed="rId2"/>
                <a:stretch>
                  <a:fillRect l="-1043" r="-2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AFB71FB-72E8-22F0-02F6-8CF74E6CA524}"/>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3FCB0671-F3D6-D088-F484-321E36AA9C7C}"/>
              </a:ext>
            </a:extLst>
          </p:cNvPr>
          <p:cNvSpPr>
            <a:spLocks noGrp="1"/>
          </p:cNvSpPr>
          <p:nvPr>
            <p:ph type="sldNum" sz="quarter" idx="12"/>
          </p:nvPr>
        </p:nvSpPr>
        <p:spPr/>
        <p:txBody>
          <a:bodyPr/>
          <a:lstStyle/>
          <a:p>
            <a:fld id="{B62F1270-CA5A-4BF1-AAF5-16F08E48CB78}" type="slidenum">
              <a:rPr lang="en-US" smtClean="0"/>
              <a:t>9</a:t>
            </a:fld>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ECC0CB4-C5D7-7766-2688-171A31D76517}"/>
                  </a:ext>
                </a:extLst>
              </p14:cNvPr>
              <p14:cNvContentPartPr/>
              <p14:nvPr/>
            </p14:nvContentPartPr>
            <p14:xfrm>
              <a:off x="689040" y="141480"/>
              <a:ext cx="9976680" cy="6199560"/>
            </p14:xfrm>
          </p:contentPart>
        </mc:Choice>
        <mc:Fallback>
          <p:pic>
            <p:nvPicPr>
              <p:cNvPr id="6" name="Ink 5">
                <a:extLst>
                  <a:ext uri="{FF2B5EF4-FFF2-40B4-BE49-F238E27FC236}">
                    <a16:creationId xmlns:a16="http://schemas.microsoft.com/office/drawing/2014/main" id="{BECC0CB4-C5D7-7766-2688-171A31D76517}"/>
                  </a:ext>
                </a:extLst>
              </p:cNvPr>
              <p:cNvPicPr/>
              <p:nvPr/>
            </p:nvPicPr>
            <p:blipFill>
              <a:blip r:embed="rId4"/>
              <a:stretch>
                <a:fillRect/>
              </a:stretch>
            </p:blipFill>
            <p:spPr>
              <a:xfrm>
                <a:off x="679680" y="132120"/>
                <a:ext cx="9995400" cy="6218280"/>
              </a:xfrm>
              <a:prstGeom prst="rect">
                <a:avLst/>
              </a:prstGeom>
            </p:spPr>
          </p:pic>
        </mc:Fallback>
      </mc:AlternateContent>
    </p:spTree>
    <p:extLst>
      <p:ext uri="{BB962C8B-B14F-4D97-AF65-F5344CB8AC3E}">
        <p14:creationId xmlns:p14="http://schemas.microsoft.com/office/powerpoint/2010/main" val="412572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11510</TotalTime>
  <Words>984</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Atkinson Hyperlegible</vt:lpstr>
      <vt:lpstr>Calibri</vt:lpstr>
      <vt:lpstr>Cambria Math</vt:lpstr>
      <vt:lpstr>Office Theme</vt:lpstr>
      <vt:lpstr>Acoustic Enclosures</vt:lpstr>
      <vt:lpstr>Modal overlap</vt:lpstr>
      <vt:lpstr>Modal overlap</vt:lpstr>
      <vt:lpstr>Modal overlap</vt:lpstr>
      <vt:lpstr>Sabine room</vt:lpstr>
      <vt:lpstr>Sabine room</vt:lpstr>
      <vt:lpstr>Room constant</vt:lpstr>
      <vt:lpstr>Directivity factor</vt:lpstr>
      <vt:lpstr>Direct and reverberant fields</vt:lpstr>
      <vt:lpstr>Example problem: adding treatment</vt:lpstr>
      <vt:lpstr>Example problem: adding treatment</vt:lpstr>
      <vt:lpstr>Example problem: adding treatment</vt:lpstr>
      <vt:lpstr>Example problem: adding treatment</vt:lpstr>
      <vt:lpstr>Measuring the room constant</vt:lpstr>
      <vt:lpstr>Example problem: treatment options</vt:lpstr>
      <vt:lpstr>Example problem: treatment options</vt:lpstr>
      <vt:lpstr>Example problem: treatment options</vt:lpstr>
      <vt:lpstr>Example problem: treatment options</vt:lpstr>
      <vt:lpstr>Example problem: treatment options</vt:lpstr>
      <vt:lpstr>Example problem: treatment options</vt:lpstr>
      <vt:lpstr>Octave bands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 Dare</dc:creator>
  <cp:lastModifiedBy>Dare, Tyler Patrick</cp:lastModifiedBy>
  <cp:revision>112</cp:revision>
  <dcterms:created xsi:type="dcterms:W3CDTF">2025-01-05T23:36:15Z</dcterms:created>
  <dcterms:modified xsi:type="dcterms:W3CDTF">2025-02-05T19:18:16Z</dcterms:modified>
</cp:coreProperties>
</file>