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33" r:id="rId3"/>
    <p:sldId id="342" r:id="rId4"/>
    <p:sldId id="343" r:id="rId5"/>
    <p:sldId id="341" r:id="rId6"/>
    <p:sldId id="335" r:id="rId7"/>
    <p:sldId id="334" r:id="rId8"/>
    <p:sldId id="336" r:id="rId9"/>
    <p:sldId id="337" r:id="rId10"/>
    <p:sldId id="339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27T18:36:3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19162 9159 1764 0,'0'0'0'0</inkml:trace>
  <inkml:trace contextRef="#ctx0" brushRef="#br0" timeOffset="337.65">18902 8908 5858 0,'0'0'336'0,"0"0"577"16,0 0-449-16,0 0-192 0,0 0-72 15,0 0-148-15,0 0 45 16,49-11-97-16,13 8 0 0,23 1 0 15,31 2 0-15,20 5 0 0,23 5 0 16,19 1 0-16,12 5 0 0,3-1 0 16,1 0 0-16,-10-1 0 15,-12-2 0-15,-17-8-909 0,-44-4-516 16,-18-6-1036-16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27T18:37:14.4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17322 11399 2737 0,'0'0'2633'16,"0"0"-1549"-16,0 0-743 0,0 0 171 15,11 49 20-15,-7-17-400 0,-2 4 28 16,-2 3-99-16,0-1-61 0,-2 3 0 15,-2-2 0-15,-2-1 0 16,-3-6 0-16,7-6 0 0,-2-8 0 16,4-6 0-16,0-8 0 0,0-3 0 15,0-2 0-15,10-12 0 0,7-15 0 16,4-12 0-16,3-9 0 16,-1-5 0-16,-6 0-9 0,-3 1-3 15,1 2-8-15,-5 10 20 0,-4 14 41 16,0 12-41-16,1 9 0 0,-5 6 0 15,0 2 0-15,4 10 0 0,2 13 0 16,-4 10 0-16,-2 5 0 0,-2 3 0 16,0-3 0-16,0-1 0 0,0-5 0 15,0-3 0-15,7-6 0 16,-3-9 0-16,0-6 0 0,-2-5 0 16,2-5 0-16,2-3 0 0,3-11 0 15,3-13 0-15,9-12 0 0,-5-4 0 16,5-3 0-16,0 6 0 0,-5 4 0 15,1 10 0-15,-9 11 0 16,-2 8 0-16,-6 7 0 0,4 3 0 16,-4 10 0-16,4 12 0 0,-2 8 0 15,3 4 0-15,-3 2 0 0,-2-1 0 16,4-2 0-16,0-3 0 16,2 0 0-16,9-6 0 0,1-1-133 15,-4-8-1516-15,-1-4-988 0</inkml:trace>
  <inkml:trace contextRef="#ctx0" brushRef="#br0" timeOffset="266.74">17918 11700 6899 0,'0'0'972'0,"8"-41"-651"16,-6 21-321-16,0 3 0 0,0-1 0 16,2-1 0-16,3-1 0 0,-1-3 0 15,2 0 0-15,-2-3 0 0,5 1 0 16,-5 0 0-16,-6 5 0 0,0 4 0 15,0 7 0-15,-6 7 0 16,-9 4 0-16,-3 14 0 0,-11 7 0 16,-2 15 0-16,-2 5 0 0,2 7 0 15,8 3 0-15,8-2 0 0,11-4 0 16,8-6 0-16,13-13 0 16,14-9 0-16,4-11 0 0,4-8-373 15,7-8-239-15,-5-11-165 0,2-6-495 16,-12 5 7-16,-8-4-492 0</inkml:trace>
  <inkml:trace contextRef="#ctx0" brushRef="#br0" timeOffset="642.54">18232 11423 5634 0,'0'0'816'0,"-17"-34"-367"15,7 22 555-15,4 4-715 16,-2 4-289-16,-1 4 0 0,-3 4 0 16,-5 10 0-16,5 9 0 0,-7 7 0 15,3 4 0-15,-1 3 0 0,5-1 0 16,2-2 0-16,5-7 0 16,5-4 0-16,5-7 0 0,5-5 0 15,2-5 0-15,5-6 0 0,2-3 0 16,-1-10 0-16,-3-3 0 0,5-3 0 15,-3-3 0-15,-3 0 0 0,-3 5 0 16,-5 5 0-16,0 6 0 0,-6 3 0 16,0 3 0-16,4 2 0 0,-2 9 0 15,-2 13 0-15,0 2 0 16,0 3 0-16,0-4 0 0,0-2 0 16,2-5 0-16,4-3 0 0,5-4-489 15,1-4-639-15,3-4 143 0,-5-3-11 16,0-2-1257-16</inkml:trace>
  <inkml:trace contextRef="#ctx0" brushRef="#br0" timeOffset="919.13">18399 11597 6322 0,'0'0'821'0,"0"0"-653"0,-14 42 64 15,12-27-220-15,2-1-12 0,0-1 0 16,0-3-4-16,0-4 0 0,4-4-84 15,-2 0-28-15,6-2 116 0,1-8 16 16,5-11 64-16,-4-7 48 0,1-6 184 16,-1-4-108-16,-4-1-95 0,5-1-109 15,5 2 0-15,-1 5 0 16,-1 10 0-16,-1 9 0 0,-3 8 0 16,0 7 0-16,-4 12 0 0,5 8 0 15,-1 10 0-15,0 3 0 0,-3 3 0 16,-3 1 0-16,6-2 0 0,-4-6 0 15,9-6 0-15,-3-7-229 16,3-7-1724-16</inkml:trace>
  <inkml:trace contextRef="#ctx0" brushRef="#br0" timeOffset="1481.59">19503 10979 3213 0,'0'-36'1869'0,"-10"2"-1493"0,-7-3 568 15,1 8-463-15,-5 1-145 0,-2 5 60 16,-5 2-324-16,3 5-4 0,-4 4 20 16,0 5-84-16,2 3 8 0,0 4 12 15,0 6 0-15,7 6-24 0,-3 2 44 16,-2 4-36-16,8 6 24 16,1 5 64-16,4 7-92 0,3 7 20 15,5 5 4-15,10 6-12 0,5 2-16 16,7 5 33-16,5-1-33 0,4 2 0 15,2 2 0-15,-4-1 0 16,-5-2 0-16,-5-3 0 0,-7-4 0 16,-6-6 0-16,-2-5 0 0,-10-7 0 15,4-6 0-15,-9-7-69 0,3-6-339 16,-3-7-196-16,1-7-601 16,1-3-107-16,3-3-541 0</inkml:trace>
  <inkml:trace contextRef="#ctx0" brushRef="#br0" timeOffset="1604.72">19077 11545 5782 0,'0'0'845'0,"0"0"-397"0,62 0 636 16,-22 0-1051-16,-1-3-33 0,-2-2 0 15,7-3 0-15,-3-4 0 16,13-7 0-16,2-4-277 0,-15 4-695 16,0-4-2294-16</inkml:trace>
  <inkml:trace contextRef="#ctx0" brushRef="#br0" timeOffset="1806.64">19704 10943 6426 0,'0'0'1093'0,"-23"44"-849"15,13-7-32-15,-3 8 5 0,3 6-217 16,2 4 0-16,-3 3 0 16,7 2 0-16,-4 0 0 0,0 2 0 15,2-2 0-15,-1-4 0 0,3-5 0 16,0-5 0-16,2-7 0 0,2-8 0 15,2-11 0-15,8-9-117 0,-1-7-2060 16,1-7-196-16</inkml:trace>
  <inkml:trace contextRef="#ctx0" brushRef="#br0" timeOffset="2069.23">19822 11487 5866 0,'0'0'1777'0,"-2"-34"-1228"0,-1 17-549 15,-3 7 0-15,2 2 0 16,0 5 0-16,2 3 0 0,-4 2 0 16,-7 11 0-16,-3 13 0 0,1 9 0 15,3 6 0-15,2-1 0 0,10-2 0 16,0-2 0-16,6-4 0 16,4-6 0-16,11-7 0 0,-1-7 0 15,7-8 0-15,-2-4 0 0,2-10 0 16,-6-6 0-16,-5-5 0 0,-5-8 0 15,-5-3 0-15,-2-3 0 0,-4-2 0 16,-2 0 0-16,-6 4 0 0,3 6 0 16,-3 5-181-16,0 8-495 0,4 6-729 15,2 4 205-15,2 2-273 0</inkml:trace>
  <inkml:trace contextRef="#ctx0" brushRef="#br0" timeOffset="2459.19">20055 11425 4886 0,'0'0'1392'16,"0"0"-483"-16,0 0 96 0,0 0-1005 16,-33 45 0-16,19-23 0 0,3 3 0 15,3-2 0-15,0 7 0 0,8 0 0 16,0-2 0-16,0-2 0 16,8-1 0-16,0-6 0 0,3-1 0 15,3-4 0-15,-1-1 0 0,-1-5 0 16,-4-2 0-16,3-2 0 0,-1-4 0 15,0 0 0-15,1-8 0 0,3-7 0 16,-2-4 0-16,3-2 0 0,1-5 0 16,-1 1 0-16,-3 3 0 0,-1 6 0 15,-3 5 0-15,-6 7 0 16,2 3 0-16,-4 1 0 0,0 0 0 16,0 4 0-16,0 2 0 0,2 1 0 15,2 0 0-15,3 2 0 0,3-1 0 16,0 0 0-16,1 0 0 0,-1-3 0 15,0-1 0-15,1-4 0 16,-1-6 0-16,6-8 0 0,5-4 0 16,-4-7-309-16,-3 0-619 0,-2 2-233 15,-7 0-672-15</inkml:trace>
  <inkml:trace contextRef="#ctx0" brushRef="#br0" timeOffset="3210.23">17023 12252 4297 0,'0'0'2021'16,"0"0"-1472"-16,0 0-449 0,0 0-44 16,64 13 236-16,-2-7 80 0,16-2-112 15,22-1-15-15,9-3-245 0,23 0 0 16,28 0 0-16,24 0 0 0,24 1 0 15,18 1 0-15,18 2 0 16,8-2 0-16,2 2 0 0,-2-2 0 16,-8-2 0-16,-14 1-181 0,-24-1 17 15,-18 3-24-15,-33 0-368 0,-26 2-297 16,-45 0-315-16,-24-5-3278 0</inkml:trace>
  <inkml:trace contextRef="#ctx0" brushRef="#br0" timeOffset="4374.85">17701 12744 1988 0,'0'0'2890'16,"0"0"-1954"-16,4-38-204 0,-12 21 53 15,-1 4 76-15,-5 1-861 0,-7 2 0 16,-4 1 0-16,-4 2 0 0,-6 4 0 15,-2 1 0-15,6 4 0 16,0 4 0-16,4 4 0 0,0 3 0 16,3 1 0-16,7 2 0 0,7-1 0 15,8 2 0-15,2-3 0 0,2 4 0 16,14-3 0-16,5 3 0 16,10 0 0-16,10 2 0 0,3 0 0 15,5 0 0-15,-3 2 0 0,-11-2-345 16,-10 0 37-16,-13 0 212 0,-6-2 32 15,-6 0 64-15,-6-3 176 0,-6-2 300 16,-7-1-315-16,-4-3-161 0,-8-2 0 16,-4-4 0-16,-2-2 0 15,0-2 0-15,6-5 0 0,4-2 0 16,4-4 0-16,5 1-53 0,11 2-483 16,5 2-869-16,2 4-167 0,6-1-329 15</inkml:trace>
  <inkml:trace contextRef="#ctx0" brushRef="#br0" timeOffset="4746.58">17626 13592 6639 0,'0'0'716'0,"-14"55"-316"0,14-37 37 15,-2-10-437-15,2-7 0 0,0-4 0 16,2-13 0-16,8-18 0 16,1-15 0-16,3-12 0 0,3-10 0 15,-3-4 0-15,-2-9 0 0,5-6 0 16,4 2 0-16,10 6 0 0,6 12 0 16,10 15 0-16,5 10 0 0,-4 12 0 15,-11 12 0-15,-10 3 0 0,-13 11 0 16,-4 5 0-16,1 1 0 0,-7 1 0 15,-2 3 0-15,4 4 0 16,-2 8 0-16,-6 6 0 0,-6 3 0 16,-13-1 0-16,-6 2 0 0,1-6 0 15,-5 0 0-15,0-3 0 16,4-2 0-16,4-5 0 0,4-2 0 16,9-2 0-16,4-3 0 0,6 2-741 15,4-1-364-15,-2 1-155 0,13-2-1117 0</inkml:trace>
  <inkml:trace contextRef="#ctx0" brushRef="#br0" timeOffset="5011.64">18143 12963 5674 0,'0'0'1909'0,"0"0"-1300"0,46-5-609 16,-32-2 0-16,3-3 0 0,-5-2 0 15,-2-2 0-15,-1-1 0 0,-3-3 0 16,-4 2 0-16,0-2 0 0,-2 2 0 15,-4 2 0-15,-7 5 0 16,-3 3 0-16,-3 6 0 0,-3 5 0 16,-1 10 0-16,-6 9 0 0,0 7 0 15,-4 3 0-15,9 1 0 16,3-1 0-16,15-6 0 0,4-3 0 16,12-5 0-16,11-4 0 0,10-8 0 15,2-5 0-15,11-3 0 0,-3-8 0 16,1 0-625-16,-9-2-460 0,-8-1-2072 0</inkml:trace>
  <inkml:trace contextRef="#ctx0" brushRef="#br0" timeOffset="5309.42">18337 13023 5370 0,'0'0'1633'0,"0"0"-777"16,50-22-523-16,-31 7-333 0,-1 0 0 15,-1-1 0-15,-5 0 0 0,-1 0 0 16,-3 0 0-16,-2-1 0 0,-6 0 0 16,0 2 0-16,-4 4 0 0,-2 0 0 15,-5 4 0-15,1 5 0 0,-4 2 0 16,-3 7 0-16,0 9 0 16,1 7 0-16,-3 4 0 0,3 2 0 15,5 0 0-15,5 1 0 0,10-3 0 16,9-1 0-16,7-3 0 0,9-6-429 15,0-4-263-15,6-6 55 0,3-5-475 16,-1-2 432-16,-10-2-105 0,0-5-1980 16</inkml:trace>
  <inkml:trace contextRef="#ctx0" brushRef="#br0" timeOffset="5483.61">18676 12915 4598 0,'0'0'1404'15,"-35"-25"309"-15,15 18-1236 0,-1 7-477 16,0 4 0-16,1 7 0 0,-3 3 0 15,6 6 0-15,-1 3 0 16,1 1 0-16,11 2 0 0,2-1 0 16,8-1 0-16,10 0 0 0,7-6 0 15,2-5 0-15,10-7 0 16,2-6 0-16,2-6-481 0,-2-7-583 16,-12 0-233-16,-2-5-984 0</inkml:trace>
  <inkml:trace contextRef="#ctx0" brushRef="#br0" timeOffset="5633.79">18776 12453 7347 0,'0'0'845'0,"0"0"-845"0,0 0 0 16,-9 50 0-16,3-11 0 0,-8 10 0 16,3 3 0-16,1 1 0 0,0 4 0 15,1-2 0-15,5-1 0 16,4-4 0-16,0-14-1181 0,7-8-1481 0</inkml:trace>
  <inkml:trace contextRef="#ctx0" brushRef="#br0" timeOffset="6165.35">19402 12956 2801 0,'0'0'3389'0,"0"0"-2300"0,-25-48-601 16,15 30-63-16,-7-3-425 0,5 2 0 15,-3 3 0-15,1 4 0 0,2 5 0 16,3 3 0-16,3 4 0 16,4 4 0-16,-6 11 0 0,2 12 0 15,-1 9 0-15,7 1 0 0,2 2 0 16,9-7 0-16,3-1 0 0,5-7 0 15,-1-4 0-15,5-7 0 0,2-8 0 16,0-5 0-16,-2-7 0 0,-1-7 0 16,-7-4 0-16,-5-3 0 15,-6-1 0-15,-8 0 0 0,-6 0 0 16,-3-2 0-16,-5 0 0 0,1 1 0 16,-3 0 0-16,5 3 0 0,5 6 0 15,4 4 0-15,10 4 0 0,10 4 0 16,9-2-121-16,4 2-619 0,10 2 28 15,-2-1-805-15,-10 1-80 16,-2-3-1036-16</inkml:trace>
  <inkml:trace contextRef="#ctx0" brushRef="#br0" timeOffset="6445.76">19817 12460 6879 0,'0'0'508'0,"-45"-59"-228"0,16 34 245 15,2 7-525-15,2 8 0 0,5 1 0 16,-1 6 0-16,11 2 0 0,-3 2 0 16,1 7 0-16,-3 5 0 15,3 8 0-15,0 4 0 0,1 7 0 16,5 5 0-16,6 5 0 0,2 1 0 16,15 1 0-16,3 1 0 0,9-1 0 15,0 2 0-15,2-2 0 0,-2-1 0 16,-10-3 0-16,-1 1 0 0,-11-2 0 15,-7-3 0-15,-9-1 0 16,-7-5 0-16,-1-3 0 0,-3-4 0 16,-1-6-117-16,0-6-603 0,5-9 24 15,1-2-273-15,5-5-1644 0</inkml:trace>
  <inkml:trace contextRef="#ctx0" brushRef="#br0" timeOffset="6555.9">19582 12952 5202 0,'0'0'1385'16,"0"0"-769"-16,47-23 60 0,-16 17-363 15,7 2-313-15,-1 3 0 0,8-3 0 16,7-1-141-16,-13 1-851 0,3-7-3870 16</inkml:trace>
  <inkml:trace contextRef="#ctx0" brushRef="#br0" timeOffset="7021.67">20353 12766 4626 0,'0'0'268'0,"0"0"792"15,0 0-223-15,0 0-317 0,-8-34 156 16,-13 23-471-16,-12 4-205 0,-2 2 0 16,-5 5 0-16,3 5 0 0,2 4 0 15,6 4 0-15,4 3 0 16,9 2 0-16,8 2 0 0,8 2 0 16,16 3 0-16,9 0 0 0,10 3 0 15,4-4 0-15,11-2 0 0,0-3 0 16,-3-5 0-16,5-1 0 15,-15-5 0-15,-12-1 0 0,-13-1 0 16,-8-2 0-16,-8 1 0 0,-14 2 0 16,-16 2 0-16,-13-1 0 0,-7-3 0 15,0-2 0-15,9-3 0 16,8-4 0-16,16-2 0 0,9-3-73 16,12-1-263-16,8-1-68 0,15-3-433 15,10 2 89-15,10-1 52 0,7-1-533 16,-15 5 281-16,4-3-1221 0</inkml:trace>
  <inkml:trace contextRef="#ctx0" brushRef="#br0" timeOffset="7257.79">20580 12769 5934 0,'0'0'909'0,"0"0"-149"16,-43-28-171-16,26 27-589 0,3 4 0 16,-1 7 0-16,-1 8 0 0,5 5 0 15,-1 6 0-15,2 5 0 0,6 1 0 16,4-2 0-16,6-2 0 15,4-5 0-15,11-5 0 0,-5-5 0 16,5-5 0-16,0-7 0 0,-1-4 0 16,5-8 0-16,-4-7 0 0,-9-2 0 15,3-6 0-15,-7 0 0 16,-4-3 0-16,0-2 0 0,-4-3 0 16,0 2 0-16,0-1 0 0,-4 5-913 15,0 6-488-15,2 5-412 0</inkml:trace>
  <inkml:trace contextRef="#ctx0" brushRef="#br0" timeOffset="7509.01">20754 12715 5414 0,'0'0'912'0,"0"0"-423"16,0 0 147-16,-17 42-272 0,-3-8-28 16,-5 8-295-16,0 4-41 0,4-6 0 15,7 0 0-15,8-3 0 0,6-3 0 16,8-6 0-16,6-6 0 15,7-5 0-15,2-7 0 0,6-7 0 16,0-5 0-16,2-10 0 0,0-8 0 16,-4-5 0-16,-3-4 0 0,-7-2 0 15,-3-2 0-15,-7-1 0 16,-7-1 0-16,0 0 0 0,-4 4 0 16,-7 6 0-16,-1 6-593 0,1 9-1052 15,5 5-100-15,2 1-484 0</inkml:trace>
  <inkml:trace contextRef="#ctx0" brushRef="#br0" timeOffset="7788.06">20948 12881 5186 0,'-12'33'876'16,"1"-8"-83"-16,1 4-329 0,6-5-180 16,0-2 172-16,2-2-323 0,2-5-133 15,0-6 0-15,2-3 0 0,0-4 0 16,0-2 0-16,2-4 0 15,2-7 0-15,11-11 0 0,-1-6 0 16,7-4 0-16,0-3 0 0,0 5 0 16,1 0 0-16,-3 6 0 0,-4 8 0 15,-7 5 0-15,-6 9 0 0,-4 3 0 16,-4 7 0-16,0 12 0 16,-2 8 0-16,-1 2 0 0,1 1 0 15,6-4 0-15,2-3 0 0,9 0 0 16,-1-4-565-16,7 0-347 0,-5-8-1097 15,2 0 108-15</inkml:trace>
  <inkml:trace contextRef="#ctx0" brushRef="#br0" timeOffset="8021.9">21368 12849 5650 0,'0'0'1069'0,"0"-44"-385"16,-2 25 105-16,-7 9-789 0,-1 3 0 15,0 5 0-15,-5 6 0 16,-3 8 0-16,-7 9 0 0,-2 5 0 16,0 7 0-16,2 3 0 0,7-1 0 15,7-1 0-15,11-1 0 16,3-2 0-16,17-7 0 0,7-7 0 16,6-6 0-16,8-9 0 0,1-4 0 15,-1-9 0-15,-4-4 0 0,-4-7-1049 16,-10 5-352-16,-4-5-740 0</inkml:trace>
  <inkml:trace contextRef="#ctx0" brushRef="#br0" timeOffset="8222.74">21504 12387 7487 0,'0'0'705'0,"0"0"-705"15,0 0 0-15,-10 56 0 0,-2-14 0 16,-3 9 0-16,-1 6 0 0,5 5 0 15,7 4 0-15,0 4 0 16,4-4 0-16,0-5 0 0,4-7 0 16,-4-5 0-16,8-8 0 0,-1-3 0 15,3-6 0-15,0-11-1149 16,-2-9-2477-16</inkml:trace>
  <inkml:trace contextRef="#ctx0" brushRef="#br0" timeOffset="21613.72">5335 14708 1864 0,'0'0'3762'16,"0"0"-2966"-16,0 0-147 0,0 0 472 16,0 0-1121-16,0 0 0 0,0 0 0 15,0 0 0-15,0 0 0 0,-6 46 0 16,-4 12 0-16,-3 13 0 0,-1 5 0 15,-3 1 0-15,-1 0 0 0,-5 1 0 16,2-2 0-16,-6-6 0 16,3-7 0-16,1-6 0 0,4-12 0 15,7-13 0-15,2-9 0 0,3-14 0 16,7-6 0-16,0-6 0 16,7-4-581-16,5-18-2224 0</inkml:trace>
  <inkml:trace contextRef="#ctx0" brushRef="#br0" timeOffset="21954.53">5323 14729 5574 0,'0'0'868'16,"0"0"425"-16,0 0-836 0,0 0-457 16,0 0 0-16,0 0 0 15,43 51 0-15,-12-18 0 0,0 5 0 16,6 4 0-16,-3-3 0 0,5 1 0 15,0-2 0-15,-4 0 0 0,-4-4 0 16,-4-2 0-16,-10-2 0 0,-3-5 0 16,-4-6 0-16,-3-6-849 15,-7-7-680-15,0-5-372 0</inkml:trace>
  <inkml:trace contextRef="#ctx0" brushRef="#br0" timeOffset="22295.02">5614 15168 5086 0,'0'0'868'0,"0"0"25"0,0 0-313 16,0 0-292-16,0 0 80 15,35-27-259-15,-4-9-109 0,0-8 0 16,-2-1 0-16,0 4 0 0,-8 0 0 16,-2 2 0-16,-1 2 0 0,-7 4 0 15,-1 8 0-15,-4 4 0 0,-4 8 0 16,-2 6 0-16,0 3 0 0,0 4 0 15,-2 0 0-15,2 0-413 0,-6 3-2424 16,2 5-1677-16</inkml:trace>
  <inkml:trace contextRef="#ctx0" brushRef="#br0" timeOffset="22561.95">5916 14755 5594 0,'0'0'1257'16,"0"0"-473"-16,19 56-227 0,-9-16-557 16,0 11 0-16,1 6 0 0,-1 7 0 15,5 6 0-15,5 2 0 0,7 3 0 16,0-2 0-16,4-3 0 0,-6-8 0 15,2-5 0-15,-11-10 0 0,-6-10 0 16,1-10 0-16,-9-10 0 16,-2-11-2910-16</inkml:trace>
  <inkml:trace contextRef="#ctx0" brushRef="#br0" timeOffset="23261.08">6396 15394 2741 0,'0'0'3005'0,"0"0"-2096"0,0 0 359 0,0 0-999 0,0 0-269 16,0 0 0-16,0 0 0 15,0 0 0-15,-4 33 0 0,-5 0 0 16,1 7 0-16,2 1 0 0,0 2 0 15,1 2 0-15,5-2 0 0,0-4 0 16,0-5 0-16,5-8 0 0,1-4 0 16,4-7 0-16,7-5 0 15,-3-4 0-15,9-6 0 0,8-8 0 16,0-7 0-16,6-10 0 0,-6-6 0 16,-4-5 0-16,-6-5 0 0,-7 8-2514 15,-4-4-1788-15</inkml:trace>
  <inkml:trace contextRef="#ctx0" brushRef="#br0" timeOffset="23536.63">6381 14952 7835 0,'0'0'357'0,"0"0"-357"16,0 0 0-16,0 0 0 0,0 0 0 15,0 0 0-15,0 0 0 0,0 0 0 16,0 0 0-16,0 0 0 0,-18-9 0 16,24 13 0-16,0 2 0 15,0 0 0-15,2-1 0 0,3-3 0 16,-1-1 0-16,3-1 0 0,-3-2 0 16,-2-1 0-16,-2 0 0 0,-6 3 0 15,0-1 0-15,0 1 0 0,2 0 0 16,-2 0 0-16,0 0-669 0,0-7-3169 0</inkml:trace>
  <inkml:trace contextRef="#ctx0" brushRef="#br0" timeOffset="25431.78">7047 15118 5334 0,'0'0'848'0,"0"0"61"15,0 0 192-15,0 0-1101 0,0 0 0 16,0 0 0-16,0 0 0 0,47 0 0 16,-12 0 0-16,9-5 0 15,-1-1 0-15,-1-2 0 0,-5-1 0 16,-2 0 0-16,-4 0 0 0,-4-1 0 15,-6 2 0-15,-5 2 0 0,-6 1 0 16,-5 3-705-16,-5 2-1192 0,0 0-436 16</inkml:trace>
  <inkml:trace contextRef="#ctx0" brushRef="#br0" timeOffset="25831.93">7036 15311 6542 0,'0'0'921'0,"0"0"-205"0,0 0-703 16,0 0-13-16,0 0 0 0,0 0 0 0,38 9 0 0,7-9 0 0,9-4 0 15,4-4 0-15,4-2 0 0,-8 1 0 16,8-1 0-16,-5-4 0 16,1-2 0-16,-6-4 0 0,-19 4 0 15,-8-3-5771-15</inkml:trace>
  <inkml:trace contextRef="#ctx0" brushRef="#br0" timeOffset="28054.95">10797 14123 1912 0,'0'0'4522'16,"2"-42"-3969"-16,-2 19 83 0,-2 4-67 16,-7 2-569-16,-3 2 0 0,-5 2 0 15,-7 3 0-15,3 2 0 0,-10 5 0 16,4 2 0-16,-6 4 0 0,-2 7 0 15,-2 5 0-15,-5 8 0 0,1 4 0 16,-3 3 0-16,-1 2 0 0,-3 1 0 16,5 1 0-16,2-1 0 15,8-2 0-15,8-4 0 0,15-3 0 16,10-3 0-16,20 0 0 0,11 0 0 16,17-2 0-16,10 0 0 0,6 1 0 15,8 0 0-15,-8 1 0 16,-2 3 0-16,-8 3 0 0,-7 2 0 15,-5-1 0-15,-11 2 0 0,-6-2 0 16,-5 0 0-16,-11-3 0 16,-5-2 0-16,-4 0 0 0,-11-3 0 15,-5-2 0-15,-9-3 0 0,-4-2 0 16,-10-3 0-16,-5-4 0 0,1-4 0 16,-7-2 0-16,7-5 0 0,2-3 0 15,3-4 0-15,7 0 0 0,4 3 0 16,11 1 0-16,6 4-261 0,5-1-627 15,5 3 35-15,0-1-267 0,15-5-3742 0</inkml:trace>
  <inkml:trace contextRef="#ctx0" brushRef="#br0" timeOffset="28713.84">11071 14632 3129 0,'0'0'2249'0,"0"0"-664"0,0 0-829 0,0 0-283 16,0 0-473-16,0 0 0 0,0 0 0 16,0 0 0-16,-31 52 0 15,19-21 0-15,-2 1 0 0,3-1 0 16,1 2 0-16,4-3 0 0,0-2 0 15,6-4 0-15,2-5 0 0,6-4 0 16,4-3 0-16,9-8 0 0,4-4 0 16,8-9 0-16,-2-6 0 15,2-5 0-15,-2-4 0 0,0-3 0 16,0-2-13-16,-15 8-1515 0,-1-4-4199 0</inkml:trace>
  <inkml:trace contextRef="#ctx0" brushRef="#br0" timeOffset="28878.74">11177 14095 8192 0,'0'0'0'0,"-37"18"0"16,20-9 0-16,1-3 0 0,5-2-1001 15</inkml:trace>
  <inkml:trace contextRef="#ctx0" brushRef="#br0" timeOffset="32058.06">8922 13927 1160 0,'0'0'2937'0,"0"0"-1960"16,0 0 544-16,0 0-745 0,-4-36-196 16,-1 30-339-16,3 1-241 0,2 1 0 15,0 2 0-15,-4 1 0 0,4 1 0 16,0 0 0-16,0 4 0 15,6 8 0-15,5 9 0 0,3 7 0 16,1 9 0-16,-5 5 0 0,2 2 0 16,3 5 0-16,1 5 0 15,1 0 0-15,4 4 0 0,3 2 0 16,3-1 0-16,6 0 0 0,-2-6 0 16,0-5 0-16,0-8 0 0,-8-7 0 15,-4-4 0-15,-3-9 0 0,-5-7 0 16,-7-5 0-16,-2-4 0 0,-2-4 0 15,0-2 0-15,-6-11-61 0,2 0-2792 16,-3-13-1613-16</inkml:trace>
  <inkml:trace contextRef="#ctx0" brushRef="#br0" timeOffset="32849.75">9606 13930 2217 0,'0'0'2405'15,"0"0"-1509"-15,0 0 88 0,0 0-363 16,0 0-129-16,0 0 85 0,0 0-577 16,10-35 0-16,-10 33 0 15,0 0 0-15,0 2 0 0,-4 0 0 16,2 7 0-16,-2 9 0 0,-8 12 0 16,-3 8 0-16,-2 7 0 0,-3 4 0 15,-1 0 0-15,0 5 0 0,-1 7 0 16,1 3 0-16,2 1 0 0,3-2 0 15,4-2 0-15,-3-5 0 0,-1-8 0 16,5-5 0-16,-3-12 0 0,8-5 0 16,-1-11 0-16,3-5 0 15,-2-5 0-15,2-3 0 0,4-5-293 16,-6-8-3777-16</inkml:trace>
  <inkml:trace contextRef="#ctx0" brushRef="#br0" timeOffset="33866.24">9269 13559 1396 0,'0'0'3006'16,"0"0"-2166"-16,0 0-204 0,0 0 345 15,0 0-549-15,37-4 36 16,-33 3-35-16,3 1-433 0,-3 0 0 16,2 3 0-16,0 0 0 0,-2 4 0 15,0 3 0-15,-4 2 0 0,0 0 0 16,-8 0 0-16,-2-2 0 15,-1 0 0-15,-1-3 0 0,-5-3 0 16,3-2 0-16,-1-2 0 0,3-1 0 16,2-5 0-16,-1-1 0 0,1 0 0 15,4-3 0-15,-4-1 0 16,5 0 0-16,-1 0 0 0,2 1 0 16,4 4 0-16,0 1 0 0,0 1 0 15,0-1 0-15,10 0 0 0,7-1 0 16,8 4 0-16,-3 0 0 0,3 2 0 15,-2 3 0-15,-4 3 0 0,-7 1 0 16,-4-2 0-16,-1-1 0 0,-7 2 0 16,0 4 0-16,-11 5 0 0,-5 3 0 15,-5 0 0-15,-6-2 0 16,6-6 0-16,7-6 0 0,4-4 0 16,3-7 0-16,3-4 0 0,4-7-1654 0</inkml:trace>
  <inkml:trace contextRef="#ctx0" brushRef="#br0" timeOffset="36483.1">8539 15266 5574 0,'0'0'488'0,"0"0"-16"16,0 0-175-16,0 0-297 0,0 0 12 16,73 19 60-16,-15-7 48 15,22-2 28-15,19-1 196 0,15-5-152 16,22-1 32-16,24-3 25 0,19 0-249 15,20 0 0-15,1-1 0 0,15-3 0 16,-10 0 0-16,4-1 0 0,-2-2 0 16,-3-1 0-16,-3-2 0 15,-9-1 0-15,-18-1 0 0,-26 2 0 16,-28-2 0-16,-35-1 0 0,-33-3-1141 16,-25 5-816-16,-27-4-1109 0</inkml:trace>
  <inkml:trace contextRef="#ctx0" brushRef="#br0" timeOffset="37118.47">10152 15698 5634 0,'0'0'740'0,"0"0"121"0,0 0-225 0,-31-32-315 0,4 22-321 16,0 4 0-16,0 6 0 0,-4 4 0 15,6 8 0-15,-6 8 0 0,4 7 0 16,-4 7 0-16,4 6 0 0,-4 7 0 15,9 6 0-15,-3 5 0 16,4 2 0-16,11-1 0 0,10-4 0 16,10-8 0-16,21-10 0 0,17-12 0 15,20-17 0-15,17-11 0 0,14-17 0 16,15-7 0-16,-7-8 0 0,-24 7-289 16,-5-4-6850-16</inkml:trace>
  <inkml:trace contextRef="#ctx0" brushRef="#br0" timeOffset="38735.33">14708 14742 5750 0,'0'0'536'0,"0"0"45"16,0 0 555-16,0 0-947 15,0 0-189-15,0 0 0 0,10 45 0 16,4 2 0-16,3 12 0 0,4 6 0 15,5 5 0-15,5 8 0 0,7 9 0 16,-1 1 0-16,2 3 0 0,-6-2 0 16,-2-5 0-16,-4-7 0 0,-2-9 0 15,-4-11 0-15,-3-10 0 16,3-11 0-16,-7-8 0 0,-3-13 0 16,-1-4-1093-16,-8-11-552 0</inkml:trace>
  <inkml:trace contextRef="#ctx0" brushRef="#br0" timeOffset="39023.17">15421 14863 6022 0,'0'0'753'15,"0"0"-429"-15,0 0 672 0,0 0-899 16,0 0-97-16,0 0 0 0,10 50 0 16,-26 12 0-16,-1 13 0 0,-2 4 0 15,3 4 0-15,-5 5 0 16,0 3 0-16,-1 1 0 0,-3-2 0 16,-2-4 0-16,2-8 0 0,3-9 0 15,1-10 0-15,6-12 0 0,5-16 0 16,4-13 0-16,6-14 0 0,0-11-149 15,0-3-1752-15,6-26-1036 0</inkml:trace>
  <inkml:trace contextRef="#ctx0" brushRef="#br0" timeOffset="39524.15">15169 14411 6346 0,'0'0'1181'0,"20"-36"-701"0,-5 16-295 16,-3 6-185-16,3 4 0 0,-5 2 0 16,-4 4 0-16,4 4 0 0,-3 4 0 15,3 11 0-15,-4 5 0 16,-6 8 0-16,-2 2 0 0,-12 2 0 15,1-1 0-15,-7-4 0 0,-1-1 0 16,-4-4 0-16,2-7 0 0,3-4 0 16,3-7 0-16,3-4 0 15,3-2 0-15,7-10 0 0,4-3 0 16,4-7 0-16,13 1 0 0,4-1 0 16,-1 3 0-16,5 6 0 0,-4 6 0 15,-3 5 0-15,1 4 0 0,-9 2-205 16,-4 1-1219-16,1-3-709 0</inkml:trace>
  <inkml:trace contextRef="#ctx0" brushRef="#br0" timeOffset="39947.8">16152 15568 7283 0,'-6'37'909'0,"0"0"-909"15,-4 7 0-15,4-1 0 0,-3-2 0 16,3-3 0-16,6-9 0 0,0-4 0 16,6-8 0-16,5-10 0 15,7-7 0-15,-5-5-725 0,1-12-3513 0</inkml:trace>
  <inkml:trace contextRef="#ctx0" brushRef="#br0" timeOffset="40102.18">16330 14964 8192 0,'0'0'0'0,"0"0"0"16,0 0 0-16,0 0 0 0,0 0 0 15,0 0 0-15,0 0 0 0,-31-11 0 16,21 33 0-16,4 5-125 0,2 1-827 16,4-4-1241-16,0-4-116 0</inkml:trace>
  <inkml:trace contextRef="#ctx0" brushRef="#br0" timeOffset="40430.69">16535 15417 5510 0,'0'0'1769'0,"0"0"-856"16,0 0-913-16,0 0 0 0,0 0 0 15,0 0 0-15,-48-27 0 0,17 31 0 16,-2 7 0-16,-4 3 0 0,2 4 0 15,-2-1 0-15,12 0 0 0,2-1 0 16,17-2 0-16,6 0 0 16,6 1 0-16,15 1 0 0,6 0 0 15,10-2 0-15,8 0 0 0,3-1 0 16,2 0 0-16,1 0 0 16,-5 1 0-16,-13 1 0 0,-6 1 0 15,-17 1 0-15,-10 1 0 0,-6 3 0 16,-19 1 0-16,-8-1 0 0,-13-1 0 15,-3-4 0-15,-7-5 0 0,6-2 0 16,1-5 0-16,5-4 0 0,7-4 0 16,12-3-1273-16,13-7-4434 0</inkml:trace>
  <inkml:trace contextRef="#ctx0" brushRef="#br0" timeOffset="42039.76">17717 15302 3925 0,'0'0'817'0,"0"0"-189"15,0 0 12-15,0 0 281 0,0 0-381 16,0 0-164-16,0 0-31 0,0 0-345 15,4 64 0-15,9-15 0 0,-3 5 0 16,0-3 0-16,1 1 0 0,3-2 0 16,1-4 0-16,-3-5 0 15,-1-6 0-15,-1-8 0 0,-4-9 0 16,-2-8 0-16,7-8 0 0,1-13 0 16,7-14 0-16,3-14 0 0,7-16 0 15,0-4 0-15,2-6 0 0,-4 1 0 16,-2 3 0-16,-5 6 0 0,-7 11 0 15,-3 17 0-15,-6 12 0 0,-4 11-557 16,5 4-1016-16,-5 0-632 0</inkml:trace>
  <inkml:trace contextRef="#ctx0" brushRef="#br0" timeOffset="42378.69">18308 15470 7103 0,'0'0'636'0,"-24"-56"-183"0,9 28-453 0,-1 8 0 15,1 3 0-15,-1 10 0 16,-1 6 0-16,3 5 0 0,-3 13 0 16,1 8 0-16,5 10 0 0,-1 5 0 15,4 4 0-15,1 1 0 0,3 1 0 16,4-2 0-16,4-4 0 0,9-8 0 15,5-7 0-15,5-9 0 0,4-12 0 16,2-4 0-16,2-6 0 16,-2-10 0-16,-4-2 0 0,-5-6 0 15,-7 1 0-15,-5 0 0 0,-6-1 0 16,-4 4 0-16,-6-1 0 0,-3 2 0 16,-1-2 0-16,-2 5 0 15,1-3-1489-15</inkml:trace>
  <inkml:trace contextRef="#ctx0" brushRef="#br0" timeOffset="42610.14">18468 14730 6282 0,'0'0'517'0,"0"0"395"15,0 0-452-15,0 0-439 0,-7 63-21 16,3-11 0-16,4 15 0 0,0 6 0 15,0 3 0-15,7 1 0 0,-3 5 0 16,6-5 0-16,0-4 0 16,1-5 0-16,-1-4 0 0,-6-7 0 15,-2-9 0-15,2-12 0 0,-2-11 0 16,-2-13 0-16,2-6-1357 16,-2-11-712-16</inkml:trace>
  <inkml:trace contextRef="#ctx0" brushRef="#br0" timeOffset="42857.84">18639 15272 7367 0,'0'0'825'0,"0"0"-825"15,0 0 0-15,0 0 0 0,0 0 0 16,0 0 0-16,-29 35 0 0,19 10 0 16,8 8 0-16,2-1 0 0,6-8 0 15,11-5 0-15,3-6 0 0,5-9 0 16,2-8 0-16,0-6 0 0,4-10 0 15,-4-8 0-15,-5-10 0 0,-1-9 0 16,-6-5 0-16,-1-4 0 16,-6-3 0-16,-4-2 0 0,-4-2 0 15,-10 0 0-15,0 4 0 0,-7 8 0 16,5 6 0-16,-1 11-225 0,5 2-2256 16</inkml:trace>
  <inkml:trace contextRef="#ctx0" brushRef="#br0" timeOffset="43510.03">18999 15287 7247 0,'0'0'692'0,"0"0"-439"0,-23 54-253 0,19-22 0 16,4 2 0-16,6-3 0 0,-2-1 0 16,-2-3 0-16,3-3 0 0,-5-3 0 15,0-5 0-15,4-6 0 16,-4-3 0-16,0-4 0 0,0-3 0 16,0-1 0-16,4-9 0 0,6-12 0 15,3-10 0-15,7-7 0 0,3-3 0 16,-2 4 0-16,-1 2 0 0,1 10 0 15,-7 7 0-15,-7 10 0 0,-1 5 0 16,-2 4 0-16,-4 6 0 16,6 8 0-16,-6 11 0 0,0 7 0 15,-2 5 0-15,-2-4 0 0,4-5 0 16,0-5 0-16,0-5 0 16,10-6 0-16,1-6 0 0,1-6 0 15,-2-5 0-15,3-7 0 0,-1-5 0 16,-6 1 0-16,5-4 0 0,-5 1 0 15,-2 0 0-15,0 2 0 0,0 8 0 16,-2 2 0-16,-2 4 0 0,0 3 0 16,0 3 0-16,5 7 0 15,1 9 0-15,0 6 0 0,-2 2 0 16,2-1 0-16,-2-3 0 0,3-3 0 16,1-3 0-16,0-5 0 0,0-3 0 15,3-4 0-15,-5-3-1265 0,0-2-2629 0</inkml:trace>
  <inkml:trace contextRef="#ctx0" brushRef="#br0" timeOffset="43788.97">19454 15540 6522 0,'0'0'1613'0,"0"0"-1556"0,0 0-57 16,22-32 0-16,-5 9 0 15,4-2 0-15,-5-2 0 0,-1 2 0 16,-1 1 0-16,-4-1 0 0,-1 2 0 15,-5-1 0-15,-4 3 0 0,-4 0 0 16,-9 4 0-16,-7 4 0 0,-1 7 0 16,-6 6 0-16,-4 14 0 15,0 11 0-15,-2 11 0 0,2 11 0 16,6 5 0-16,9 3 0 0,9-3 0 16,10-4 0-16,15-6 0 0,11-10 0 15,6-5 0-15,13-11 0 0,-1-10 0 16,7-8 0-16,4-12 0 0,-17 0 0 15,1-9-2750-15</inkml:trace>
  <inkml:trace contextRef="#ctx0" brushRef="#br0" timeOffset="44239.76">19886 14696 6943 0,'0'0'460'0,"0"0"329"0,0 0-789 16,0 0 0-16,0 0 0 0,0 0 0 15,-15 43 0-15,11 18 0 0,-2 19 0 16,6 10 0-16,6-2 0 16,-2-2 0-16,2-2 0 0,-1-5 0 15,-5-5 0-15,4-7 0 0,-4-9 0 16,2-10 0-16,0-11 0 0,-2-13-593 16,2-10-1280-16,-2-9-1024 0</inkml:trace>
  <inkml:trace contextRef="#ctx0" brushRef="#br0" timeOffset="44400.79">19708 15330 7779 0,'0'0'413'0,"0"0"-413"16,54-44 0-16,-30 34 0 16,-1 0 0-16,0 2 0 0,0 1 0 15,4 1 0-15,-7-1 0 0,7 2 0 16,-2-2 0-16,2 2-261 0,-2 0-939 15,-3 3-105-15,-3 2-1668 0</inkml:trace>
  <inkml:trace contextRef="#ctx0" brushRef="#br0" timeOffset="44730.17">20144 15495 4522 0,'0'0'1216'0,"-4"33"-295"0,2-15 467 15,-2-2-1243-15,-2 1-145 0,-1-2 0 16,3 1 0-16,-2-4 0 0,2-5 0 15,4-3 0-15,0-2 0 0,0-1 0 16,0-1 0-16,4-4 0 16,0-9 0-16,2-12 0 0,1-8 0 15,-1-8 0-15,4-4 0 0,5 1 0 16,1 0 0-16,-1 6 0 16,3 5 0-16,-3 6 0 0,1 5 0 0,-5 7 0 15,-3 7 0-15,-6 4 0 16,-2 4-317-16,4 0 9 0,-2 0 228 15,0 5 64-15,-2 2-88 0,0 4-64 16,0 5 64-16,-2 4-64 0,0 3 56 16,2-3 112-16,0-1 4 15,0-1 0-15,2-3 76 0,0 2 196 16,0-3-188-16,2-1-44 0,-4-1-44 16,0-3-244-16,0-3-741 0,0-2-3113 0</inkml:trace>
  <inkml:trace contextRef="#ctx0" brushRef="#br0" timeOffset="45136.29">20508 15373 8192 0,'0'0'0'0,"-10"34"0"0,1-4 0 0,1 8 0 16,-2 2 0-16,3-4 0 0,1-1 0 16,6-6 0-16,0-7 0 0,2-5 0 15,7-10 0-15,3-7 0 16,0-11 0-16,1-3-1886 0,-7-11-2304 0</inkml:trace>
  <inkml:trace contextRef="#ctx0" brushRef="#br0" timeOffset="45264.24">20632 14986 8192 0,'0'0'0'0,"0"0"0"0,0 0 0 15,0 0 0-15,0 0 0 0,6 48 0 16,4-21 0-16,1-4-1437 0,3-6-2977 0</inkml:trace>
  <inkml:trace contextRef="#ctx0" brushRef="#br0" timeOffset="45480.67">20822 15337 7727 0,'0'0'444'0,"-58"11"-423"0,29 0-21 16,-2 8 0-16,-4 5 0 0,2 6 0 15,4 1 0-15,8 0 0 0,11-3 0 16,12 1 0-16,17-5 0 0,12-2 0 16,18-4 0-16,9-10 0 15,8-7 0-15,9-5 0 0,3-13 0 16,-18 0-261-16,-2-4-3064 0</inkml:trace>
  <inkml:trace contextRef="#ctx0" brushRef="#br0" timeOffset="46067.69">21899 14961 4205 0,'0'0'941'0,"10"-40"51"0,-10 21-547 0,-10 0-93 16,-6 0 280-16,-5-2-480 0,-6-2-40 16,-4 1 152-16,0 0-167 15,0 1-97-15,-2 0 0 0,2 3 0 16,0 4 0-16,2 4 0 0,0 7 0 15,0 3 0-15,0 3 0 0,6 7 0 16,-1 2 0-16,11 1 0 0,3 2 0 16,6 8 0-16,6 5 0 15,8 8 0-15,5 5 0 0,9 8 0 16,3 4 0-16,0 5 0 0,4 5 0 16,-4 3 0-16,-4 2 0 0,-3-1 0 15,-5-2 0-15,-1-1 0 0,-5-5 0 16,-7-4 0-16,-2-5 0 0,-7-7 0 15,-1-5 0-15,-2-8 0 0,0-10 0 16,-3-7 0-16,1-7-141 16,-1-6-1976-16,1-5-864 0</inkml:trace>
  <inkml:trace contextRef="#ctx0" brushRef="#br0" timeOffset="46206.21">21366 15500 7223 0,'0'0'608'0,"0"0"-247"0,39 11-361 15,-8-7 0-15,0-4 0 0,6 0 0 16,0-7 0-16,7-5 0 0,1-4 0 16,3-6 0-16,6-4 0 0,1-6-1077 15,-11 7-420-15</inkml:trace>
  <inkml:trace contextRef="#ctx0" brushRef="#br0" timeOffset="46394.33">22087 14947 5894 0,'0'0'873'0,"0"0"19"0,0 0-359 16,0 0-533-16,-31 70 0 16,19-16 0-16,4 10 0 0,-3 1 0 15,11-5 0-15,-4 4 0 0,0 0 0 16,-2-1 0-16,2-5 0 0,-5-7 0 16,5-7 0-16,4-7 0 15,0-8 0-15,0-12 0 0,4-6-1541 16,0-10-272-16</inkml:trace>
  <inkml:trace contextRef="#ctx0" brushRef="#br0" timeOffset="46658.92">22236 15456 6242 0,'0'0'1473'0,"-2"-47"-996"16,-8 23-477-16,-5 4 0 0,-1 5 0 15,-1 8 0-15,-2 7 0 0,1 7 0 16,-3 11 0-16,1 8 0 0,-1 6 0 15,0 5 0-15,11 2 0 0,4-2 0 16,6-1 0-16,6-3 0 16,8-5 0-16,5-6 0 0,6-7 0 15,10-8 0-15,4-7 0 0,0-10 0 16,-1-6 0-16,-7-6 0 0,-9-3 0 16,-1-3 0-16,-13-3 0 0,-6-2 0 15,-4-3 0-15,-6-3-185 16,-2 3-447-16,-1 5-805 0,5 10 77 15,2 7 35-15</inkml:trace>
  <inkml:trace contextRef="#ctx0" brushRef="#br0" timeOffset="47039.64">22509 15251 6739 0,'0'0'972'0,"-31"40"-491"0,14-10-481 16,1 1 0-16,3 4 0 0,3 3 0 15,2 0 0-15,8-1 0 0,0-3 0 16,8-4 0-16,4-5 0 16,5-5 0-16,0-6 0 0,1-4 0 15,-1-7 0-15,1-3 0 0,-3-8 0 16,-1-5 0-16,1-7 0 0,-3-2 0 16,-2-2 0-16,-1 2 0 15,-5 2 0-15,0 3 0 0,-2 9 0 16,-2 2 0-16,0 5 0 0,0 1 0 15,0 7 0-15,-4 11 0 0,0 4 0 16,2 7 0-16,2-1 0 0,2-5 0 16,6-3 0-16,4-5 0 15,7-4 0-15,2-5 0 0,1-6 0 16,1-5 0-16,-2-7 0 0,-3-2 0 16,-1-4 0-16,-5-3 0 0,-3-4 0 15,-3-4 0-15,-6-6 0 0,0-4 0 16,-2-3 0-16,-2 2 0 0,2 3 0 15,2 9 0-15,2 6 0 0,6 5-477 16,0 4-1744-16,5 1-1012 0</inkml:trace>
  <inkml:trace contextRef="#ctx0" brushRef="#br0" timeOffset="47529.63">23524 15630 6058 0,'0'0'521'0,"0"0"111"0,0 0 168 16,0 0-619-16,0 0-181 0,-29-33 0 15,25 2 0-15,4-6 0 0,0-4 0 16,10-1 0-16,0 1 0 0,11 4 0 16,2 4 0-16,-2 5 0 0,1 6 0 15,-3 7 0-15,2 4 0 0,-1 4 0 16,5 4 0-16,0 2 0 0,4 0 0 15,-2 1-505-15,-5 0-527 0,-3 0-2026 0</inkml:trace>
  <inkml:trace contextRef="#ctx0" brushRef="#br0" timeOffset="47850.74">23991 15324 4774 0,'0'0'640'16,"0"0"745"-16,0 0-421 15,0 0-535-15,0 0-429 0,0 0 0 16,-43-39 0-16,24 30 0 0,-4 3 0 15,3 6 0-15,-3 9 0 0,0 9 0 16,-2 8 0-16,3 4 0 0,-1 3 0 16,4 1 0-16,7-3 0 15,10-5 0-15,8-5 0 0,10-6 0 16,9-8 0-16,2-5 0 0,4-2 0 16,0-8 0-16,-4-4 0 0,-2 0 0 15,-4-1 0-15,-7 0 0 0,-6 2 0 16,1 3 0-16,-7 4 0 0,0 1 0 15,-2 3 0-15,2 1 0 0,0 10 0 16,0 7 0-16,4 4 0 16,0 4 0-16,0-1 0 0,5-4 0 15,1-4 0-15,3-2 0 0,-1-2 0 16,1-3 0-16,-5-4 0 16,0-1-773-16,-4-3-1404 0,-1-3-272 0</inkml:trace>
  <inkml:trace contextRef="#ctx0" brushRef="#br0" timeOffset="48090.75">24313 14685 7735 0,'0'0'457'0,"0"0"-457"16,0 0 0-16,0 0 0 0,0 0 0 15,0 0 0-15,-24 41 0 0,15 8 0 16,-3 14 0-16,10 7 0 0,2 1 0 15,2 8 0-15,4 0 0 0,0-4 0 16,1-4 0-16,-1-11 0 16,-2-5 0-16,2-5 0 0,-4-8 0 15,-2-7 0-15,0-12-121 0,-2-9-1211 16,-6-10-2262-16</inkml:trace>
  <inkml:trace contextRef="#ctx0" brushRef="#br0" timeOffset="48230.36">24030 15311 7263 0,'0'0'832'0,"0"0"-735"16,0 0-97-16,44-22 0 0,-3 13 0 16,7 2 0-16,-3-1 0 0,-4 1 0 15,1 0 0-15,1 1 0 16,3 1 0-16,-3 1 0 0,-4 3-65 16,-6 1-1099-16,-10 3-145 0,-10 2-2177 0</inkml:trace>
  <inkml:trace contextRef="#ctx0" brushRef="#br0" timeOffset="48512.98">24450 15355 5466 0,'0'0'1501'0,"0"0"-741"0,33 14-295 16,-10-11-465-16,6-3 0 0,-2-7 0 16,4-4 0-16,-3-2 0 15,-3-5 0-15,2-2 0 0,-8-1 0 16,-7-2 0-16,-8 3 0 0,-4-3 0 15,-8 2 0-15,-11 2 0 0,-3 2 0 16,-5 7 0-16,-4 5 0 0,-2 5 0 16,-2 11 0-16,2 8 0 15,-3 7 0-15,7 7 0 0,7 6 0 16,11 0 0-16,11 4 0 0,13 0 0 16,14 0 0-16,10-1 0 0,12-5 0 15,11-5 0-15,9-6 0 0,9-6 0 16,5-7 0-16,-21-5 0 0,0-8-3066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27T18:39:36.26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 6729 2249 0,'0'0'2024'0,"0"0"-1167"15,10-40 507-15,-10 29-527 0,0-2-173 16,-4 1-467-16,0-1-197 15,-4 1 0-15,-3-1 0 0,-3 0 0 16,-3 1 0-16,-3 6 0 0,-1 4 0 16,-6 2 0-16,2 8 0 0,-2 7 0 15,0 3 0-15,-1 6 0 16,1 4 0-16,4 1 0 0,4 1 0 16,7-1 0-16,6-3 0 0,6-2 0 15,8-3 0-15,9-2 0 0,11-2 0 16,8-3 0-16,7-2 0 0,3-4 0 15,3 3 0-15,-5-1 0 0,-5 3 0 16,-8 2 0-16,-11-1 0 0,-3 5 0 16,-13-1 0-16,-2 2 0 15,-6 1 0-15,-6 2 0 0,-7 1 0 16,-6-1 0-16,-3 1 0 0,-3-3 0 16,0-4 0-16,0-8 0 0,2-4 0 15,2-5 0-15,4-3 0 16,3-8 0-16,-3-6-625 0,9-4-504 15,1 4-191-15,7-3-2302 0</inkml:trace>
  <inkml:trace contextRef="#ctx0" brushRef="#br0" timeOffset="381.07">1557 6305 7211 0,'0'0'460'0,"0"0"48"0,0 0-495 0,0 0-13 16,0 0 0-16,0 0 0 0,0 0 0 15,0 0 0-15,-23 41 0 0,35 6 0 16,3 10 0-16,1 10 0 16,-5 2 0-16,-3 5 0 0,-6 2 0 15,-2-2 0-15,0-6 0 0,0-8 0 16,-2-8 0-16,2-11 0 0,0-11 0 15,0-10-41-15,0-9-1247 0,0-8-2730 0</inkml:trace>
  <inkml:trace contextRef="#ctx0" brushRef="#br0" timeOffset="571.29">1373 6786 7447 0,'0'0'576'16,"0"0"-407"-16,0 0-169 0,0 0 0 15,0 0 0-15,0 0 0 0,41-26 0 16,-10 13 0-16,2-3 0 0,8 2 0 16,1-1 0-16,1 3 0 0,9 4 0 15,-11 5 0-15,-10 3-2054 16,-8 6-503-16</inkml:trace>
  <inkml:trace contextRef="#ctx0" brushRef="#br0" timeOffset="1315.83">1831 7038 3097 0,'0'0'1889'0,"0"0"-953"16,-6 34-480-16,6-30-95 15,0-1 119-15,0-1-180 0,0-2-80 16,0 0 216-16,0-6-419 0,4-12-17 16,1-8 0-16,1-11 0 0,0-4 0 15,0-2 0-15,2 5 0 16,3 6 0-16,1 7 0 0,-2 7 0 15,5 3 0-15,-7 7 0 0,7 2 0 16,1 2 0-16,3 4 0 0,-3 2 0 16,5 4-365-16,-6 0-2004 15,1 0-348-15</inkml:trace>
  <inkml:trace contextRef="#ctx0" brushRef="#br0" timeOffset="1646.58">2187 6845 6334 0,'0'0'1461'15,"0"0"-1064"-15,0 0-397 0,-23-41 0 16,11 31 0-16,-1 4 0 16,-3 3 0-16,1 4 0 0,-1 8 0 0,1 9 0 15,-1 7 0-15,1 5 0 16,3 5 0-16,-2-2 0 0,1 1 0 16,9-5 0-16,0-6 0 0,4-7 0 15,8-4 0-15,9-5 0 0,-3-3 0 16,9-6 0-16,2-7 0 15,-3-5 0-15,3-6 0 0,-2-2 0 16,-2 0 0-16,-9 2 0 0,-4 4 0 16,-1 8 0-16,-3 2 0 0,-4 6 0 15,0 0 0-15,0 0 0 16,-4 7 0-16,-1 12 0 0,3 12 0 16,-6 7 0-16,6 3 0 0,2-4 0 15,0-5 0-15,10-7 0 0,1-3 0 16,3-6 0-16,9-6-877 0,-11-6-1472 15,7-5-388-15</inkml:trace>
  <inkml:trace contextRef="#ctx0" brushRef="#br0" timeOffset="1786.11">2423 6787 7143 0,'0'0'1049'0,"0"0"-1049"0,0 0 0 15,-17 60 0-15,13-23 0 16,-2 0 0-16,6-1 0 0,0-4 0 15,8-3 0-15,4-2 0 0,3-3 0 16,-1-4-421-16,-3-7-1824 16,-5-5-1157-16</inkml:trace>
  <inkml:trace contextRef="#ctx0" brushRef="#br0" timeOffset="1907.77">2518 6589 7455 0,'0'0'737'0,"0"0"-737"15,-17-34 0-15,9 31 0 0,2 2 0 16,2 0 0-16,2 1 0 0,2 2-557 16,0 3-1148-16,6 2-512 0</inkml:trace>
  <inkml:trace contextRef="#ctx0" brushRef="#br0" timeOffset="2329.09">2654 6840 5186 0,'0'0'1268'0,"-37"-39"-731"16,16 23-53-16,1 8-176 0,5 5-192 15,1 4 28-15,1 9 5 16,3 6-149-16,0 6 0 0,3 6 0 16,1 0-25-16,4 2 17 0,2 0-136 15,8-5-128-15,3-4-84 0,-1-7 44 16,7-5 232-16,3-6 80 0,1-3 32 15,0-4 20-15,-5-4 60 0,1-1 196 16,-7 1-124-16,-4 4-40 0,-2 0 44 16,1 3-180-16,1 1-4 0,0 12 28 15,2 9 24-15,-2 11 21 16,-1 8-77-16,-3 4 0 0,2-2 0 16,-4 3 0-16,-4 2 0 0,-3 0 0 15,-3-1 0-15,-4 0 0 16,-5-3 0-16,-4-3 0 0,-4-4 0 15,0-9 0-15,-1-10 0 0,3-10 0 16,-2-8 0-16,8-17 0 0,3-11 0 16,5-11 0-16,7-17-521 15,4-15-275-15,15-15-89 0,10-15-1036 16,-7 22 489-16,11-8 27 0</inkml:trace>
  <inkml:trace contextRef="#ctx0" brushRef="#br0" timeOffset="2639.99">2774 6471 1360 0,'0'0'1957'16,"6"-50"-796"-16,-6 35 7 0,-8 11 449 15,6 2-777-15,-4 2-751 0,2 4-89 16,-5 14 0-16,3 15 0 16,4 12 0-16,2 9 0 0,6 3 0 15,0 2 0-15,3 1 0 0,-3 5 0 16,-4-2 0-16,-2-2 0 0,-2-8 0 16,2-10 0-16,-4-10 0 0,4-14 0 15,0-9 0-15,4-6 0 0,0-8 0 16,6-15 0-16,13-16 0 15,2-14 0-15,8-8 0 0,-2 0 0 16,0 9 0-16,-4 10 0 0,-13 12 0 16,-5 11 0-16,-5 11 0 0,-4 2 0 15,0 2 0-15,0 0 0 16,0 8 0-16,0 10 0 0,0 14 0 16,0 9 0-16,-2 7 0 0,0-1 0 15,0-5 0-15,2-2 0 0,0-7 0 16,2-6 0-16,2-8 0 0,2-8-1053 15,0-9-1456-15</inkml:trace>
  <inkml:trace contextRef="#ctx0" brushRef="#br0" timeOffset="2842.3">3185 6385 7687 0,'0'0'505'0,"0"0"-505"16,0 0 0-16,0 0 0 0,0 0 0 0,-12 49 0 15,8-12 0-15,4 7 0 16,0 1 0-16,0 0 0 0,4 3 0 16,-2 1 0-16,-2 1 0 0,-6 4 0 15,-4-2 0-15,-5 0 0 16,-1-3-165-16,-1-14-1344 0,0-7-3629 0</inkml:trace>
  <inkml:trace contextRef="#ctx0" brushRef="#br0" timeOffset="2952.05">2991 6904 3557 0,'0'0'4206'16,"52"-27"-3930"-16,-15 11-123 0,-2 2-153 16,0 0 0-16,0 1 0 15,-4 3 0-15,0-1 0 0,-8 2-405 16,-2-1-4457-16</inkml:trace>
  <inkml:trace contextRef="#ctx0" brushRef="#br0" timeOffset="3398.19">3859 6738 7435 0,'0'0'324'0,"0"0"109"0,-49-29-433 16,30 29 0-16,7 9 0 0,-7 7 0 15,11 7 0-15,-3 9 0 16,3 5 0-16,6 5 0 0,2 4 0 16,4-3 0-16,7-1 0 0,1-10 0 15,-2-7 0-15,7-9 0 0,2-13 0 16,3-9 0-16,1-14-453 0,-2-1-1144 15,-7-8-984-15</inkml:trace>
  <inkml:trace contextRef="#ctx0" brushRef="#br0" timeOffset="3584.86">3998 6274 7999 0,'0'0'193'0,"0"0"-193"0,0 0 0 15,0 0 0-15,-13 67 0 16,3-17 0-16,-2 11 0 0,-3 2 0 15,3-2 0-15,1 1 0 0,1 4 0 16,6-2 0-16,0-1 0 0,2-4 0 16,2-4 0-16,4-8 0 0,2-10 0 15,7-10 0-15,1-14-1089 16,-2-7-696-16,7-9-532 0</inkml:trace>
  <inkml:trace contextRef="#ctx0" brushRef="#br0" timeOffset="3847.85">4138 6761 5806 0,'0'0'2386'16,"0"0"-2386"-16,0 0 0 0,0 0 0 16,0 0 0-16,0 0 0 15,-37 36 0-15,27 0 0 0,-1 7 0 16,9-1 0-16,2-5 0 0,0-2 0 16,11-8 0-16,5-6 0 0,5-5 0 15,6-9 0-15,2-7 0 16,4-5 0-16,-2-9 0 0,0-5 0 15,-8-5 0-15,-3-3 0 0,-7-3 0 16,-3-3 0-16,-6 0 0 0,0 2 0 16,-4 5 0-16,0 4 0 0,-6 5 0 15,2 5 0-15,0 5 0 16,0 3-221-16,4 3-567 0,-2 1-1197 16,2 0 684-16,0 1 349 0</inkml:trace>
  <inkml:trace contextRef="#ctx0" brushRef="#br0" timeOffset="4082.18">4508 6764 8192 0,'0'0'0'0,"-35"-15"0"16,19 11 0-16,-1 3 0 0,7 2 0 16,-7 9 0-16,7 3 0 0,0 7 0 15,-1 5 0-15,7 4 0 16,4 0 0-16,10 4 0 0,1-1 0 15,1-2 0-15,7-4 0 0,4-4 0 16,1-4 0-16,3-5 0 0,4-7 0 16,2-6 0-16,2-4 0 0,-4-8 0 15,-8-5 0-15,-2-5 0 16,-7-7 0-16,-3 7-653 0,-9-8-3289 0</inkml:trace>
  <inkml:trace contextRef="#ctx0" brushRef="#br0" timeOffset="4313.89">4746 6360 8099 0,'0'0'93'0,"0"0"-93"16,0 0 0-16,0 0 0 0,0 0 0 16,0 0 0-16,0 0 0 0,0 0 0 15,4 65 0-15,0 3 0 0,3 16 0 16,-5 6 0-16,2-2 0 15,0 0 0-15,-4-4 0 0,-4-6 0 16,0-8 0-16,-5-14 0 0,5-11 0 16,0-18 0-16,4-10-145 15,0-11-1932-15,0-10-1276 0</inkml:trace>
  <inkml:trace contextRef="#ctx0" brushRef="#br0" timeOffset="4452.27">4676 6738 8192 0,'0'0'0'15,"33"-14"0"-15,-6 7 0 0,4 4 0 16,0 2 0-16,2 1 0 0,2 0 0 16,-4 0 0-16,2 0 0 15,-6-2 0-15,-8-1-1309 0,-7-5-4102 0</inkml:trace>
  <inkml:trace contextRef="#ctx0" brushRef="#br0" timeOffset="30581.4">7977 6352 1728 0,'0'0'0'0,"0"0"100"16,0 0 857-16,0 0-597 16,0 0-136-16,0 0-112 0,0 0-56 15,0 0-48-15,0 0-8 0,0-9 0 16,0 9 0-16,0 0 0 0,0 0 0 16,4 2-32-16,-4-2-12 0,0 1 12 15,0 0 32-15,0-1 4 0,-4 0 20 16,4 0 368-16,0 0 112 0,-4 0 13 15,2 0 275-15,2 0-308 16,-4 0-55-16,2 0 199 0,-3 0-220 16,1 0-88-16,2 0-67 0,-2 2-253 15,-2-1 0-15,6 0 0 0,-4 1 0 16,4-2 0-16,0 3 0 16,0 1 0-16,4 3 0 0,2 7 0 15,0 2 0-15,9 5 0 0,-3 2 0 16,3 0 0-16,1 2 0 0,1 2 0 15,1 0 0-15,-5 0 0 0,5-4 0 16,-1-1 0-16,-1-3 0 0,5-6 0 16,6 0 0-16,-2-7 0 15,6-5 0-15,2-2 0 0,0-11 0 16,6-4 0-16,-6-5 0 0,2-6 0 16,-1 1 0-16,-3-3 0 0,-5 2 0 15,5 1 0-15,-4 5 0 0,-6 2 0 16,4 6 0-16,-7 4 0 15,3 3 0-15,0 2 0 0,4 3 0 16,-3 1 0-16,7 1 0 0,-2 1 0 16,4 4 0-16,2 1 0 0,4 1 0 15,-2 1 0-15,3-1 0 16,-1 2 0-16,-6-2 0 0,0-2 0 16,-8-1 0-16,-3-2 0 0,-3 0 0 15,-3-1 0-15,-7-2 0 0,-3 0 0 16,-4 0 0-16,0-6 0 0,0-4 0 15,-11-8 0-15,1-4 0 0,4-2 0 16,-2 1 0-16,5 5 0 0,3 2 0 16,7 6 0-16,-3 4 0 15,2 0 0-15,-2 5 0 0,2-1 0 16,5-1 0-16,5-1 0 0,9 0 0 16,4-1 0-16,6 2 0 0,-4 3 0 15,6 0 0-15,1 2 0 16,3 3 0-16,2-1 0 0,5 0 0 15,3-4 0-15,1 0 0 0,0-3 0 16,-3-4 0-16,3-1 0 0,-11-2 0 16,-3 1 0-16,-16 2 0 0,-7 1 0 15,-5 3 0-15,-10 3 0 0,0-1 0 16,0 1 0-16,-10 0-121 16,-7 0-931-16,7 1-325 0,-4-1-2769 0</inkml:trace>
  <inkml:trace contextRef="#ctx0" brushRef="#br0" timeOffset="31141.4">7746 7179 5142 0,'0'0'944'0,"0"0"-123"0,0 0-493 0,-11 47-116 0,11-15 0 16,4 4-56-16,7 1-24 0,1-1-24 16,3-1-100-16,1 2 4 0,-6 2-8 15,1 3-4-15,-1-1-4 0,-6 1-308 16,-4-2-272-16,0-12-149 0,0-4-2060 0</inkml:trace>
  <inkml:trace contextRef="#ctx0" brushRef="#br0" timeOffset="31393.76">7793 7113 6462 0,'0'0'397'0,"0"-40"395"0,6 19-296 15,3 5-451-15,1 0-45 0,2 2 0 16,3 2 0-16,1 4 0 0,1 3 0 16,1 5 0-16,5 5 0 0,2 8 0 15,-2 6 0-15,-3 8-25 16,-9 5-223-16,-7 4 140 0,-8-2 100 16,-3 1 16-16,-11-2 116 0,-1-1 133 15,-6 0-257-15,-6-2 0 0,9-3 0 16,-3-7 0-16,2-6 0 0,13-9 0 15,0-6 0-15,5-12-433 0,10-11-1224 16,1 1-336-16,4-7-1404 0</inkml:trace>
  <inkml:trace contextRef="#ctx0" brushRef="#br0" timeOffset="31738.04">8060 6769 5422 0,'0'0'804'15,"0"0"-399"-15,0 0-97 0,6 35 52 16,-2-6-44-16,-2 9 52 0,6 1-292 16,-8 2 8-16,2 2-35 0,3 2-49 15,-3 0 0-15,-2-2 0 16,0-5 0-16,0-2 0 0,0-9 0 16,0-3 0-16,0-9 0 0,0-7 0 15,0-4 0-15,0-4 0 0,2-7 0 16,4-13 0-16,10-12 0 0,-1-10 0 15,1-2 0-15,1 6 0 0,-3 14 0 16,-3 9 0-16,-5 8 0 0,-6 7 0 16,0 3 0-16,0 7 0 15,-4 9 0-15,2 5 0 0,2 2 0 16,0 0 0-16,6-2 0 0,-2-3 0 16,6-2 0-16,-1 1 0 0,1-2 0 15,5-3 0-15,-5-2 0 16,6-4-729-16,-5-3-1768 0,3-6-1145 15</inkml:trace>
  <inkml:trace contextRef="#ctx0" brushRef="#br0" timeOffset="32035.17">8380 7085 6414 0,'0'0'569'0,"0"0"83"0,0 0-95 15,-47 10-557-15,32 4 0 0,1 4 0 16,3-1 0-16,5-2 0 0,6 2 0 15,-4-1 0-15,4 1 0 0,8 1 0 16,-2-4 0-16,9-1 0 0,-3 0 0 16,7-7 0-16,-3-4 0 15,1-4 0-15,0-6 0 0,-3-4 0 16,-4 0 0-16,1-1 0 0,-5 5 0 16,-6 2 0-16,0 1 0 0,0 5 0 15,-4 0 0-15,2 1 0 0,-2 4 0 16,-3 7 0-16,7 0 0 15,0-2 0-15,0-1 0 0,7-1 0 16,3-2 0-16,4 0-517 0,3-2-355 16,-7 0-81-16,1-3-1632 0</inkml:trace>
  <inkml:trace contextRef="#ctx0" brushRef="#br0" timeOffset="32376.2">8649 7095 6490 0,'0'0'745'0,"-11"-35"-297"0,5 19 61 16,2 4-509-16,-6 2 0 15,-1 1 0-15,-5 4 0 0,-1 2 0 16,3 3 0-16,-3 4 0 0,3 4 0 16,8 3 0-16,-5 2 0 0,5 0 0 15,2 1 0-15,4-2 0 16,4-2 0-16,7 0 0 0,5-2 0 15,1-1 0-15,7-1 0 0,3 0 0 16,-4 0 0-16,-2 0 0 0,-1 2 0 16,-5 2 0-16,-3 1 0 0,-3 2 0 15,-3-1 0-15,-6 3 0 16,0-1 0-16,-6 0 0 0,-3 2 0 16,-3-2 0-16,-3-2 0 0,-1-4 0 15,-5-1 0-15,0-2 0 0,1-4 0 16,3-1-141-16,-3-2-407 0,9-2-809 15,1 3-199-15,8-1-601 0</inkml:trace>
  <inkml:trace contextRef="#ctx0" brushRef="#br0" timeOffset="32646.64">8839 7154 7015 0,'0'0'804'0,"45"-33"-431"15,-28 19-373-15,-11 2 0 0,-2-1 0 16,-4 0 0-16,0 0 0 15,-4 0 0-15,-2 2 0 0,0 2 0 16,-5 2 0-16,-3 4 0 0,0 4 0 16,-5 9 0-16,4 9 0 0,-5 5 0 15,-3 8 0-15,2 3 0 16,1 3 0-16,5 0 0 0,5-1 0 16,8-5 0-16,4-1 0 0,12-6 0 15,7-6 0-15,10-4 0 0,2-7 0 16,4-4-233-16,-2-3-911 0,-8-3-2602 0</inkml:trace>
  <inkml:trace contextRef="#ctx0" brushRef="#br0" timeOffset="33206.21">8076 7771 5862 0,'0'0'753'0,"0"0"-205"0,-58-32-20 0,34 30-216 0,1 3-123 16,-2 8-189-16,8 8 0 0,1 5 0 15,6 8 0-15,-1 7 0 0,5 3 0 16,6 6 0-16,0 2 0 0,0-1 0 16,6-2 0-16,0-3 0 15,5-10 0-15,3-10 0 0,3-11 0 16,3-11 0-16,7-11 0 0,4-14-109 16,-4 2-1568-16,-6-11-1144 0</inkml:trace>
  <inkml:trace contextRef="#ctx0" brushRef="#br0" timeOffset="33531.51">8161 7465 6038 0,'0'0'424'0,"-6"32"285"16,6-2-125-16,0 3-284 0,0 6-163 16,6 5-137-16,0 3 0 0,2 6 0 15,-5 0 0-15,1 0 0 0,0-2 0 16,-4-1 0-16,6-6 0 0,-2-10 0 15,2-8 0-15,-2-9 0 0,-1-9 0 16,5-8 0-16,4-16 0 0,3-11 0 16,1-9 0-16,5-7 0 15,-5 4 0-15,-1 6 0 0,-3 5 0 16,-3 13 0-16,-7 8 0 0,2 5 0 16,-4 4 0-16,-4 9 0 0,2 5 0 15,-3 10 0-15,-1 4 0 16,6 1 0-16,0-5 0 0,0-4 0 15,0 0 0-15,11-3 0 0,-3-4 0 16,6-4-341-16,3-7-1240 0,-3-1-191 16,3-4-1130-16</inkml:trace>
  <inkml:trace contextRef="#ctx0" brushRef="#br0" timeOffset="34098.89">8461 7811 5730 0,'0'0'412'0,"-37"-27"-24"0,20 25 365 15,11 3-421-15,-5 11-16 0,3 4-55 16,2 7-261-16,-4 4 0 0,3 3 0 16,3-1 0-16,4 1 0 15,0-5 0-15,0-4 0 0,7-9 0 16,7-5 0-16,0-7 0 0,9-6 0 16,-2-8 0-16,4-7 0 0,-7-2 0 15,1-3 0-15,-9 5 0 16,1-1 0-16,-5 4-133 0,-2 4 33 15,-2 6 68-15,-2 2-20 0,0 4 8 16,4 1 44-16,-4 1 0 0,0 4-92 16,0 8 88-16,6 6-20 15,-6 2 32-15,4 0-8 0,-4-2 0 16,7-1-16-16,-3-3 4 0,2-6-124 16,-2-2-84-16,-2-1 44 0,2-3 24 15,0 2 64-15,-2-3 88 0,3 0-4 16,-1-1 20-16,-2 0-16 0,2 0 24 15,2 0-24-15,-2 0-8 0,2 5-24 16,5 5-40-16,-1 5 60 0,5 1-4 16,-5 1 16-16,-4-6 0 15,0-4 32-15,-1-4-28 0,1 0 28 16,-6-2 100-16,0 0-24 0,4-1 96 16,-4 0 472-16,0-5-487 0,-4-4-189 15,-2-7 0-15,1-4 0 16,5-3 0-16,0-4 0 0,5 3 0 15,5-3 0-15,0 6 0 0,-4 7 0 16,-1 5 0-16,-3 6 0 0,2 3 0 16,0 1 0-16,-2 10 0 15,2 4 0-15,2 7 0 0,-2 1 0 16,-4 0 0-16,7-2 0 0,-3-2 0 16,2 1 0-16,0-2 0 0,4-1 0 15,5-2-897-15,-3-6-248 0,3-4-2292 0</inkml:trace>
  <inkml:trace contextRef="#ctx0" brushRef="#br0" timeOffset="34739.03">8911 7853 6374 0,'0'0'641'0,"-16"-36"-77"0,5 26 49 0,1 5-613 0,-4 4 0 15,-3 1 0-15,1 9 0 16,1 8 0-16,-1 3 0 0,5 5 0 15,1 2 0-15,0-1 0 0,5 0 0 16,5-2 0-16,5-3 0 0,5-2-53 16,2-6-147-16,7-7-12 15,2-6 84-15,1-2 72 0,-1-10-4 16,0-2 8-16,-5-3 20 0,-1-2-64 16,-5 4 52-16,-4 0 44 0,-2 5 60 15,-2 5 20-15,-2 2 68 0,0 3 116 16,0 3-172-16,5 10-32 0,-1 7-20 15,2 8-24-15,4 3 12 0,1 2 4 16,-1-2-20-16,-4 2-12 0,0 1 4 16,-2 0 4-16,-4 2-8 15,-6 0 32-15,-8 1-20 0,-3-1 0 16,-8-1 21-16,-6-1-33 0,-2-6 0 16,-10-3 0-16,4-7 0 15,-1-9 0-15,5-8 0 0,2-7 0 16,4-11 0-16,11-7 0 0,3-2 0 15,15 1 0-15,6-3 0 0,13-1 0 16,10-4 0-16,6-2 0 0,2 2 0 16,11 0 0-16,-7 1 0 15,3 2 0-15,1-3 0 0,-2-1 0 16,-1 0 0-16,-1-3 0 0,-4 1 0 16,-4 3 0-16,-8 5 0 0,-8 4 0 15,-13 4 0-15,-4 2 0 0,0 4 0 16,-6 2 0-16,-9 1 0 0,-1 4 0 15,1 6 0-15,-5 1 0 0,-3 7 0 16,-2 6 0-16,2 6 0 0,-6 7 0 16,7 3 0-16,1 3 0 15,4 3 0-15,7 0 0 0,6-1 0 16,4-3 0-16,4-5 0 0,13-6 0 16,3-7 0-16,11-3 0 0,6-9 0 15,5-5 0-15,5-7 0 16,-9 1-237-16,-7-4-3200 0</inkml:trace>
  <inkml:trace contextRef="#ctx0" brushRef="#br0" timeOffset="55722.75">24417 4278 3445 0,'0'0'1153'0,"0"0"-341"0,0 0-516 15,0 0-144-15,0 0-24 0,0 0-52 16,35-21 72-16,4 16 152 0,9 3-179 16,10 2-25-16,4 1 28 0,8 4-104 15,4 3-4-15,7 0-12 0,8-2 4 16,4 0-8-16,12-2 16 15,9-1-4-15,10-1 12 0,10-2 136 16,7 0-136-16,8-2-12 0,4-3 0 16,-2-1 4-16,-2-4-16 0,-7-1 60 15,-5 0-20-15,-13-2 28 0,-9-1-20 16,-13-1-48-16,-11 1-20 16,-11-3-556-16,-12-3-133 0,-22 4-415 15,-9-5-2722-15</inkml:trace>
  <inkml:trace contextRef="#ctx0" brushRef="#br0" timeOffset="56517.12">27119 4159 3453 0,'0'0'1121'0,"0"0"-241"0,0 0-384 15,-25-38-36-15,14 12 117 0,5-6-281 16,2-4-52-16,2-3-124 15,2-5-96-15,8-3 72 0,1-6 84 16,3-5-164-16,0-5 12 0,3-5-8 16,-1-6-20-16,-1-4 0 0,-5-1 0 15,0 0 8-15,-4 0-8 0,1-2 0 16,-3-2 12-16,0 0-12 0,0-1 4 16,-2 0 24-16,0 4-12 0,0 4-16 15,-2 4-12-15,-2 4 4 16,1 5-68-16,3 5-20 0,-4 6 0 15,2 9-224-15,-2 7-224 0,0 6-193 16,0 9-1220-16,4 4-240 0</inkml:trace>
  <inkml:trace contextRef="#ctx0" brushRef="#br0" timeOffset="56926.37">27061 2242 6106 0,'0'0'192'0,"0"0"257"0,0 0-369 0,0 0-80 0,66 0 0 0,-6 0 60 0,18 3-4 15,15 0-8-15,11 0 56 0,16-1-104 16,12 1 0-16,15 0 4 0,12-2 0 16,14 3-4-16,13-1 4 0,7 0 0 15,7 0-4-15,3 4 8 0,-3 0-8 16,1 4 0-16,-7 1 0 0,-8 2-4 15,-4 3-12-15,-21-2-260 16,-14 4-521-16,-44-6-319 0,-20 0-1686 0</inkml:trace>
  <inkml:trace contextRef="#ctx0" brushRef="#br0" timeOffset="57849.36">24299 5411 3777 0,'0'0'1597'0,"0"0"-1417"0,0 0-144 0,0 0 8 16,60 6 4-16,-25-6 40 16,11-4 52-16,5 4-96 0,13-1-4 15,9 1-24-15,13 0-4 0,10 0-12 16,5 1 0-16,6 3-8 15,11-1 4-15,2 1-76 0,6-1 16 0,2-2 64 16,9-1-4-16,5 0 12 16,3 0-4-16,2 0 20 0,-5 0-20 15,-7 3-4-15,-9-1 0 0,-10 3 8 16,-9 1-8-16,-10 0 0 16,-10 3-16-16,-10-2-24 0,-13 0-944 15,-11-2 83-15,-15-2 117 0,-9-2-1113 0</inkml:trace>
  <inkml:trace contextRef="#ctx0" brushRef="#br0" timeOffset="58441.03">27015 5469 5678 0,'0'0'520'0,"0"0"-196"0,0 0-215 16,0 0-49-16,0 0-52 16,0 0-4-16,0 0 140 0,29 45-68 15,-27-7 8-15,-2 8 60 0,0 2-64 16,0 6 48-16,0 4 96 16,0 5-132-16,0 7-8 0,2 0-40 15,-2 4-28-15,0 0-16 0,-6 2 4 16,-4 4 24-16,-3 2-28 0,1 2 8 15,0-1 4-15,-3-2-12 0,5-4 92 16,-3-6-92-16,3-2 0 0,2-7 8 16,2-3 12-16,-1-9-20 0,3-7 0 15,0-6-120-15,4-7-124 0,0-10-600 16,-2-6-253-16,2-9-404 0</inkml:trace>
  <inkml:trace contextRef="#ctx0" brushRef="#br0" timeOffset="58877.26">26833 7117 5998 0,'0'0'8'0,"0"0"296"0,44-10-228 15,-13 8 20-15,10 2 225 0,5 0-181 0,9 2 24 16,16 0 120-16,13 2-120 15,18-3 0-15,20 3-36 0,12-1-124 16,17 1 8-16,10-2-4 0,11-1 0 16,10-1-8-16,8 1 0 0,8-1 12 15,9 0-12-15,4 2 180 16,4-1-59-16,2 1-121 0,-4 2 0 16,-9 1 0-16,-9 1 0 0,-20 3 0 15,-13 0 0-15,-22 2 0 0,-24 0-41 16,-23-3-863-16,-31-2-309 0,-19 0-3781 0</inkml:trace>
  <inkml:trace contextRef="#ctx0" brushRef="#br0" timeOffset="82799.73">25004 5463 2245 0,'0'0'2513'0,"0"0"-1985"15,0 0-60-15,0 0-16 0,0 0-368 16,0 0 56-16,0 0 141 16,0 0-153-16,0 0-8 0,-4-11 32 15,4 11-112-15,2 0 44 0,2 1 208 16,0 2-156-16,0-2 24 0,2 1 156 15,-1 0-263-15,5 1-53 0,0 0 0 16,1 3 0-16,5 3 0 0,3 5 0 16,-1 5 0-16,-1 2 0 0,-1 4 0 15,-1 3 0-15,-1 0 0 0,-5 3 0 16,-1 0 0-16,-6 1 0 16,-2 1 0-16,-2 0 0 0,-8 1 0 15,-3 5 0-15,-5 1 0 16,-5 4 0-16,-4-1 0 0,-2 4 0 0,-6 0 0 15,-2 2 0-15,-3 0 0 16,5 0 0-16,0-3 0 0,4-2 0 16,6-3 0-16,7-5 0 0,5-12 0 15,5-9-1061-15</inkml:trace>
  <inkml:trace contextRef="#ctx0" brushRef="#br0" timeOffset="83975.59">23981 6522 4001 0,'0'0'2357'0,"0"0"-1600"0,0 0 167 15,0 0-771-15,0 0-153 0,0 0 0 16,-11 49 0-16,18-11 0 0,-1 2 0 16,0 3 0-16,0 7 0 0,-6 5 0 15,0 5 0-15,-6 0 0 0,-4-2 0 16,-1-2 0-16,-3-5 0 16,-3-6 0-16,9-9 0 0,-4-11-153 15,5-11-1243-15,5-7-17 0,0-7-764 16</inkml:trace>
  <inkml:trace contextRef="#ctx0" brushRef="#br0" timeOffset="84193.8">23627 6609 6390 0,'0'0'761'0,"0"0"31"0,0 0-543 15,0 0-249-15,35-33 0 0,9 16 0 16,14 2 0-16,12 1 0 0,-4 4 0 16,2 3 0-16,-4 4 0 0,-6 3 0 15,-8 0 0-15,-11 7 0 0,-8 1 0 16,-10-1-1750-16,-9-1-1259 0</inkml:trace>
  <inkml:trace contextRef="#ctx0" brushRef="#br0" timeOffset="84881.95">24280 7151 3429 0,'0'0'2317'0,"0"0"-1392"0,-22-41-397 16,18 33 28-16,-3 3-172 0,-1 4-331 16,-2 4-53-16,-5 8 0 0,1 11 0 15,1 5 0-15,1 7 0 16,0 3 0-16,3 1 0 0,5 1 0 16,2-1 0-16,2-2 0 0,2-9 0 15,9-7 0-15,1-7 0 0,9-10 0 16,5-9 0-16,5-15-105 0,-4-1-1692 15,-2-8-800-15</inkml:trace>
  <inkml:trace contextRef="#ctx0" brushRef="#br0" timeOffset="85066.69">24382 6733 6795 0,'0'0'416'15,"-19"35"260"-15,9-4-371 0,-1 2-305 16,1 5 0-16,2 1 0 15,0 5 0-15,1 1 0 0,3 5 0 16,2 1 0-16,2 0 0 0,0-4 0 16,4-3 0-16,5-10 0 15,1-3 0-15,6-8-125 0,5-9-827 16,0-8 71-16,-1-6-371 0,-1-4-2582 0</inkml:trace>
  <inkml:trace contextRef="#ctx0" brushRef="#br0" timeOffset="85335.87">24504 7106 5886 0,'0'0'1013'0,"0"0"-361"0,0 0-11 16,0 0-641-16,0 0 0 0,0 0 0 15,-35 28 0-15,30-11 0 0,3 8 0 16,0 4 0-16,2 5 0 16,0 0 0-16,4-4 0 0,5-2 0 15,3-6 0-15,5-5 0 0,5-6 0 16,5-10 0-16,0-1 0 15,0-7 0-15,-4-6 0 0,-5-6 0 16,-3-4 0-16,-9-4 0 0,0 1 0 16,-6-2 0-16,-4-1 0 15,0 4 0-15,0 6 0 0,0 6 0 16,-1 6 0-16,-1 5 0 0,6 0-385 16,-4 2-711-16,2 0-133 0,2 5-1460 0</inkml:trace>
  <inkml:trace contextRef="#ctx0" brushRef="#br0" timeOffset="85579.86">24855 7192 7255 0,'0'0'728'0,"0"0"-519"16,-41-22-209-16,22 16 0 0,1 6 0 15,1 7 0-15,3 6 0 0,1 1 0 16,3 6 0-16,-1 2 0 15,3-1 0-15,8 4 0 0,0-1 0 16,4-2 0-16,7 0 0 0,3-2 0 16,3-6 0-16,1-3 0 15,3-6 0-15,2-3 0 0,1-6 0 16,3-5 0-16,0-9 0 0,-4-4-285 16,-4 4-1300-16,-5-6-748 0</inkml:trace>
  <inkml:trace contextRef="#ctx0" brushRef="#br0" timeOffset="85769.69">24985 6725 7135 0,'0'0'784'0,"0"0"-511"0,0 0-273 16,0 0 0-16,0 0 0 16,-20 50 0-16,11-9 0 0,3 8 0 15,4 7 0-15,4 1 0 0,2 3 0 16,-2 3 0-16,2-1 0 15,-4-1 0-15,-4-5 0 0,4-5 0 16,-2-15-181-16,0-10-3673 0</inkml:trace>
  <inkml:trace contextRef="#ctx0" brushRef="#br0" timeOffset="85895.68">24824 7198 7619 0,'0'0'573'0,"52"-27"-573"16,-17 12 0-16,2 4 0 0,0-1 0 15,0 4 0-15,-1-2 0 0,1 1-13 16,-10 2-1812-16,-7-4-1524 0</inkml:trace>
  <inkml:trace contextRef="#ctx0" brushRef="#br0" timeOffset="86679.84">25244 7042 2785 0,'0'0'3245'0,"-42"45"-2300"16,26-28 199-16,10-7-1071 0,1-3-73 15,3-3 0-15,2-2 0 0,0-2 0 16,5 0 0-16,7-8 0 15,7-11 0-15,5-8 0 0,7-8 0 16,0-5 0-16,0-3 0 0,5-3 0 16,-3-4 0-16,2-3 0 0,0 3 0 15,-2 8 0-15,-8 12 0 16,-9 12 0-16,-5 12 0 0,-7 5 0 16,-2 2 0-16,0 12 0 0,-2 12 0 15,-4 7 0-15,-5 8 0 0,-3 6 0 16,-2 2 0-16,1 5 0 0,1 8 0 15,-1 2 0-15,3 2 0 0,2-5 0 16,0-2 0-16,1-7 0 0,5-7 0 16,0-6 0-16,0-4 0 0,2-11-1790 15,0-7-687-15</inkml:trace>
  <inkml:trace contextRef="#ctx0" brushRef="#br0" timeOffset="86848">25231 7424 7239 0,'0'0'953'0,"0"0"-953"16,0 0 0-16,0 0 0 15,54 40 0-15,-27-33 0 0,6-3 0 16,0-4 0-16,4 0 0 0,7-4 0 16,1-3 0-16,3-5 0 0,5-1 0 15,-13 1 0-15,3-1-1469 0</inkml:trace>
  <inkml:trace contextRef="#ctx0" brushRef="#br0" timeOffset="87799.7">29800 7211 1592 0,'0'0'4362'16,"0"0"-3385"-16,0 0-225 0,0 0-243 16,0 0-509-16,0 0 0 0,0 0 0 15,0 0 0-15,41 26 0 0,-12 10 0 16,0 9 0-16,-2 8 0 16,-5 3 0-16,-3 2 0 0,-4 3 0 15,-3-1 0-15,-4-2 0 0,-6-4 0 16,-2-5 0-16,-6-4 0 15,-4-3 0-15,-1-7 0 0,3-4 0 16,2-6 0-16,4-8 0 0,2-5 0 16,0-6 0-16,2-4 0 15,2-2-1401-15,0-5-2349 0</inkml:trace>
  <inkml:trace contextRef="#ctx0" brushRef="#br0" timeOffset="88174.75">30075 8051 7267 0,'0'0'716'0,"0"0"-507"0,0 0-209 0,0 0 0 0,14 41 0 0,-14 4 0 16,-2 11 0-16,-2 6 0 0,0 0 0 15,0 2 0-15,-3 0 0 0,-3 1 0 16,0-1 0-16,-5-3 0 0,1-6 0 16,-1-6 0-16,3-7 0 0,4-15 0 15,3-10-1277-15,1-12-1036 0</inkml:trace>
  <inkml:trace contextRef="#ctx0" brushRef="#br0" timeOffset="88383.83">29564 8101 6134 0,'0'0'1253'16,"0"0"-745"-16,62-10-211 0,-8-2-297 16,14-2 0-16,6-2 0 0,9-2 0 15,4 0 0-15,-2-1 0 0,1 2 0 16,-5 5 0-16,-7 3 0 0,-14 5 0 15,-12 4 0-15,-19 1-41 0,-13 2-4513 0</inkml:trace>
  <inkml:trace contextRef="#ctx0" brushRef="#br0" timeOffset="88774.75">30482 8605 4374 0,'0'0'3501'0,"2"-46"-3184"0,-6 29-317 15,-11 12 0-15,-1 5 0 0,-9 3 0 16,-2 13 0-16,-2 6 0 0,2 6 0 16,2 6 0-16,7 6 0 0,1 4 0 15,7 2 0-15,4-2 0 16,4-1 0-16,8-10 0 0,8-9 0 15,11-9 0-15,8-14 0 0,6-6 0 16,5-14 0-16,-9-1-1433 0,-6-9-2093 16</inkml:trace>
  <inkml:trace contextRef="#ctx0" brushRef="#br0" timeOffset="88975.74">30556 8270 7607 0,'0'0'260'0,"-14"39"65"15,5-8-325-15,-1 2 0 0,4 7 0 16,0 5 0-16,-1 5 0 0,-1 3 0 16,0 3 0-16,0 0 0 15,1-3 0-15,3-2 0 0,4-6 0 16,9-10 0-16,3-7 0 0,7-10-553 16,1-11-724-16,3-7 73 0,-8-4 107 15,1-8-1548-15</inkml:trace>
  <inkml:trace contextRef="#ctx0" brushRef="#br0" timeOffset="89209.62">30649 8700 3985 0,'0'0'2061'0,"0"0"-1164"16,0 0-13-16,0 0-519 0,0 0-365 15,0 0 0-15,-29 53 0 0,21-30 0 16,6 0 0-16,4-4 0 16,6 2 0-16,9-2 0 0,3-2 0 15,3-2 0-15,4-4 0 0,4-5 0 16,-2-5 0-16,0-5 0 0,-4-6 0 15,-5-8 0-15,-5-4 0 0,-7-5 0 16,-4-1 0-16,-4-1 0 0,-10 4 0 16,-2 2 0-16,-1 4 0 15,-1 5 0-15,5 6 0 0,5 5-289 0,4 3-1124 16,2 0 261-16,13 0-21 16,-3 0-11-16,13 3 163 0</inkml:trace>
  <inkml:trace contextRef="#ctx0" brushRef="#br0" timeOffset="89415.93">31046 8698 2949 0,'0'0'1485'0,"0"0"-297"16,0 0-139-16,0 0 71 0,0 0-719 16,0 0-401-16,-56-33 0 0,31 33 0 15,-1 6 0-15,3 5 0 16,2 7 0-16,7 4 0 0,1 2 0 16,5 2 0-16,6 1 0 0,2-2 0 15,6-2 0-15,7-4 0 0,5-6 0 16,7-3 0-16,4-7 0 0,2-3 0 15,0-7 0-15,-2-8 0 0,0-4 0 16,-2-5 0-16,2-4 0 0,-7 5-2042 16,-3-4-1055-16</inkml:trace>
  <inkml:trace contextRef="#ctx0" brushRef="#br0" timeOffset="89598.91">31257 8162 6959 0,'0'0'504'15,"0"0"184"-15,0 0-647 0,-12 40-41 16,1-4 0-16,-1 8 0 0,-1 5 0 16,3 2 0-16,4 6 0 0,4 4 0 15,-2 3 0-15,2 0 0 0,-3-3 0 16,1-2 0-16,0-5 0 16,-2-5 0-16,4-8 0 0,0-10-393 15,2-12-1812-15,0-11-1361 0</inkml:trace>
  <inkml:trace contextRef="#ctx0" brushRef="#br0" timeOffset="89728.69">31067 8640 7887 0,'0'0'305'15,"0"0"-305"-15,51-23 0 0,-15 11 0 16,5 2 0-16,4 3 0 0,-1-1 0 16,-1 0 0-16,-4 1 0 0,1-1 0 15,-5-3-689-15,-8 2-1616 16,-2-4-2801-16</inkml:trace>
  <inkml:trace contextRef="#ctx0" brushRef="#br0" timeOffset="90411.25">31606 8431 2629 0,'0'0'3105'15,"0"0"-2024"-15,0 0-237 0,-22-50-311 16,26 32-533-16,6-2 0 0,4 2 0 15,7-2 0-15,4 3 0 0,4 0 0 16,2 5 0-16,2 8 0 0,4 5 0 16,-2 13 0-16,3 8 0 15,-3 7 0-15,-6 5 0 0,-7 6 0 16,-9 4 0-16,-5 7 0 0,-8 4 0 16,-14 2 0-16,-7-1 0 0,-6-2 0 15,-8-5 0-15,-4-2 0 16,-7-5 0-16,-1-7 0 0,-3-4 0 15,2-8 0-15,5-9 0 0,4-7 0 16,6-7 0-16,10-4 0 0,8-12 0 16,9-7 0-16,6-12 0 0,6-9 0 15,11 1 0-15,8 5 0 16,2 9 0-16,4 14 0 0,0 9 0 16,0 9 0-16,0 9 0 0,-2 8 0 15,-5 5 0-15,1 3 0 0,-2 3 0 16,4 0 0-16,4 0 0 0,2-3 0 15,2-2 0-15,0-2 0 0,-6-2 0 16,-4-3 0-16,-11-1 0 0,-7-1-1025 16,-5-7-1396-16</inkml:trace>
  <inkml:trace contextRef="#ctx0" brushRef="#br0" timeOffset="91132.34">26864 7338 6490 0,'0'0'857'0,"0"0"-385"0,0 0-99 15,0 0-373-15,0 0 0 0,0 0 0 16,0 0 0-16,0 0 0 15,-6 50 0-15,12 5 0 0,0 12 0 16,3 11 0-16,-5 5 0 0,-4 11 0 16,-6 8 0-16,-13 3 0 15,-2 7 0-15,-8-2 0 0,1-7 0 0,-1-5 0 16,2-11 0-16,4-8 0 16,2-8 0-16,7-9 0 0,6-14 0 15,6-13 0-15,2-14 0 0,0-14 0 16,6-12 0-16,8-25 0 0,5-15 0 15,6-15 0-15,-7 10-1537 0,-3-1-3822 0</inkml:trace>
  <inkml:trace contextRef="#ctx0" brushRef="#br0" timeOffset="91443.91">26732 7395 5806 0,'0'0'596'0,"0"0"-83"0,0 0 471 16,0 0-691-16,0 0-293 0,0 0 0 15,-35 33 0-15,14-8 0 0,-2 5 0 16,1 0 0-16,1-4 0 0,5 0 0 16,-1-4 0-16,7-3 0 0,3-7 0 15,3-5 0-15,4-6-325 0,2-1-1780 16,11-8-244-16</inkml:trace>
  <inkml:trace contextRef="#ctx0" brushRef="#br0" timeOffset="91598.87">26858 7361 6426 0,'0'0'1205'0,"37"25"-644"0,-12-4-561 16,4 6 0-16,4 7 0 0,0 3 0 15,4 4 0-15,1-1 0 16,-5-3 0-16,-4-3 0 0,-7-4 0 16,-7-3 0-16,-7-3 0 0,-6-9-1429 15,-2-4-2973-15</inkml:trace>
  <inkml:trace contextRef="#ctx0" brushRef="#br0" timeOffset="92208.85">26064 8945 3545 0,'0'0'2869'0,"0"0"-1840"0,0 0-280 15,0 0-749-15,0 0 0 0,0 0 0 16,0 0 0-16,-22 42 0 0,5 10 0 15,5 11 0-15,3 7 0 0,7 0 0 16,0 3 0-16,-4 2 0 0,0-5 0 16,-4-6 0-16,1-10 0 15,3-9 0-15,2-8 0 0,2-13 0 16,2-11 0-16,0-7-1433 0,6-10-580 16</inkml:trace>
  <inkml:trace contextRef="#ctx0" brushRef="#br0" timeOffset="92427.51">25581 8812 6202 0,'0'0'168'0,"0"0"893"0,0 0-300 15,0 0-761-15,45-3 0 0,9 1 0 16,14-3 0-16,13-2 0 0,1-2 0 15,5 2 0-15,-2 3 0 0,-4 3 0 16,-9 1 0-16,-6 4 0 0,-14 2 0 16,-9 3 0-16,-18-3 0 15,-11 1-3326-15</inkml:trace>
  <inkml:trace contextRef="#ctx0" brushRef="#br0" timeOffset="93019.83">26180 9634 4442 0,'0'0'1184'0,"0"0"197"0,0 0-677 0,0 0-288 0,0 0-351 0,0 0-65 0,0 0 0 0,52 19 0 16,-25-29 0-16,2-5 0 0,2-2 0 15,-2-4 0-15,-5 0 0 0,-1-2 0 16,-6 2 0-16,-7 0 0 0,-6 1 0 15,-4 1 0-15,-2 1 0 0,-10 1 0 16,-7 4 0-16,-6 2 0 0,-6 6 0 16,-2 5 0-16,-4 7 0 15,4 13 0-15,0 6 0 0,4 9 0 16,8 2 0-16,7 4 0 0,7-1 0 16,10 3 0-16,11-4 0 0,11-2 0 15,6-5 0-15,6-9 0 16,4-5 0-16,3-11 0 0,-1-7 0 15,1-3 0-15,-13-6-1834 0,-5-2-1131 0</inkml:trace>
  <inkml:trace contextRef="#ctx0" brushRef="#br0" timeOffset="93189.69">26488 9495 7447 0,'0'0'745'0,"0"0"-745"0,0 0 0 15,25 36 0-15,-9-11 0 0,3 6 0 16,0 0 0-16,-1 0 0 16,5-3 0-16,4-2 0 0,-2-3 0 15,-3-3 0-15,-1-5 0 0,-4-4 0 16,-9-5-1145-16,-2-3-1284 0</inkml:trace>
  <inkml:trace contextRef="#ctx0" brushRef="#br0" timeOffset="93368.81">26660 9500 7459 0,'0'0'733'0,"-60"36"-733"0,25-10 0 16,1 3 0-16,1 1 0 0,9 2 0 16,3-3 0-16,6-3 0 0,7-3 0 15,8-1 0-15,0-4-161 0,4-7-1980 16,3-2-484-16</inkml:trace>
  <inkml:trace contextRef="#ctx0" brushRef="#br0" timeOffset="93929.83">26678 10143 2889 0,'0'0'2325'0,"0"0"-1581"16,-14 39 305-16,12-36-485 0,2-1-276 16,0 0 45-16,0-2-333 0,2-4 0 15,0-7 0-15,2-12 0 16,0-3 0-16,-2-9 0 0,2-6 0 15,-2-5 0-15,-2-10 0 0,2-2 0 16,3-3 0-16,5 4 0 16,4 5 0-16,7 9 0 0,6 7 0 15,0 8 0-15,2 5 0 0,0 9 0 16,-2 1 0-16,-3 7 0 0,-1 1 0 16,-4 5 0-16,-5 3 0 0,-3 5 0 15,-1 8 0-15,-8 7 0 0,-2 4 0 16,-4 7 0-16,-11 2 0 0,-3 1 0 15,-7-1 0-15,-2-3 0 0,2-6 0 16,2-2 0-16,7-10-457 0,4-5-231 16,5-8 220-16,5-3-29 15,4-13-951-15,2 2-73 0,7-7-1396 0</inkml:trace>
  <inkml:trace contextRef="#ctx0" brushRef="#br0" timeOffset="94539.85">27110 9647 6310 0,'0'0'1097'16,"-14"-47"-605"-16,1 21-199 0,3 7-293 16,0 5 0-16,-1 8 0 0,1 6 0 15,0 7 0-15,-3 8 0 0,1 9 0 16,2 2 0-16,1 5 0 0,5 1 0 15,2 0 0-15,2-3 0 0,8-4 0 16,5-6 0-16,5-7 0 0,1-5 0 16,2-7 0-16,3-1 0 15,-1-12 0-15,0-2 0 0,-2-4 0 16,-5-3 0-16,-3 2 0 0,-7 0 0 16,0 3 0-16,-2 5 0 0,-2 4 0 15,0 5 0-15,-2 3 0 16,0 0 0-16,2 2 0 0,2 8 0 15,-1 5 0-15,-1 3 0 0,2 3 0 16,-4-3 0-16,0 0 0 0,0-2 0 16,-2 1 0-16,0-2 0 15,0-2 0-15,2-3 0 0,0-5 0 16,0-2 0-16,2 0 0 0,2-1 0 16,4-1 0-16,4-1 0 0,5-6 0 15,-3-4 0-15,1-2 0 0,-5-5 0 16,-4 2 0-16,1-2 0 0,-3 0 0 15,0 2 0-15,2 1 0 0,-2-2 0 16,2 3 0-16,1 0 0 0,1 3 0 16,-4 1 0-16,0 2 0 15,0 4 0-15,2-3 0 0,-1 0 0 16,1 0 0-16,0 1 0 0,-2 4 0 16,2 1 0-16,1 2 0 0,-1 11 0 15,0 11 0-15,-2 6 0 16,-4 4 0-16,0 2 0 0,-8-6 0 15,0 0 0-15,-1-1 0 0,5-7 0 16,2-5 0-16,2-8-773 0,4-4-620 16,7-5-404-16</inkml:trace>
  <inkml:trace contextRef="#ctx0" brushRef="#br0" timeOffset="94884.76">27716 9628 5066 0,'0'0'976'0,"0"0"245"0,0 0-681 0,-43-15-240 16,18 17-211-16,-2 8-89 0,-2-1 0 16,2 2 0-16,2-1 0 0,9-1 0 15,5-2 0-15,7-2 0 16,4 1 0-16,13 2 0 0,9 4 0 15,9 0 0-15,7-1 0 0,1 0 0 16,-6-2 0-16,-4 0 0 0,-2-1 0 16,-7 3 0-16,-9 1 0 15,-7 0 0-15,-8 1 0 0,-9 2 0 16,-5 1 0-16,-7-1 0 0,-2-2 0 16,0-3 0-16,-2-3 0 0,7-6 0 15,1-1 0-15,6-3 0 0,5-1 0 16,4-1 0-16,6-2-69 0,8-4-1227 15,0 3-69-15,9-6-436 0</inkml:trace>
  <inkml:trace contextRef="#ctx0" brushRef="#br0" timeOffset="95032.27">27834 9676 7843 0,'0'0'349'0,"0"0"-349"15,-8 34 0-15,5-15 0 16,1 2 0-16,0 1 0 0,0-1 0 15,-4-1 0-15,4-1 0 0,-2-1 0 16,0-4 0-16,4-3 0 0,0-5-633 16,0-4-1112-16</inkml:trace>
  <inkml:trace contextRef="#ctx0" brushRef="#br0" timeOffset="95163.7">28018 9331 7319 0,'0'0'624'15,"0"0"-604"-15,0 0 76 0,0 0-96 16,0 0-360-16,0 0-496 16,0 0-1541-16,0 0-485 0</inkml:trace>
  <inkml:trace contextRef="#ctx0" brushRef="#br0" timeOffset="95428.92">28115 9736 5922 0,'0'0'1805'0,"0"0"-1340"15,0 0-465-15,-46-8 0 0,30 8 0 16,-1 4 0-16,1 7 0 0,1 4 0 16,5 1 0-16,6 1 0 15,4-1 0-15,4 0 0 0,8-2 0 16,3-2 0-16,6-5 0 0,5-5 0 16,3-2 0-16,4-8 0 0,1-5 0 15,-6-5 0-15,-5-2 0 0,-4-1 0 16,-3-3 0-16,-5-1 0 0,-7 1 0 15,-2 2 0-15,-2 0 0 16,-4 7 0-16,-5 2-293 0,1 8-67 0,0 5-260 16,2 0 223-16,2 4-147 15,4 1-604-15,0-1 111 0,10 8-123 0</inkml:trace>
  <inkml:trace contextRef="#ctx0" brushRef="#br0" timeOffset="95649.87">28313 9775 4149 0,'0'0'1613'16,"-20"40"-492"-16,7-25 188 0,3-7-1309 15,4-3 0-15,2-4 0 0,2-1 0 16,2-5 0-16,12-10 0 0,13-11 0 16,12-6 0-16,8-1 0 15,5 5 0-15,-7 8 0 0,-1 8 0 16,-9 8 0-16,-8 5 0 0,-7 11 0 16,-5 9 0-16,-7 6 0 0,-2 8 0 15,-4 4 0-15,-4 1 0 0,-4-2 0 16,1-1 0-16,-1-3 0 0,-2-4 0 15,4-10 0-15,1-7 0 0,-3-6-6864 16</inkml:trace>
  <inkml:trace contextRef="#ctx0" brushRef="#br0" timeOffset="106868.94">24630 11573 2681 0,'0'0'3205'15,"2"-40"-2248"-15,-10 21 227 0,-5 3-1019 16,-3 3-165-16,-5 4 0 0,-2 4 0 15,-4 4 0-15,-2 5 0 16,5 8 0-16,-1 9 0 0,2 9 0 16,4 8 0-16,3 6 0 0,8 4 0 15,3 2 0-15,5 1 0 0,9-3 0 16,1-3 0-16,9-5 0 0,6-9 0 16,1-9 0-16,10-10 0 0,1-11 0 15,2-7 0-15,0-11-497 0,-10 0-1796 16,-4-7-1457-16</inkml:trace>
  <inkml:trace contextRef="#ctx0" brushRef="#br0" timeOffset="107057.77">24723 11175 6783 0,'0'0'748'0,"-27"64"-476"16,10-19 104-16,1 6-363 0,-3 6-13 15,3 4 0-15,-1 5 0 16,3 4 0-16,3 1 0 0,3-6 0 16,8-3 0-16,4-9 0 0,9-10 0 15,7-10 0-15,5-11-149 0,0-12-2364 16,-2-10-1125-16</inkml:trace>
  <inkml:trace contextRef="#ctx0" brushRef="#br0" timeOffset="107239.95">24991 11342 7591 0,'0'0'272'0,"0"0"57"16,0 0-329-16,0 0 0 16,0 0 0-16,0 0 0 0,0 0 0 15,0 36 0-15,5-17-769 0,-1-4-852 16,0-3-740-16</inkml:trace>
  <inkml:trace contextRef="#ctx0" brushRef="#br0" timeOffset="107377.4">24956 11732 7359 0,'0'0'833'0,"0"0"-833"15,0 0 0-15,0 0 0 0,0 0 0 16,0 0 0-16,0 0 0 0,0 0 0 15,0 0-1077-15,0 0-1548 0</inkml:trace>
  <inkml:trace contextRef="#ctx0" brushRef="#br0" timeOffset="107802.42">25696 11519 4193 0,'0'0'2406'16,"-37"-31"-1534"-16,21 25-151 0,3 6-721 15,-1 10 0-15,-3 10 0 0,1 7 0 16,1 8 0-16,1 6 0 0,5 4 0 15,3 0 0-15,6 0 0 16,2-1 0-16,7-5 0 0,3-7 0 16,9-7 0-16,3-12 0 0,5-11-417 15,-4-2-739-15,-2-12-309 0</inkml:trace>
  <inkml:trace contextRef="#ctx0" brushRef="#br0" timeOffset="108008.53">25878 11212 6963 0,'0'0'808'16,"0"0"-387"-16,-20 57-421 0,7-18 0 15,-1 9 0-15,-3 2 0 0,1 7 0 16,-1 1 0-16,5 3 0 16,1-1 0-16,5-3 0 0,4-5 0 15,4-6 0-15,6-11 0 0,7-7 0 16,4-10-537-16,-3-10-2380 15,3-7-1049-15</inkml:trace>
  <inkml:trace contextRef="#ctx0" brushRef="#br0" timeOffset="108304.42">26068 11504 7039 0,'0'0'976'0,"0"0"-799"0,0 0-177 15,-45-23 0-15,31 27 0 0,-3 5 0 16,0 7 0-16,1 3 0 0,-1 7 0 15,3 4 0-15,4 7 0 0,3 2 0 16,5 4 0-16,4-4 0 16,11-4 0-16,1-6 0 0,9-6 0 15,6-7 0-15,2-6 0 16,2-9 0-16,-2-6 0 0,-6-8 0 16,-5-9 0-16,-5-6 0 0,-5-5 0 15,-6-5 0-15,-2-1 0 0,-2 0 0 16,-4 2 0-16,-4 5 0 0,-2 5 0 15,-3 6 0-15,1 8 0 16,6 4 0-16,2 6 0 0,4 3 0 16,0 0-941-16,0 0-588 0,2 4-2105 0</inkml:trace>
  <inkml:trace contextRef="#ctx0" brushRef="#br0" timeOffset="108695.11">26221 11560 6587 0,'0'0'940'0,"0"0"-284"15,-26 59-647-15,13-21-9 0,1 4 0 16,3-4 0-16,5-1 0 16,2-4 0-16,4-4 0 0,9-3 0 15,1-5 0-15,7-5 0 16,1-5 0-16,5-9 0 0,0-4 0 16,4-11 0-16,-2-8 0 0,0-5 0 15,-7-4 0-15,-3-1 0 0,-5 2 0 16,-3 1 0-16,-3 8 0 0,-4 8 0 15,-2 7 0-15,0 5 0 16,-2 1 0-16,-4 8 0 0,-3 11 0 16,1 5 0-16,2 3 0 0,6-2 0 15,2-7 0-15,6-2 0 0,5-4 0 16,3-4 0-16,3-5 0 0,-1-4 0 16,-3-3 0-16,-3-7 0 0,-2-4 0 15,-1-4 0-15,-5-2 0 0,-2-6 0 16,-2-5 0-16,0-6 0 0,-2-2 0 15,0 5 0-15,0 4 0 16,2 9 0-16,0 6 0 0,2 4 0 16,2 1 0-16,4 2 0 0,3 1 0 15,-1 1 0-15,4 1-317 0,-1 3-655 16,-7 2-993-16,2 0 64 0</inkml:trace>
  <inkml:trace contextRef="#ctx0" brushRef="#br0" timeOffset="108939.57">26600 11568 5198 0,'0'0'2013'0,"-15"45"-1173"15,9-17-699-15,2 3-141 16,0 2 0-16,0-1 0 0,2-1 0 16,2-5 0-16,2-5 0 0,2-6 0 15,2-5 0-15,-2-4 0 0,2-6 0 16,3 0 0-16,1-14 0 0,9-11 0 16,-3-12 0-16,1-6 0 0,-1-4 0 15,-3 4 0-15,1 2 0 0,0 10 0 16,-1 9 0-16,-7 11 0 0,-2 8 0 15,-2 3 0-15,0 11 0 0,-2 14 0 16,0 10 0-16,0 5 0 16,0 0 0-16,0-4 0 0,4-4 0 15,3-5 0-15,3-2 0 16,0-11-25-16,3-5-4325 0</inkml:trace>
  <inkml:trace contextRef="#ctx0" brushRef="#br0" timeOffset="109443.32">27119 11450 1272 0,'0'0'880'0,"0"0"1414"0,0 0-414 0,0 0-811 0,0 0-272 0,0 0-797 0,0 0 0 16,-38-36 0-16,14 29 0 0,1 4 0 15,2 3 0-15,5 0 0 16,1 8 0-16,-1 4 0 0,3 6 0 16,3 4 0-16,4 2 0 0,6 3 0 15,4-2 0-15,10-1 0 0,9-4 0 16,8-1 0-16,6-5 0 0,5-2 0 16,-3-1 0-16,-4-3 0 0,-10 2 0 15,-9 1 0-15,-9 2 0 0,-7 3 0 16,-9 1 0-16,-7 2 0 0,-5 0 0 15,-4-3 0-15,0 0 0 16,-1-4 0-16,-1-2 0 0,-2-2 0 16,2-5 0-16,0-3 0 0,6-6 0 15,7-6 0-15,6-10 0 16,8-8-729-16,4 1-1552 0,4-8 12 0</inkml:trace>
  <inkml:trace contextRef="#ctx0" brushRef="#br0" timeOffset="109643.64">27404 10882 2693 0,'0'0'2353'0,"0"0"-800"15,0 0-825-15,-11 40-4 0,-5 0-583 16,-7 14-141-16,0 12 0 0,1 5 0 16,1-1 0-16,7 4 0 0,-1 2 0 15,3 4 0-15,1-2 0 0,5-6 0 16,0-7 0-16,2-7 0 0,0-9 0 15,4-7 0-15,0-11 0 16,0-12-2394-16,0-10-927 0</inkml:trace>
  <inkml:trace contextRef="#ctx0" brushRef="#br0" timeOffset="109821.53">27048 11521 6759 0,'0'0'1116'16,"0"0"-799"-16,29-35-317 0,-10 21 0 15,1 3 0-15,-1 0 0 16,4 4 0-16,0 1 0 0,-1 2 0 16,3 1 0-16,-4 2 0 0,2 0 0 15,-3 1 0-15,1 2-965 0,-7 1-1684 16,1 3-1737-16</inkml:trace>
  <inkml:trace contextRef="#ctx0" brushRef="#br0" timeOffset="110006.09">27402 11772 6002 0,'0'0'1597'0,"0"0"-1004"0,0 0-593 16,0 0 0-16,0 0 0 0,-21-41 0 15,17 14 0-15,2-5 0 0,2 1 0 16,4 6 0-16,2 5 0 16,2 5 0-16,3 4 0 0,-1 2 0 15,0 2 0-15,-1 2 0 0,-3 2 0 16,0 1 0-16,-2 0-197 0,2 0-1720 15,1 0-1188-15</inkml:trace>
  <inkml:trace contextRef="#ctx0" brushRef="#br0" timeOffset="110881.25">27553 11647 6322 0,'0'0'989'16,"33"3"-141"-16,-11-12-815 0,-3-4-33 15,-2-2 0-15,-3-3 0 0,-6-2 0 16,-1-2 0-16,-7-2 0 0,0 3 0 15,-5 4 0-15,-5 6 0 0,0 7 0 16,-5 6 0-16,-3 9 0 16,-3 11 0-16,-4 6 0 0,0 6 0 15,1 4 0-15,5 1 0 0,9 0 0 16,10-5 0-16,8-4 0 16,13-8 0-16,10-8-157 0,6-8-255 15,2-6-16-15,2-8-277 0,-5-8 165 16,-3-5 132-16,-9-3 228 0,-5-2 180 15,-7-2 124-15,-3 2 472 16,-7 1-63-16,-2 5-45 0,0 6 388 16,-4 7-663-16,0 4-213 0,-1 3 0 15,1 0 0-15,-4 9 0 0,0 9 0 16,1 5 0-16,3 3 0 0,2 0 0 16,2-2 0-16,0-2 0 0,4 1 0 15,3-6 0-15,-3-4 0 0,4-6 0 16,-4-2 0-16,0-3 0 0,3-1 0 15,-1-1 0-15,4-3 0 16,-2-7 0-16,5-7 0 0,-3-2 0 16,2 0 0-16,1 4 0 0,-3 3 0 15,1 1 0-15,-3 7 0 0,-2 0 0 16,-2 4 0-16,0 0 0 16,-2 0 0-16,2 0 0 0,-1 1 0 15,1 4 0-15,-4 2-185 0,2 1-151 16,-2 2-12-16,0-2-120 0,0-2 163 15,0 0 17-15,4-1 96 16,2-3 176-16,0-2 16 0,3 0 20 16,1-3-12-16,0-5-8 0,3-2 0 15,-1-2-8-15,-2-3 8 0,-3 1 88 16,-3 1 96-16,-2 4 105 0,0 0 355 16,0 5-232-16,-2 3-88 0,0 1-147 15,0 2-177-15,-2 9 0 0,-2 5 0 16,0 3 0-16,-1 4 0 0,3-6 0 15,2-2 0-15,0-2 0 0,4-6 0 16,-1 0-121-16,-1-6 45 16,0-1 36-16,2-1 40 0,2-7 32 15,4-7 120-15,3-7-112 0,-3-1-27 16,0 0-13-16,1 0 0 16,-1 3 0-16,-2 3 0 0,5 3 0 15,-3 1 0-15,-2 6 0 0,1 3 0 16,-5 2 0-16,2 2 0 0,4 3 0 15,5 3 0-15,1 0 0 16,1 1 0-16,-5-3 0 0,-6 0 0 16,-1-3 0-16,-5-1 0 0,0 0 0 15,0 1 0-15,0 3 0 0,0 4 0 16,-7 11 0-16,3 13 0 0,4 7 0 16,4 2 0-16,9-3 0 0,10-8 0 15,5-1 0-15,6-4 0 0,3-3 0 16,-4-7 0-16,-6-2 0 0,-9-5-1073 15,-11-5-1809-15</inkml:trace>
  <inkml:trace contextRef="#ctx0" brushRef="#br0" timeOffset="111568.31">24287 12912 2617 0,'0'0'2037'0,"0"0"-1013"0,16-40-260 0,-12 36 233 16,-4 2-477-16,0 1-287 15,0 1-233-15,0 4 0 0,-2 14 0 16,-2 12 0-16,2 10 0 0,0 9 0 16,2 2 0-16,2-1 0 15,4 0 0-15,5-1 0 0,-1-4 0 16,2-7 0-16,7-8 0 0,-1-10 0 16,5-12 0-16,4-8 0 0,0-13 0 15,2-12 0-15,0-9 0 0,-4-8 0 16,-1-4 0-16,-5-1 0 15,4 0 0-15,-11 0 0 0,-4 3 0 16,-5 0 0-16,-3 3 0 0,-5 5 0 16,1 6 0-16,0 9 0 0,4 8 0 15,0 6 0-15,6 2 0 0,7 2-1577 16,-3-1-204-16,2 2-572 0</inkml:trace>
  <inkml:trace contextRef="#ctx0" brushRef="#br0" timeOffset="111712.51">24938 12714 7047 0,'0'0'1100'0,"0"0"-1055"15,0 0-45-15,0 0 0 16,0 0 0-16,0 0 0 0,0 0 0 16,0 0 0-16,0 0-2010 0,10 17-1111 0</inkml:trace>
  <inkml:trace contextRef="#ctx0" brushRef="#br0" timeOffset="111855.83">24948 13105 6655 0,'0'0'604'0,"0"0"-512"0,0 0-92 16,0 0-236-16,0 0-240 0,0 0-1605 0</inkml:trace>
  <inkml:trace contextRef="#ctx0" brushRef="#br0" timeOffset="112371.41">25407 12875 1392 0,'0'0'2929'0,"0"0"-2052"15,0 0 455-15,0 0-643 16,0 0-137-16,0 0-131 0,-4 49-421 16,-6 1 0-16,1 8 0 0,3 0 0 15,6-4 0-15,2-2 0 16,6-5 0-16,7-7 0 0,1-9 0 15,7-11 0-15,6-10 0 0,2-11 0 16,2-13 0-16,-2-12 0 0,-4-9 0 16,-4-7 0-16,-3-3 0 0,-3-2 0 15,-5 0 0-15,-1 1 0 0,-7 0 0 16,0 1 0-16,-4 2 0 0,0 5 0 16,-2 9 0-16,0 7 0 0,0 12 0 15,2 6-401-15,0 4-115 0,2 8-733 16,0 10 197-16,0 1 223 15,2 4-991-15</inkml:trace>
  <inkml:trace contextRef="#ctx0" brushRef="#br0" timeOffset="112762.28">25705 13894 6502 0,'0'0'757'0,"0"0"-53"0,-11-34-475 15,9 4-229-15,2-11 0 0,0-9 0 16,0-8 0-16,0-9 0 0,0-8 0 16,2-6 0-16,5-1 0 0,3 0 0 15,8 6 0-15,5 9 0 16,8 10 0-16,2 10 0 0,-2 9 0 15,0 12 0-15,-2 7 0 0,-4 6 0 16,-2 6 0-16,-3 6 0 0,-5 1 0 16,1 0 0-16,1 6 0 15,-3 3 0-15,-1 4 0 0,-5 5 0 16,-6 2 0-16,-4 5 0 0,-8 3 0 16,-9 2 0-16,-1 1 0 0,-3-3 0 15,-4-2 0-15,4-5 0 0,0-5 0 16,3-6 0-16,5-6 0 15,3-4-309-15,4-3-579 0,3-4-1473 16,5-4-36-16</inkml:trace>
  <inkml:trace contextRef="#ctx0" brushRef="#br0" timeOffset="113268.44">26391 12947 7099 0,'0'0'548'0,"-33"-37"-148"0,12 21-255 0,1 3-145 0,-3 4 0 0,-2 5 0 16,2 4 0-16,-2 4 0 0,3 6 0 15,1 7 0-15,2 2 0 0,7 1 0 16,4-1 0-16,8-1 0 15,6-2 0-15,10 2 0 0,9 0 0 16,6 0 0-16,9-1 0 0,1 2 0 16,2-1 0-16,-1 1 0 15,-7 0 0-15,-8-2 0 0,-7 0 0 16,-11 0 0-16,-9 0 0 0,-9 1 0 16,-9-2 0-16,-9-1 0 0,-6-4 0 15,-6-2 0-15,-1-7 0 16,5-2 0-16,4-7 0 0,4-4 0 15,7-3 0-15,3-5-433 0,9 2-1528 16,2-3-396-16</inkml:trace>
  <inkml:trace contextRef="#ctx0" brushRef="#br0" timeOffset="113652.24">26606 12415 3529 0,'0'0'1989'0,"0"0"-772"0,0 0-425 0,0 0-152 0,0 0-615 0,0 0-25 0,0 0 0 0,0 0 0 16,0 0 0-16,-19 71 0 0,23-17 0 16,7 5 0-16,-3 3 0 0,2 3 0 15,-3 5 0-15,-1-3 0 0,-4 1 0 16,-2-4 0-16,-8-5 0 15,-1-5 0-15,-3-5 0 0,2-7 0 16,-3-11-565-16,3-13-1124 0,2-9-492 0</inkml:trace>
  <inkml:trace contextRef="#ctx0" brushRef="#br0" timeOffset="113805.82">26354 12974 6506 0,'0'0'397'0,"0"0"-125"0,49-48 632 15,-16 35-791-15,3 4-113 0,-5 0 0 16,-3 5 0-16,-1 0 0 0,-4 4 0 16,0 0 0-16,0 0 0 0,-3 5-21 15,1 1-1015-15,-7-3-337 0,1 4-3141 0</inkml:trace>
  <inkml:trace contextRef="#ctx0" brushRef="#br0" timeOffset="114006.51">26744 13187 6014 0,'0'0'969'0,"0"0"-201"16,0 0-327-16,0 0-441 0,0 0 0 16,0 0 0-16,0 0 0 15,0 0 0-15,0 0 0 0,-31-53 0 16,33 17 0-16,9-1 0 0,5 6 0 16,3 3 0-16,0 2 0 0,1 5 0 15,-3 4 0-15,-5 2 0 0,1 4 0 16,-5 2 0-16,-2 3 0 15,-2 2-813-15,-2 3-312 0,4-1-1520 0</inkml:trace>
  <inkml:trace contextRef="#ctx0" brushRef="#br0" timeOffset="114266.99">26935 13034 5706 0,'0'0'1169'16,"33"24"-553"-16,-11-16 85 0,-3-6-701 15,2-2 0-15,-3-3 0 16,-1-6 0-16,-3-2 0 0,-3-4 0 15,-7-1 0-15,-2-2 0 0,-2-1 0 16,-6-1 0-16,-5 0 0 0,-1 1 0 16,-5 5 0-16,1 5 0 0,-1 9 0 15,-1 5 0-15,-3 10 0 16,-2 7 0-16,1 5 0 0,-1 5 0 16,4 4 0-16,3 3 0 0,7 1 0 15,9-1 0-15,11-2-113 0,11-6-643 16,16-8 248-16,9-9-13 15,9-7 201-15,4-7 56 0,0-10 40 16,-15 1-552-16,-5-6-637 0</inkml:trace>
  <inkml:trace contextRef="#ctx0" brushRef="#br0" timeOffset="114575">27329 13034 3453 0,'0'0'1781'0,"-24"-47"-677"0,9 29 173 16,3 7-700-16,1 9-577 0,3 2 0 15,-2 7 0-15,-3 6 0 16,1 7 0-16,0 3 0 0,-1 4 0 15,3 0 0-15,4-2 0 0,4 0 0 16,2-5 0-16,4-3 0 0,4-4 0 16,2-5 0-16,3-4 0 15,1-4 0-15,-1-3 0 0,-1-6 0 16,0-3 0-16,-1-1 0 0,-1 0 0 16,-2-1 0-16,1 0 0 0,-3-1 0 15,2 0 0-15,-2 3 0 16,-4 5 0-16,0 6 0 0,0 4 0 15,-2 10 0-15,3 7 0 0,-3 5 0 16,0 1 0-16,4-2 0 0,0-5 0 16,2-4 0-16,4-3 0 0,1-6-661 15,3-4 121-15,1-3-29 0,-1-8-987 16,-4 1-113-16,-1-4-1264 0</inkml:trace>
  <inkml:trace contextRef="#ctx0" brushRef="#br0" timeOffset="114991.5">27497 13043 5038 0,'0'0'1300'16,"0"0"-359"-16,0 0-453 0,0 48-280 16,-4-30-4-16,0-1-191 15,2-1-13-15,-3-3 0 0,3-4 0 16,2-4 0-16,0-1 0 0,2-1 0 16,3 0 0-16,-1-3 0 0,2-2 0 15,2-9 0-15,5-7 0 16,-1-2 0-16,2-3 0 0,-1 2 0 15,1 3 0-15,-1 4 0 0,-5 3 0 16,-2 6 0-16,-2 3 0 0,-2 2 0 16,2 2 0-16,1 6 0 0,-1 5 0 15,0 2 0-15,-2 0 0 0,0-4 0 16,0-2 0-16,-2-5 0 0,2 0 0 16,0-1 0-16,0 0 0 0,-2-2 0 15,2-1 0-15,2-7 0 16,3-5 0-16,1-6 0 0,6-3 0 15,3-2 0-15,6 4 0 0,1 0 0 16,1 3 0-16,0 4 0 0,-2 3 0 16,-5 5 0-16,-1 4 0 15,-5 0 0-15,1 8 0 0,-5 5 0 16,2 5 0-16,-1 3 0 0,-1 4 0 16,-2 0 0-16,-2-1 0 0,-2-5 0 15,0-2 0-15,-2-4 0 0,0-2 0 16,0-2 0-16,0-3-1966 15,-4-2-4224-15</inkml:trace>
  <inkml:trace contextRef="#ctx0" brushRef="#br1" timeOffset="152964.63">31805 1762 2865 0,'0'0'2077'0,"0"0"-1117"15,14-35-368-15,-12 31-43 0,0 3 303 16,-2-1-564-16,0 2-279 0,0-1-9 16,0 1 0-16,0 2 0 0,0 11 0 15,2 13 0-15,-2 11 0 0,0 12 0 16,-2 8 0-16,-2 5 0 0,-4 8 0 15,-4 7 0-15,-3 6 0 0,-4 7 0 16,-1 5 0-16,-7 1 0 16,-4 0 0-16,-4 1 0 0,-7 0 0 15,-1 0 0-15,-7 2 0 0,-3-2 0 16,-7-3 0-16,-6-5 0 16,-5-3 0-16,-5-4 0 0,-3-2 0 15,-3-4 0-15,-5-7 0 0,-8-6 0 16,-9-11 0-16,-7-8 0 0,-11-8 0 15,0-9 0-15,4-6 0 16,6-11 0-16,15-9 0 0,14-5 0 16,11-13 0-16,12-3 0 0,15-5 0 15,10 1 0-15,12-1 0 0,17 1 0 16,6-1 0-16,10-2 0 0,11-3 0 16,10 1 0-16,6 0 0 0,8 1 0 15,3 2 0-15,1 0 0 0,5 1 0 16,0 0 0-16,0 1 0 0,-9 2 0 15,-3 3 0-15,-11 1 0 16,-9 6 0-16,-7 3 0 0,-7 4 0 16,-4 4 0-16,-4 1 0 0,-8 2 0 15,-7 10 0-15,-9 2 0 0,-3 9 0 16,-4 2 0-16,2 3 0 16,0 3 0-16,-4 2 0 0,-9 2 0 15,-7 3 0-15,-7 0 0 0,-2-3 0 16,-4-2 0-16,0-5 0 0,2-3 0 15,6-3 0-15,9-4 0 16,12-3 0-16,12-2 0 0,13 0 0 16,10 2 0-16,12 0 0 0,15 6 0 15,15 2 0-15,14 5 0 0,16 1 0 16,9 5 0-16,10 0 0 0,6-2 0 16,-23-8-997-16,-1-3-740 0</inkml:trace>
  <inkml:trace contextRef="#ctx0" brushRef="#br1" timeOffset="154366.41">32311 6185 4181 0,'0'0'1769'0,"0"0"-1737"16,0 0-24-16,-25-49 408 0,-2 20-223 15,-12-3-77-15,-8-7-32 16,-9-3-84-16,-4-3-36 0,-6-7-68 15,-5 2 60-15,-3-1 44 0,-4 4 0 16,-5 1 12-16,-6 4-12 0,-2 4 0 16,-4 0-12-16,-6 5 12 0,-3 2 0 15,-9 5-20-15,-3 2-41 0,-6 4-111 16,-4 0 76-16,0 2-52 0,-3 2-176 16,3 5 184-16,9 6 140 0,7 5 20 15,13 5 224-15,10 8 76 16,8 5-112-16,3 0-208 0,4 3 0 15,8-1-28-15,10 0 28 0,8 1 64 16,11-2 189-16,6-3-225 16,9-4-24-16,5-4-4 0,9-3-12 15,4-4-28-15,2-1-92 0,10-2-141 16,9-8 225-16,10-5-56 0,8-6-176 16,4-2 36-16,1-3 100 0,-1 1 132 15,2-5 12-15,7-2 4 16,4 2 4-16,2 1-8 0,4 2 200 0,2 4 44 15,-3 2 28-15,-3 1 101 16,-2 1-341-16,-9 1-20 0,-5 1 24 16,-7 2-36-16,-4 1 180 0,-11 3 200 15,-3 3-276-15,-7 3-56 0,-6 1-12 16,-2 2-36-16,-10 2-4 0,-19 0-312 16,-12 7 92-16,-17 5 156 0,-15 2 56 15,-5 4 20-15,-11 2-8 16,-4 5 40-16,-4 2 52 0,0 5 56 15,10 3 196-15,10 1-136 0,13 3 0 16,19-1 24-16,12-2-172 0,18-2 9 16,19 0-69-16,17 0 0 15,20 4 0-15,23 1 0 0,21 3 0 16,19 1 0-16,9 4 0 0,5 0 0 16,-2-2 0-16,-15-3 0 0,-16-6-329 15,-19-7-207-15,-25-10-285 16,-16-7-203-16,-17-5-341 0</inkml:trace>
  <inkml:trace contextRef="#ctx0" brushRef="#br1" timeOffset="164386.18">30992 6422 1936 0,'0'0'40'15,"0"0"76"-15,0 0 1741 0,0 0-1276 16,0 0 175-16,0 0-224 0,0 0-108 15,46-11 57-15,-32 14-233 0,1 0-4 16,-5 2 192-16,-4 2-268 0,-2 1-84 16,-4 4-32-16,-4 2-36 15,-8-1 8-15,-5-2 40 0,-1-2-60 16,-3-1 4-16,-2-4-4 0,3-2-4 16,1-1-12-16,7-1-12 0,1-1-36 15,9-3 48-15,2-2-28 16,0-3-60-16,9-4 8 0,3 0-168 15,2 1-84-15,3 2-92 0,-9 6-1181 16,0-1-516-16</inkml:trace>
  <inkml:trace contextRef="#ctx0" brushRef="#br1" timeOffset="164904.4">31013 6517 4862 0,'0'0'408'0,"17"-39"680"0,-9 22-503 15,2 2-193-15,0 5-12 0,3 3-276 16,1 3-4-16,1 6-44 0,8 8-48 16,3 10-8-16,10 9 28 0,9 6-8 15,3 5 16-15,3 1-12 16,5-1-16-16,0 1-8 0,6-3 0 15,0-2 0-15,-6-3-8 0,-5-4-60 16,-11-6-428-16,-15-8-372 0,-11-8-2366 0</inkml:trace>
  <inkml:trace contextRef="#ctx0" brushRef="#br1" timeOffset="165465.46">32007 7010 5618 0,'0'0'716'0,"0"0"-379"0,11-39 387 0,-11 30-328 16,-2 4-144-16,-5 2-103 0,-1 2-149 15,-8 2 0-15,-7 10 0 0,-4 10 0 16,0 8 0-16,2 4 0 0,3 1 0 16,3 2 0-16,9-4 0 15,1-4 0-15,9-3 0 0,7-6 0 16,5-5 0-16,7-3 0 0,3-6 0 15,1-4 0-15,2-2 0 0,-5-10 0 16,-1-1 0-16,-2-3 0 0,-5-3 0 16,-4-1 0-16,-2-4 0 0,-3 1 0 15,-3-3 0-15,0 1 0 0,-3 3 0 16,3 3-473-16,3 5-235 0,3 2-1073 16,-2 4-108-16</inkml:trace>
  <inkml:trace contextRef="#ctx0" brushRef="#br1" timeOffset="165748.25">32138 7067 6550 0,'0'0'869'0,"0"0"-165"0,0 0-635 16,0 0-69-16,-40 47 0 0,32-23 0 15,6 1 0-15,2-1 0 16,4-3 0-16,8-1 0 0,3-3 0 15,6-2 0-15,-1-1 0 0,1-3 0 16,4-4 0-16,-3-6 0 0,-1-2 0 16,0-5 0-16,-3-7 0 0,-1-4 0 15,-5 0 0-15,1-7 0 16,-7-1 0-16,-4-1 0 0,-2-6 0 16,0-1 0-16,-8-2 0 0,-1 5 0 15,-1 3 0-15,4 10-897 0,0 6-12 16,6 4-931-16,0 5 91 0,6-2-192 0</inkml:trace>
  <inkml:trace contextRef="#ctx0" brushRef="#br1" timeOffset="166332.07">32551 6683 6034 0,'0'0'601'0,"0"0"67"0,0 0-168 0,0 0-111 0,-19 41-389 0,5-3 0 16,-3 10 0-16,5 3 0 0,2 2 0 15,3 0 0-15,1 2 0 16,2 1 0-16,-4-3 0 0,0-6 0 16,-1-3 0-16,-1-6 0 0,0-6 0 15,1-5 0-15,1-7 0 0,0-3-97 16,2-8-755-16,-1-4-1153 0,3-4-124 0</inkml:trace>
  <inkml:trace contextRef="#ctx0" brushRef="#br1" timeOffset="166728.48">32346 6888 6102 0,'0'0'485'0,"0"0"-101"0,50 22 452 0,-17-13-580 16,2-1-127-16,0-3-129 0,0-2 0 0,1 1-21 0,-1-2-311 16,-2-2-152-16,-4 0-244 15,-11 0-1694-15,-3-1-1355 0</inkml:trace>
  <inkml:trace contextRef="#ctx0" brushRef="#br1" timeOffset="166927.82">32795 6778 4273 0,'0'0'2109'0,"0"0"-1180"0,0 0-509 16,0 0-156-16,0 0-67 0,-2 48-197 15,-4-15 0-15,-5 4 0 16,1 3 0-16,-2 3 0 0,-5 2 0 15,-2 6 0-15,-1-1 0 0,-1-1 0 16,2-2 0-16,1-8 0 0,5-4 0 16,5-6 0-16,6-8-381 0,2-6-992 15,0-7-43-15,0-6-477 0</inkml:trace>
  <inkml:trace contextRef="#ctx0" brushRef="#br1" timeOffset="167211.12">32764 7214 6839 0,'0'0'784'16,"0"0"-272"-16,0 0-455 0,0 0-57 15,41-29 0-15,-22 16 0 0,-3-2 0 16,1-2 0-16,-5 2 0 0,-1-4 0 16,-3 2 0-16,-6 0 0 0,-2 2 0 15,-6 7 0-15,-7 4 0 16,-5 6 0-16,-5 9 0 0,-6 11 0 15,0 4 0-15,2 6 0 0,5 1 0 16,7-1 0-16,7 0 0 0,8 0 0 16,8-5 0-16,7-2 0 0,5-3 0 15,5-3 0-15,6-4-169 0,2-7-995 16,2-4 15-16,-10-3-127 16,0-4-2078-16</inkml:trace>
  <inkml:trace contextRef="#ctx0" brushRef="#br1" timeOffset="167404.07">33192 6880 5398 0,'0'0'1016'15,"0"0"-491"-15,0 0 243 0,0 0-392 16,-17 58-267-16,3-26-109 0,-7 4 0 16,0 5 0-16,-3 5 0 0,-1 0 0 15,-2 1 0-15,-2 0 0 16,2-2 0-16,-2 0 0 0,4-1 0 15,3-3 0-15,1-2-505 0,6-8-1560 16,3-7-520-16</inkml:trace>
  <inkml:trace contextRef="#ctx0" brushRef="#br1" timeOffset="167538.29">32915 7202 7239 0,'0'0'264'16,"62"18"425"-16,-19-7-689 0,-4 1 0 15,7-1 0-15,1 2 0 0,1-6 0 16,2 0 0-16,-15-3-1169 16,-2-3-760-16</inkml:trace>
  <inkml:trace contextRef="#ctx0" brushRef="#br1" timeOffset="168238.56">24214 4766 6310 0,'0'0'577'0,"0"0"259"15,37-6-408-15,-32 6-387 0,-3 2-41 16,-2 3 0-16,4 1 0 0,-2 1 0 16,-2 2 0-16,-8 1 0 0,-3 2 0 15,-3 0 0-15,3-4 0 0,1-2 0 16,6-4 0-16,2-2 0 0,-2 0 0 16,0-1 0-16,2-5 0 0,0-3 0 15,2-11 0-15,2 1-793 16,4-5-3413-16</inkml:trace>
  <inkml:trace contextRef="#ctx0" brushRef="#br1" timeOffset="168776.76">23871 3538 2921 0,'0'0'1513'0,"-6"44"-153"0,2-12-575 0,4 2-77 0,-2 0 197 15,0 1-905-15,2-1 0 0,-2-3 0 16,0-2 0-16,2-2 0 15,-5-3 0-15,3-2 0 0,-2-6 0 16,-2-4 0-16,2-4-997 0,-2-5-660 0</inkml:trace>
  <inkml:trace contextRef="#ctx0" brushRef="#br1" timeOffset="168952.27">23704 3210 6755 0,'0'0'240'0,"47"11"228"0,-16-8 92 15,-6-3-520-15,0 0-40 0,0 0-432 16,-3-3-292-16,-1-1-325 0,-2-2-2388 0</inkml:trace>
  <inkml:trace contextRef="#ctx0" brushRef="#br1" timeOffset="169279.22">23943 3770 6406 0,'0'0'917'0,"-12"40"-173"0,10-23-619 16,2-6-125-16,0-6 0 15,0-2 0-15,2-3 0 0,4-4 0 16,5-11 0-16,7-10 0 0,-1-9 0 16,1-8 0-16,1 0 0 0,-3 3 0 15,-3 4 0-15,-3 7 0 0,-6 10 0 16,3 10 0-16,-5 5 0 0,-2 6 0 16,-2 12 0-16,-5 14 0 0,7 6 0 15,-4 5 0-15,4-2 0 0,4-6 0 16,7-4 0-16,7-5 0 15,3-5-401-15,-2-7-996 0,-1-6-688 0</inkml:trace>
  <inkml:trace contextRef="#ctx0" brushRef="#br1" timeOffset="169458.21">24340 3155 6599 0,'0'0'192'16,"0"0"192"-16,25 43 352 15,-25-16-455-15,-6 5-281 0,-4 9 0 16,-1 3 0-16,-1 3 0 0,6 2 0 16,-1 2 0-16,1 3 0 0,2-1 0 15,2 0 0-15,0-5 0 0,0-3 0 16,0-6 0-16,2-6-321 0,-2-9-2620 16,2-9-921-16</inkml:trace>
  <inkml:trace contextRef="#ctx0" brushRef="#br1" timeOffset="169701.08">24371 3812 7311 0,'0'0'828'0,"35"-41"-775"15,-14 7-53-15,-2-6 0 0,-5-8 0 16,-1 1 0-16,-3 3 0 16,-2 10 0-16,-2 12 0 0,-3 8 0 15,-3 9 0-15,0 5 0 0,-5 2 0 16,-9 13 0-16,-9 16 0 0,-4 9 0 15,-4 7 0-15,6 2 0 16,11-5 0-16,8-2 0 0,6-2 0 16,12-6 0-16,11-4 0 0,6-6 0 15,4-5 0-15,6-7 0 0,1-7-105 16,-7-6-919-16,-9-6-273 0,-3-7-2605 0</inkml:trace>
  <inkml:trace contextRef="#ctx0" brushRef="#br1" timeOffset="169979.1">24733 2989 6735 0,'0'0'364'15,"0"0"232"-15,19 52-99 16,-15-10-497-16,-4 5 0 0,-2 2 0 16,-2 4 0-16,0 4 0 0,1 1 0 15,3 0 0-15,5-2 0 0,-1-3 0 16,-2-1 0-16,-4-2 0 0,-7-5 0 16,-1-4 0-16,-4-7-457 0,3-12-2048 15,1-10-653-15</inkml:trace>
  <inkml:trace contextRef="#ctx0" brushRef="#br1" timeOffset="170093.4">24609 3500 7055 0,'0'0'1128'0,"64"-34"-1119"0,-8 18-9 15,12 9 0-15,7 3 0 0,5 3 0 16,-1 1 0-16,-5-1 0 16,-8-4 0-16,-16 1-1473 0,-13-8-3522 0</inkml:trace>
  <inkml:trace contextRef="#ctx0" brushRef="#br1" timeOffset="181602.3">24113 14564 1804 0,'0'0'2862'16,"0"0"-1890"-16,0 0-224 0,0 0 429 16,0 0-601-16,0 0-523 0,0 0-53 15,0 0 0-15,0 0 0 0,14-27 0 16,-14 20 0-16,-4 0 0 0,-4-2 0 16,-6 0 0-16,-13 2 0 0,0 0 0 15,-8 2 0-15,-3 3 0 0,1 1 0 16,4 1 0-16,0 4 0 15,4 6 0-15,2 3 0 0,5 0 0 16,5 3 0-16,3 2 0 0,-1 0 0 16,9 2 0-16,2-1 0 0,4 0 0 15,6 0 0-15,4-1 0 16,9 1 0-16,-1 1 0 0,1 0 0 16,-7 5 0-16,1 1 0 0,-9 5 0 15,-4 2 0-15,-10 4 0 16,-7 2 0-16,-4 0 0 0,1 3 0 15,-1-4 0-15,5-3 0 0,5-3 0 16,7-5 0-16,4-3 0 0,8-5 0 16,7-2 0-16,6-6 0 0,7-5 0 15,3-3 0-15,9-3 0 0,-1-6 0 16,-2-5 0-16,0-2 0 0,1-3 0 16,-7-1-297-16,-11 3-1039 0,-3-2-2002 15</inkml:trace>
  <inkml:trace contextRef="#ctx0" brushRef="#br1" timeOffset="181791.08">23793 14880 7259 0,'0'0'656'0,"0"0"-379"0,37 18-277 15,-10-14 0-15,2 0 0 0,2-4 0 16,4 0 0-16,2-4 0 0,0-2 0 16,-2-1 0-16,-10 0-817 0,-6-2-4486 0</inkml:trace>
  <inkml:trace contextRef="#ctx0" brushRef="#br1" timeOffset="182293.06">24268 14805 2429 0,'0'0'3845'16,"0"0"-2464"-16,0 0-844 0,0 0-537 15,0 0 0-15,0 0 0 0,0 36 0 16,4-6 0-16,-4 7 0 0,2 1 0 16,0-5 0-16,0-1 0 0,2-4 0 15,5-5 0-15,-3-3 0 16,2-4 0-16,0-7 0 0,-3-2 0 16,1-3 0-16,2-3 0 0,4-2 0 15,5-11 0-15,4-7 0 16,1-9 0-16,-1-6 0 0,-2 0 0 15,-3-4 0-15,-3 1 0 0,-1 4 0 16,-6 7 0-16,0 8 0 0,-3 8-753 16,-3 5-488-16,0 0-323 0</inkml:trace>
  <inkml:trace contextRef="#ctx0" brushRef="#br1" timeOffset="182811.37">24541 15015 5374 0,'0'0'1068'0,"33"-10"-223"16,-12-5 60-16,-3-6-905 0,-1-3 0 15,-5-1 0-15,-4-1 0 16,-3 0 0-16,-5 1 0 0,0 0 0 16,-9 2 0-16,3 6 0 0,-4 5 0 15,1 7 0-15,-1 5 0 16,2 7 0-16,-5 9 0 0,1 9 0 15,2 3 0-15,1 4 0 0,3 1 0 16,4-2 0-16,2-3 0 0,11-4 0 16,3-5 0-16,7-6 0 0,6-5 0 15,1-3 0-15,3-5 0 0,0-3 0 16,-2-4 0-16,-4-4-93 0,-2-1-803 16,-4-2 292-16,-3-3 43 0,-3 4-123 15,-5 4 476-15,-4 4 208 16,-2 5 64-16,-2 1 224 0,0 9-88 15,0 9 196-15,0 3-180 0,-2 3 29 16,0-2 191-16,0-5-264 0,0-2-16 16,2-5 104-16,0-5-168 0,0-3 4 15,0-3 56-15,0 0-76 16,2-2 24-16,4-10-3 0,2-12-97 16,3-6 0-16,3-4 0 0,-2-1 0 15,5 1 0-15,0 6 0 16,-3 7 0-16,-6 8 0 0,-6 8 0 15,5 4 0-15,-3 2 0 0,2 12 0 16,-2 12 0-16,2 9 0 0,-2 5 0 16,-2 3 0-16,3-8 0 0,3-4 0 15,2-5 0-15,3-10-549 0,-1-7-3533 0</inkml:trace>
  <inkml:trace contextRef="#ctx0" brushRef="#br1" timeOffset="183484.15">25523 14844 5850 0,'0'0'388'0,"0"0"649"0,0 0-609 0,-4 38-212 0,2-12 16 16,2 4-191-16,-3-1-41 15,3-3 0-15,-2-1 0 0,0-2 0 16,2-3 0-16,-4-6 0 0,2-3 0 16,2-6 0-16,0-4 0 0,0-1 0 15,2-8 0-15,9-10 0 16,3-12 0-16,5-9 0 0,3-5 0 16,1 3 0-16,-2 6 0 0,-3 9 0 15,-5 10 0-15,-5 9 0 16,-6 4 0-16,0 3 0 0,-2 4 0 15,2 5 0-15,-2 8 0 0,0 4 0 16,0 3 0-16,-2-3 0 0,2-2 0 16,2-5 0-16,0-2 0 0,0-6 0 15,3-1 0-15,-1-4 0 0,0-1 0 16,2-1 0-16,4-10 0 0,3-8 0 16,1-6 0-16,1-2 0 0,1 0 0 15,-1 3 0-15,3 0 0 0,-5 8 0 16,-3 5 0-16,-4 5 0 15,-4 6 0-15,2 0 0 0,3 10 0 16,-3 6 0-16,0 7 0 0,-2 3 0 16,0 2 0-16,-2-2 0 0,2 1 0 15,4-4 0-15,3-3 0 16,3-2 0-16,2-5 0 0,3 0 0 16,4-7-233-16,-5-1-2388 0,1-5-841 0</inkml:trace>
  <inkml:trace contextRef="#ctx0" brushRef="#br1" timeOffset="183784.97">26124 14836 4770 0,'0'0'864'0,"-2"-46"325"0,-4 27-385 0,0 5-268 0,-5 6-507 15,1 2-29-15,-2 5 0 0,-3 5 0 16,-1 9 0-16,-5 8 0 15,2 7 0-15,1 7 0 0,3 2 0 16,7 1 0-16,6-2 0 0,4-2 0 16,13-6 0-16,5-7 0 0,7-6 0 15,4-8 0-15,0-6 0 16,-2-3 0-16,-6-8 0 0,-9-2 0 16,-5-7 0-16,-7-2 0 0,-2-5 0 15,-7-3 0-15,-3 0 0 16,0-1 0-16,-3-1 0 0,-1 5 0 15,1 3 0-15,3 4 0 0,4 8 0 16,4 4 0-16,2 3 0 0,2 3-1297 16,4 1-272-16,4 1-480 0</inkml:trace>
  <inkml:trace contextRef="#ctx0" brushRef="#br1" timeOffset="183983.13">26242 15109 3985 0,'0'0'837'16,"0"0"271"-16,0 0-327 0,0 0-425 16,-10-42 48-16,4 11-24 0,-1-7-39 15,1 1-341-15,4 3 0 16,2 6 0-16,6 4 0 0,3 6 0 16,-1 3 0-16,2 3 0 0,0 2 0 15,3 2 0-15,-3 1 0 16,1 2-1129-16,-3 0-728 0</inkml:trace>
  <inkml:trace contextRef="#ctx0" brushRef="#br1" timeOffset="184225.08">26327 14932 4321 0,'0'0'1877'0,"35"0"-400"16,-12-10-960-16,-3 0-517 0,-1-6 0 15,-7 1 0-15,-1-2 0 0,-7 0 0 16,-4-1 0-16,0-2 0 15,-10 4 0-15,-3 2 0 0,-1 6 0 16,-1 8 0-16,-3 7 0 0,-3 12 0 16,-2 7 0-16,3 8 0 0,5 4 0 15,7 1 0-15,6-1 0 16,8 1 0-16,13-7 0 0,7-4 0 16,16-8 0-16,5-12-857 0,-5-6-468 15,3-4-299-15</inkml:trace>
  <inkml:trace contextRef="#ctx0" brushRef="#br1" timeOffset="184679.89">27195 14769 2032 0,'0'0'3922'0,"0"0"-2733"0,0 0-433 0,-41 0-463 0,16 17-293 0,-2 8 0 0,4 2 0 0,5 1 0 16,1 1 0-16,5 2 0 15,6 2 0-15,3 2 0 0,6 0 0 16,5-3 0-16,8-6 0 0,7-4 0 16,10-12 0-16,4-6 0 0,7-8 0 15,-1-10-897-15,-12 0-636 16,-2-5-972-16</inkml:trace>
  <inkml:trace contextRef="#ctx0" brushRef="#br1" timeOffset="185034.96">27400 14836 3353 0,'0'0'1033'0,"0"0"259"16,0 0-440-16,0 0-239 0,-35-26 291 16,30 23-759-16,-1 3-145 0,0 2 0 15,-2 9 0-15,-1 10 0 0,3 3 0 16,0 6 0-16,6-1 0 15,0-3 0-15,6-1 0 0,3-2 0 16,3-1 0-16,4-3 0 0,1-5 0 16,4-5 0-16,-1-6 0 0,3-3 0 15,-2-7 0-15,-5-4 0 16,-5-3 0-16,-5-5 0 0,-4-4 0 16,-2-2 0-16,-6-2 0 0,-3-3 0 15,-1 3 0-15,-2 2 0 16,-1 0 0-16,3 6 0 0,0 6 0 15,3 6 0-15,3 3-237 0,0 4-695 16,2 5-197-16,2 1-279 0,0 5-2098 0</inkml:trace>
  <inkml:trace contextRef="#ctx0" brushRef="#br1" timeOffset="185475.52">27606 14849 3221 0,'0'0'2853'15,"0"0"-1696"-15,-2 41-593 0,2-17-212 16,0 2-307-16,0-2-45 0,0-3 0 16,2-3 0-16,3-3 0 0,-1-3 0 15,0-3 0-15,0-5 0 16,-2-4 0-16,2 0 0 0,2-8 0 16,7-12 0-16,-3-9 0 0,0-5 0 15,-1-3 0-15,-3 5 0 16,0 0 0-16,0 6 0 0,0 8 0 15,-1 9 0-15,-3 4 0 0,0 5 0 16,0 0 0-16,0 1 0 0,2 5 0 16,2 5 0-16,0 3 0 0,3 2 0 15,-3-2 0-15,-2-5 0 0,-2-3 0 16,-2 0 0-16,2-5 0 0,0 2 0 16,0-3 0-16,0 0 0 0,2-3 0 15,3-6 0-15,3-7 0 0,5-4 0 16,-1 2 0-16,0 3 0 15,-5 4 0-15,-5 7 0 0,-2 2 0 16,0 2 0-16,-2 2 0 0,2 4 0 16,0 4 0-16,0 6 0 0,2 2 0 15,0 3 0-15,1 0 0 16,-1-1 0-16,0 5 0 0,0 4 0 16,-2 3 0-16,0 6 0 0,-2 1-69 15,-2-7-1179-15,-2-3-2750 0</inkml:trace>
  <inkml:trace contextRef="#ctx0" brushRef="#br1" timeOffset="185792.15">27852 15736 5586 0,'0'0'824'0,"0"0"-495"0,2-37 155 0,-2 3-320 0,-2-11-32 16,-10-10 104-16,-2-14-120 0,-3-13 60 15,0-8-31-15,7-5-145 0,8 2 0 16,10 9 0-16,9 11 0 0,8 13 0 16,-3 11 0-16,1 9 0 0,-2 7 0 15,-3 5 0-15,-1 6 0 16,-3 4 0-16,-1 9 0 0,-7 3 0 16,-2 3 0-16,-2 3 0 0,2 5 0 15,3 9 0-15,3 11 0 16,-2 8 0-16,2 5 0 0,-3 3 0 15,-3-3 0-15,-2 1 0 0,-2-3 0 16,0-1 0-16,-4-5 0 0,0-8 0 16,-1-7 0-16,-1-6-245 0,4-7-1728 15,-4-7-668-15</inkml:trace>
  <inkml:trace contextRef="#ctx0" brushRef="#br1" timeOffset="186016.34">28177 14289 5782 0,'0'0'1893'16,"0"0"-1376"-16,0 0-517 0,-2 43 0 15,8-17 0-15,0 7 0 16,5 6 0-16,-1 4 0 0,0 4 0 16,-1 8 0-16,-5 3 0 0,-4 6 0 15,-11 1 0-15,-5 2 0 16,-3-2 0-16,1-7 0 0,5-13 0 15,9-14 0-15,4-15-825 0,2-8-1376 16,8-10-284-16</inkml:trace>
  <inkml:trace contextRef="#ctx0" brushRef="#br1" timeOffset="186149.9">28334 14791 8192 0,'0'0'0'0,"0"0"0"0,0 0 0 15,0 0 0-15,-27 42 0 0,19-11 0 16,2 0 0-16,6-2 0 15,2-8 0-15,6-3 0 0,4-5 0 16,1-6 0-16,-3-6-573 0,-2-2-1204 0</inkml:trace>
  <inkml:trace contextRef="#ctx0" brushRef="#br1" timeOffset="186253.92">28442 14433 3953 0,'0'0'2181'16,"0"0"-2181"-16,-34-37-600 15,24 31-1993-15</inkml:trace>
  <inkml:trace contextRef="#ctx0" brushRef="#br1" timeOffset="186813.28">28617 14798 4646 0,'0'0'652'0,"0"0"444"15,0 0-475-15,0 0-17 0,19-34-31 16,-25 29-573-16,-7 1 0 0,-1 4 0 16,-3 4 0-16,1 5 0 0,5 6 0 15,1 4 0-15,2 4 0 0,2 2 0 16,-1 1 0-16,1 0 0 15,4-3 0-15,2-2 0 0,0-3 0 16,2-5 0-16,4-2 0 0,3-8 0 16,3-3 0-16,5-6 0 0,3-8 0 15,3-5 0-15,-4-2 0 16,-3-2 0-16,-4 4 0 0,-3 5 0 16,-5 3 0-16,-2 7 0 0,-2 2 0 15,0 2 0-15,0 4 0 16,-2 5 0-16,0 10 0 0,2 3 0 15,0 0 0-15,2 1 0 0,4-4 0 16,0-1 0-16,3-2 0 0,1-3 0 16,-2-1 0-16,0-4 0 0,3-2 0 15,-1-5-477-15,3-3-251 0,-5-3-893 16,2-2-424-16</inkml:trace>
  <inkml:trace contextRef="#ctx0" brushRef="#br1" timeOffset="187016.11">28892 14818 5826 0,'0'0'1393'0,"0"0"-749"0,0 0-315 16,0 0-329-16,0 0 0 0,0 0 0 15,0 0 0-15,0 0 0 16,0 0 0-16,-4 36 0 0,0-10 0 16,-4 6 0-16,1 6 0 0,-1 1 0 15,2 2 0-15,2-2 0 16,2-2 0-16,2-6 0 0,6-7 0 15,2-7 0-15,5-6 0 0,3-10 0 16,1-7-725-16,-5-2-756 0</inkml:trace>
  <inkml:trace contextRef="#ctx0" brushRef="#br1" timeOffset="187555.4">28944 14341 1656 0,'0'0'4710'0,"0"0"-3861"0,0 0 128 0,0 0-977 16,0 0 0-16,0 0 0 0,0 0 0 15,-27 48 0-15,23 6 0 0,4 13 0 16,0 2 0-16,0-1 0 15,0 3 0-15,-4 2 0 0,-3-1 0 16,1-2 0-16,-2-4 0 0,2-8 0 16,0-9 0-16,1-11 0 0,3-12 0 15,2-12 0-15,0-8-901 0,0-9-2805 0</inkml:trace>
  <inkml:trace contextRef="#ctx0" brushRef="#br1" timeOffset="187724.17">28774 14768 6090 0,'0'0'493'16,"0"0"783"-16,38 12-943 0,-18-8-333 15,5-2 0-15,2-1 0 16,0-1 0-16,-2 0 0 0,-3 0 0 16,-3 0 0-16,0-2-45 0,-7 1-1231 15,0-3-629-15</inkml:trace>
  <inkml:trace contextRef="#ctx0" brushRef="#br1" timeOffset="187899.31">29086 14823 5606 0,'0'0'2586'16,"0"0"-2586"-16,0 0 0 0,0 0 0 15,-2 38 0-15,0-16 0 0,0 3 0 16,2-1 0-16,0-3 0 15,2-2 0-15,2 0 0 0,-1-2 0 16,-1-7-13-16,-2-1-1507 0,0-3-786 0</inkml:trace>
  <inkml:trace contextRef="#ctx0" brushRef="#br1" timeOffset="188056.26">29134 14523 7139 0,'0'0'88'0,"0"0"-32"0,0 0 72 16,0 0-72-16,0 0-56 0,2-35-464 15,0 33-317-15,0 0-491 0</inkml:trace>
  <inkml:trace contextRef="#ctx0" brushRef="#br1" timeOffset="188493.14">29134 14922 2193 0,'0'0'1932'0,"0"0"-1131"0,0 0 455 16,0 0-583-16,0 0-237 0,0 0 212 15,0 0-404-15,0 0-235 0,0 0-9 16,39-26 0-16,-14 11 0 0,2-3 0 16,-8 0 0-16,-1-1 0 0,-8 1 0 15,-1-2 0-15,-7 0 0 0,-4 0 0 16,-9 1 0-16,-7 1 0 15,-5 7 0-15,-6 5 0 0,-2 7 0 16,0 14 0-16,0 11 0 0,4 10 0 16,0 7 0-16,3 4 0 0,7 0 0 15,9 2 0-15,8-2 0 16,8-2 0-16,11-7 0 0,5-6 0 16,10-7 0-16,3-12 0 0,4-8 0 15,7-5 0-15,-1-9-1505 16,-10-1-176-16,-6-4-444 0</inkml:trace>
  <inkml:trace contextRef="#ctx0" brushRef="#br1" timeOffset="188695.66">29411 14814 4494 0,'0'0'2301'0,"0"0"-904"16,0 0-1397-16,0 0 0 0,0 0 0 15,0 0 0-15,-43 18 0 16,20 11 0-16,0 4 0 0,5-1 0 15,9-4 0-15,3-2 0 0,6-2 0 16,2-4 0-16,8-2 0 0,5-6 0 16,4-8 0-16,5-4 0 0,-1-8 0 15,4-6 0-15,-2-7-109 16,-9 4-1243-16,-1-3-3142 0</inkml:trace>
  <inkml:trace contextRef="#ctx0" brushRef="#br1" timeOffset="188865.14">29471 14364 8192 0,'0'0'0'0,"0"0"0"0,0 0 0 15,0 0 0-15,-21 78 0 0,13-13 0 16,2 11 0-16,0 5 0 0,6-8 0 16,6 0 0-16,6-6 0 0,7-9 0 15,8-7 0-15,8-9 0 16,-8-15-1177-16,4-7-2473 0</inkml:trace>
  <inkml:trace contextRef="#ctx0" brushRef="#br1" timeOffset="189465.01">30294 14730 5510 0,'0'0'1361'0,"0"0"-729"0,-38 9-192 15,26 8-191-15,4 8-249 16,0 8 0-16,8 4 0 0,0 2 0 16,4 2 0-16,2-3 0 0,4-5 0 15,1-6 0-15,3-8 0 16,0-5 0-16,1-8 0 0,4-6 0 15,-1-7 0-15,3-7 0 0,2-10 0 16,-3-1 0-16,-1-3 0 0,-1-2 0 16,-5 3 0-16,-5 1 0 0,0 5 0 15,-6 6 0-15,0 8 0 0,-2 7 0 16,-2 6 0-16,-4 13 0 0,-2 13 0 16,2 6 0-16,0 1 0 0,6-6 0 15,2-7 0-15,8-4 0 16,4-8 0-16,7-3 0 0,2-9 0 15,6-7 0-15,0-9 0 0,0-6 0 16,-5-9 0-16,-3 0 0 0,-6-4 0 16,-5-5 0-16,-4-3 0 0,-4-3 0 15,-2-3 0-15,0-5 0 16,-4 0 0-16,-4-3 0 0,4-2 0 16,0 3-621-16,1 11-1292 0,3 0-524 0</inkml:trace>
  <inkml:trace contextRef="#ctx0" brushRef="#br1" timeOffset="189789.11">30750 14244 5194 0,'0'0'1749'16,"11"68"-1109"-16,-5-21-80 0,0 8-511 15,0 4-49-15,-1 5 0 0,-1 1 0 16,-2 3 0-16,0-1 0 0,-2 1 0 16,-4 1 0-16,-3-2 0 0,-3-4 0 15,0-5 0-15,2-9 0 0,-1-16 0 16,5-9 0-16,2-15 0 15,2-8 0-15,2-5 0 0,8-18 0 16,5-12 0-16,6-10 0 0,1-3 0 16,-3 8 0-16,-5 10 0 0,-5 11 0 15,-5 9 0-15,-4 4 0 16,2 3 0-16,-2 2 0 0,0 0 0 16,0 2 0-16,0 9 0 0,0 3 0 15,0 1 0-15,4 2 0 16,2-3 0-16,0-2 0 0,-1 0 0 15,3 0-241-15,-2-2-363 0,2-1-277 16,3-1 97-16,-1-2-108 0,4-5-893 16,3-1 36-16</inkml:trace>
  <inkml:trace contextRef="#ctx0" brushRef="#br1" timeOffset="190213.21">31015 15053 1544 0,'0'0'789'0,"46"-17"359"16,-26 8-15-16,-3 0-245 0,-1-1 353 16,3-3-693-16,-5-5-68 0,1 0-59 15,-3-1-421-15,1-5 0 0,-5 2 0 16,-2-3 0-16,-6 0 0 15,-2 1 0-15,-8 6 0 0,-5 5 0 16,-3 10 0-16,-3 4 0 0,-6 16 0 16,2 4 0-16,0 8 0 0,7-1 0 15,8 3 0-15,7 0 0 16,10-3 0-16,7-2 0 0,7-1 0 16,4-7 0-16,4-6 0 0,-3-5 0 15,-1-5 0-15,0-3 0 16,-4-5 0-16,-5-1 0 0,-1-5 0 15,-3-1 0-15,-2 1 0 0,3-4 0 16,-1 1 0-16,3 4 0 0,-3 5 0 16,1 6 0-16,-3 6 0 0,-4 5 0 15,-2 5 0-15,-2-1 0 0,-2 4 0 16,-8-1 0-16,0 0 0 0,2-4 0 16,-1-6 0-16,5-2 0 15,2-3 0-15,0-2 0 0,2-1 0 0,5-4 0 16,5-6 0-16,7-11 0 15,7-1 0-15,3-3 0 0,0 4 0 16,0 3 0-16,-4 7 0 0,0 6 0 16,-4 5 0-16,-1 5 0 0,-5 8 0 15,-3 6 0-15,-4 3 0 16,1 5 0-16,-5-1 0 0,-2 1 0 16,0-1 0-16,0-7-1629 0,-2-1-869 0</inkml:trace>
  <inkml:trace contextRef="#ctx0" brushRef="#br1" timeOffset="190792.91">24012 15886 6671 0,'0'0'1024'0,"4"33"-708"0,2 4-135 16,0 11-181-16,0 7 0 0,3-2 0 15,-1 3 0-15,-2-2 0 0,0-5 0 16,3 0 0-16,-7-3 0 0,-2-7 0 16,0-1-701-16,0-13-276 0,-4-6-1944 0</inkml:trace>
  <inkml:trace contextRef="#ctx0" brushRef="#br1" timeOffset="191086.07">24016 15783 6450 0,'0'0'553'15,"0"0"-57"-15,12-39 148 0,-1 32-595 16,5 3-49-16,9 1 0 0,8-1 0 16,0 4 0-16,2 0 0 0,2 1 0 15,3 4 0-15,-7 3 0 16,-6 4-113-16,-13 3 9 0,-10 6-60 15,-10 3 132-15,-15 4 32 0,-8 1 256 16,-12 4-99-16,-6 1-157 0,-3-3 0 16,2-4 0-16,5-6 0 0,14-8 0 15,10-4 0-15,11-7 0 0,8-2-577 16,4-3-403-16,2-2-225 0,23-10-1832 0</inkml:trace>
  <inkml:trace contextRef="#ctx0" brushRef="#br1" timeOffset="191254.71">24423 15791 4357 0,'0'0'3002'16,"0"0"-2346"-16,0 0-479 0,-14 54-177 16,5-19 0-16,-1 4 0 15,0 1 0-15,1-6 0 0,3-4 0 16,2-3 0-16,0-7 0 0,4-4-1113 15,0-9-1232-15</inkml:trace>
  <inkml:trace contextRef="#ctx0" brushRef="#br1" timeOffset="191389.13">24520 15431 6843 0,'0'0'148'0,"0"0"-112"16,0 0 296-16,0 0-332 0,0 0-444 15,0 0-1845-15,0 0-1437 0</inkml:trace>
  <inkml:trace contextRef="#ctx0" brushRef="#br1" timeOffset="191744.98">24524 16466 4165 0,'0'0'741'0,"0"0"535"16,7 35-663-16,-5-35-221 0,0-6 376 16,0-12-531-16,2-15-237 0,0-13 0 15,0-11 0-15,0-7 0 0,-2-7 0 16,2-3 0-16,3-4 0 0,-1 4 0 16,4 5 0-16,3 10 0 15,5 12 0-15,-1 12 0 0,-1 10 0 16,3 10 0-16,-3 4 0 0,-1 5 0 15,-3 6 0-15,1 10 0 0,-5 5 0 16,0 6 0-16,-4 4 0 0,-4 2 0 16,0 2 0-16,-8-1 0 15,-2 1 0-15,-9-3 0 0,3 0 0 16,-7-4 0-16,0-3 0 0,0-4 0 16,5-7 0-16,1-3 0 15,5-3-85-15,6-2-327 0,6 0-640 16,0-2 107-16,2-1-388 0,6-2-1948 0</inkml:trace>
  <inkml:trace contextRef="#ctx0" brushRef="#br1" timeOffset="191972.85">24865 15948 5474 0,'0'0'1081'0,"40"-23"-253"15,-20 8-19-15,-5 0-809 0,-5-1 0 16,0-2 0-16,-3 1 0 0,-5 0 0 15,0-1 0-15,-4 3 0 0,-4 0 0 16,-7 2 0-16,1 4 0 0,-7 4 0 16,-2 5 0-16,1 6 0 15,-3 9 0-15,-2 11 0 0,9 6 0 16,-3 5 0-16,9 3 0 0,6 0 0 16,6-4 0-16,16-5-21 15,9-9-1011-15,0-8-85 0,4-8-1632 0</inkml:trace>
  <inkml:trace contextRef="#ctx0" brushRef="#br1" timeOffset="192263.15">25258 15797 6274 0,'0'0'1077'0,"0"0"-481"0,0 0-351 16,-37-34-245-16,12 34 0 0,-8 3 0 15,0 6 0-15,-2 2 0 16,6 3 0-16,6 0 0 0,5 2 0 15,11 1 0-15,3-1 0 0,6 1 0 16,13 0 0-16,5-1 0 16,9 0 0-16,11-1 0 0,1-1 0 15,2 1 0-15,-1-1 0 0,-3 0 0 16,-8-2 0-16,-8 1 0 0,-11 1 0 16,-10 2 0-16,-10 1 0 15,-11 3 0-15,-14 2 0 0,-12 2 0 16,-9-2 0-16,-8-2 0 0,4-7 0 15,6-3-253-15,17-6-1027 0,8-4-2494 0</inkml:trace>
  <inkml:trace contextRef="#ctx0" brushRef="#br1" timeOffset="192817.55">25777 15970 1748 0,'0'0'3906'0,"0"0"-2701"0,0 0 128 0,0 0-1333 0,0 0 0 0,0 0 0 0,35 8 0 0,-8-8 0 15,2-1 0-15,0-8 0 0,-2-2 0 16,0-3 0-16,-5-3 0 16,-3 1 0-16,-7-3 0 0,-5 0 0 15,-5-2 0-15,-2 0 0 0,-9 2 0 16,-1-1 0-16,-6 4 0 0,-5 0 0 16,-4 7 0-16,-2 6 0 0,-4 7 0 15,-2 8 0-15,4 8 0 16,6 5 0-16,3 6 0 0,9 3 0 15,5 6 0-15,4 4 0 0,6 0 0 16,11-1 0-16,7-2 0 0,5-7 0 16,4-3 0-16,-2-6 0 0,2-9 0 15,-4-6-793-15,-4-5-416 0,-2-5-2320 0</inkml:trace>
  <inkml:trace contextRef="#ctx0" brushRef="#br1" timeOffset="193013.22">26097 15799 6931 0,'0'0'1261'0,"0"0"-1261"15,0 0 0-15,0 0 0 0,38 46 0 16,-24-14 0-16,3 3 0 0,3-2 0 16,5-2 0-16,2-1 0 15,2-4 0-15,2-3 0 0,-4-5 0 16,-4-3 0-16,-5-6 0 0,-5-6 0 15,-7-5-909-15,-2-5-548 0,-4-5-3637 0</inkml:trace>
  <inkml:trace contextRef="#ctx0" brushRef="#br1" timeOffset="193170.2">26345 15736 5886 0,'0'0'2306'15,"0"0"-2306"-15,0 0 0 16,-59 64 0-16,21-16 0 0,-5 10 0 15,2 1 0-15,3-6 0 0,5-3 0 16,11-7 0-16,7-9 0 16,11-10 0-16,6-11-129 0,4-8-1880 15,9-7-1392-15</inkml:trace>
  <inkml:trace contextRef="#ctx0" brushRef="#br1" timeOffset="193432.28">26412 15343 5046 0,'0'0'1108'0,"0"0"-383"0,39-33 439 16,-37 34-1015-16,-2 16-149 0,-6 11 0 15,-3 16 0-15,-1 14 0 16,0 7 0-16,6 4 0 0,4 1 0 15,4-3 0-15,6-5 0 0,3-5 0 16,-1-4 0-16,2 0 0 16,-5-5 0-16,-1-3 0 0,-2-7 0 15,-4-12-389-15,-2-4-2816 0</inkml:trace>
  <inkml:trace contextRef="#ctx0" brushRef="#br1" timeOffset="193573.11">26294 15879 6787 0,'0'0'1164'16,"18"-36"-923"-16,7 17-241 0,6 3 0 16,4 1 0-16,0-1 0 0,-1 4 0 15,-1 4 0-15,2 3 0 0,-4 4 0 16,-6 0-1081-16,-9 1-820 0</inkml:trace>
  <inkml:trace contextRef="#ctx0" brushRef="#br1" timeOffset="194136.03">26627 16008 5894 0,'0'0'1205'0,"0"0"-365"16,0 0-587-16,0 0-253 15,47-19 0-15,-28 7 0 0,-7 1 0 16,1-1 0-16,1-1 0 0,-4-4 0 15,3-1 0-15,-3-3 0 0,-4-3 0 16,0-3 0-16,-3 0 0 0,-3-1 0 16,0 4 0-16,0 6 0 0,-9 7 0 15,-1 10 0-15,-7 7 0 0,-5 15 0 16,-5 8 0-16,0 9 0 0,2 5 0 16,4 1 0-16,7 1 0 15,8-3 0-15,6-5 0 0,10-8 0 16,11-8 0-16,6-6 0 0,6-9 0 15,2-6 0-15,-2-8 0 0,0-6 0 16,-4-7 0-16,-4-1 0 16,-3-2 0-16,-1 3 0 0,-8 5 0 15,-5 4 0-15,-4 7-93 0,-4 5 69 16,2 1 24-16,-2 10 28 0,0 5-20 16,0 3 52-16,0 1-39 15,0-4-21-15,2-5 0 0,-2-4 0 16,2-3 0-16,-2-2 0 0,0-1 0 15,0-1 0-15,0-5 0 0,2-8 0 16,0-8 0-16,0-4 0 0,5-2 0 16,3 2 0-16,0 4 0 0,3 4 0 15,-3 6 0-15,-4 6 0 0,-2 2 0 16,-2 3 0-16,5 3 0 0,-1 7 0 16,-2 8 0-16,0 5 0 15,-2 1 0-15,-2 1 0 0,0-3 0 16,0-3-153-16,0-2-811 0,2-5-177 15,0-5-1972-15</inkml:trace>
  <inkml:trace contextRef="#ctx0" brushRef="#br1" timeOffset="194338.82">27183 15906 6114 0,'0'0'1221'0,"0"0"-364"0,-29-44-857 0,25 40 0 0,-3 4 0 15,-1 2 0-15,-2 11 0 0,-7 14 0 16,1 9 0-16,-1 4 0 0,5 0 0 16,8-3 0-16,4-5 0 0,2-7 0 15,8-7 0-15,4-9 0 0,5-9 0 16,0-5 0-16,-1-14 0 0,-1-8-781 16,-1-7-216-16,-5 5-459 15,-3-2-3502-15</inkml:trace>
  <inkml:trace contextRef="#ctx0" brushRef="#br1" timeOffset="194495.08">27168 15441 7943 0,'0'0'249'0,"0"0"-249"0,-10 59 0 16,6-16 0-16,2 8 0 0,2 5 0 16,2 3 0-16,2 3 0 15,6 0 0-15,-2-2 0 0,1-8 0 16,1-3 0-16,0-11 0 0,-3-13-1573 15,-3-7-2365-15</inkml:trace>
  <inkml:trace contextRef="#ctx0" brushRef="#br1" timeOffset="194926.01">27883 16093 6703 0,'0'0'948'0,"0"0"-407"0,0 0-541 0,0 0 0 0,2 40 0 15,-2-14 0-15,0 2 0 0,0-6 0 16,0-6 0-16,0-8 0 16,0-3 0-16,3-5 0 0,1-2 0 15,0-3-801-15,2-18-2713 0</inkml:trace>
  <inkml:trace contextRef="#ctx0" brushRef="#br1" timeOffset="195081.11">27978 15590 7587 0,'0'0'440'0,"0"0"-275"16,0 0-165-16,0 0 0 0,0 0 0 15,0 0 0-15,0 0 0 0,0 0 0 16,25 42-309-16,-14-18-391 0,-3 1-949 16,-6-7-296-16,-2-4-1624 0</inkml:trace>
  <inkml:trace contextRef="#ctx0" brushRef="#br1" timeOffset="195325.33">28034 16104 5866 0,'0'0'753'15,"-4"39"155"-15,4-26-243 0,2-4-665 16,0-5 0-16,2-3 0 0,1-1 0 16,3-2 0-16,6-14 0 15,5-10 0-15,2-8 0 0,-3-3 0 16,-1 3 0-16,-1 5 0 0,-5 3 0 15,1 5 0-15,-2 7 0 0,-3 8 0 16,1 6 0-16,-4 13 0 0,2 14 0 16,-4 10 0-16,0 8 0 0,-2-4 0 15,2-1 0-15,2-6 0 0,7-10 0 16,7-10 0-16,-5-9-693 0,3-7-3309 16</inkml:trace>
  <inkml:trace contextRef="#ctx0" brushRef="#br1" timeOffset="195511.11">28464 15554 6679 0,'0'0'1272'0,"0"0"-1031"15,0 0-241-15,0 0 0 0,0 0 0 16,-10 48 0-16,-2 15 0 0,-5 10 0 16,0 5 0-16,5-4 0 15,6-6 0-15,2-1 0 0,4-9 0 16,2-7 0-16,2-8 0 0,0-10 0 15,0-10 0-15,-4-10-1177 0,0-11-4674 0</inkml:trace>
  <inkml:trace contextRef="#ctx0" brushRef="#br1" timeOffset="195660.15">28270 15972 7419 0,'0'0'300'0,"0"0"173"15,0 0-473-15,62-23 0 0,-27 15 0 16,0 0 0-16,2 0 0 0,3 2 0 15,-1-1 0-15,2 2 0 0,-1-1 0 16,-16 1-2218-16,-3-3-2144 0</inkml:trace>
  <inkml:trace contextRef="#ctx0" brushRef="#br1" timeOffset="196480.77">28745 15938 1124 0,'0'0'1797'0,"0"0"164"16,0 0-813-16,0 0-267 0,0 0 347 16,0 0-1175-16,0 0-53 0,0 0 0 15,11-34 0-15,-15 28 0 0,-3 2 0 16,-1 2 0-16,-4 3 0 0,-5 14 0 16,-1 11 0-16,-1 9 0 15,2 6 0-15,9 2 0 0,8-2 0 16,4-3 0-16,9-5 0 0,7-7 0 15,9-10 0-15,6-7 0 0,7-9 0 16,-3-11 0-16,2-7 0 16,-5-4 0-16,-10-2 0 0,-5 0 0 0,-6 0 0 15,-9 1 0-15,-6 3 0 16,-11 1 0-16,-3 0 0 0,-5 0 0 16,-1-2 0-16,-1-1 0 15,4-2 0-15,7-2 0 0,4 6-1089 0,4-1-1460 16</inkml:trace>
  <inkml:trace contextRef="#ctx0" brushRef="#br1" timeOffset="197183.28">29614 16019 5018 0,'0'0'768'0,"0"0"-96"0,0 0 125 0,0 0-529 15,0 0-64-15,0 0 261 16,0 0-465-16,37 15 0 0,-12-15 0 15,4-4 0-15,2-10 0 0,0-2 0 16,0-6 0-16,-3 0 0 0,-3-3 0 16,-6 3 0-16,-5-2 0 0,-7 1 0 15,-5 2 0-15,-7 2 0 0,-9 2 0 16,-9 3 0-16,-4 3 0 0,-6 6 0 16,-4 5 0-16,0 6 0 0,0 10 0 15,6 3 0-15,4 8 0 16,2 5 0-16,6 5 0 0,7 5 0 15,6 1 0-15,6 2 0 0,8 0 0 16,9-3 0-16,5-6 0 16,7-7 0-16,2-10 0 0,4-6 0 0,1-9 0 15,-5-8-1497-15,-9-3-596 16,-3-6-1517-16</inkml:trace>
  <inkml:trace contextRef="#ctx0" brushRef="#br1" timeOffset="197385.01">29977 15816 7395 0,'0'0'797'0,"0"0"-797"15,0 0 0-15,0 0 0 0,23 46 0 16,-10-11 0-16,3 4 0 0,3-2 0 16,-1-4 0-16,3 0 0 15,0-6 0-15,-3-1 0 0,1-4 0 16,-9-6 0-16,0-4 0 0,-5-7-1189 15,-1-4-2281-15</inkml:trace>
  <inkml:trace contextRef="#ctx0" brushRef="#br1" timeOffset="197537.83">30209 15786 6955 0,'0'0'1237'0,"0"0"-1237"15,-37 18 0-15,2 19 0 0,-11 10 0 16,-6 13 0-16,5 0 0 0,8-7 0 15,10-3 0-15,8-9 0 16,11-9 0-16,8-12-529 0,2-11-2360 16,10-9-1813-16</inkml:trace>
  <inkml:trace contextRef="#ctx0" brushRef="#br1" timeOffset="198147.14">30290 16288 2681 0,'0'0'1837'16,"2"58"-857"-16,-2-16 8 15,0 3 89-15,0 0-561 0,-2 1-403 16,-1-3-113-16,1-1 0 0,0-4 0 15,-2-6 0-15,0-5 0 0,0-9 0 16,0-7 0-16,2-8 0 16,0-3 0-16,-2-9 0 0,-3-16 0 15,3-11 0-15,2-9 0 0,2-4 0 16,0-4 0-16,2-5 0 0,0-10 0 16,2-5 0-16,3-7 0 0,1-4 0 15,4 2 0-15,11 10 0 0,2 9 0 16,8 12 0-16,0 14 0 0,-2 7 0 15,-2 11 0-15,-4 7 0 16,-5 5 0-16,-3 7 0 0,-1 3 0 16,-3 8 0-16,-3 5 0 0,-4 2 0 15,-1 2 0-15,-5 2 0 0,-3 0 0 16,-3 0 0-16,-4 2 0 0,-5 0 0 16,-5 0 0-16,-1 0 0 15,-6-1 0-15,2-3 0 0,-1-2 0 16,5-3 0-16,4-5 0 0,9-5-305 15,4-1-411-15,4-3-137 0,10-2-191 16,1-3-1061-16,11-5 188 0</inkml:trace>
  <inkml:trace contextRef="#ctx0" brushRef="#br1" timeOffset="198661.14">30703 15948 3733 0,'0'0'1049'0,"0"0"387"15,6-40-635-15,-10 30-125 0,-2 2-179 16,-2-1-497-16,-1 4 0 0,-3 1 0 0,-3 3 0 15,3 3 0-15,0 8 0 16,-1 7 0-16,1 3 0 0,1 6 0 16,3 1 0-16,2 0 0 0,4-2 0 15,2-2 0-15,4-3 0 0,4-5 0 16,5-3 0-16,3-6 0 0,3-5 0 16,-1-4 0-16,3-7 0 15,-2-4 0-15,-3-1 0 0,1 0 0 16,-3 0 0-16,-1 1 0 0,-3 4 0 15,-4 3 0-15,-2 4 0 0,-2 3 0 16,0 0 0-16,3 2 0 16,-1 3 0-16,0 3 0 0,-2 3 0 15,4 4 0-15,-4-1 0 0,0 1 0 16,0-1 0-16,-2 1 0 0,0 1 0 16,0 3 0-16,-4-1 0 0,0 0-185 15,0 1 33-15,0-4 112 16,0-2 24-16,4-4 16 0,0-5 24 15,0-2-20-15,2-2 32 0,2-4 88 16,4-7-24-16,2-8 5 0,3-7-105 16,-3-6 0-16,3-3 0 0,-7-3 0 15,4 0 0-15,1-1 0 0,-3 4 0 16,4 4 0-16,1 9 0 0,-3 6 0 16,-2 6 0-16,-4 5 0 15,3 4 0-15,-3 1 0 0,6 11 0 16,-2 13 0-16,3 8 0 0,-3 5 0 15,0 1 0-15,5-7 0 0,5-2 0 16,3-5 0-16,6-5 0 16,-3-3 0-16,-1-7-1333 0,-2-7-1357 0</inkml:trace>
  <inkml:trace contextRef="#ctx0" brushRef="#br1" timeOffset="198998.09">31362 15863 4642 0,'0'0'2317'0,"0"0"-1193"0,-20-36-1015 0,7 28-109 0,-1 1 0 16,-3 2 0-16,-1 2 0 0,-3 3 0 15,0 0 0-15,3 7 0 0,-3 2 0 16,5 1 0-16,1 6 0 0,5 0 0 16,6 2 0-16,4 2 0 0,10 0 0 15,9 1 0-15,9-1 0 16,6-4 0-16,1 1 0 0,4-2 0 15,-4-1 0-15,-4 1 0 0,-6-1 0 16,-9-3 0-16,-7 1 0 16,-7-2 0-16,-6-1 0 0,-9-1 0 15,-3 1 0-15,-7-2 0 0,-6-2 0 16,-2-1 0-16,-4-4 0 0,0-2 0 16,4-4 0-16,8 0 0 0,11 1 0 15,7 1 0-15,5-3-853 16,15-3-324-16,-1 2-259 0,15-7-2358 0</inkml:trace>
  <inkml:trace contextRef="#ctx0" brushRef="#br1" timeOffset="199143.19">31561 15912 7011 0,'0'0'1181'0,"0"0"-1181"0,-35 31 0 16,18-1 0-16,1 9 0 15,5 2 0-15,1 1 0 0,4-1 0 16,6-7 0-16,2-4 0 0,10-8 0 15,1-11 0-15,-3-5-553 0,2-7-1248 0</inkml:trace>
  <inkml:trace contextRef="#ctx0" brushRef="#br1" timeOffset="199265.1">31705 15590 8192 0,'0'0'0'16,"0"0"0"-16,-2-33 0 0,0 33 0 0,-2 2 0 15,4 9 0-15,0 9-837 16,4-1-612-16,3 2-528 0</inkml:trace>
  <inkml:trace contextRef="#ctx0" brushRef="#br1" timeOffset="199515.94">31809 15911 5362 0,'0'0'1233'16,"0"0"79"-16,0 0-1027 0,0 0-285 15,0 0 0-15,0 0 0 0,-52-10 0 16,29 22 0-16,-1 6 0 16,3 5 0-16,4 0 0 0,3 2 0 15,8-1 0-15,2 0 0 0,4-2 0 16,10-1 0-16,4-3 0 0,5-6 0 16,6-4 0-16,0-5 0 0,2-4 0 15,-1-6 0-15,-3-8 0 0,-4-4 0 16,-3-3 0-16,-5-3-221 15,-1-1-495-15,-4 0 72 0,-4-2-653 16,0 8 272-16,-2 0-195 0</inkml:trace>
  <inkml:trace contextRef="#ctx0" brushRef="#br1" timeOffset="199751.3">31883 15942 2809 0,'0'0'440'0,"13"52"-40"16,-5-27-128-16,-2-2 28 15,-4-4 365-15,0-1-13 0,-2-5 52 16,0-4 289-16,0-5-333 0,0-2-363 15,0-2-297-15,0 0 0 0,0-3 0 16,4-11 0-16,7-9 0 0,3-4 0 16,3-1 0-16,1 4 0 0,1 6 0 15,2 5 0-15,1 7 0 16,1 6 0-16,-2 4 0 0,-3 11 0 16,1 3 0-16,-5 4 0 0,-1 2 0 15,-3 0 0-15,-2-1 0 16,-1 0 0-16,-5-4 0 0,-2-5-1593 0,0-2-1189 15</inkml:trace>
  <inkml:trace contextRef="#ctx0" brushRef="#br1" timeOffset="200336.11">24371 16774 2080 0,'0'0'3062'0,"0"0"-1481"0,-16-38-681 0,1 29-331 0,-1 4-569 15,-5 1 0-15,-2 4 0 0,-6 5 0 16,-2 10 0-16,-2 15 0 0,2 12 0 15,2 9 0-15,5 8 0 0,5 5 0 16,13-1 0-16,6-1 0 0,10-2 0 16,9-7 0-16,3-9 0 0,10-13 0 15,5-16 0-15,6-15 0 0,11-18 0 16,0-17-33-16,-13 2-839 0,-2-9-1961 0</inkml:trace>
  <inkml:trace contextRef="#ctx0" brushRef="#br1" timeOffset="200657.94">24533 16552 6074 0,'0'0'669'0,"0"0"-173"0,0 0-60 16,12 53-96-16,-6-10-163 0,-2 11-177 16,-2 5 0-16,-2-2 0 15,0 1 0-15,0-2 0 0,0-2 0 16,0-7 0-16,0-4 0 0,2-7 0 15,1-8 0-15,1-8 0 0,-2-7 0 16,0-6 0-16,2-5 0 0,0-6 0 16,13-15 0-16,3-13 0 0,1-8 0 15,4-4 0-15,-7 5 0 0,-3 13 0 16,-9 9 0-16,-2 10 0 0,-4 5 0 16,0 2 0-16,0 3 0 15,0 10 0-15,0 11 0 0,0 5 0 16,0 4 0-16,4-1 0 0,2-6 0 15,3-4 0-15,5-4 0 0,7-6 0 16,6-7-637-16,2-5-347 16,-7-2-85-16,3-6-1696 0</inkml:trace>
  <inkml:trace contextRef="#ctx0" brushRef="#br1" timeOffset="201332.79">24967 16927 3221 0,'0'0'2769'16,"-29"-51"-2040"-16,10 27-85 0,9 11 185 15,-1 5-829-15,3 5 0 0,2 3 0 16,-4 11 0-16,-5 12 0 0,-1 10 0 16,1 7 0-16,1 0 0 0,8-3 0 15,3-4 0-15,3-4 0 0,9-6 0 16,5-5 0-16,1-1 0 0,3-9 0 16,1-4 0-16,-1-4 0 15,1-9 0-15,-2-6 0 0,-1-3 0 16,-1-2 0-16,-7-1 0 0,0-1 0 15,-4 2 0-15,-4 5 0 0,2 4 0 16,-2 4 0-16,0 4 0 16,0 3 0-16,0 0 0 0,0 2 0 15,0 7 0-15,2 8 0 0,3 4 0 16,-1 3 0-16,0-3 0 0,-2-2 0 16,-2-2 0-16,2-4 0 15,0-5 0-15,2-3-193 0,0-4-35 16,5-1 116-16,5-7 80 0,1-6 20 15,1-6-12-15,-4-2 24 0,7 0 0 16,-4 3-12-16,-3 1 12 0,-4 5 4 16,-2 4 8-16,-4 3-12 0,-2 5 172 15,0 0 32-15,-2 1 17 0,-2 10-221 16,-2 5 0-16,0 6 0 0,2 1 0 16,0-1 0-16,4-7 0 15,0 0 0-15,4-4 0 0,0-3 0 16,0-5 0-16,2-2 0 0,0-1 0 15,1-3 0-15,3-8 0 0,-2-7 0 16,0-3 0-16,-1-3 0 16,-3 2 0-16,2-1 0 0,0 2 0 15,0-3 0-15,3 5 0 0,-1 1 0 16,0 4 0-16,-4 7 0 0,0 1 0 16,-1 1 0-16,1 3 0 15,0-1 0-15,2 3 0 0,-2 5 0 16,0 7 0-16,-2 11 0 0,0 3 0 15,0 3 0-15,-2 1 0 0,0-3 0 16,3 2 0-16,-1-2 0 0,2-1 0 16,2-4 0-16,0-3 0 0,2-5 0 15,1-4 0-15,-1-3 0 0,-2-4 0 16,0-3 0-16,3-5 0 0,-3-8-961 16,0 0-800-16,-4-6-1056 0</inkml:trace>
  <inkml:trace contextRef="#ctx0" brushRef="#br1" timeOffset="201769.22">25438 16477 6939 0,'0'0'1040'0,"0"0"-827"0,0 0-213 0,0 0 0 0,0 0 0 0,0 0 0 0,0 0 0 16,2 50 0-16,2-14 0 0,0 10 0 15,-2 11 0-15,-2 7 0 0,0 12 0 16,0 1 0-16,-4 1 0 0,2-3 0 16,0-10 0-16,2-6 0 0,4-9 0 15,2-10 0-15,1-8 0 0,-3-10 0 16,0-9 0-16,0-8 0 0,-2-5 0 16,2 0 0-16,7-10 0 15,1-8 0-15,7-10 0 0,-1-4 0 16,-5 0 0-16,-3 6 0 0,-2 6 0 15,-4 4 0-15,-2 2 0 0,-2 1 0 16,0 1 0-16,-2 0 0 16,-2 0 0-16,-2 0 0 0,-2 1 0 15,-1-1 0-15,-1 0 0 0,-2 1 0 16,-1 4 0-16,1 2 0 0,0 3 0 16,1 3 0-16,1 6 0 0,2 6 0 15,1 5 0-15,3-1 0 16,4-2 0-16,2-1 0 0,7-3 0 15,-1 0 0-15,0-4-525 0,-2-4-2388 0</inkml:trace>
  <inkml:trace contextRef="#ctx0" brushRef="#br1" timeOffset="202202.88">25713 17172 5658 0,'0'0'1145'0,"0"0"-425"0,0 0-51 16,0 0-669-16,0 0 0 16,0 0 0-16,0 0 0 0,39-24 0 15,-28 5 0-15,-5-4 0 0,-2-1 0 16,-4 3 0-16,-6 3 0 0,-5 0 0 16,-3 6 0-16,-5 4 0 0,1 4 0 15,-1 4 0-15,3 11 0 16,-1 6 0-16,2 6 0 0,5 6 0 15,4 2 0-15,4 0 0 0,6-2 0 16,8-3 0-16,7-1 0 0,8-7 0 16,0-4 0-16,4-3 0 0,-4-4 0 15,2-3 0-15,-3-2 0 0,-5-1 0 16,-2-1 0-16,-5 0 0 0,-8 0 0 16,-1 0 0-16,-3 1 0 15,-2-1 0-15,0 0 0 0,2 0 0 16,-2 0 0-16,2 0 0 0,0-2 0 15,2-8 0-15,4-7 0 0,0-9 0 16,5-11 0-16,-3-3 0 16,5 3 0-16,-3 4 0 0,1 6 0 15,-1 5 0-15,0 0 0 0,1 1 0 16,-1 1 0-16,1 4-169 0,-1-5-3132 16</inkml:trace>
  <inkml:trace contextRef="#ctx0" brushRef="#br1" timeOffset="202809.02">26261 17011 5798 0,'0'0'1153'0,"0"0"-321"0,0 0-423 0,39 4-409 0,-2 0 0 15,11 6 0-15,5-1 0 0,7 1 0 0,4 1 0 16,7 0 0-16,-1 1 0 0,-2-4 0 16,0-3 0-16,-3-5 0 0,-10-1 0 15,-15-5 0-15,-9-3-1373 0</inkml:trace>
  <inkml:trace contextRef="#ctx0" brushRef="#br1" timeOffset="204946.75">27491 16855 2985 0,'0'0'2933'0,"0"0"-2333"16,0 0 93-16,0 0 275 0,0 0-955 16,0 0-13-16,0 0 0 0,-50-29 0 15,27 29 0-15,-4 1 0 16,3 8 0-16,1 3 0 0,0 3 0 15,2 3 0-15,5 1 0 0,4-1 0 16,5 1 0-16,5-2 0 0,2 0 0 16,13 1 0-16,3-1 0 0,11 0 0 15,4-1 0-15,6-1 0 0,7-3 0 16,-3-2 0-16,-2 2 0 0,-8-3 0 16,-8 2 0-16,-13-1 0 15,-10 3 0-15,-4-1 0 0,-10 1 0 16,-11 0 0-16,-4 1 0 0,-4-5 0 15,-2 0 0-15,0-2 0 0,2-5 0 16,4-1 0-16,4-1 0 16,6-3 0-16,9-1 0 0,6-3 0 0,4-2-437 15,6-3-583-15,8-2 171 16,7 0-79-16,-6 5-1001 0,3 0-652 0</inkml:trace>
  <inkml:trace contextRef="#ctx0" brushRef="#br1" timeOffset="205222.69">27679 17076 4418 0,'0'0'1340'0,"56"-18"-339"0,-25 3 235 16,-9-3-1039-16,-1 3-197 0,-4-2 0 15,-9 0 0-15,-4 2 0 0,-2-2 0 16,-2 0 0-16,-2 1 0 0,-2 1 0 16,-4 1 0-16,-5 4 0 15,-3 3 0-15,-3 6 0 0,-4 2 0 16,-2 6 0-16,-4 7 0 0,5 5 0 15,-1 5 0-15,0 3 0 0,2 3 0 16,7 2 0-16,5-1 0 16,9 0 0-16,7-3 0 0,9-2 0 0,9-2 0 15,4-9 0-15,8-4 0 16,2-4 0-16,0-7 0 0,-2-1 0 16,0-8-9-16,-8-3-1848 0,-6 2-184 15,-7-3-1896-15</inkml:trace>
  <inkml:trace contextRef="#ctx0" brushRef="#br1" timeOffset="205504.14">27927 17037 4914 0,'0'0'1540'16,"0"0"-659"-16,33 15-41 0,-10-15-823 16,6-4-17-16,2-7 0 15,-3-6 0-15,-1 2 0 0,-4-3 0 16,-6 0 0-16,-9 2 0 0,-4-2 0 15,-6-1 0-15,-6 0 0 0,-7 1 0 16,-7 4 0-16,-5 4 0 16,-4 7 0-16,-2 6 0 0,-1 13 0 15,3 10 0-15,5 5 0 0,-1 3 0 16,8 3 0-16,11 0 0 0,8-4 0 16,12 0 0-16,13-3 0 0,8-6 0 15,8-7 0-15,9-7 0 16,6-8 0-16,2-3 0 0,0-11 0 15,-15 3 0-15,-4-8-2318 0</inkml:trace>
  <inkml:trace contextRef="#ctx0" brushRef="#br1" timeOffset="206166.96">28991 16418 6530 0,'0'0'753'0,"0"0"-89"0,0 0-419 16,0 0-245-16,0 0 0 0,-29 37 0 16,15 12 0-16,4 10 0 15,5 7 0-15,5-2 0 0,5 5 0 16,-1 1 0-16,-4-2 0 0,2-2 0 15,-2-8 0-15,0-1 0 0,0-7 0 16,-2-8 0-16,2-7 0 0,2-12-17 16,2-7-2464-16,-2-15-376 0</inkml:trace>
  <inkml:trace contextRef="#ctx0" brushRef="#br1" timeOffset="206349.62">28692 16929 6747 0,'0'0'760'0,"0"0"-75"16,0 0-685-16,31-32 0 0,-2 15 0 16,4 3 0-16,4 6 0 0,-2 3 0 15,2 4 0-15,2 1 0 0,-1 3 0 16,-3 1 0-16,-2 2 0 0,-6 0-261 16,-7-1-1328-16,-3-3-696 0</inkml:trace>
  <inkml:trace contextRef="#ctx0" brushRef="#br1" timeOffset="206647.72">29136 17047 6943 0,'0'0'1249'0,"0"0"-1249"16,0 0 0-16,39 19 0 0,-18-19 0 16,2-1 0-16,-1-8 0 0,3-2 0 15,-2-3 0-15,-2-5 0 0,-7 0 0 16,-1-3 0-16,-5-1 0 15,-6 0 0-15,-2 1 0 0,-6-3 0 16,-9 4 0-16,-5 2 0 0,-3 5 0 16,-4 8 0-16,2 6 0 0,-2 13 0 15,7 8 0-15,1 10 0 0,5 6 0 16,7 4 0-16,5 2 0 0,4 2 0 16,9-1 0-16,5-4 0 15,5-6 0-15,6-5 0 0,2-9 0 16,0-6 0-16,-2-7 0 0,-3-5 0 15,-5-8-1105-15,-5-4-1148 0,-5-9-1825 0</inkml:trace>
  <inkml:trace contextRef="#ctx0" brushRef="#br1" timeOffset="206798.15">29409 16869 6591 0,'0'0'648'15,"0"0"168"-15,0 0-679 16,0 0-137-16,33 42 0 0,-16-12 0 15,-1 6 0-15,5 0 0 0,1-1 0 16,3-2 0-16,0-5 0 0,0-3 0 16,-4-5 0-16,-3-4 0 0,-7-6-129 15,-5-4-1363-15,-2-6-377 0</inkml:trace>
  <inkml:trace contextRef="#ctx0" brushRef="#br1" timeOffset="206971.06">29645 16840 6607 0,'0'0'1585'0,"0"0"-1585"16,0 0 0-16,0 0 0 0,-54 55 0 15,25-13 0-15,-6 8 0 0,2 1 0 16,0 1 0-16,2-4 0 0,10-7 0 16,6-9 0-16,11-12 0 0,2-9-1926 15,8-11-1547-15</inkml:trace>
  <inkml:trace contextRef="#ctx0" brushRef="#br1" timeOffset="207386.17">29851 16408 6715 0,'0'0'752'0,"0"0"-27"0,0 0-725 16,0 0 0-16,0 0 0 0,-2 75 0 15,0-14 0-15,-2 8 0 0,0 2 0 16,2-6 0-16,-2 0 0 0,0-2 0 16,-3-5 0-16,-3-6 0 15,0-3 0-15,-1-9 0 0,3-3 0 16,0-9 0-16,0-8 0 0,-3-9 0 15,5-6-1433-15,-2-7-1465 0</inkml:trace>
  <inkml:trace contextRef="#ctx0" brushRef="#br1" timeOffset="207520.11">29566 16935 6847 0,'0'0'792'0,"0"0"-239"0,58-37-553 15,-19 27 0-15,3-2 0 16,-1-1 0-16,-2 1 0 0,-2-3 0 15,1 0 0-15,-5-2 0 0,2-5 0 16,-8 4-313-16,-3-3-1576 0</inkml:trace>
  <inkml:trace contextRef="#ctx0" brushRef="#br1" timeOffset="207827.93">30120 16468 2657 0,'0'0'4886'0,"0"0"-4237"0,0 0-649 16,0 0 0-16,-39 65 0 0,18-18 0 15,-2 11 0-15,1 4 0 0,-1 5 0 16,2 2 0-16,3 1 0 16,3-2 0-16,5-3 0 0,6-7 0 15,4-8 0-15,8-9 0 0,6-8 0 16,5-12 0-16,6-8 0 0,2-12 0 16,2-5 0-16,0-14 0 0,-3-5 0 15,-3-3 0-15,-13-2 0 16,-5-2 0-16,-10 2 0 0,-9 0 0 15,-7 6 0-15,-8 6 0 0,0 6 0 16,-2 5 0-16,5 5 0 0,5 0 0 16,4 0 0-16,9 1 0 0,4-1 0 15,4 0 0-15,12-6 0 0,19-3-905 16,11-4 84-16,-3 2-139 0,4 1-1661 0</inkml:trace>
  <inkml:trace contextRef="#ctx0" brushRef="#br1" timeOffset="208156.3">30366 16905 6707 0,'0'0'1004'16,"0"0"-523"-16,0 0-481 0,0 0 0 15,0 0 0-15,-33-34 0 0,16 34 0 16,-3 5 0-16,-3 12 0 0,-2 6 0 16,0 8 0-16,3 2 0 0,1 5 0 15,6-1 0-15,5-2 0 16,10-2 0-16,8-3 0 0,11-5 0 15,8-6 0-15,6-6 0 0,2-8 0 16,4-5 0-16,1-5 0 0,-1-8 0 16,-6-4 0-16,-2-4 0 0,-10 0 0 15,-9-2 0-15,-8 1 0 0,-4-2 0 16,-8 2 0-16,-7-2 0 0,-5 2 0 16,-7 5 0-16,-2 1 0 15,2 10 0-15,0 5 0 0,7 1 0 16,9 2 0-16,7 2 0 0,4-3 0 15,15 2-213-15,16-3-555 0,8-1 63 16,-4-3-1283-16,0-1-1366 0</inkml:trace>
  <inkml:trace contextRef="#ctx0" brushRef="#br1" timeOffset="208421.23">30715 16903 6771 0,'0'0'1204'0,"0"0"-987"16,0 0-217-16,-37-24 0 0,16 19 0 15,-3 5 0-15,-5 10 0 0,-2 9 0 16,0 6 0-16,2 8 0 0,2 4 0 16,4 4 0-16,7 3 0 0,5-1 0 15,11-4 0-15,11-3 0 0,11-9 0 16,9-7 0-16,9-7 0 0,1-11 0 16,7-5 0-16,-3-12 0 15,-2-7 0-15,-5-4 0 0,-12-1 0 16,-9 0 0-16,-9-3 0 0,-8 0 0 15,-12-3 0-15,-5-1 0 0,-5-2 0 16,-5 2 0-16,-2-1 0 16,4 4 0-16,4 5-97 0,9 5-1139 15,6 7-13-15,6 2-1708 0</inkml:trace>
  <inkml:trace contextRef="#ctx0" brushRef="#br1" timeOffset="208675.96">30972 16379 6859 0,'0'0'1088'0,"-2"-32"-843"0,2 22-245 15,0 7 0-15,0 4 0 0,0 8 0 16,-5 15 0-16,1 20 0 0,0 18 0 16,0 12 0-16,-2 7 0 15,0 0 0-15,-3-2 0 0,3-3 0 16,0-8 0-16,4-8 0 0,2-9 0 15,0-9 0-15,2-10 0 0,2-9 0 16,2-8 0-16,-4-10 0 16,0-7-869-16,1-6-1896 0,-1-10-1701 0</inkml:trace>
  <inkml:trace contextRef="#ctx0" brushRef="#br1" timeOffset="208961.18">31025 16819 5330 0,'0'0'1120'0,"0"0"-31"16,5-35-509-16,3 30-507 0,4 1-73 15,5 1 0-15,3 3 0 0,-1 0 0 16,6 3 0-16,-2 2 0 0,1-1 0 16,-1 0 0-16,-4 2 0 15,-7-1 0-15,-8-3 0 0,-2 3 0 16,-6 0 0-16,-10 7 0 0,-13 10 0 15,-4 7 0-15,-4 6 0 0,6 2 0 16,8-4 0-16,9-3 0 16,5-2 0-16,10-3 0 0,11-4 0 15,9-3 0-15,12-6 0 0,2-5 0 16,4-5 0-16,1-2 0 0,-3-3 0 16,-6-4 0-16,-10-1 0 0,-9 0-2590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27T18:44:39.3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22002 2051 1456 0,'0'0'1945'0,"0"0"-1449"16,0 0-196-16,0 0 81 0,0 0 231 15,0 0-240-15,0 0-64 0,0 0 4 16,0 0-212-16,-16-5 20 0,16 5 109 15,0 0-157-15,0 0-20 0,0 0-28 16,0 0-12-16,0 2-8 0,0-1 48 16,0 2-48-16,0 0 12 15,0-2 8-15,2 0-16 0,-2 2 4 16,6-1 64-16,2-2-8 0,5 0 80 16,5 0 132-16,5-3-188 0,2 0 0 15,-2 0 44-15,2 0-108 16,1 1 32-16,-3 0-8 0,2 0-40 15,-4 1-12-15,-1 1 12 0,1 0-8 16,-2 1-4-16,1 1 0 0,5 1 12 16,0-1-12-16,-2 1 0 0,6-2 4 15,-7 1-4-15,1 0 4 16,-2-2 16-16,3 1 0 0,3-1 141 16,-2 0-161-16,2 0 0 0,-2 0 0 15,2 0 0-15,0 1 0 0,-1-1 0 16,5 0 0-16,0 0 0 0,3 0 0 15,-1 0 0-15,2-1 0 0,2 0 0 16,-2-1 0-16,-2 2 0 0,-4 0 0 16,0 0 0-16,-6 0 0 15,0 0 0-15,-1 0 0 0,1 2 0 16,2 0 0-16,2 0 0 0,2 0 0 16,-3 0 0-16,3 0 0 0,0-2 0 15,-2 0 0-15,0 0 0 0,-2 0 0 16,-2 0 0-16,1 0 0 15,1 0 0-15,-6 0 0 0,6 3 0 16,-1-1 0-16,-1-2 0 0,2 2 0 16,-2 0 0-16,2 0 0 0,-1 0 0 15,-1 1 0-15,0-1 0 16,0-1 0-16,-1-1 0 0,1 0 0 16,-2 0 0-16,1 0 0 0,-1 0 0 15,2-2 0-15,-5-2 0 0,7 3 0 16,-2 0 0-16,-2-2 0 0,-3 2 0 15,3 0 0-15,-2 0 0 0,-1-1 0 16,-1 0 0-16,1 2 0 0,3 0 0 16,2 0 0-16,-1 0 0 15,5 0 0-15,-4 0 0 0,2 0 0 16,0 0 0-16,-3 2 0 0,1-2 0 16,2 0 0-16,0 0 0 0,0 0 0 15,-3-2 0-15,1 2 0 16,0 0 0-16,0 0 0 0,-1 0 0 15,1 0 0-15,2 3 0 0,0-2 0 16,-5-1 0-16,5 2 0 0,-2-2 0 16,-2 2 0-16,1 0 0 0,-1-2 0 15,0 0 0-15,-1 0 0 16,1 0 0-16,0 0 0 0,1-2 0 16,-1 0 0-16,-2 1 0 0,-1-4 0 15,-1 2 0-15,-1-2 0 0,-3 0 0 16,-3 3 0-16,-4 1 0 0,5-1 0 15,-9 1 0-15,0 1 0 0,0 0 0 16,0 0 0-16,-2 0 0 16,0 0 0-16,-2 0 0 0,-4 4-865 15,-1-2-1488-15,-3 0-1653 0</inkml:trace>
  <inkml:trace contextRef="#ctx0" brushRef="#br0" timeOffset="3452.83">24857 659 3869 0,'0'0'641'0,"0"0"-109"15,0 0 328-15,0 0-504 0,0 0-128 16,0 0-15-16,0 0-165 15,0 0 16-15,-2-1 108 0,2 4-44 16,-2 0-20-16,0 1 28 0,2 2-72 16,-2 1 56-16,2 2 108 0,-2 2-128 15,2 3 8-15,0 3 96 16,-2 4-191-16,0 0-13 0,0 3 0 16,-3 2 0-16,-1-2 0 0,4 3 0 15,0 1 0-15,-2-1 0 0,4 3 0 16,0 0 0-16,0-1 0 0,4 2 0 15,0 0 0-15,-4 0 0 0,6 0 0 16,-1 0 0-16,-5 0 0 0,2 0 0 16,0 0 0-16,-2-3 0 0,0 1 0 15,0-2 0-15,0 0 0 16,0-2 0-16,2 1 0 0,-2 0 0 16,2-2 0-16,-2 0 0 0,2-2 0 15,2 0 0-15,0 1 0 16,-2-3 0-16,2 3 0 0,-2-2 0 15,-2 1 0-15,0 0 0 0,0 1 0 16,-2-2 0-16,0-1 0 0,2 1 0 16,0 0 0-16,0 1 0 0,0-1 0 15,0 2 0-15,0-3 0 16,0 3 0-16,0 0 0 0,0 1 0 16,-2 0 0-16,0-1 0 0,2-1 0 15,-2-2 0-15,0-3 0 0,0-1 0 16,2-3 0-16,-2-2 0 0,2-5 0 15,0-3 0-15,-2-1 0 0,2-2 0 16,0 0-325-16,2-12-1280 0</inkml:trace>
  <inkml:trace contextRef="#ctx0" brushRef="#br0" timeOffset="4907.93">24898 674 2941 0,'0'0'1064'0,"0"0"-764"0,0 0-107 15,0 0 131-15,0 0 120 0,0 0 416 16,0 0-472-16,0 0-143 0,0 0 31 15,-4 0-224-15,8 0 20 0,-4-1 136 16,9-1-72-16,-7 1-56 0,2-1-52 16,0 2-24-16,-2-1-4 0,0 1 28 15,0 0-12-15,0 2-12 0,0 2 32 16,5-1-20-16,-1 2-16 16,6 1 52-16,5 1-48 0,5-3 24 15,5-2 24-15,4 0-32 16,0-2-20-16,-4 0 48 0,0 0-40 15,0 0 16-15,2 0 16 0,2 0-32 16,4 0 20-16,2 1 120 0,7 1-131 16,3-1-17-16,7 1 0 0,6 1 0 15,6-1 0-15,4-2 0 16,3 2 0-16,1-1 0 0,-2-1 0 16,3 0 0-16,-3 0 0 0,1 0 0 15,1 0 0-15,2-1 0 0,3-1 0 16,2 2 0-16,1 0 0 0,3 0 0 15,2 2 0-15,2-1 0 0,0 1 0 16,2-1 0-16,-5 3 0 0,-1-1 0 16,-2 1 0-16,-2 0 0 15,-5 3 0-15,0-2 0 0,-3 1 0 16,-5 0 0-16,0-2 0 0,-2 0 0 16,3 0 0-16,1-1 0 0,0 0 0 15,0-2 0-15,1 1 0 0,-3-1 0 16,-4 1 0-16,0-1 0 15,-4 3 0-15,-6-1 0 0,-3 1 0 16,-5-2 0-16,-3 1 0 0,-3 0 0 16,-3 2 0-16,-4-1 0 0,-2 0 0 15,0 1 0-15,-6 1 0 16,-3-2 0-16,-1 0-125 0,-8-1-1536 16,-5-6-648-16</inkml:trace>
  <inkml:trace contextRef="#ctx0" brushRef="#br0" timeOffset="6772.54">21953 2993 3821 0,'0'0'1801'0,"0"0"-1633"0,0 0-16 16,0 0 280-16,0 0-95 0,0 0-17 16,0 0 124-16,0 0-292 0,0 0-52 15,12-3-20-15,-4 1-76 0,7-2 16 16,8 1 28-16,2-2-36 15,3 3 4-15,-1-1 4 0,-4 2-8 16,8 1-12-16,-4-1 4 0,2 1 4 16,0 0-8-16,4 0 0 0,-2 1-4 15,2 1 4-15,2 1 0 16,2 2 0-16,-2-1 0 0,7 0 0 16,-1 0 4-16,3-1-4 0,1-2 0 15,3 1 8-15,1-1-8 0,1-1 0 16,-3 0 12-16,5 0-12 0,-4 1 8 15,-1-1 0-15,-1 1-8 0,-1 0 0 16,1-1 0-16,1 0 0 0,3 1 0 16,3-1 4-16,3 0-4 0,0 0 0 15,0 0 8-15,0 0-8 16,-3 0 0-16,5-1 4 0,0-1-4 16,0 0 8-16,0-1 20 0,2 2-28 15,-4-2 40-15,-3 1-32 0,-3 1-4 16,-7-1 0-16,3 0 4 15,-5 1-8-15,-4 0 0 0,-1 0 4 16,-1 1-4-16,2 0 0 0,-2 0 4 16,2 0-4-16,1 1 0 0,-1-1-8 15,-2 0 8-15,-2 2 0 16,2-1 8-16,-4 0-8 0,-4 0 0 16,-6-1 4-16,-5 0-4 0,-5 0 0 15,-5 0 0-15,-4 0 0 0,-2 0 0 16,4 0 4-16,2 0-4 0,7 2 0 15,-1 2-8-15,9-2 8 0,-3 2 0 16,1-1 4-16,-3-3-4 0,-1 3 0 16,-5-2 4-16,-4 0-12 0,-4-1-232 15,-2 0-236-15,0 0-96 16,-2 0-1421-16,-10-5-588 0</inkml:trace>
  <inkml:trace contextRef="#ctx0" brushRef="#br0" timeOffset="9172.89">24752 2984 4426 0,'0'0'572'0,"0"0"-160"0,0 0 532 16,0 0-427-16,0 0-101 0,0 0 136 15,0 0-336-15,0 0-79 0,0 0-137 16,0-7 0-16,0 11 0 0,-2 4 0 15,2 7 0-15,0 5 0 0,0 3 0 16,0 3 0-16,0 1 0 0,0 2 0 16,0 2 0-16,0 1 0 0,-2 1 0 15,-3 1 0-15,-1 3 0 16,2 1 0-16,0 2 0 0,2 2 0 16,2-1 0-16,0 1 0 0,0 0 0 15,0-1 0-15,0 0 0 16,0-1 0-16,0-1 0 0,2 0 0 15,-2-3 0-15,2 1 0 0,0-2 0 16,0 0 0-16,-2-2 0 0,0-1 0 16,0-2 0-16,0-2 0 15,0-1 0-15,-4-3 0 0,0-2 0 16,2-3 0-16,-2-5 0 0,2-4 0 16,0-5 0-16,2-2 0 0,0-2 0 15,0-1 0-15,2-4 0 0,4-12 0 16,0 0-1325-16,6-13-744 0</inkml:trace>
  <inkml:trace contextRef="#ctx0" brushRef="#br0" timeOffset="10353.16">24783 4205 3573 0,'0'0'268'16,"0"0"-64"-16,0 0 161 0,0 0-53 15,0 0 24-15,0 0 468 0,12-35-264 16,-12 29-111-16,2 2 63 16,-2 1-332-16,0 1-32 0,0 0 48 15,-2 2-128-15,0 0-16 0,2 0-32 16,0 0 8-16,0 0-8 0,0 0 4 16,0 0 12-16,4 1-16 0,7 1 88 15,5-1-56-15,5 1 56 0,4-2 1 16,1 0-89-16,-1 0 0 0,0 1 0 15,-2 2 0-15,2 0 0 0,-1 2 0 16,3-2 0-16,0 1 0 0,4-1 0 16,6 1 0-16,3-1 0 15,7 1 0-15,3-1 0 0,3 0 0 16,5-2 0-16,0-1 0 0,4 0 0 16,0-1 0-16,0-1 0 0,0-2 0 15,2 3 0-15,-4 1 0 16,0-2 0-16,-2 2 0 0,0 0 0 15,2 0 0-15,-2 0 0 0,2 0 0 16,0 0 0-16,4 0 0 16,0 0 0-16,2-2 0 0,0 0 0 15,0-1 0-15,1 0 0 0,1 0 0 16,-2 0 0-16,0 2 0 0,-4 0 0 16,-2 1 0-16,-2 0 0 0,-2 1 0 15,2 1 0-15,-1 1 0 0,1 0 0 16,0 0 0-16,2-1 0 0,-2 2 0 15,-2-2 0-15,0 0 0 0,-3 1 0 16,1-2 0-16,-4 0 0 0,-1-1 0 16,1 1 0-16,0-1 0 15,-3 0 0-15,3 0 0 0,-3 0 0 16,3 0 0-16,-1 0 0 0,-3 0 0 16,-5 0 0-16,-1 1 0 0,-5 1 0 15,-4 0 0-15,-2-1 0 16,-2 4 0-16,-5-3 0 0,-3 3 0 15,-5-4 0-15,-5 2 0 0,-3-1 0 16,-6-2 0-16,-2 0-625 0,-2 0-732 16,-11 0-576-16</inkml:trace>
  <inkml:trace contextRef="#ctx0" brushRef="#br0" timeOffset="14421.05">28266 4220 2637 0,'0'0'1873'0,"0"0"-1161"0,0 0 452 16,47-16-375-16,-26 14-193 0,0 2-175 16,-1 0-421-16,5 5 0 0,2 2 0 15,4 2 0-15,2-2 0 0,4-1-477 16,-10-2-599-16,2-2-673 0</inkml:trace>
  <inkml:trace contextRef="#ctx0" brushRef="#br0" timeOffset="20410.21">20138 904 2869 0,'0'0'2117'0,"4"-38"-1473"0,-4 25-68 16,2 6 293-16,-2 4-389 0,0 0-112 15,0 3-99-15,0 0-269 0,0 0 0 16,0 1 0-16,0 10 0 15,0 9 0-15,10 17 0 0,1 14 0 16,14 15 0-16,-3 2 0 0,7-2 0 16,-4-4 0-16,-2-7 0 0,-5-3 0 15,1-3 0-15,-2-8 0 16,-3-5 0-16,-2-9 0 0,-1-5 0 16,-5-5 0-16,0-6 0 0,-2-5-85 15,-4-2-867-15,4-2-125 0,-2-4-1800 0</inkml:trace>
  <inkml:trace contextRef="#ctx0" brushRef="#br0" timeOffset="20687">20529 944 5614 0,'0'0'652'15,"0"0"-115"-15,0 0 287 0,0 0-536 16,0 0-220-16,0 0 141 0,-13 72-209 16,5-13 0-16,0 6 0 0,-1 2 0 15,1 0 0-15,0-6 0 16,-7-1 0-16,-1-3 0 0,-1-6 0 16,-3-6 0-16,7-8 0 0,1-10 0 15,6-12 0-15,1-8 0 0,5-7-1674 16,0-12-679-16</inkml:trace>
  <inkml:trace contextRef="#ctx0" brushRef="#br0" timeOffset="21138.87">20359 551 2693 0,'0'0'3529'0,"0"0"-3112"0,0 0 51 0,0 0 260 0,0 0-480 0,43-39-139 0,-22 32-109 16,-2 3 0-16,-7-1 0 16,-2 5 0-16,-1 0 0 0,-7 0 0 15,6 6 0-15,-2 0 0 0,-2 6 0 16,-4 3 0-16,-8 4 0 15,-4 0 0-15,-7-1 0 0,-4-1 0 16,-1-3 0-16,1-4 0 0,8-4 0 16,5-2 0-16,10-4 0 0,0 0 0 15,0 0 0-15,4 0-1758 16,2 0-18-16,9 2-1030 0</inkml:trace>
  <inkml:trace contextRef="#ctx0" brushRef="#br0" timeOffset="21471.04">20888 1006 6226 0,'0'0'597'0,"0"0"535"15,0 0-895-15,0 0-237 0,0 0 0 16,0 0 0-16,42-1 0 0,-5 2 0 15,0 1 0-15,0 1 0 0,-4-1 0 16,-4 0 0-16,-4 0 0 0,-10 1-1069 16,-5-1-484-16,-2 2-600 0</inkml:trace>
  <inkml:trace contextRef="#ctx0" brushRef="#br0" timeOffset="21688.57">20832 1276 7047 0,'0'0'1028'0,"0"0"-911"16,0 0-117-16,0 0 0 0,31 15 0 15,-4-11 0-15,4-4 0 0,0 0 0 16,2-5 0-16,5-3 0 0,5-6-201 15,-10 2-2068-15,2-5-2557 0</inkml:trace>
  <inkml:trace contextRef="#ctx0" brushRef="#br0" timeOffset="22639.05">21593 719 5246 0,'0'0'536'0,"0"0"16"15,0 0 285-15,0 0-389 0,0 0-224 16,0 0-48-16,0 0-172 15,0 0 28-15,37-17 20 0,-6 15-44 16,9 2-8-16,-5 5 0 0,0 3 4 16,-8 2-4-16,-11 1 0 0,-3 2-48 15,-7-1 12-15,-4 3 12 16,-4 0-8-16,-8 1 32 0,-5 0 60 16,-1 3-60-16,-5-1 52 0,-4-1 49 15,4 0-101-15,3-3 0 0,3-3 0 16,1-1 0-16,10-4 0 0,-2-3 0 15,6-2 0-15,0 0 0 0,0 1 0 16,0 0-85-16,0-1 29 0,6 3 56 16,4 0-32-16,7 3 32 0,5 1 0 15,1 4-4-15,8 2 4 0,-6 0 0 16,-4 1-28-16,-7 2 12 16,-6-3 16-16,-4 3-36 0,-4-1 36 15,-2 1 16-15,-4 2 0 0,-6 0-12 16,-3-3 80-16,1 1-68 15,-7-2 32-15,-2 0 25 0,1-2-73 16,-1-3 0-16,0-3 0 0,3-3 0 16,3-2-77-16,-2-2-343 0,5-1-208 15,4-6 124-15,1-2-513 16,3 0-51-16,6-1-309 0</inkml:trace>
  <inkml:trace contextRef="#ctx0" brushRef="#br0" timeOffset="23104.49">21967 686 2633 0,'0'0'3529'0,"0"0"-2900"15,0 0 67-15,0 0 9 16,-31-3-705-16,29 1 0 0,-2 2 0 16,4 0 0-16,0 0 0 0,4 0 0 15,7 0 0-15,7 6 0 0,7 1 0 16,4 1 0-16,0 0 0 0,0-1 0 15,-4-1 0-15,-5-3 0 0,-1 0 0 16,-3-1 0-16,-5-1 0 0,-5 1 0 16,-2 1-17-16,0 0-7 0,-4 6 20 15,0 5 4-15,-8 13 45 16,-9 5-45-16,-3 9 0 0,-3 2 0 16,2 2 0-16,1 0 0 0,3-1 0 15,-1-1 0-15,5-5 0 0,1-4 0 16,3-5 0-16,1-4 0 15,2-4 0-15,6-7 0 0,-2-5 0 16,2-4 0-16,0-4-1201 0,0-1-452 16,0-4-652-16</inkml:trace>
  <inkml:trace contextRef="#ctx0" brushRef="#br0" timeOffset="23244.21">21940 1052 6675 0,'0'0'864'0,"0"0"-211"15,0 0-653-15,48 2 0 0,-15-4 0 16,2 1 0-16,-2-2 0 0,-4 0 0 16,4 1 0-16,-6-3 0 0,-6 2-929 15,-5-4-2377-15</inkml:trace>
  <inkml:trace contextRef="#ctx0" brushRef="#br0" timeOffset="24378.07">22666 641 1164 0,'0'0'1241'15,"0"0"-541"-15,0 0 444 16,0 0-527-16,0 0-41 0,0 0 364 16,6-36-435-16,-6 25-29 0,0 0 76 15,-2 0-288-15,2 5-251 0,-4 0-13 16,4 3 0-16,0-1 0 0,-4-2 0 15,2-1 0-15,-4-2 0 0,-5-2 0 16,-3-1 0-16,-1 0 0 0,-3 2 0 16,-5 0 0-16,0 2 0 0,5 4 0 15,1 4 0-15,5 5 0 16,1 6 0-16,1 4 0 0,4 8 0 16,2 3 0-16,0 8 0 0,4 5 0 15,0 3 0-15,4-1 0 0,4-2 0 16,2-2 0-16,1 1 0 15,-3-3 0-15,2 0 0 0,-4-3 0 16,3-2 0-16,-5-4 0 0,-2-2 0 16,-2-3 0-16,0-4-117 0,0-3-731 15,0-4-161-15,0-5-1336 16,-6-4-932-16</inkml:trace>
  <inkml:trace contextRef="#ctx0" brushRef="#br0" timeOffset="24517.11">22366 910 6042 0,'0'0'304'0,"0"0"233"0,0 0 507 16,0 0-800-16,0 0-223 0,0 0-21 16,56-29 0-16,-13 20 0 0,7 0 0 15,-4-1 0-15,-1 0 0 0,-6 1 0 16,1-3 0-16,-3 3-457 16,-14 2-1688-16,-1-1-344 0</inkml:trace>
  <inkml:trace contextRef="#ctx0" brushRef="#br0" timeOffset="24813.12">22858 572 5946 0,'0'0'580'0,"0"0"417"15,0 0-449-15,0 0-427 0,0 0-121 16,0 0 0-16,-25 49 0 0,5-12 0 15,-1 4 0-15,2-1 0 0,5-2 0 16,4-1 0-16,3-3 0 0,3-2 0 16,4-2 0-16,0-3 0 0,4-3 0 15,5-4 0-15,5-2 0 0,3-5 0 16,3-4 0-16,5-3 0 16,0-5 0-16,4-2 0 0,-2-6 0 15,-2-4 0-15,-3-2 0 0,-3-3 0 16,-7-5-697-16,-3 4-808 15,-7-2-464-15</inkml:trace>
  <inkml:trace contextRef="#ctx0" brushRef="#br0" timeOffset="24983.98">22598 790 3789 0,'0'0'1977'15,"0"0"-1513"-15,0 0-79 0,0 0 67 16,45-16-44-16,5 0-72 0,10-1-8 15,0-1-275-15,-7 1-53 0,-7 3 0 16,-9-2-209-16,-10 2-631 0,-10 5-1565 16,-5-4-1433-16</inkml:trace>
  <inkml:trace contextRef="#ctx0" brushRef="#br0" timeOffset="25425.75">22949 331 4618 0,'0'0'524'0,"0"0"48"0,0 0 413 15,0 0-557-15,0 0-120 0,0 0 4 16,0 0-256-16,0 0-32 0,42-24-20 15,-26 24 0-15,3 5-4 0,-5 1 0 16,-4 0-20-16,-5 0 12 0,-1-2-24 16,-2-1-64-16,-2 2 96 0,0-1-20 15,0-1 40-15,-2 4-20 0,-2 0 28 16,2-1-12-16,-1 1-16 16,-3-2 8-16,4 1-8 0,-2 0-12 15,0-1-100-15,0 0-28 0,2-2 88 16,2 1 36-16,0-2 24 15,6-1-8-15,2 2 0 0,5-1-12 16,3 3 12-16,-1-2 0 0,-5 2-12 16,-2-1 12-16,-2 1-16 0,3 3-32 15,-5 2 48-15,0 4 180 16,-4 3-8-16,-10 3-8 0,-5 1 104 16,-6 1-200-16,1-2-47 0,-1-1-21 15,0 2 0-15,-1-1 0 0,3-1-389 16,5-2-451-16,5-7-161 0,3-2-1844 0</inkml:trace>
  <inkml:trace contextRef="#ctx0" brushRef="#br0" timeOffset="25661.47">23478 438 6398 0,'0'0'409'0,"-45"18"-165"16,18 2 560-16,-8 9-467 15,2 4-337-15,-6 11 0 0,-1 4 0 16,3 6 0-16,0 7 0 0,8 0 0 16,0 2 0-16,4 2 0 0,-2 0 0 15,0-4 0-15,3-4 0 16,-3-5 0-16,8-6 0 0,3-9 0 16,5-5 0-16,3-8 0 0,4-9-189 15,4-7-567-15,0-6-81 0,10-6-2096 0</inkml:trace>
  <inkml:trace contextRef="#ctx0" brushRef="#br0" timeOffset="26182.14">23284 1121 5406 0,'0'0'672'16,"0"0"-155"-16,0 0-233 0,-14 37 140 16,3-16-120-16,1 0-28 0,0-2-220 15,3-5 56-15,5-2 29 16,2-2-141-16,0-4 0 0,2-3 0 16,3-2 0-16,3-1 0 0,6-9 0 15,9-5 0-15,-2-8 0 0,-1-2 0 16,1 1 0-16,-4 0 0 0,-3 3 0 15,0 5 0-15,-5 6 0 0,-3 4 0 16,-4 4 0-16,-2 0 0 0,0 1 0 16,0 0 0-16,2 3 0 0,-2 6 0 15,0 6 0-15,0 3 0 0,-2 3 0 16,0-1 0-16,-2-4 0 16,2-4 0-16,0-5 0 0,2-3 0 15,0-2 0-15,0-2 0 0,4 0 0 16,4-7 0-16,9-6 0 15,1-4 0-15,5-1 0 0,-4 0 0 16,-3 5 0-16,-6 3 0 0,-1 4 0 16,-7 5 0-16,0 1 0 0,0 1 0 15,0 5 0-15,-2 6 0 16,0 6 0-16,0 2 0 0,-2-1 0 16,0-1 0-16,2-5 0 0,0-4 0 15,0-3 0-15,4 0-217 0,-2-3-1596 16,0-1-292-16,0 0-1952 0</inkml:trace>
  <inkml:trace contextRef="#ctx0" brushRef="#br0" timeOffset="26352">23638 1179 7455 0,'0'0'737'0,"0"0"-737"0,0 0 0 0,0 0 0 15,0 0 0-15,0 0 0 0,-27 37 0 16,25-30 0-16,2 3 0 15,2-1 0-15,8 1 0 0,4-2-185 16,-1-2-651-16,-7-4-1229 0,0-2-448 0</inkml:trace>
  <inkml:trace contextRef="#ctx0" brushRef="#br0" timeOffset="26643.29">23788 1243 284 0,'0'0'6026'0,"0"0"-5225"16,-2 40 263-16,2-38-1047 0,0-2-17 15,0-3 0-15,4-12 0 0,7-11 0 16,5-8 0-16,7 0 0 15,2 3 0-15,0 12 0 0,-3 7 0 16,-3 9 0-16,-2 4 0 0,-1 11 0 16,-1 7 0-16,-5 8 0 0,-4 8 0 15,-2 4 0-15,0 2 0 16,-2-3 0-16,3-2 0 0,-1-1 0 16,-2-6 0-16,4-8 0 0,-2-9-6376 0</inkml:trace>
  <inkml:trace contextRef="#ctx0" brushRef="#br0" timeOffset="39692.08">30186 1987 3781 0,'0'0'1113'0,"0"0"-657"0,-33-3-232 16,35 3 272-16,4 0 85 0,13 1-393 16,20-1 92-16,19 0 228 0,19-4-372 15,14-3-16-15,8 1 72 16,8-2-184-16,11 1 20 0,4 1-24 16,-2 1 4-16,-4 2-16 0,-11-2-88 15,-16-1-224-15,-15-1-164 0,-24-1-825 16,-21 1-67-16,-17-3-113 0</inkml:trace>
  <inkml:trace contextRef="#ctx0" brushRef="#br0" timeOffset="40297.04">30246 1872 4498 0,'0'0'136'0,"0"0"60"0,31-46 648 0,-18 27-312 16,3 2-159-16,7-1 67 0,6 2-308 16,6 1-44-16,2 1 72 0,0 4-56 15,-2 3 16-15,-4 7-16 16,-10 6-104-16,-4 4 0 0,-11 6 0 16,-6 4-52-16,-13 1-40 0,-9 3-72 15,-11 1 52-15,-7 1 112 0,-11 2-12 16,-3-1 24-16,-6 1-12 0,0-2 28 15,8-1-8-15,5-1 52 0,8-2 120 16,10-4-136-16,10 0-4 0,13-3 32 16,6-2-64-16,16 2 56 0,11-1 88 15,12-1-100-15,11 0-7 0,8-1-57 16,4 1 0-16,6 2 0 16,0 1-721-16,-16-4-368 0,-2-2-659 0</inkml:trace>
  <inkml:trace contextRef="#ctx0" brushRef="#br0" timeOffset="40747.33">30151 2889 4846 0,'0'0'824'0,"0"0"-156"0,0 0 317 15,54-8-505-15,20-2-91 0,25-2-389 16,15 0 0-16,6 2 0 0,4 4 0 15,-2 5 0-15,-2 1 0 0,-13 9 0 16,-9 1 0-16,-18 2 0 0,-20 1 0 16,-19-1-1069-16,-18-4-108 0,-15-3-2084 15</inkml:trace>
  <inkml:trace contextRef="#ctx0" brushRef="#br0" timeOffset="41348.29">30182 2712 4946 0,'0'0'508'0,"62"-31"-12"0,-23 17 421 16,-1 3-485-16,1 4-176 0,-4 3-20 15,-4 3-216-15,-4 1-8 0,-11 4-12 16,-7 4-8-16,-9 5 4 0,-9 2 4 16,-11 7-68-16,-13 0 68 0,-11 3 28 15,-7 2-16-15,-5 1-12 16,-2 0 196-16,2 1-12 0,2-2-155 16,11 0-29-16,10-1 0 0,12-1 0 15,19-1 0-15,10-1 0 0,17 1 0 16,12-1 0-16,11 0 0 15,10-2 0-15,10-1 0 0,6 0 0 16,5-3 0-16,2-2-1309 0,-19-6-824 16,-5-4-1653-16</inkml:trace>
  <inkml:trace contextRef="#ctx0" brushRef="#br0" timeOffset="42156.53">30959 947 4838 0,'0'0'1220'0,"0"0"-828"16,0 0 157-16,0 0 15 0,-35-18-132 15,29 31-404-15,2 11 40 0,4 12 33 16,4 7-101-16,8 4 0 0,7-2 0 16,-3-1 0-16,1 1 0 0,0 0 0 15,-1-1 0-15,1-5 0 0,1-4 0 16,-1-7 0-16,-3-8 0 16,1-8 0-16,-3-5 0 0,3-7 0 15,-1-3 0-15,3-11 0 0,1-8 0 16,1-10 0-16,1-7 0 15,3-7 0-15,0-6 0 0,2-4 0 16,0 1 0-16,-1 5 0 0,-1 8 0 16,-2 10 0-16,-5 10 0 0,-1 5 0 15,-5 5 0-15,-4 6 0 16,-4 4 0-16,-2 1 0 0,-4 1-665 16,0-1-1792-16,-10 1-2229 0</inkml:trace>
  <inkml:trace contextRef="#ctx0" brushRef="#br0" timeOffset="42715.27">31193 490 4846 0,'0'0'584'0,"41"-16"224"16,-24 10-275-16,-3 1-133 16,1 3 124-16,-1 1-296 0,-4 1-68 15,-1 1-51-15,-5 1-109 0,-4 4 0 16,0 2 0-16,-10 8 0 15,-9 3 0-15,-8-1 0 0,-8-2 0 16,2-3 0-16,2-4 0 0,0-3 0 16,6-2 0-16,8-4 0 0,5 0 0 15,6-2 0-15,6-2 0 16,0-2 0-16,0-2 0 0,10-8 0 16,11-1 0-16,4 0 0 0,6 3 0 15,-2 7 0-15,-5 4 0 0,-1 3 0 16,-4 7 0-16,-1 5 0 0,-1 4 0 15,-5 2 0-15,-1 1 0 0,-5-5-2082 16,-2-3-1543-16</inkml:trace>
  <inkml:trace contextRef="#ctx0" brushRef="#br0" timeOffset="44772.56">21955 2555 3361 0,'0'0'416'0,"0"0"201"0,0 0-117 16,0 0-172-16,0 0 156 0,0 0-248 16,0 0-24-16,0 0 116 0,27-21-151 15,-27 21 43-15,0 0 148 16,0-1-180-16,0 1-4 0,0 0 104 16,0-1-176-16,0 0-16 0,0 0-19 15,2 0-77-15,-2 0 0 0,2-1 0 16,0-2-125-16,2 2 17 0,0-2-68 15,-2 2 36-15,4 0 88 0,-1 0 24 16,-1 2-28-16,-2 0 48 0,0 1-84 16,-2 4-128-16,-8 5 148 0,-7 0 4 15,-1 3-152-15,1-2 60 0,7-4-109 16,4-2-275-16,4-4-292 16,2-1-1901-16</inkml:trace>
  <inkml:trace contextRef="#ctx0" brushRef="#br0" timeOffset="45721.89">21920 2599 3309 0,'0'0'564'16,"0"0"-208"-16,0 0-67 0,0 0-117 15,-48 45 156-15,28-14 72 16,-5 8-252-16,0 4-28 0,-4 5 20 16,0 6-132-16,-2 3 4 0,6 1-12 15,0 2 4-15,5-3-4 0,3 1 8 16,1-1 0-16,5 1-8 0,1-2 4 15,2 1 4-15,2-2-8 0,3-6 0 16,3-2-4-16,11-8-20 0,1-8-568 16,-1-12-549-16,1-6-1512 0</inkml:trace>
  <inkml:trace contextRef="#ctx0" brushRef="#br0" timeOffset="46155.41">21025 3872 5442 0,'0'0'904'0,"0"0"-299"0,0 0-1 0,0 0-292 16,-11 51-276-16,5-15 60 0,-2 4 68 15,6-1-152-15,0-6 5 0,2-1-17 16,0-2 0-16,4-7 0 0,-2-2-533 16,2-9-515-16,-4-3-557 0</inkml:trace>
  <inkml:trace contextRef="#ctx0" brushRef="#br0" timeOffset="46309.37">21047 3541 6591 0,'0'0'392'0,"0"0"-236"0,0 0-52 16,0 0-104-16,0 0-68 0,-12 62-300 15,10-27-1149-15,2-6-312 16,0 0-584-16</inkml:trace>
  <inkml:trace contextRef="#ctx0" brushRef="#br0" timeOffset="46543.74">21132 4182 4666 0,'0'0'880'0,"0"0"40"16,0 0-315-16,0 0-57 0,0 0 25 15,35-60-573-15,-20 23 0 0,1-3 0 16,1 3 0-16,-1 3 0 0,5 7 0 15,-4 9 0-15,-7 7 0 0,-2 9 0 16,-6 3 0-16,2 13 0 0,-2 5 0 16,-2 7 0-16,-2 4 0 15,-2-1 0-15,4 0 0 0,0-1 0 16,4-4 0-16,3-3 0 0,7-6 0 16,-2-8-1101-16,-1-3-724 0,-3-7-960 0</inkml:trace>
  <inkml:trace contextRef="#ctx0" brushRef="#br0" timeOffset="46730.5">21552 3607 6723 0,'0'0'496'16,"-25"45"84"-16,15-17-187 0,1 4-393 15,7 2 0-15,2 2 0 0,0 5 0 16,0 2 0-16,2 3 0 0,3 3 0 15,-3-1 0-15,-2 0 0 0,2-5 0 16,0-5-361-16,0-10-611 0,-2-9-1786 16,0-9-927-16</inkml:trace>
  <inkml:trace contextRef="#ctx0" brushRef="#br0" timeOffset="46978.29">21608 4109 5182 0,'0'0'1200'15,"45"-27"-531"-15,-20 8 371 0,-4 1-939 16,-5-1-101-16,-1-1 0 16,-9 1 0-16,2 0 0 0,-8 0 0 15,-4-1 0-15,-4 3 0 0,-5 4 0 16,3 6 0-16,-3 7 0 0,-1 7 0 16,-3 10 0-16,-1 7 0 0,1 7 0 15,1 4 0-15,1 4 0 0,11-2 0 16,4-2 0-16,15-4 0 0,9-6 0 15,10-7 0-15,11-7 0 0,5-5-25 16,1-6-343-16,3-4-168 0,-17-3-1021 16,-6-7-488-16</inkml:trace>
  <inkml:trace contextRef="#ctx0" brushRef="#br0" timeOffset="47162.52">22042 3697 6635 0,'0'0'896'0,"0"0"-352"0,-44 54-427 16,34-24-117-16,4 5 0 16,2 5 0-16,4 5 0 0,6 4 0 15,-2 4 0-15,-4 2 0 0,0 1 0 16,-4-2 0-16,-2-1 0 0,-5-6 0 16,1-8 0-16,0-7-325 0,1-12-2088 15,1-10-1117-15</inkml:trace>
  <inkml:trace contextRef="#ctx0" brushRef="#br0" timeOffset="47288.47">21852 4017 7035 0,'0'0'788'15,"43"-12"-419"-15,-10 5-369 0,0 2 0 16,0 0 0-16,2 2 0 0,-2-2 0 16,3-3 0-16,-12-1-1774 0,3-2-1759 0</inkml:trace>
  <inkml:trace contextRef="#ctx0" brushRef="#br0" timeOffset="47845.34">28669 2598 5210 0,'0'0'804'0,"0"0"269"0,0 0-361 0,0 0-319 15,0 0-393-15,0 0 0 0,0 0 0 16,0 0 0-16,0 0 0 0,31-18 0 16,-31 22 0-16,0-1 0 0,-8 2 0 15,-11 2 0-15,-6-1 0 0,-4 1 0 16,4-3 0-16,7-3 0 15,10 0 0-15,3-1 0 0,8 0 0 16,11-2 0-16,0-2-2002 0,15-3-1487 0</inkml:trace>
  <inkml:trace contextRef="#ctx0" brushRef="#br0" timeOffset="48560.13">29527 3942 5538 0,'0'0'624'0,"0"0"49"0,-25-40 419 0,17 29-827 16,-3-1-265-16,1 5 0 15,4 3 0-15,-5 4 0 0,1 15 0 16,-8 9 0-16,-3 11 0 0,-2 10 0 16,7 3 0-16,1 3 0 0,5 1 0 15,2-4 0-15,8-4 0 0,6-11 0 16,10-8 0-16,7-7 0 0,6-11 0 15,2-7 0-15,0-10 0 0,-4-7 0 16,-2-6 0-16,-9-2 0 16,-6-3 0-16,-7 0 0 0,-6-1 0 15,-5-3 0-15,-4-2 0 0,-3-1 0 16,1 5 0-16,6 9 0 0,1 8 0 16,7 9-117-16,0 2-419 0,9 2-172 15,7 3-937-15,-1 2 392 16,3 1 69-16</inkml:trace>
  <inkml:trace contextRef="#ctx0" brushRef="#br0" timeOffset="48807.62">29676 4038 4910 0,'0'0'1160'0,"0"0"57"16,0 0-661-16,-25 42-248 0,14-13-267 16,1 6-41-16,4-1 0 0,4-4 0 15,4-1 0-15,6-3 0 0,7-2 0 16,1-5 0-16,7-4 0 0,4-4 0 15,2-7 0-15,2-4 0 0,0-5 0 16,0-10 0-16,-2-5 0 16,-7-6 0-16,-5-2 0 0,-7-3 0 15,-3-2 0-15,-5 0 0 0,-2-2 0 16,-7 2 0-16,-1 0 0 0,-2 1 0 16,-1 7 0-16,3 5 0 0,4 6-229 15,2 7-351-15,2 2-160 16,0-2-557-16</inkml:trace>
  <inkml:trace contextRef="#ctx0" brushRef="#br0" timeOffset="49039.47">30089 3639 7167 0,'0'0'720'0,"0"0"-415"0,0 0-305 15,0 0 0-15,0 0 0 0,2 41 0 16,0 2 0-16,0 8 0 0,2 4 0 16,3 4 0-16,1 2 0 15,-6 4 0-15,-2 3 0 0,-8-2 0 16,-9-4 0-16,-2-4 0 0,1-8 0 16,-1-13 0-16,5-12-1389 15,1-10-660-15</inkml:trace>
  <inkml:trace contextRef="#ctx0" brushRef="#br0" timeOffset="49335.64">29944 4029 6587 0,'0'0'984'16,"0"0"-363"-16,0 0-621 0,56-2 0 15,-15-1 0-15,5-1 0 16,-1 1 0-16,-7-1 0 0,1-2 0 15,-6 2 0-15,-6-3 0 0,-9 2-781 16,-5-1-960-16</inkml:trace>
  <inkml:trace contextRef="#ctx0" brushRef="#br0" timeOffset="49551.52">30341 3736 6599 0,'0'0'812'0,"0"0"-468"0,-4 42 93 16,0-14-437-16,-4 7 0 0,1 4 0 16,-1 6 0-16,-2 6 0 15,0 8 0-15,-3 1 0 0,-3 2 0 16,1-1 0-16,-1-4 0 0,-1-9 0 16,9-11 0-16,4-9 0 15,4-11 0-15,6-9-1477 0,0-6-196 16,0-8-1004-16</inkml:trace>
  <inkml:trace contextRef="#ctx0" brushRef="#br0" timeOffset="49828.41">30325 4167 5650 0,'0'0'820'0,"0"0"209"16,0 0-369-16,0 0-627 0,53 6-33 15,-30-9 0-15,2-5 0 0,-2-2 0 16,-3-2 0-16,-3-1 0 0,-5-1 0 15,-3 0 0-15,-7-2 0 0,-2 0 0 16,-9 1 0-16,-3 3 0 0,-5 6 0 16,-1 5 0-16,-5 6 0 15,0 8 0-15,-1 6 0 0,-1 7 0 16,2 6 0-16,4 3 0 0,7 5 0 16,8 0 0-16,8-2 0 0,13-5 0 15,11-6 0-15,10-7 0 16,7-5 0-16,7-8 0 0,6-6 0 15,-5-3 0-15,-3-10-585 0,-7-7-463 16,-14 3-165-16,-6-4-2401 0</inkml:trace>
  <inkml:trace contextRef="#ctx0" brushRef="#br0" timeOffset="50017.57">30825 3696 5526 0,'0'0'416'0,"0"0"241"0,0 0 307 16,0 0-388-16,-6 45-523 0,-3-9-53 15,-3 10 0-15,0 4 0 0,1 4 0 16,3 4 0-16,4 2 0 16,4 1 0-16,0-2 0 0,0-1 0 15,0-4 0-15,-6-6 0 0,-5-3 0 16,-1-12 0-16,-3-4 0 0,1-13-345 16,2-6-1844-16,1-12-664 0</inkml:trace>
  <inkml:trace contextRef="#ctx0" brushRef="#br0" timeOffset="50129.38">30589 4172 5862 0,'0'0'1601'0,"54"-6"-1281"16,-9 6 89-16,3 0-409 0,4 0 0 15,1 0 0-15,1 3 0 16,-2-3 0-16,-15 0-773 0,-4-4-4065 0</inkml:trace>
  <inkml:trace contextRef="#ctx0" brushRef="#br0" timeOffset="50704.34">29382 4549 5186 0,'0'0'740'0,"-45"-4"-79"0,20 15 175 15,-2 3-400-15,-2 10-116 0,2 7-307 16,0 7-13-16,2 7 0 0,5 7 0 16,3 6 0-16,5 6 0 0,6 4 0 15,4 2 0-15,4 2 0 0,10-2 0 16,9-6 0-16,8-8 0 0,8-10 0 15,2-8 0-15,2-11 0 16,-1-10-689-16,-11-9-968 0,-2-8-984 0</inkml:trace>
  <inkml:trace contextRef="#ctx0" brushRef="#br0" timeOffset="51108.61">29452 4982 3181 0,'0'0'936'0,"0"0"-143"0,4 34 411 15,-1-9-703-15,-3 2-205 0,0 4 224 16,2 1-260-16,-2-2-64 0,0-2 52 15,2-3-191-15,2-5-57 16,-2-7 0-16,2-6 0 0,-2-2 0 16,-2-5 0-16,2-6 0 0,-2-7 0 15,0-11 0-15,-4-6 0 0,-2-7 0 16,-5-5 0-16,5 2 0 0,0-3 0 16,4 4 0-16,6 5 0 15,6 5 0-15,7 12 0 0,2 2 0 16,3 8 0-16,-1 6 0 0,2 1 0 15,-3 7 0-15,1 4 0 0,-4 1-193 16,-5 0-403-16,-6 1-721 0,-2-4-287 16,-4-2-1206-16</inkml:trace>
  <inkml:trace contextRef="#ctx0" brushRef="#br0" timeOffset="51402.4">29657 5162 4542 0,'0'0'1496'0,"0"0"-835"0,0 0 11 15,33-12-80-15,-14 0-363 0,-1-3-229 16,3-5 0-16,-2 1 0 0,-1-4 0 16,-3-3 0-16,-3 0 0 15,-8-2 0-15,-4 3 0 0,-2 3 0 16,-10 7 0-16,-3 8 0 0,-3 6 0 15,-3 4 0-15,-4 8 0 0,0 5 0 16,-2 7 0-16,5 2 0 0,5 3 0 16,5 3 0-16,10-1 0 15,4-1 0-15,10 2 0 0,5-5 0 16,5-2 0-16,7-4 0 0,4-7 0 16,-4-3-621-16,2-7-1312 0</inkml:trace>
  <inkml:trace contextRef="#ctx0" brushRef="#br0" timeOffset="52554.14">30046 4990 2341 0,'0'0'1072'0,"0"0"201"16,0 0-481-16,0 0-64 0,0 0 185 15,0 0-425-15,0 0-152 0,0 0-87 16,-48-21-249-16,27 36 0 0,5 8 0 15,1 4 0-15,3 0 0 16,4 4 0-16,4 0 0 0,2-5 0 16,2 0 0-16,0-2 0 0,4-3 0 15,2-3 0-15,4-4 0 0,-2-2 0 16,5-3 0-16,1-4 0 16,1-4 0-16,5-1 0 0,3-7 0 15,0-5 0-15,0-2-921 0,-9 1-536 16,1-2-680-16</inkml:trace>
  <inkml:trace contextRef="#ctx0" brushRef="#br0" timeOffset="53218.53">30178 5150 5658 0,'0'0'1029'0,"0"0"-269"0,0 0-36 0,0 0-703 16,0 0-21-16,39-24 0 0,-14 8 0 15,0-2 0-15,-2 0 0 0,-5-2 0 16,-3 2 0-16,-5 2 0 0,-2-1 0 15,-6 2 0-15,-2-2 0 0,-8 5 0 16,-4 0 0-16,-5 8 0 16,-2 2 0-16,-5 7 0 0,-5 11 0 15,-2 7 0-15,-2 8 0 0,4 6 0 16,6 1 0-16,8-1 0 0,15-2 0 16,5-3 0-16,13-3 0 0,7-8 0 15,8-6 0-15,2-6 0 0,2-8 0 16,1-4 0-16,-3-7-109 0,-6-4-1335 15,-9 2-293-15,-1-3-468 0</inkml:trace>
  <inkml:trace contextRef="#ctx0" brushRef="#br0" timeOffset="53341.52">30463 5067 5462 0,'0'0'1153'0,"0"0"-209"0,-10 56-336 15,2-21-583-15,-5 6-25 0,5-5 0 16,0 0 0-16,3-8 0 0,8-4 0 15,3-6 0-15,2-10-817 0,-2-3-620 16,0-6-808-16</inkml:trace>
  <inkml:trace contextRef="#ctx0" brushRef="#br0" timeOffset="53482.77">30610 4725 8079 0,'0'0'113'16,"0"0"-113"-16,0 0 0 0,0 0 0 15,0 0 0-15,0 0 0 0,-37 16 0 16,35 4-285-16,2 5-675 16,0-6-1189-16,2-3 24 0</inkml:trace>
  <inkml:trace contextRef="#ctx0" brushRef="#br0" timeOffset="53744.43">30567 5105 6218 0,'0'0'1265'0,"-9"54"-741"16,3-20-339-16,4-5-185 0,0-1 0 16,2-5 0-16,2-5 0 15,4-6 0-15,2-4 0 0,3-4 0 16,1-4 0-16,3-9 0 0,-3-5 0 16,3-5 0-16,-5-4 0 0,2-5 0 15,-1-1 0-15,1-3 0 0,-2 1 0 16,5 1 0-16,-5 5 0 0,0 6 0 15,-1 9 0-15,-5 4 0 16,0 5 0-16,-2 1 0 0,2 2 0 16,-2 6-1213-16,0 3-544 0,-2 3-844 0</inkml:trace>
  <inkml:trace contextRef="#ctx0" brushRef="#br0" timeOffset="54078.62">30781 5273 4914 0,'0'0'1024'15,"0"0"-263"-15,0 0 215 0,44-29-816 16,-32 11-100-16,-5-2-20 16,-3-2-32-16,0-1-8 0,-4-1 8 15,0 0 16-15,-2 4-24 0,-4 8 36 16,-3 6-28-16,-1 6 4 0,-7 11-12 16,-3 7-40-16,-1 5 40 0,0 6-4 15,5 2-16-15,5 2 20 0,9 0 8 16,9 0 8-16,5-1-16 0,11-3 16 15,4-2 0-15,2-6-8 16,6-3 32-16,0-6-32 0,0-4-8 16,-6-5 0-16,-6-3 0 0,-5-5 0 15,-5-6 8-15,-3 0 20 0,-4-4-24 16,0 2 69-16,-4-2-73 16,1-2 0-16,-3-1 0 0,0 1 0 15,0 1 0-15,2 2 0 0,2 1 0 16,-2 1 0-16,4-1 0 0,0 1 0 15,5 0 0-15,-1 0 0 0,2-2-157 16,-3 6-875-16,-1-4-2094 0</inkml:trace>
  <inkml:trace contextRef="#ctx0" brushRef="#br0" timeOffset="54335.04">31245 4787 6498 0,'0'0'837'0,"0"0"-321"0,6-43-175 16,-2 38-341-16,2 1 0 16,9 8 0-16,5 9 0 0,5 8 0 15,0 13 0-15,-2 8 0 0,-1 5 0 16,-1 9 0-16,-5 2 0 0,-3 7 0 16,-9 4 0-16,-4 0 0 15,-12-2 0-15,-9-5 0 0,-6-5 0 16,0-9 0-16,2-7 0 0,3-6 0 15,1-5 0-15,0-8 0 16,3-7-1037-16,-3-6-992 0</inkml:trace>
  <inkml:trace contextRef="#ctx0" brushRef="#br0" timeOffset="55005.16">20636 4287 5290 0,'0'0'1112'0,"0"0"-499"0,0 0 463 16,-35 6-975-16,2 16-101 0,-6 13 0 15,-7 12 0-15,5 9 0 0,6 5 0 16,8 6 0-16,4 8 0 0,4 8 0 15,9 2 0-15,6 0 0 0,4-5 0 16,8-11 0-16,9-9 0 16,8-8 0-16,6-12 0 0,6-9 0 15,6-13-557-15,5-10-528 0,-11-5-195 16,2-8-2894-16</inkml:trace>
  <inkml:trace contextRef="#ctx0" brushRef="#br0" timeOffset="55392.5">20901 4631 5938 0,'0'0'797'0,"-38"-25"-325"0,18 14 288 16,-1 5-535-16,5 5-225 0,1 1 0 15,3 6 0-15,1 4 0 0,3 2 0 16,2 3 0-16,4 1 0 16,2 1 0-16,2 1 0 0,6 3 0 15,5-1 0-15,7 3 0 0,3-1 0 16,2 0 0-16,4-2 0 0,-2-1 0 16,-7-3 0-16,-3-1 0 15,-5-4 0-15,-8-1 0 0,-2-4 0 16,-2-1 0-16,-6-1 0 0,-6 5 0 15,-13-1 0-15,-6 1 0 0,-8 0 0 16,-1-6 0-16,3 1 0 16,8-4 0-16,0 0 0 0,9 0 0 15,3-4-489-15,7 3-223 0,8-1-513 16,4-2 253-16,16-1 55 0,-1 1-723 16,16-7-597-16</inkml:trace>
  <inkml:trace contextRef="#ctx0" brushRef="#br0" timeOffset="55688.47">21093 4728 5918 0,'0'0'1349'16,"0"0"-424"-16,-41-17-925 0,24 15 0 15,-2 2 0-15,7 0 0 0,-2 7 0 16,-1 4 0-16,5 4 0 0,1 9 0 16,5 3 0-16,0 7 0 15,8 2 0-15,7-1 0 0,3-2 0 16,7-7 0-16,4-6 0 0,-1-5 0 15,3-7 0-15,0-8 0 0,-2-3 0 16,-4-10 0-16,-7-7 0 0,-4-5 0 16,-3-3 0-16,-5-6 0 15,-2 0 0-15,-2-4 0 0,-5-1 0 16,-1-1 0-16,2 2 0 0,0 7 0 16,2 8-109-16,4 9-259 0,2 8-256 15,6 2 192-15,2 3-85 0,7 1-503 16,-1 0 324-16,1 0-49 0,-5 2-904 0</inkml:trace>
  <inkml:trace contextRef="#ctx0" brushRef="#br0" timeOffset="55951.59">21279 4620 3997 0,'0'0'1273'0,"0"0"-297"15,0 0 293-15,0 0-613 0,-10 46-635 16,1-17-21-16,1 3 0 0,2 0 0 16,2-1 0-16,4-1 0 15,6 1 0-15,2-2 0 0,5-4 0 16,3-5 0-16,5-6 0 0,-1-5 0 15,1-4 0-15,0-2 0 0,-1-3 0 16,-3-10 0-16,0-5 0 16,-5-8 0-16,-2-4 0 0,-3-4 0 15,-1-2 0-15,-6-3 0 0,0 3 0 16,-4-1 0-16,-1 2 0 0,-1 6 0 16,0 8 0-16,4 6 0 0,2 7 0 15,0 4-373-15,2 1-219 0,8 0-641 16,5 4 149-16,-3 2 75 0,3 2-1292 15</inkml:trace>
  <inkml:trace contextRef="#ctx0" brushRef="#br0" timeOffset="56123.25">21581 4830 1676 0,'0'0'2645'0,"2"45"-1428"0,-2-25-261 16,0-8 13-16,0-5-497 16,0-3-215-16,0-4-257 0,2 0 0 15,-2-10 0-15,0-10 0 0,0-7 0 16,0-6 0-16,0 1 0 0,2 4 0 15,4 6 0-15,-2 4 0 0,2 6 0 16,-1 5 0-16,-3 1 0 16,8 2 0-16,0 1 0 0,11-3 0 15,-4 4-281-15,3-2-1340 0</inkml:trace>
  <inkml:trace contextRef="#ctx0" brushRef="#br0" timeOffset="56373.52">21872 4702 4974 0,'0'0'716'16,"-33"-7"293"-16,25 6-361 0,2 1-300 15,4 0 149-15,-7 4-497 0,5 7 0 16,-6 9 0-16,0 7 0 0,-1 4 0 16,3 2 0-16,4-2 0 15,4-1 0-15,0-2 0 0,6-3 0 16,8-3 0-16,1-7 0 0,4 2 0 15,-1-8 0-15,3-3 0 16,-1-6 0-16,3-4 0 0,-2-6 0 0,-5-6-261 16,5 1-747-16,-9 0-1193 15,-1 4 324-15</inkml:trace>
  <inkml:trace contextRef="#ctx0" brushRef="#br0" timeOffset="56640.43">22017 4884 5454 0,'0'0'1677'0,"0"0"-709"0,35-49-875 15,-23 28-93-15,-1-1 0 0,-3-3 0 16,-4-1 0-16,-4-1 0 0,-2-2 0 16,-8 6 0-16,-1 2 0 0,-1 7 0 15,-4 10 0-15,1 6 0 16,-8 12 0-16,3 18 0 0,1 14 0 15,-2 13 0-15,7 6 0 0,10-3 0 16,4-6 0-16,10-11 0 0,11-7 0 16,6-8 0-16,14-9 0 15,9-9 0-15,10-7 0 0,2-8 0 16,-15-1-1213-16,-1-7-856 0</inkml:trace>
  <inkml:trace contextRef="#ctx0" brushRef="#br0" timeOffset="57137.42">22333 4178 4870 0,'0'0'1052'0,"0"0"-387"0,0 0-137 16,0 0 308-16,0 0-595 0,42 40-241 15,-20-10 0-15,9 8 0 16,6 8 0-16,5 5 0 0,5 9 0 0,7 13 0 15,2 6 0-15,-4 9 0 16,-13 2 0-16,-14-6 0 0,-15-6 0 16,-14-10 0-16,-15-9 0 0,-10-4 0 15,-14-8 0-15,-13-9 0 16,11-13 0-16,-9-12-293 0</inkml:trace>
  <inkml:trace contextRef="#ctx0" brushRef="#br0" timeOffset="108800.92">21341 6606 3293 0,'0'0'784'0,"0"0"5"15,0 0-145-15,0 0-128 0,21-36 205 16,-19 30-333-16,-2 5 76 16,0-1 129-16,-7 2-593 0,-3 2 0 15,-13 8 0-15,-6 6 0 0,-8 4 0 16,0 5 0-16,-2-2 0 0,0 2 0 16,5 0 0-16,5-1 0 15,11-3 0-15,3-5 0 0,11-3 0 16,4-7 0-16,2-5-1493 0,5-1-812 15</inkml:trace>
  <inkml:trace contextRef="#ctx0" brushRef="#br0" timeOffset="109485.71">21310 6617 3221 0,'0'0'1725'0,"0"0"-709"0,0 0 33 16,0 0-433-16,0 0-156 0,21 40-355 15,-9-18-105-15,7 3 0 0,7-1 0 16,6-3 0-16,11-2 0 0,7-1 0 15,-1-4 0-15,-3-2 0 0,-11-3 0 16,-10-1 0-16,-11 1 0 16,-8-7 0-16,0 2 0 0,-6-4-517 0</inkml:trace>
  <inkml:trace contextRef="#ctx0" brushRef="#br0" timeOffset="110892.04">21347 6592 2421 0,'0'0'1796'16,"0"0"-1183"-16,0 0-61 0,0 0 332 16,0 0-391-16,0 0-61 0,0 0 216 15,0 0-308-15,0 0-327 0,0 0-13 16,0 0 0-16,10 51 0 0,-16-23 0 15,2 0 0-15,-2 4 0 0,0 4 0 16,2 2 0-16,-5 2 0 16,1 3 0-16,2 1 0 0,2-2 0 15,0 2 0-15,4 1 0 0,-2-1 0 16,2 1 0-16,-3 0 0 0,1 1 0 16,-2-2 0-16,2 1 0 15,-2 0 0-15,0-2 0 0,0 0 0 16,2-3 0-16,2 0 0 0,0 0 0 15,0 0 0-15,2 0 0 16,0 0 0-16,0 0 0 0,-2-1 0 16,0 1 0-16,0-1 0 0,0 3 0 15,0-2 0-15,0 0 0 0,0-1 0 16,0 3 0-16,0-2 0 0,0 1 0 16,0-3 0-16,-2 0 0 0,0-2 0 15,0 0 0-15,2 0 0 0,-4 0 0 16,4-1 0-16,0 1 0 15,-2-2 0-15,-1 3 0 0,1-1 0 16,0 0 0-16,2 2 0 0,-2-2 0 16,2 0 0-16,0 0 0 0,0 1 0 15,0-1 0-15,0-2 0 16,0 0 0-16,0-1 0 0,0-2 0 16,0 1 0-16,0-1 0 15,0 0 0-15,0 1 0 0,0 0 0 16,-2 0 0-16,0 1 0 0,0 3 0 0,2-1 0 15,-2 2 0-15,2-2 0 16,0 1 0-16,0-4 0 0,2 1 0 16,2 0 0-16,-2-2 0 0,0-1 0 15,0-2 0-15,0 1 0 0,3 0 0 16,-5 2 0-16,0 0 0 0,0 0 0 16,0 2 0-16,0-1 0 15,-2 2 0-15,-3 1 0 0,-1-1 0 16,2 1 0-16,-2 0 0 0,0-1 0 15,-3 2 0-15,5-3 0 0,-2 3 0 16,2-3 0-16,-2-3 0 0,4-1 0 16,-2 1 0-16,-1 1 0 15,1 2 0-15,0 3 0 0,0-1 0 16,0 3 0-16,0 2 0 0,-2 1 0 16,3-1 0-16,-1-1 0 0,0-1 0 15,4 0 0-15,0-1 0 0,0-1 0 16,0 2 0-16,0-1 0 15,0 1 0-15,0 1 0 0,0-2 0 16,0 1 0-16,0-1 0 0,0-2 0 16,0-1 0-16,0-4 0 0,-4-2 0 15,2-5 0-15,-2-5 0 0,0-5 0 16,-2-6 0-16,3-5 0 0,-1-3-501 16,0-3-1792-16,-8-14-2517 0</inkml:trace>
  <inkml:trace contextRef="#ctx0" brushRef="#br0" timeOffset="112539.22">21157 11071 2641 0,'0'0'72'0,"0"0"1176"0,0 0-423 16,0 0-361-16,0 0 276 0,0 0-312 15,0 0-147-15,0 0 87 0,25-9-224 16,-23 9 12-16,2 1-4 0,0 1-144 16,2-1-8-16,1 1 0 0,3 1 4 15,0-1-4-15,7 3 0 16,8-2 8-16,3 1-8 0,8-3 4 15,-1 2 12-15,10-2-16 0,5 0 20 16,4 0 4-16,6 0-8 0,4 0 104 16,2-1-84-16,2 1 40 0,6 0 72 15,-1 0-124-15,5 0 52 0,-1 1 17 16,-1-1-93-16,3 2 0 0,-1 0 0 16,7-1 0-16,0 0 0 0,6 2 0 15,0-1 0-15,4 1 0 0,2 2 0 16,4-2 0-16,1 0 0 15,7 0 0-15,1 0 0 0,5-1 0 16,3 1 0-16,2 0 0 0,2 0 0 16,0 2 0-16,0 2 0 15,2-1 0-15,-2 0 0 0,2-2 0 16,2 0 0-16,2-1 0 0,5 1 0 16,3-2 0-16,3 0 0 15,1 0 0-15,1 1 0 0,-1 2 0 16,1-1 0-16,-1 1 0 0,-3 1 0 15,1 0 0-15,-5 0 0 0,-1 3 0 16,-2-1 0-16,0 0 0 0,-1 0 0 16,3 0 0-16,4-1 0 0,-1 2 0 15,1-3 0-15,0 0 0 0,1 2 0 16,-1-3 0-16,-1 1 0 0,-1 1 0 16,0-1 0-16,-3 1 0 0,-3 1 0 15,0 0 0-15,-2 2 0 16,-4-2 0-16,0 1 0 0,-6-2 0 15,-3-1 0-15,-3 0 0 0,-5-1 0 16,-5-1 0-16,-5-1 0 0,-8 0 0 16,-7 0 0-16,-5-2 0 15,-9 1 0-15,-10-1 0 0,-9-2 0 16,-10 0 0-16,-12-1 0 0,-10-3 0 16,-11-1-525-16,-4 2-1440 15,-9-8-680-15</inkml:trace>
  <inkml:trace contextRef="#ctx0" brushRef="#br0" timeOffset="113240.28">29746 11253 5006 0,'0'0'252'0,"0"0"556"15,0 0-259-15,0 0-93 0,0 0 216 16,0 0-476-16,0 0-52 0,35 40-35 16,0-23-109-16,11 2 0 0,-1 0 0 15,1 1 0-15,1 0 0 0,1 3 0 16,-1 1 0-16,1 2 0 0,-9 1 0 16,-8 4 0-16,-10 1 0 0,-15 0 0 15,-10 2 0-15,-17 1 0 16,-14-2 0-16,-11-1 0 0,-7-5 0 15,-9-3 0-15,-2-4 0 0,4-2 0 16,6-3 0-16,11 0 0 16,12 0-389-16,12-6-2124 0,4-5-1517 0</inkml:trace>
  <inkml:trace contextRef="#ctx0" brushRef="#br0" timeOffset="114393.11">26159 11908 1856 0,'0'0'889'0,"0"0"1428"15,7-35-1597-15,-5 23 4 0,0-1 245 16,-2-2-501-16,0-1-219 0,0 0-249 16,-4-4 0-16,-3-3 0 15,-5-1 0-15,-2-3 0 0,-5-1 0 16,-4 0 0-16,0-1 0 0,-5 4 0 15,-3 3 0-15,0 4 0 0,-5 3 0 16,5 5 0-16,0 4 0 0,2 6 0 16,5 2 0-16,1 6 0 15,2 6 0-15,5 5 0 0,1 2 0 16,3 5 0-16,4 5 0 0,3 4 0 16,5 6 0-16,7 4 0 15,5 2 0-15,5 3 0 0,1 5 0 16,3 3 0-16,-5 2 0 0,-1 3 0 15,-3 0 0-15,-6 0 0 0,1-4 0 16,-5-6 0-16,-2-3 0 0,0-5 0 16,-2-4 0-16,-3-5 0 0,-1-6 0 15,-2-3 0-15,2-8 0 0,0-6 0 16,1-4-49-16,1-6-471 0,0-2-753 16,0 0-243-16,-4-5-745 0</inkml:trace>
  <inkml:trace contextRef="#ctx0" brushRef="#br0" timeOffset="114597.08">25500 12390 6603 0,'0'0'600'0,"58"-17"-48"0,-11 8-115 15,5 2-437-15,4 1 0 0,4 3 0 16,0 1 0-16,0 2 0 0,-4 0 0 15,-1 2 0-15,-3-1-293 0,-13 0-1944 16,-8-2-2557-16</inkml:trace>
  <inkml:trace contextRef="#ctx0" brushRef="#br0" timeOffset="117703.98">19146 7624 4025 0,'0'0'2269'0,"0"0"-1700"0,14-39 303 15,-14 37-415-15,2 2-457 0,2 5 0 16,0 11 0-16,7 12 0 0,-1 10 0 16,-2 8 0-16,1 4 0 0,-5-1 0 15,-4 1 0-15,0-2 0 0,0-3 0 16,-4-2 0-16,-3-5 0 0,-1-5 0 15,4-6 0-15,-2-6 0 16,4-9-2066-16,-2-8-291 0</inkml:trace>
  <inkml:trace contextRef="#ctx0" brushRef="#br0" timeOffset="117949.27">18757 7604 6338 0,'0'0'557'0,"0"0"39"0,0 0-324 15,0 0-148-15,37 12 181 16,-37-12-305-16,116-5 0 0,-42-6 0 16,3-1 0-16,-3 3 0 0,3 2 0 15,-9 3 0-15,-10 4 0 0,-15 4 0 16,-8 3 0-16,-16 0-833 0,-9 0-2140 0</inkml:trace>
  <inkml:trace contextRef="#ctx0" brushRef="#br0" timeOffset="118275.92">19571 7552 6318 0,'0'0'469'0,"0"0"115"0,0 0-52 16,0 0-243-16,0 0-289 15,0 0 0-15,0 0 0 0,0 0 0 16,27 57 0-16,-16-17 0 0,-3 6 0 16,-6-1 0-16,-4 6 0 0,-12 4 0 15,-1-1 0-15,-6 3 0 0,-1-6 0 16,1-2 0-16,9-10 0 0,3-8 0 15,9-9 0-15,6-7 0 16,13-6 0-16,4-7 0 0,8-2 0 16,2 0 0-16,2-3 0 0,2 1 0 15,-2 0 0-15,-2 0 0 16,3 2 0-16,-7 0-121 0,-9 1-1548 16,1 1-784-16</inkml:trace>
  <inkml:trace contextRef="#ctx0" brushRef="#br0" timeOffset="120644.9">21064 8783 3629 0,'0'0'753'0,"0"0"651"0,0 0-591 16,0 0-221-16,0 0 268 16,0 0-719-16,0 0-141 0,0 0 0 15,6-19 0-15,15 17 0 0,10 1 0 16,8 0 0-16,5 1 0 0,1-2 0 16,3 1 0-16,-3 1 0 0,0-2 0 15,-3 1 0-15,-5 1 0 0,-4 0 0 16,-8 0 0-16,-9 0 0 15,-5 1 0-15,-7 1 0 0,-2 0 0 16,-2 3 0-16,-6 1-49 0,-9 0-147 16,-3 0-296-16,-7-2 48 0,2-2 108 15,-4-2-393-15,-2-2-39 16,-4-2 0-16,-2-2-237 0,-2 0 913 16,-4-1 92-16,-1-1 180 0,5 2 180 15,4 0 229-15,6 2 291 0,2 1-264 16,15 2-72-16,6 1 257 0,4 0-301 15,4 0-176-15,17 3-239 0,16 2-85 16,15 1 0-16,5-1 0 16,-1 1 0-16,-10 1 0 0,-1-1 0 15,-1 1 0-15,-7-1-97 0,-10-2-2704 16,-5-4 20-16</inkml:trace>
  <inkml:trace contextRef="#ctx0" brushRef="#br0" timeOffset="121363.18">20245 8570 4838 0,'0'0'1088'0,"0"0"-443"0,0 0 23 0,5-43 216 16,-10 31-815-16,-3 0-69 0,-2 1 0 16,-5 1 0-16,3 4 0 0,-7 3 0 15,3 4 0-15,-5 7 0 0,-4 11 0 16,-2 8 0-16,-4 9 0 0,5 8 0 15,-1 6 0-15,4 4 0 16,8 2 0-16,5-2 0 0,10-3 0 16,19-7 0-16,8-9 0 0,14-9 0 15,9-10 0-15,5-9 0 16,3-7 0-16,0-12 0 0,-4-9 0 16,0-5 0-16,-9-10 0 0,-6-4 0 15,-14-1 0-15,-10-3 0 0,-13 1 0 16,-13-1 0-16,-16 1 0 0,-10 2 0 15,-10 4 0-15,-1 7 0 0,1 7 0 16,-1 4 0-16,3 10-273 16,16 3-1432-16,-2 6-1564 0</inkml:trace>
  <inkml:trace contextRef="#ctx0" brushRef="#br1" timeOffset="166457.44">21322 8818 1480 0,'0'0'753'15,"0"0"447"-15,0 0-708 0,0 0 21 16,0 0-13-16,0 0-120 15,0 0 164-15,0 0-296 0,0-25 16 16,0 24 173-16,0 0-173 0,0 0 24 16,0 1 140-16,0 0-204 0,0 0-47 15,0 0-177-15,0 0 0 0,0 0 0 16,0 0 0-16,0 0 0 16,0 0 0-16,0 0 0 0,0 0 0 15,0 0 0-15,0 0 0 0,0 0 0 16,0 0 0-16,0 0 0 0,0 0 0 15,0 0 0-15,0-1 0 0,2 1 0 16,0-2 0-16,3 1 0 16,-1 0 0-16,-2-1 0 0,4 1 0 15,-2 0 0-15,0 1 0 0,0-1 0 16,3 0 0-16,-1 0 0 0,2 1 0 16,4-2 0-16,3-1 0 0,6-2 0 15,-1 1 0-15,-1-2 0 0,2 3 0 16,-3 0 0-16,-3 3 0 0,-1 0 0 15,5 2 0-15,-7 2 0 0,7 1 0 16,-3 0 0-16,1 3 0 16,1-2 0-16,3 2 0 0,0 1 0 15,-3-2 0-15,3 1 0 0,0 2 0 16,-3-1 0-16,3 2 0 16,-2 1 0-16,1 1 0 0,1 0 0 15,-2 2 0-15,1-1 0 0,5 3 0 16,-4-1 0-16,-1 1 0 0,1 3 0 15,-2-1 0-15,1 0 0 16,1 2 0-16,-4 0 0 0,3 1 0 16,1 1 0-16,-5 0 0 0,1 2 0 15,-3 1 0-15,3 0 0 0,-3 0 0 16,1-1 0-16,-3 2 0 0,1-1 0 16,-1-1 0-16,-4 3 0 0,1-4 0 15,-3 3 0-15,2-2 0 0,0-2 0 16,-4 0 0-16,7-1 0 0,-5 0 0 15,2 0 0-15,-2 1 0 16,1 0 0-16,3 3 0 0,-4 1 0 16,-2-1 0-16,5 2 0 0,-3 0 0 15,0 1 0-15,0-3 0 0,-2 1 0 16,3-2 0-16,1 0 0 16,-6-1 0-16,6 0 0 0,-2 1 0 15,1-2 0-15,-1 2 0 0,0-2 0 16,-2 2 0-16,0-3 0 0,0 2 0 15,1-4 0-15,-3-1 0 16,0 1 0-16,0 0 0 0,-2 1 0 16,2 0 0-16,-2 0 0 0,0 1 0 15,0 0 0-15,0-1 0 0,4-1 0 16,-4 0 0-16,2-2 0 0,-2 0 0 16,0-1 0-16,0-3 0 0,0-2-189 15,0-4-127-15,0-2-72 16,-2-1-433-16,2-3 49 0,-4 0-48 15,4-1-817-15,-6-4-396 0</inkml:trace>
  <inkml:trace contextRef="#ctx0" brushRef="#br1" timeOffset="169122.52">22391 9934 3109 0,'0'0'476'0,"0"0"284"16,0 0-283-16,0 0-109 0,0 0 116 15,0 0-360-15,0 0-48 0,0 0 128 16,0 0-56-16,0 0 28 0,-4-12 109 15,4 11-129-15,0 0-8 16,2 0 156-16,-2 1-80 0,0 0 4 16,0-1 88-16,0-1-187 0,0 1-129 15,0-2 0-15,0-2 0 0,0-3 0 16,0-4 0-16,0-1 0 16,0-1 0-16,0 2 0 0,2 0 0 15,0 1 0-15,-2-2 0 0,0 1 0 16,2-1 0-16,0 0 0 0,0-3 0 15,0 0 0-15,3-3 0 16,-1 0 0-16,0-1 0 0,2-1 0 16,-2-2 0-16,4 2 0 0,1-4 0 15,-3 2 0-15,2-1 0 0,-2 1 0 16,1-2 0-16,-3 0 0 0,4 0 0 16,-2 1 0-16,-2 0 0 0,2 1 0 15,-1 1 0-15,-3-1 0 0,4 2 0 16,0 0 0-16,-2-1 0 0,2 1 0 15,1-2 0-15,-1 0 0 0,0 0 0 16,0-3 0-16,2 1 0 16,1 0 0-16,-3 0 0 0,2 0 0 15,0 1 0-15,1-1 0 0,-1 3 0 16,-2 0 0-16,0 1 0 0,3-1 0 16,-3-1 0-16,0 1 0 15,-2-1 0-15,2 1 0 0,1 0 0 16,-1 0 0-16,-2 1 0 0,6-2 0 15,-3 1 0-15,1-1 0 0,2-2 0 16,-2-1 0-16,5 0 0 16,-3-2 0-16,3 1 0 0,-3-1 0 15,2 1 0-15,-1 0 0 0,-1 0 0 16,-2 2 0-16,3 0 0 0,-5 3 0 16,4-1 0-16,-2 0 0 0,1-1 0 15,-1 2 0-15,0-1 0 0,0 1 0 16,-1 0 0-16,3 0 0 0,0 0 0 15,-1 0 0-15,1 0 0 0,-2-1 0 16,3 2 0-16,-1-1 0 16,0 3 0-16,-2-1 0 0,3 1 0 15,-1 2 0-15,-2-2 0 0,3 1 0 16,-1 0 0-16,0-1 0 0,1 1 0 16,-1 1 0-16,0-2 0 0,1 0 0 15,3-2 0-15,1 1 0 16,1 0 0-16,3 0 0 0,-1-1 0 15,3-2 0-15,-2 2 0 0,-1 0 0 16,-1 3 0-16,-1 0 0 16,1 1 0-16,-1 2 0 0,-1-1 0 0,1 1 0 15,-1-1 0-15,-1-1 0 16,3 0 0-16,-1 2 0 0,1-3 0 16,2 2 0-16,-1-1 0 0,1-2 0 15,1 1 0-15,-1-1 0 0,2 2 0 16,-1 1 0-16,1 1 0 0,-2 0 0 15,-3 1 0-15,3 2 0 16,-3-1 0-16,-1 2 0 0,-1 1 0 0,1-2 0 16,-3 1 0-16,3 2 0 15,-3-1 0-15,3 2 0 0,-3 1 0 16,0 0 0-16,1-3 0 0,1 3 0 16,-1-1 0-16,3 1 0 0,-3-1 0 15,1-1 0-15,0 1 0 0,1 1 0 16,-1 0 0-16,1-1 0 0,-1 1 0 15,1-1 0 1,-1 1 0-16,1-1 0 0,-1 2 0 0,-3-1 0 16,5 1 0-16,-3-1 0 15,1-1 0-15,0 0 0 0,3 1 0 16,2 0 0-16,-1-3 0 0,3 0 0 16,0 0 0-16,-3 1 0 0,1 0 0 15,-1 0 0-15,-1 2 0 0,2-1 0 16,-1-1 0-16,-3 1 0 0,1 2 0 15,1 0 0-15,-3 0 0 0,3 1 0 16,-3-1 0-16,1 2 0 16,-3-2 0-16,2 3 0 0,-1 0 0 15,-1 1 0-15,3-1 0 0,-5 1 0 16,5 1 0-16,-3 0 0 0,0-2 0 16,-1 2 0-16,1 1 0 0,3 0 0 15,-3-1 0-15,0 0 0 0,1 0 0 16,-3 1 0-16,3-2 0 0,-7 2 0 15,2 0 0-15,-4 0 0 16,0 0 0-16,2 0 0 0,1 0 0 16,1 0 0-16,0 0 0 15,0 0 0-15,5 0 0 0,1 0 0 16,3-1 0-16,-5-1 0 0,3-1 0 16,-3 1 0-16,-2 1 0 0,3-1 0 15,-5 2 0-15,0-1 0 0,-1 1 0 16,1 0 0-16,0 0 0 0,5 0 0 15,-1 0 0-15,0 0 0 0,1 0 0 16,-3 0 0-16,0 0 0 0,1 0 0 16,-1 3 0-16,-2-2 0 15,-1 1 0-15,3 2 0 0,0 0 0 16,1 0 0-16,3 1 0 0,-2 2 0 16,1-1 0-16,1 0 0 15,1-1 0-15,-3-1 0 0,3 1 0 0,-3 1 0 16,3-1 0-16,-1 1 0 15,3 0 0-15,-1 1 0 0,-1 1 0 16,1-2 0-16,1 2 0 0,1 1 0 16,1-1 0-16,2-1 0 15,-1 4 0-15,-1-3 0 0,1 3 0 16,1-1 0-16,-2 1 0 0,1 2 0 16,-1 1 0-16,-2-1 0 0,-1 4 0 15,1-2 0-15,-1 2 0 0,3-2 0 16,-1 2 0-16,3-3 0 0,0 4 0 15,-1-3 0-15,3 2 0 0,-2 3 0 16,2 0 0-16,-3 2 0 0,1 1 0 16,0 3 0-16,-1-1 0 15,1 4 0-15,-3-1 0 0,3 2 0 16,-2 1 0-16,4-3 0 0,-3 4 0 16,3-1 0-16,0 0 0 0,1 3 0 15,1-1 0-15,0 1 0 0,0 0 0 16,-2 1 0-16,1 1 0 15,-3 1 0-15,2 2 0 0,-2 0 0 16,-3 2 0-16,3 1 0 0,-1 3 0 16,1-1 0-16,-2 2 0 15,-1-1 0-15,-1 3 0 0,-1-2 0 16,-1 0 0-16,-3-1 0 0,3 1 0 16,-3 3 0-16,1 2 0 0,-3 0 0 15,0 1 0-15,1 0 0 0,-3-1 0 16,0 2 0-16,0 0 0 0,-1-2 0 15,-3 0 0-15,0-1 0 0,0 0 0 16,-2 2 0-16,0 0 0 16,0-1 0-16,-2-1 0 0,2 0 0 15,-2-1 0-15,2-1 0 0,2 0 0 16,-1-5 0-16,1 0 0 16,0-1 0-16,-2-2 0 0,2 1 0 15,-2-3 0-15,-2-2 0 0,2-3 0 16,-2-2 0-16,0-6 0 0,0-4 0 15,0-4 0-15,0-6 0 16,0-5 0-16,0-4 0 0,2-2-13 16,0-1-851-16,2-6-25 0,1 0-959 15,1-3 151-15</inkml:trace>
  <inkml:trace contextRef="#ctx0" brushRef="#br1" timeOffset="170767.28">26352 9658 1760 0,'0'0'697'0,"0"0"-17"16,0 0-192-16,0 0-60 0,0 0 217 16,0 0-309-16,0 0-48 0,0 0 84 15,0 0-164-15,0 0 32 0,-11 10 185 16,11-10-213-16,0-1 4 0,0-1 164 16,0-1-204-16,0-1-40 0,0 1 24 15,0-1-140-15,-2-4 16 0,0-2 4 16,2-4-32-16,0-1-8 0,4-3 4 15,3 0 4-15,-1-5-8 16,2 1 0-16,2-5 4 0,1-2-4 16,3-2 0-16,-1-2-36 0,1 0 12 15,5-4 12-15,-1 2-36 0,1-2 16 16,1 1-56-16,-1 0-88 0,4 1 20 16,0 0-12-16,-1 1 108 15,3-1 60-15,2 0-4 0,0 2 4 16,0 0 0-16,2 1 0 0,0 0-4 15,4-2 4-15,2 1 16 0,0 1-12 16,4 3 52-16,1-2 88 16,1 5-100-16,-4-2 12 0,0 5-16 15,-2 0-32-15,-2 4-8 0,1 2 4 16,-5 3 8-16,-1 2-12 0,1 2 64 16,-2 3-48-16,-2 2-12 0,0 3 8 15,-2 2-8-15,-1 0-4 0,1 5 28 16,2 1-24-16,0 3 40 0,-1 3 16 15,3 4-48-15,-2 1-4 0,-2 3 8 16,0 2-4-16,-1 2-12 16,1 2 12-16,-2 2-4 0,-3 2-8 15,3 1 40-15,0 2-36 0,1 2 72 16,-1 0 88-16,0 1-103 0,2 1-61 16,-3 1 0-16,1 1 0 15,0 3 0-15,-3 0 0 0,-1 2 0 16,-1 0 0-16,-1 4 0 0,-3 0 0 15,3 3 0-15,-5 1 0 16,2 0 0-16,-1 2 0 0,-3-1 0 16,0 3 0-16,-2 1 0 0,1 0 0 15,-1 3 0-15,-2 1 0 0,-2 0 0 16,2 1 0-16,-2-2 0 0,-2 1 0 16,0-1 0-16,-2 1 0 0,-4 0 0 15,2 1 0-15,-2 0 0 0,1-2 0 16,-1-2 0-16,0-1 0 15,2-5 0-15,-2-2 0 0,2-2 0 16,-1-4 0-16,-1-1 0 0,2-5 0 16,-2-2 0-16,2-7 0 15,-2-4 0-15,1-8 0 0,1-7-253 16,0-4-95-16,0-6-536 0,-2 0-129 16,-4-12-416-16</inkml:trace>
  <inkml:trace contextRef="#ctx0" brushRef="#br1" timeOffset="172014.8">27933 9484 3093 0,'0'0'764'0,"0"0"-312"0,0 0 345 0,0 0-337 15,0 0-88-15,0 0 140 0,0 0-291 16,-8-44-21-16,12 21 76 0,0-3-184 15,0-1-40-15,2-3-36 16,5-2-8-16,-1-1-8 0,2-3 0 16,1-1-8-16,-1-4 0 0,-1 0-56 15,1-3-32-15,0-1 12 0,1-2 8 16,1-5 16-16,5-2 56 0,-3-4-8 16,5-2-24-16,-4 1-8 0,3 0-80 15,-3-1 0-15,1 3 87 0,3 1 29 16,-2 0 8-16,1 2 0 0,1-2 8 15,0 0 0-15,1 0 41 0,3-2 155 16,0-1-132-16,2-1 24 0,4 1 44 16,2-2-80-16,0 1 20 15,4-1 60-15,-2 1-112 0,5 0-4 16,-1-1-24-16,2 2 8 0,3-1-8 16,1 1 12-16,3 1-4 0,3 3 0 15,1 2-8-15,2 3 0 0,0 2 0 16,-5 3 0-16,3 1 16 15,-5 4-16-15,1 4 12 0,-1 4 4 16,-5 4-8-16,1 2 80 0,1 1-28 16,-1 2 56-16,0 3 24 0,1 2-132 15,-1 5 8-15,1 2 0 16,-3 5-4-16,-2 4-8 0,1 2 0 16,-3 5 4-16,-2 4-8 0,-2 8 8 15,-2 2 0-15,-4 6-8 0,0 1 8 16,2 4-4-16,-2 2-4 0,4 0 8 15,0 2-4-15,0 0-4 0,4 3 0 16,-2 2 8-16,0 1-8 16,0 3 0-16,-2 2 4 0,4 1-4 15,-2 4 0-15,0 4 8 0,2 1-8 16,-4 6 52-16,0 2-36 0,-2 2 24 16,-4 1-15-16,0 2-25 0,-2 1 0 15,-1 2 0-15,-1 2 0 16,2 2 0-16,0 4 0 0,-3 2 0 15,3 0 0-15,0 1 0 0,-3 1 0 16,-1 3 0-16,2 3 0 16,-7 2 0-16,3 3 0 0,-5 0 0 15,0 3 0-15,-3 2 0 0,-3 1 0 16,0 5 0-16,0-2 0 0,-1-1 0 16,1 1 0-16,0-1 0 0,0 4 0 15,-2-1 0-15,0-3 0 0,-4-5 0 16,0 0 0-16,-6-3 0 15,-2-3 0-15,0-3 0 0,-5-7 0 16,3-9 0-16,0-8 0 0,-3-9 0 16,3-10 0-16,2-9 0 15,-1-12 0-15,-1-12 0 0,2-12-781 16,-3-4-336-16,1-13-2524 0</inkml:trace>
  <inkml:trace contextRef="#ctx0" brushRef="#br1" timeOffset="173720.71">30885 9544 4325 0,'0'0'957'0,"0"0"-289"15,0 0-480-15,0 0 24 0,0 0-3 16,0 0 3-16,0 0-76 0,-37-23 32 16,35 10 196-16,0-2-176 0,4-3 4 15,8-3 76-15,4-2-163 0,9-4-105 16,6-1 0-16,8-4 0 0,5-4 0 16,5 0 0-16,7-2 0 15,6 1 0-15,6 1 0 0,0 7 0 16,2 5 0-16,-2 7 0 0,-1 9 0 15,-1 7-217-15,-4 5-95 16,-3 7 140-16,3 9 84 0,-2 6 84 16,0 7-24-16,0 5 28 0,0 8 8 15,-6 5 0-15,-1 7-8 0,-3 5 112 16,-3 5 16-16,-3 9 100 0,-5 8 109 16,-8 9-337-16,-6 8 0 0,-7 6 0 15,-8 4 0-15,-6-1 0 0,-2-2 0 16,-2 3 0-16,-6-7 0 15,0-7 0-15,-3-7 0 0,3-12 0 16,0-9 0-16,0-12 0 0,1-11-233 16,1-18-2312-16,-2-12-2753 0</inkml:trace>
  <inkml:trace contextRef="#ctx0" brushRef="#br1" timeOffset="178891.68">27255 6724 3185 0,'0'0'1209'0,"0"0"-565"16,0 0-8-16,0 0-288 0,0 0-336 16,6 50 0-16,-4-31-12 0,4-1-44 15,-1 0-120-15,-1 3-296 16,-2-7-292-16,0 2-397 0</inkml:trace>
  <inkml:trace contextRef="#ctx0" brushRef="#br1" timeOffset="179034.33">27261 7275 5718 0,'0'0'636'0,"0"0"-75"15,-10 38-81-15,6-27-468 0,2-2 0 16,0-2-12-16,2-2-132 0,0 0-64 16,4 1-204-16,0 2-109 0,0 3-175 15,2 0-1177-15,-4-1-228 0</inkml:trace>
  <inkml:trace contextRef="#ctx0" brushRef="#br1" timeOffset="179202.84">27257 7851 4882 0,'0'0'644'0,"-16"59"168"16,5-27-499-16,5-8-201 0,2-1-52 15,2-2-60-15,0-1-4 0,2-3-184 16,0-3-213-16,4 1-107 0,2-6-1193 15,-4 3-648-15</inkml:trace>
  <inkml:trace contextRef="#ctx0" brushRef="#br1" timeOffset="179358.83">27228 8434 4438 0,'0'0'1104'0,"-8"34"-352"15,4-18-191-15,0-3-101 0,-3 0-336 16,3-2-68-16,0 0-32 0,0-2-24 15,0 1-4-15,2-2-288 0,2-2-120 16,-2 0-125-16,2-2-767 16,0-1-77-16,2 7-788 0</inkml:trace>
  <inkml:trace contextRef="#ctx0" brushRef="#br1" timeOffset="179485.73">27187 8939 5454 0,'0'0'1141'16,"-21"52"-793"-16,11-24 148 0,1-5-232 15,3-1-252-15,2-2-12 0,2-1-48 16,0-1-248-16,2-3-16 16,8-3-301-16,1-1 17 0,1-2-16 15,0-2-609-15,1-1-499 0</inkml:trace>
  <inkml:trace contextRef="#ctx0" brushRef="#br1" timeOffset="180058.98">27129 9453 7075 0,'0'0'352'0,"-23"44"-320"16,11-19 396-16,3-2-376 16,3 3-40-16,6 3-12 0,0-3-336 15,6 3-284-15,5 0-633 0,-3-5 81 16,0-1-481-16</inkml:trace>
  <inkml:trace contextRef="#ctx0" brushRef="#br1" timeOffset="180246.51">27096 10334 5186 0,'0'0'444'0,"0"0"-304"0,-6 48 536 16,4-31-499-16,-1 0-49 15,3-3-24-15,0 0-100 0,0-1-8 16,5-3-64-16,-3-2-112 0,0-4-9 16,2 0-287-16,-4-2-348 0,2 2-425 0</inkml:trace>
  <inkml:trace contextRef="#ctx0" brushRef="#br1" timeOffset="180391.57">27046 10858 5022 0,'0'0'1468'16,"-10"47"-1327"-16,6-23 179 0,2-4-188 16,2-2-132-16,0 1-24 0,0-3-208 15,0 0 4-15,2-2 27 0,-2-4-191 16,0-3 68-16,2-3-48 0,-2 0-573 16,0-1-243-16,0-1-653 0</inkml:trace>
  <inkml:trace contextRef="#ctx0" brushRef="#br1" timeOffset="180584.25">27007 11289 7775 0,'0'0'220'16,"-17"39"-23"-16,7-16-197 0,0-2 0 15,1-3 0-15,7-3 0 0,0-2 0 16,2-4 0-16,9 0 0 0,5-2 0 15,3 4-241-15,1 2-551 16,-1-2 19-16,-9-4-211 0,-6-1-1757 0</inkml:trace>
  <inkml:trace contextRef="#ctx0" brushRef="#br1" timeOffset="181425.47">26928 11730 6110 0,'0'0'581'0,"0"0"155"0,-18 42-64 15,10-14-579-15,-1 4-93 0,3 1 0 16,0 3 0-16,6 0 0 0,0 2 0 16,0 1 0-16,6-2 0 15,-2 0 0-15,4-4 0 0,1-3-181 16,-1-5-1039-16,-2-11-209 0,0-6-640 0</inkml:trace>
  <inkml:trace contextRef="#ctx0" brushRef="#br1" timeOffset="181755.75">27168 11841 5914 0,'0'0'641'0,"0"0"463"16,0 0-571-16,0 0-533 0,0 0 0 0,0 0 0 15,-47-22 0-15,32 32 0 16,1 7 0-16,3 4 0 0,1 6 0 16,4 4 0-16,0 3 0 0,6-1 0 15,0 0 0-15,6-4 0 0,4-4 0 16,5-5 0-16,5-6 0 0,3-6 0 16,4-5 0-16,0-6 0 15,-4-5 0-15,-3-6 0 0,-3-4 0 16,-7-6 0-16,-2-2 0 0,-4-2 0 15,-4-3 0-15,0 0 0 0,-8 0 0 16,-2 1 0-16,-3 5 0 16,3 6 0-16,2 9 0 0,6 5 0 15,0 4 0-15,2 1 0 0,2 0-73 16,6 6-947-16,-2 1-973 0,3 4 32 0</inkml:trace>
  <inkml:trace contextRef="#ctx0" brushRef="#br1" timeOffset="182097.26">27478 11914 7071 0,'0'0'1012'0,"0"-36"-903"15,-8 16-109-15,0 4 0 0,-5 1 0 16,1 4 0-16,4 2 0 0,-1 6 0 16,-1 3 0-16,2 4 0 15,-5 11 0-15,-3 9 0 0,-1 7 0 16,1 5 0-16,1 1 0 0,7-1 0 15,8-1 0-15,2-4 0 0,10-6 0 16,9-7 0-16,6-6 0 16,4-6 0-16,2-6 0 0,2-5 0 15,-6-6 0-15,-4-5 0 0,-8-4 0 16,-9-2 0-16,-6-2 0 0,-4-1 0 16,-11-1 0-16,-1 2 0 0,-5-1 0 15,1 7 0-15,1 5 0 16,3 6 0-16,3 5 0 0,5 2 0 15,2 0-217-15,4 3-655 0,2 4-809 16,2 0 160-16,9 2-296 0</inkml:trace>
  <inkml:trace contextRef="#ctx0" brushRef="#br1" timeOffset="182377.29">27718 11897 6350 0,'0'0'1509'0,"-37"-21"-1176"0,20 10-333 16,5 3 0-16,2 2 0 16,1 3 0-16,5 2 0 0,0 1 0 15,0 4 0-15,-4 10 0 0,-1 12 0 16,1 11 0-16,4 3 0 0,4 3 0 16,4-6 0-16,6-5 0 15,7-5 0-15,4-3 0 0,5-8 0 0,3-3 0 16,0-7 0-16,2-6 0 0,-6-2 0 15,-4-10 0-15,-7-7 0 16,-5-6 0-16,-7-1 0 0,-4-5 0 16,-9-2 0-16,-7 0 0 0,-5-1 0 15,-2 5 0-15,4 9 0 0,1 7-2938 0</inkml:trace>
  <inkml:trace contextRef="#ctx0" brushRef="#br1" timeOffset="182829.88">28086 11786 5722 0,'0'0'949'0,"-6"53"175"0,0-19-727 16,-3 3-397-16,5 1 0 0,2 1 0 16,2-2 0-16,0-1 0 0,2-3 0 15,2-2 0-15,0-4 0 0,-2-4 0 16,1-5 0-16,-1-5-305 0,0-4-927 15,0-7-349-15</inkml:trace>
  <inkml:trace contextRef="#ctx0" brushRef="#br1" timeOffset="183032.71">28307 11717 6787 0,'0'0'660'0,"0"0"4"16,0 0-583-16,0 0-81 0,-4 51 0 15,0-14 0-15,-2 6 0 0,-3 4 0 16,5-1 0-16,-2 0 0 16,0 3 0-16,2-2 0 0,-2 1 0 15,3-5 0-15,1-3 0 0,2-6 0 16,0-5 0-16,0-12-1325 0,0-5-632 16,0-8-628-16</inkml:trace>
  <inkml:trace contextRef="#ctx0" brushRef="#br1" timeOffset="183188.92">28142 12010 6098 0,'0'0'613'0,"0"0"459"15,0 0-663-15,0 0-409 0,0 0 0 16,0 0 0-16,43-9 0 0,-24 9 0 16,1 0 0-16,1 0 0 15,-2 0-137-15,-5 1-899 0,-1 0-301 16,-5-1-2721-16</inkml:trace>
  <inkml:trace contextRef="#ctx0" brushRef="#br1" timeOffset="183532.06">28417 11995 6214 0,'0'0'765'0,"0"0"-213"0,0 0 109 16,39-22-661-16,-22 15 0 0,-1 3 0 0,1 2 0 15,-1 0 0-15,-6 2 0 16,-1 0 0-16,-5 2 0 0,-4 4 0 16,0 7 0-16,-4 7 0 0,-7 6 0 15,-3 4 0-15,-3 0 0 0,1-2 0 16,1 2 0-16,1-2 0 0,-1-1 0 16,5 0 0-16,0-4 0 15,4-2 0-15,1-3 0 0,5 0 0 16,3-1 0-16,9-3 0 0,7 0 0 15,7 0 0-15,5-1 0 16,7-1 0-16,5-5 0 0,-2-1 0 16,-1-1 0-16,-3-4 0 0,-4-1 0 15,-6 0 0-15,-7-3 0 0,-5-5 0 16,-9-2 0-16,-6-2-1609 0,0 0-264 16,-6-1-797-16</inkml:trace>
  <inkml:trace contextRef="#ctx0" brushRef="#br1" timeOffset="183644.11">28442 12190 7583 0,'0'0'609'0,"0"0"-609"0,47 20 0 15,-14-14 0-15,4 0 0 0,1-5 0 16,1 1 0-16,-2-2 0 0,0-2 0 16,-12-1 0-16,-2-6-2346 0</inkml:trace>
  <inkml:trace contextRef="#ctx0" brushRef="#br1" timeOffset="199721.09">31201 6927 5382 0,'0'0'1553'0,"0"0"-953"16,0 0-236-16,0 0-71 0,0 0-293 16,0 0 0-16,-37 27 0 0,29 8 0 15,1 8 0-15,3 6 0 0,2 2 0 16,0 2 0-16,-4 3 0 0,0 0 0 15,-7-2 0-15,1-3 0 0,0-6 0 16,3-4 0-16,1-12 0 16,6-10-69-16,0-8-1275 0,4-9-497 0</inkml:trace>
  <inkml:trace contextRef="#ctx0" brushRef="#br1" timeOffset="199944.44">31187 6968 6046 0,'0'0'1289'0,"0"0"-741"15,-40 47-239-15,38-25-309 16,4 4 0-16,5 7 0 0,7 4 0 16,7 2 0-16,1 2 0 0,7 0 0 15,-2 1 0-15,2-2 0 0,-2-5 0 16,-2-5-153-16,-7-6-555 0,-5-9-1621 15,-5-9-1217-15</inkml:trace>
  <inkml:trace contextRef="#ctx0" brushRef="#br1" timeOffset="200163.11">31484 7035 6691 0,'0'0'376'0,"-37"21"108"15,18-6 157-15,7 7-641 16,2 2 0-16,1 6 0 0,7 6 0 16,0 3 0-16,2 5 0 0,2 3 0 15,0 3 0-15,3 0 0 16,-3-5 0-16,0-2 0 0,6-9-97 16,-2-11-1564-16,2-10-624 0</inkml:trace>
  <inkml:trace contextRef="#ctx0" brushRef="#br1" timeOffset="200425.5">31652 7318 6683 0,'0'0'1020'0,"0"0"-531"16,0 0-489-16,-44-14 0 0,26 13 0 15,-1 2 0-15,1 8 0 0,3 3 0 16,1 5 0-16,3 3 0 15,3 4 0-15,8 3 0 0,2 3 0 16,6 2 0-16,9-3 0 0,4-2 0 16,1-4 0-16,3-9 0 0,-2-4 0 15,-5-8 0-15,-3-4 0 16,-3-9 0-16,-3-9 0 0,1-6 0 16,-4-4 0-16,-2-3 0 0,-2-1 0 15,-2-5-273-15,-2 8-1083 0</inkml:trace>
  <inkml:trace contextRef="#ctx0" brushRef="#br1" timeOffset="200983.15">32394 7222 3953 0,'8'-36'905'0,"-10"4"-289"0,-4-5 332 0,-4 1-547 0,-5-2-89 15,1 3 84-15,-5 1-236 0,2 7 24 16,-1 3 88-16,1 8-227 15,3 5-45-15,3 4 0 0,5 4 0 16,2 2 0-16,0 1 0 0,-2 4 0 16,0 3 0-16,-3 7 0 0,-1 5 0 15,0 5 0-15,3 3 0 16,3 4 0-16,4 4 0 0,2 5 0 16,5 3 0-16,3 2 0 0,0 2 0 15,1-1 0-15,-1 3 0 0,-2-2 0 16,-2-1 0-16,1-3 0 0,-3-5 0 15,-2-2 0-15,-2-8 0 0,0-3 0 16,-2-7-257-16,-2-4-519 16,2-8-1101-16,-5-4-480 0</inkml:trace>
  <inkml:trace contextRef="#ctx0" brushRef="#br1" timeOffset="201120.82">32059 7428 4986 0,'0'0'2201'0,"0"0"-1825"15,58 15 253-15,-21-11-629 0,0 0 0 16,-2-4 0-16,-2 0 0 0,3-7 0 16,1-4 0-16,0-7-77 0,-10 4-1435 15,0-4-894-15</inkml:trace>
  <inkml:trace contextRef="#ctx0" brushRef="#br1" timeOffset="201283.29">32601 7124 6855 0,'-17'37'1220'16,"3"-1"-1103"-16,-3 8-117 0,3-3 0 16,1 2 0-16,3 2 0 15,-3-1 0-15,1 2 0 0,0-2 0 16,-3-2 0-16,5-3 0 0,2-7 0 16,8-6 0-16,4-5 0 0,4-9 0 15,0-5-1986-15,3-8-1115 0</inkml:trace>
  <inkml:trace contextRef="#ctx0" brushRef="#br1" timeOffset="201601.9">32708 7443 6246 0,'0'0'1029'0,"0"0"-481"0,17-42-179 16,-17 37-369-16,-5 2 0 0,-5 0 0 15,-4 3 0-15,-5 2 0 0,-2 7 0 16,-1 4 0-16,3 4 0 0,0 4 0 15,3 4 0-15,3 0 0 0,3 1 0 16,6-1 0-16,4-3 0 16,8 0 0-16,9-4 0 0,3-4 0 15,7-5 0-15,6-5 0 0,1-4 0 16,-3-9 0-16,-3-4 0 0,-5-7 0 16,-4-2 0-16,-7-3 0 0,-6-1 0 15,-4 1 0-15,-2 1 0 0,-6 3 0 16,0 1 0-16,0 5-233 15,2 7-227-15,0 2-505 0,2 5-7 16,2 1 28-16,2 0-857 0,0 1 636 16,10 4 261-16</inkml:trace>
  <inkml:trace contextRef="#ctx0" brushRef="#br1" timeOffset="201942.21">32857 7425 64 0,'0'0'2285'16,"0"0"-1097"-16,0 0-235 0,0 0 375 16,0 0-579-16,0 0-161 0,0 0 256 15,0 47-651-15,-15-23-193 0,3 2 0 16,2 0 0-16,3-1 0 0,5 1 0 15,4-3 0-15,7-3 0 0,3-1 0 16,1-6 0-16,1-3 0 16,0-4 0-16,-1-1 0 0,-1-5 0 15,-3-1 0-15,-3-4 0 0,-4 2 0 16,0-1 0-16,-2-1 0 0,0 1 0 16,-6 0 0-16,-3 3 0 0,-3 1 0 15,4 5 0-15,2 2-17 0,6-1 17 16,0 3 17-16,6 1-17 15,8-1 0-15,7-2 0 0,4-1 0 16,2-5 0-16,-3-1 0 0,-3-1 0 16,-6-1 0-16,-5-2 0 0,-2 1 0 15,-4-1 0-15,2 1 0 16,5-5 0-16,3-3 0 0,5-4 0 16,-1 1 0-16,1-1 0 0,-2-2 0 15,-7-4 0-15,-2-4 0 0,-4-4 0 16,-4 7-2078-16,0-2-2788 0</inkml:trace>
  <inkml:trace contextRef="#ctx0" brushRef="#br2" timeOffset="209946.21">21355 8787 1604 0,'0'0'597'0,"0"0"-121"0,0 0-56 16,0 0 52-16,0 0-236 15,0 0-44-15,0 0 144 0,0 0-115 16,0 0 27-16,0 0 180 0,-2-3-204 15,2 3-20-15,-2-1 164 0,2 1-212 16,-4 0-40-16,4 0-8 16,0 0-104-16,0 0 8 0,0 0-12 15,-2 0 0-15,2 0 0 0,0 0 8 16,0 0 4-16,0 0 8 0,0-1 81 16,0 1-69-16,0 0 36 0,0-1 40 15,0 1-92-15,0 0 32 0,0 0 32 16,0 0-64-16,0 0 28 0,0 0 32 15,0 0-68-15,0 0 12 0,0-1 8 16,2 0-16-16,-2 0-12 16,0 0 4-16,6 0 4 0,-4-1-8 15,0 0 4-15,5 1 0 0,-3 0-4 16,-4-1 8-16,4 1 0 0,0-1-8 16,-2 1 28-16,0 0-20 15,0-1 28-15,2 0 52 0,-2 0-76 16,3 0 24-16,1-1 4 0,0 0-32 15,-2 0-4-15,2 0 4 0,1-1 0 16,-3 3-8-16,2-2 0 16,-2 1 0-16,2 1 0 0,-2 1 0 15,-2-1-8-15,3 1 8 0,-1 0 0 16,2 0 4-16,4 0-4 0,1 0 36 16,3 0-16-16,-2 0 48 0,-3 0 52 15,-1 0-92-15,0 0 4 0,-2 0 12 16,5 0-40-16,-1 0 8 0,3 1-12 15,1 3 4-15,-4 0-4 0,5 2 0 16,-3-1 0-16,1 1 0 0,1-1 0 16,-2 1 8-16,1 1-8 15,1 0 52-15,-1 0-44 0,-3 0 36 16,0-1 16-16,-1 1-44 0,1 1-12 16,-2 0 40-16,1 0-32 15,-3-1-4-15,-2-3 36 0,2 3-32 16,0 3 0-16,5 2 28 0,-1 0-40 15,0-3 33-15,-6-3-33 16,1-1 0-16,1 1 0 0,0 0 0 16,0 3 0-16,5 2 0 0,5 1 0 15,-1 1 0-15,-1-1 0 0,-2-2 0 16,-1-1 0-16,-1-2 0 0,-4-1 0 16,-2 0 0-16,5-2 0 0,-3 1 0 15,2 1 0-15,0 0 0 0,-1 0 0 16,3-1 0-16,-4 1 0 0,-2-1 0 15,2 0 0-15,1-1 0 0,-3 2 0 16,0 0 0-16,0-1 0 16,2 2 0-16,-4-1 0 0,3 1 0 15,1 2 0-15,-2-1 0 0,2 1 0 16,-2-2 0-16,4 2 0 0,1 2 0 16,3 2 0-16,-4-1 0 15,3-3 0-15,-5-4 0 0,-2 0 0 16,2 0 0-16,-2 0 0 0,5 1 0 15,-5 0 0-15,0-2 0 16,2 1 0-16,-2-2 0 0,0 1 0 16,3 0 0-16,-3 0 0 0,2 2 0 15,0 0 0-15,-2 0 0 0,2 0 0 16,-1 1 0-16,-1-1 0 0,0 0 0 16,0 0 0-16,0-2 0 0,0 2 0 15,2-1 0-15,-1 1 0 0,1 0 0 16,2 0 0-16,0-3 0 0,-4 1 0 15,7 0 0-15,-5-2 0 0,-2-1 0 16,2 1 0-16,-2 0 0 16,1 0 0-16,-3 0 0 0,2 0 0 15,0 1 0-15,-2 1 0 0,6 2 0 16,1-3 0-16,-3 2 0 0,2-1 0 16,4-1 0-16,3 1 0 15,-1-3 0-15,1 0 0 0,-5 0 0 16,1 0 0-16,-5 0 0 0,-4 0 0 15,2-1 0-15,2 0 0 16,-2 0 0-16,0-3 0 0,3 1 0 16,1-5 0-16,0-3 0 0,0-3 0 15,1-1 0-15,-1 0 0 0,-2 1 0 16,-2 1 0-16,-2 1 0 0,2 3 0 16,1 2 0-16,-5 1 0 0,2 3 0 15,-2-3 0-15,0 1 0 0,4 1 0 16,-2 0 0-16,-2 2 0 0,2 0-1169 15,2-3-1953-15</inkml:trace>
  <inkml:trace contextRef="#ctx0" brushRef="#br2" timeOffset="211940.09">22548 9030 2777 0,'0'0'376'0,"19"-40"152"16,-13 19-344-16,-4 5-184 0,2-3-128 15,-4 4-432-15,2 0-236 0</inkml:trace>
  <inkml:trace contextRef="#ctx0" brushRef="#br2" timeOffset="212324.54">23100 7786 3197 0,'0'0'200'0,"33"-49"-172"0,-14 20-8 16,-5 3-20-16,-3 1-16 0,1 3 12 15,0 1-16-15,1 0 20 0,5 2 36 16,3-1-16-16,2 1-8 16,2 1-12-16,4-2 4 0,-1 1-4 15,-1-2 0-15,4-1-4 0,-6 1-76 16,-2 1-312-16,-2 1 252 0,-1 0 140 16,-3 4 4-16,1 0 20 0,1 2 108 15,0 0 96-15,-1 1-200 0,1 2-28 16,-1-3-64-16,1 0-276 15,0 0-228-15,-5 2-841 0,1 0 521 0</inkml:trace>
  <inkml:trace contextRef="#ctx0" brushRef="#br2" timeOffset="212396.47">23759 7179 1124 0,'0'0'404'0,"40"-22"236"0,-18 10-435 15,-1-1-205-15,-4 2-265 16,-5-1-935-16</inkml:trace>
  <inkml:trace contextRef="#ctx0" brushRef="#br2" timeOffset="212459.99">24005 6996 2317 0,'0'0'544'0,"40"-20"-372"15,-18 10-124-15,-5 3-48 0,-3-3-1693 0</inkml:trace>
  <inkml:trace contextRef="#ctx0" brushRef="#br2" timeOffset="212614.48">24462 6820 3825 0,'0'0'84'15,"44"-3"-68"-15,-19 3-12 0,-7 2-8 16,3 4-152-16,-1 1-72 15,5 1 44-15,2 4-256 0,4 0 0 16,4 5 7-16,0 3 101 0,5 0 280 16,-1 4 52-16,0-2 396 0,-2 1 69 15,-8-8-465-15,-2-2-641 0</inkml:trace>
  <inkml:trace contextRef="#ctx0" brushRef="#br2" timeOffset="213500.21">24898 7070 4510 0,'0'0'84'0,"0"0"-32"15,0 0-36-15,36-14 4 0,-28 8-20 16,2 2 0-16,3 2-96 0,3 2-165 16,3 0-107-16,3 5 284 0,1 2 84 15,6 4 40-15,4 4 76 0,7 2 16 16,1 2 97-16,6 2-161 0,3 3-48 15,0 0-20-15,3 2-117 16,-1 1-147-16,4 2-276 0,-2 2-192 16,-3 4-5-16,-3 0-111 0,-1 2 848 15,-1 1 60-15,1 1 881 16,1 4-453-16,2 1 20 0,-3 2-76 16,1 1-360-16,-5 3-36 0,-4-1-36 15,-4 2-16-15,-8 1-144 0,-6 0-464 16,-4-1 356-16,-7-1 268 0,-4-1 520 15,0 0 40-15,0 1-180 0,3 0-167 16,3-3-213-16,1-4 0 16,1-5-437-16,-2-11-467 0,3-6-1437 15</inkml:trace>
  <inkml:trace contextRef="#ctx0" brushRef="#br2" timeOffset="214339.24">26232 8557 3625 0,'0'0'500'16,"0"0"-67"-16,0 0-89 0,0 0-288 15,0 0 24-15,0 0 408 0,-2 44-324 16,0-25-96-16,-3 0-20 0,3 0-28 15,0 1 44-15,2 2 28 0,0-1 0 16,2 0 28-16,3-3 56 16,-1 0-40-16,0 0 5 0,0 0 7 15,0 0-76-15,-2-1 8 0,0 0 72 16,0-1-140-16,0-1 28 0,2-2-4 16,1 1-32-16,-1-2 12 0,2 1 0 15,0-1-12-15,-2 1-4 0,0 0 0 16,-1-1 0-16,-1-1 0 0,-2-1 0 15,0 2 0-15,0-2 0 0,0 1 0 16,0 0 4-16,-2 1-4 16,2 1 8-16,0-2 0 0,0 0-8 15,0 1 4-15,0-1 8 0,0-3-12 16,2-1 8-16,0-3-4 0,2 1-4 16,-2-2 12-16,-2 2-12 15,4-1 0-15,-2-2 0 0,-2 0-16 16,2-1-60-16,-2-1-168 0,2 0-100 15,0-2-117-15,-2 0-943 16,0-6-537-16</inkml:trace>
  <inkml:trace contextRef="#ctx0" brushRef="#br2" timeOffset="-214461.55">26259 8990 1324 0,'0'0'1993'0,"0"0"-1537"0,0 0 509 0,0 0-441 15,0 0-208-15,0 0 232 16,0 0-292-16,0 0-140 0,0 0 225 16,0 0-165-16,2 38-64 0,4-20 24 15,-2 0-108-15,0-1 0 0,2-2-8 16,-1-1-8-16,1 1-12 0,2-3 4 16,0-2 4-16,3 0-8 0,1-4 20 15,0-3-8-15,3-2-12 0,-1-1 24 16,5-6-16-16,-3-2 0 0,-1-1 24 15,1-1-20-15,-3 1-12 0,-1-1 12 16,-1 3 12-16,1-2-20 16,0 0 164-16,5-1-124 0,-1-1-20 15,5-1-24-15,0 1 4 0,2-3-8 16,-1-2-8-16,1-3-220 0,-8 4-252 16,-3-4-1645-16</inkml:trace>
  <inkml:trace contextRef="#ctx0" brushRef="#br2" timeOffset="-212678.84">23392 6372 3397 0,'0'0'460'0,"0"0"389"16,20-47-381-16,-9 30-132 0,-3 1 168 15,0 2-60-15,-4 4-7 0,-4 3 131 16,0 3-292-16,0 4 20 0,0-2-139 16,0 1-157-16,0 1 0 15,0 3 0-15,0 8 0 0,-6 11 0 16,2 8 0-16,-2 3 0 0,4 0 0 16,2-2 0-16,2-3 0 15,4-2 0-15,4-6 0 0,3-5 0 0,3-5 0 16,3-6 0-16,1-4 0 0,5-5 0 15,-4-4 0-15,-2-5 0 16,-1-3 0-16,-3 0 0 0,-7 1 0 16,2 2 0-16,-6 4 0 0,0 6 0 15,-4 2 0-15,3 2 0 0,-3 3-121 16,0 7 5-16,0 4 112 16,4 2-16-16,0-3 20 0,-2-4 4 15,2-5 12-15,2 0 0 0,2-1 168 16,5-3-143-16,1 0-41 0,-1-6 0 15,-1-2 0-15,1-5 0 0,-3-2 0 16,2-2 0-16,-3-2 0 0,-1-3 0 16,-4-3 0-16,0-6 0 15,-4-3 0-15,0-2 0 0,-4 3 0 16,2 4 0-16,0 9 0 0,2 7 0 16,0 6 0-16,0 3 0 0,4 2 0 15,2 1-329-15,4 1-667 0,5 2-77 16,-3 2-1452-16</inkml:trace>
  <inkml:trace contextRef="#ctx0" brushRef="#br2" timeOffset="-212535.23">23952 6196 7091 0,'0'0'764'0,"-17"36"-427"0,7-11-337 15,2 0 0-15,1-1 0 0,5-3 0 16,2-1 0-16,4-1 0 0,7-5 0 15,-3-2-589-15,-2-6-632 0,0-3-2928 0</inkml:trace>
  <inkml:trace contextRef="#ctx0" brushRef="#br2" timeOffset="-212400.1">24043 5833 7515 0,'0'0'240'0,"0"0"-32"0,0 0-76 15,0 0-132-15,0 0-40 16,0 0-232-16,0 0-524 0,0 0-37 16,0 0-491-16,0 0-3090 0</inkml:trace>
  <inkml:trace contextRef="#ctx0" brushRef="#br2" timeOffset="-212175.71">24192 5693 7075 0,'0'0'580'0,"0"0"-43"0,0 0-537 16,0 0 0-16,2 52 0 15,0-12 0-15,2 11 0 0,2 5 0 16,-2 1 0-16,-2 4 0 0,-2 1 0 16,-8 2 0-16,-2-1 0 0,-5-5 0 15,-3-2 0-15,-1-8 0 0,6-7 0 16,1-11 0-16,2-9-949 0,1-9-4 15,1-9-1572-15</inkml:trace>
  <inkml:trace contextRef="#ctx0" brushRef="#br2" timeOffset="-212021.52">23948 6210 6939 0,'0'0'740'0,"0"0"-248"0,55-30-471 15,-24 20-21-15,2-1 0 0,1 0 0 16,-3-1 0-16,2-3 0 0,0-2 0 15,0-2-197-15,-2-4-679 0,-8 6-1593 16,-5-2-1461-16</inkml:trace>
  <inkml:trace contextRef="#ctx0" brushRef="#br2" timeOffset="-211771.93">24398 5859 5546 0,'0'0'1169'0,"-14"40"-721"15,5-9 408-15,-1 3-683 0,2 4-173 16,-5 1 0-16,3 2 0 15,2-1 0-15,4-1 0 0,2-3 0 16,2-4 0-16,0-8 0 0,0-5 0 16,0-6 0-16,2-7 0 0,2-5 0 15,12-4 0-15,1-12 0 0,6-5 0 16,-1-3 0-16,-1 1 0 16,-2 3 0-16,-3 6 0 0,-5 4 0 15,-3 6 0-15,-6 3 0 0,0 5 0 16,0 6 0-16,-2 8 0 0,0 5 0 15,-2 1 0-15,-2-1 0 0,2-5 0 16,0-2 0-16,2-5-321 0,0-6-3921 0</inkml:trace>
  <inkml:trace contextRef="#ctx0" brushRef="#br2" timeOffset="-211259.89">25273 5947 4490 0,'0'0'724'0,"14"-51"-196"0,-8 21-196 16,-6 3 104-16,0-4-291 0,0-1 15 15,-6 1 176-15,0 0-76 0,-2 4-64 16,-7 8 68-16,1 4-164 15,-7 4-28-15,-2 7-48 0,-2 4-20 16,1 7-4-16,-1 4 0 0,2 4-20 16,2 2 20-16,3 4 0 0,1 2-4 15,5 4 4-15,2 5 0 0,10 4-20 16,0 5 16-16,0 8 4 0,8 4-20 16,2 1 20-16,1 1 40 15,1 1-40-15,0 0 0 0,-3-2 72 16,-3-4-64-16,-2-5-4 0,-4-7 0 15,-4-5 0-15,-2-6-8 0,-3-6-284 16,-3-8-492-16,-3-4-53 0,3-6-1488 16,-2-5-1104-16</inkml:trace>
  <inkml:trace contextRef="#ctx0" brushRef="#br2" timeOffset="-211150.52">24890 6281 5514 0,'0'0'700'0,"0"0"-143"16,0 0-113-16,60-14-32 0,-25 13-136 15,2 1-8-15,1-2-247 0,3-1-21 16,0-3 0-16,5-4-53 0,1-3-775 16,-11 3-513-16,-1-6-1932 0</inkml:trace>
  <inkml:trace contextRef="#ctx0" brushRef="#br2" timeOffset="-210950.55">25541 5916 6354 0,'0'0'641'0,"0"0"-61"15,-35 46-316-15,15-8-28 0,-5 3-119 16,4 0-117-16,0 2 0 0,1 1 0 16,-1 1 0-16,0-1 0 15,3 0 0-15,1-4 0 0,5-3 0 16,1-3 0-16,7-6 0 0,4-6-365 16,7-10-1492-16,1-6 56 0,2-6 49 15</inkml:trace>
  <inkml:trace contextRef="#ctx0" brushRef="#br2" timeOffset="-210236.5">25545 6317 3097 0,'0'0'1693'0,"0"0"-33"0,21-47-887 15,-19 36-209-15,-2 2-159 0,0 3-405 16,0 3 0-16,-4 0 0 16,-2 0 0-16,-7 3 0 0,-7 7 0 15,-5 8 0-15,2 7 0 0,1 2 0 16,5 1 0-16,9 1 0 0,2 1 0 15,6 1 0-15,2-5 0 0,10-2 0 16,11-3 0-16,4-7 0 0,6-4 0 16,0-5 0-16,0-5 0 15,-6-8 0-15,-5-4 0 0,-5-5 0 16,-7-1 0-16,-6-4-89 0,-1 0-159 16,-3 2-176-16,-7 6 128 15,1 5-4-15,-4 4-365 0,-1 3 249 16,-1 3 164-16,-2 2-68 0,3 1-60 15,5 3 76-15,2 0-125 0,4 0 165 16,0 0 72-16,2 3-236 0,8 0 104 16,3-1 88-16,1-1-281 0,-4-2 53 15,-1-2-24-15,-3-1 112 16,-2 0 376-16,2-3 628 0,1 2 581 16,-5-2-285-16,0 2-220 0,-2 0 609 15,0 1-445-15,0 0-335 0,0 0 87 16,-2 4-468-16,0 5 20 0,2 3 117 15,-3 2-289-15,3 1 0 0,3 0 0 16,-1 2 0-16,0 0 0 0,-2 4 0 16,0 2 0-16,-4 2 0 15,-1 1 0-15,5-1 0 0,-2-3 0 16,2-5 0-16,2-5 0 0,0-5 0 16,5-2 0-16,-1-4 0 0,6-1 0 15,5-7 0-15,3-5 0 0,1-7 0 16,-4-1 0-16,-5 2 0 15,-2 2 0-15,-5 5 0 0,-3 5 0 16,0 3 0-16,-2 3 0 0,-2 0 0 16,-3 3 0-16,-1 6 0 0,0 8 0 15,2 3 0-15,2 1 0 16,2-2 0-16,4-3 0 0,4-3 0 16,5 0 0-16,3-3 0 0,5-1 0 15,4-3 0-15,2 1 0 0,-1-6 0 16,-1-1 0-16,-4-1 0 0,-5-8 0 15,-3-2 0-15,-7-6 0 0,0 0 0 16,-2-4 0-16,-2-3 0 0,3-1 0 16,-1 0 0-16,0 7 0 15,-2 5 0-15,-4 3 0 0,-2 6-377 16,-5-6-5770-16</inkml:trace>
  <inkml:trace contextRef="#ctx0" brushRef="#br2" timeOffset="-179842.62">24805 2443 1464 0,'0'0'252'16,"0"0"1037"-16,0 0-441 0,0 0-380 16,0 0 217-16,0 0-265 15,0 0-36-15,0 0 232 0,0 0-231 16,-4 4-29-16,6-6 176 0,5-3-264 16,-5 2-43-16,2-2-225 0,0 1 0 15,-2 1 0-15,0-2 0 0,-2 3 0 16,2-2 0-16,-2 3 0 15,0-3 0-15,2 2 0 0,-2 1 0 16,0-2 0-16,0 1 0 0,0 0 0 16,0-2 0-16,0-1 0 0,0 2 0 15,0-3 0-15,-2 1 0 0,0 0 0 16,0 1 0-16,-2 0 0 0,0-2 0 16,2 2 0-16,-2 0 0 0,-3-1 0 15,5 2 0-15,-4-1 0 16,4-1 0-16,-2 2 0 0,0-1 0 15,0 2 0-15,-3-1 0 0,3 2 0 16,-4 0 0-16,2 1 0 0,-2 0 0 16,1 0 0-16,-1 0 0 15,2 0 0-15,0 1 0 0,-1 1 0 16,-1 0 0-16,6-1 0 0,-4 1 0 16,0 2 0-16,2-3 0 0,-3 3 0 15,3-2 0-15,-2 2 0 16,2-1 0-16,-2 1 0 0,-1 0 0 15,1 0 0-15,-4 3 0 0,4-1 0 16,0-1 0-16,-3 1 0 0,1 1 0 16,0 0 0-16,-1 0 0 0,3-1 0 15,0 0 0-15,0 0 0 0,2 0 0 16,-2 0 0-16,1-2 0 0,1 1 0 16,0 0 0-16,2 2 0 0,-2-1 0 15,0 0 0-15,0 1 0 16,0 1 0-16,1 3 0 0,-1 1 0 15,0 2 0-15,-2 1 0 0,2-1 0 16,2 0 0-16,0-4 0 0,0 1 0 16,2 0 0-16,0-2 0 15,0-2 0-15,0-1 0 0,0-1 0 16,2-1 0-16,0 0 0 0,0 2 0 16,2 3 0-16,0 0 0 15,-2 0 0-15,4 1 0 0,-1-3 0 16,-1 0 0-16,-2-2 0 0,2 3 0 15,2-1 0-15,-2 2 0 0,4-1 0 16,3 0 0-16,1 2 0 0,3-2 0 16,-1-1 0-16,1-1 0 0,-5-1 0 15,6-3 0-15,-1 2 0 0,-1-3 0 16,1 1 0-16,1 2 0 0,-3-3 0 16,3 2 0-16,-3-1 0 0,1-1 0 15,1 0 0-15,-3 0 0 16,-2 0 0-16,3-1 0 0,-1 0 0 15,1-1 0-15,1-3 0 0,1-1 0 16,1-2 0-16,-1-3 0 0,1 2 0 16,-1-3 0-16,-1-2 0 15,1 1 0-15,-5 2 0 0,0-1 0 16,1-1 0-16,-5 2 0 0,-2 0 0 16,0 1 0-16,-2-3 0 0,-2 1 0 15,2-2 0-15,-2-2 0 16,0 0 0-16,0-1 0 0,0-1 0 15,0 2 0-15,0-1 0 0,0 1 0 16,-2 1 0-16,0 0 0 0,0 2 0 16,0-1 0-16,-2 1 0 0,-2 0 0 15,-1-1 0-15,-1 0 0 0,0-1 0 16,0 1 0-16,-3-2 0 0,3 2 0 16,2 0 0-16,-5 4 0 0,7 0 0 15,0 5 0-15,-2-4 0 16,-9 1 0-16,1 0 0 0,-9 2 0 15,-2 3 0-15,1 2 0 0,-3 4 0 16,-2 3 0-16,0 1 0 0,2 4 0 16,2 0 0-16,7-1 0 15,3-1 0-15,9-3 0 0,6-1 0 16,10-3 0-16,1-3-1233 0,1-4-1993 0</inkml:trace>
  <inkml:trace contextRef="#ctx0" brushRef="#br2" timeOffset="-177605.1">24607 2412 1828 0,'0'0'1081'0,"0"0"-589"16,0 0-244-16,0 0-80 0,0 0-56 16,0 0-112-16,0 0 0 0,0 0-104 15,0 0-76-15,0 0 56 0,-2-4 16 16,2 4 108-16,2 0 12 0,-2 0 484 16,0 0-7-16,0 0-37 0,2-1 200 15,-2-1-332-15,0-1-96 16,2 2 28-16,-2-1-160 0,2-1 0 15,-2 2 77-15,2 1-97 0,-2-1 0 16,0 1 60-16,0 0-120 0,0 0 8 16,0 0-20-16,0 0-32 15,-2 0-268-15,0 0-773 0,0 0-612 16,0 0-1544-16</inkml:trace>
  <inkml:trace contextRef="#ctx0" brushRef="#br2" timeOffset="-176768.74">24595 2411 3457 0,'0'0'748'0,"0"0"-267"0,0 0 407 15,0 0-440-15,0 0-88 0,0 0 169 16,0 0-273-16,0 0-36 0,0 0 76 16,0 1-196-16,0-1 0 0,0 1 32 15,0 0-116-15,-2 4 56 0,-3 0 17 16,5-1-89-16,-4 5 0 0,2 0 0 16,-2 5 0-16,-2 2 0 0,2-2 0 15,-5 1 0-15,5-3 0 16,-2 1 0-16,0 0 0 0,0 0 0 15,-3 0 0-15,1 0 0 0,6 1 0 16,-6-1 0-16,6 1 0 0,-2 0 0 16,0 0 0-16,-1 2 0 15,1-1 0-15,0 2 0 0,-2-1 0 16,-2 2 0-16,-1 1 0 0,3-1 0 16,-2-1 0-16,2-1 0 0,0 2 0 15,-3-2 0-15,1 2 0 16,0 1 0-16,-1 1 0 0,-1-1 0 0,0 3 0 15,6-5 0-15,-5 4 0 16,3-1 0-16,0-1 0 0,-2 1 0 16,1-2 0-16,-1 1 0 0,-2 0 0 15,4-2 0-15,-5 2 0 0,3 1 0 16,-4-2 0-16,1 3 0 0,1-1 0 16,0 0 0-16,-1-1 0 15,3-1 0-15,0 1 0 0,0 1 0 16,-1 0 0-16,-1 0 0 0,2 1 0 15,-3 1 0-15,-3 0 0 0,4 2 0 16,-3-3 0-16,-3 4 0 0,5-1 0 16,-3 0 0-16,1 1 0 15,-1 1 0-15,1 0 0 0,1-1 0 16,2 0 0-16,-1 0 0 0,1 0 0 16,0 1 0-16,-3 1 0 0,1-2 0 15,0 1 0-15,-1-2 0 16,1-1 0-16,-3-2 0 0,9-6 0 15,0-4 0-15,2-6 0 0,2-5 0 16,2-3 0-16,8-18-217 0,-2 2-2468 16,9-22-2593-16</inkml:trace>
  <inkml:trace contextRef="#ctx0" brushRef="#br2" timeOffset="-175869.77">25004 2675 3853 0,'0'0'785'0,"0"0"83"15,0 0-276-15,0 0-176 0,0 0 145 16,0 0-233-16,0 0 24 0,0 0 40 16,0 0-347-16,0 0-45 0,-13-5 0 15,9 17 0-15,-2 5 0 0,-2 4 0 16,-2 3 0-16,-1 0 0 0,1 2 0 16,-3 0 0-16,1 2 0 0,-2-1 0 15,1 3 0-15,1 0 0 16,-1-2 0-16,3 0 0 0,-2 1 0 15,-1-2 0-15,5 3 0 0,0-2 0 16,-3 1 0-16,1-1 0 0,2 2 0 16,0-1 0-16,-1 0 0 15,-1 3 0-15,2 0 0 0,-1 0 0 16,3 0 0-16,-2 1 0 0,-2-1 0 16,1 0 0-16,1 1 0 15,-2-1 0-15,-1-1 0 0,1-2 0 16,0-1 0-16,-3-3 0 0,7-1 0 15,0-2 0-15,-2-2 0 0,-1 0 0 16,1 1 0-16,-2-1 0 0,1 2 0 16,-3-1 0-16,4 1 0 0,0-1 0 15,-1 1 0-15,3-1 0 0,0-1 0 16,2-1 0-16,0-2 0 0,-1 0 0 16,-3 0 0-16,4 0 0 15,-6-1 0-15,-1 2 0 0,-1 0 0 16,2 3 0-16,-3-2 0 0,1 2 0 15,-1-2 0-15,1 0 0 0,4-1 0 16,-1-2 0-16,3 0 0 16,0-4 0-16,2-3 0 0,2-3 0 15,-2-1 0-15,4-5 0 0,4 0 0 16,-2 0-1053-16,6-7-2941 0</inkml:trace>
  <inkml:trace contextRef="#ctx0" brushRef="#br2" timeOffset="-175104.33">23929 3932 2313 0,'0'0'2749'0,"0"0"-1977"0,0 0 137 16,0 0-285-16,0 0-108 0,0 0-207 16,0 0-309-16,0 0 0 15,-35-2 0-15,27-8 0 0,-7-6 0 16,-8-2 0-16,-14-2 0 0,-6 0 0 15,-13 1 0-15,-8 0 0 16,-11 0 0-16,-7-3 0 0,-9-1 0 0,-4-4 0 16,6 2 0-16,12-1 0 15,19 1 0-15,17 1 0 0,12 3 0 16,15 2 0-16,14 5 0 0,14 3-701 16,1 4-428-16,3 3-2612 0</inkml:trace>
  <inkml:trace contextRef="#ctx0" brushRef="#br2" timeOffset="-174614.99">23092 3693 5034 0,'0'0'84'0,"0"0"-76"16,0 0-8-16,-39-31 60 0,34 30 116 16,1 1 56-16,4 3 24 0,0 11-244 15,0 11 68-15,0 9 316 16,4 6-123-16,-4 7 11 0,-4 1 200 15,-2 5-232-15,-6 4-108 0,-7 3 20 16,-2 0-100-16,-3 1 12 0,-3-1-40 16,-2-2-24-16,2-3-12 0,0-2 52 15,2-2-48-15,0 1 5 0,5-1-9 16,-3 3 0-16,-2-1 0 16,5-1 0-16,-3-2 0 0,4-3 0 15,1-2 0-15,-1-3 0 0,0-6 0 16,3-2 0-16,1-5 0 0,1-4 0 15,-1-2 0-15,7-7 0 0,0-5 0 16,6-5 0-16,2-5 0 0,-2-1-93 16,2 0-799-16,0-7 171 15,4-5-39-15,-4-1-1009 0,4-9-556 0</inkml:trace>
  <inkml:trace contextRef="#ctx0" brushRef="#br2" timeOffset="-173946.92">22561 5180 3765 0,'0'0'584'0,"0"0"-215"0,0 0-61 0,0 0-196 0,0 0 40 16,0 0 328-16,0 0-52 0,0 0-11 15,0 0 103-15,43 30-280 16,-20-21-16-16,-1-1 36 0,3 4-164 16,2 0 28-16,4 1-11 0,2 1-113 15,4 3 0-15,9-1 0 0,6 4 0 16,3 0 0-16,7 3 0 16,7 3 0-16,-3 1 0 0,4 3 0 15,0 0 0-15,-1 2 0 0,3 1 0 16,0 2 0-16,7 1 0 0,1 2 0 15,7 1 0-15,2-3 0 0,2 2 0 16,2-3 0-16,-2 2 0 0,0-2 0 16,0 1 0-16,-4 0 0 15,2-3 0-15,-9-1 0 0,-3-4 0 16,-17-3 0-16,-9-4 0 0,-15-4 0 16,-18-6 0-16,-8-3 0 0,-7-3 0 15,-3-3 0-15,-7-2 0 0,-1-3-609 16,-2-2-1800-16,-9-13-1893 0</inkml:trace>
  <inkml:trace contextRef="#ctx0" brushRef="#br2" timeOffset="-173452.58">24278 4220 4594 0,'0'0'340'0,"42"-3"96"0,-13 9 440 0,0 2-335 16,8 5-225-16,6 4-44 0,7 2-160 15,8 1-20-15,10 5-36 16,2 0-36-16,9 2-20 0,-1 1 12 15,7 1-4-15,2 0-8 0,0 1 56 16,-3 1 20-16,-5-3-8 0,-15-3-20 16,-12-3-32-16,-17-7-16 0,-14-2 16 15,-11-1 4-15,-8-3 8 0,-8 0-28 16,-9 0-16-16,-5-1-200 16,-3 0-680-16,2-5-37 0,5 0-223 15,5-3-3038-15</inkml:trace>
  <inkml:trace contextRef="#ctx0" brushRef="#br2" timeOffset="-173204.09">25355 4679 6350 0,'0'0'229'0,"-25"51"199"0,9-18-296 16,-3 3 180-16,-1 2 244 0,-3 5-371 15,-2 4-185-15,-4 10 0 16,-6 5 0-16,-2 10 0 0,-9 12 0 15,3 6 0-15,0 7 0 0,3 2 0 16,5-2 0-16,4-1 0 0,0-7 0 16,0-7 0-16,2-10 0 0,0-12 0 15,0-12 0-15,4-11 0 16,3-13 0-16,-3-9 0 0,4-10 0 16,-4-10 0-16,7-4-1153 0,-1-8-688 0</inkml:trace>
  <inkml:trace contextRef="#ctx0" brushRef="#br2" timeOffset="-172565.05">23638 4614 4490 0,'0'0'2449'0,"0"0"-1473"15,0 0-699-15,0 0-277 0,0 0 0 16,0 0 0-16,0 57 0 0,10-14 0 16,4 6 0-16,3 5 0 0,-1-1 0 15,5 4 0-15,-2 0 0 0,-1-1 0 16,-1-3 0-16,-3-4 0 16,-1-7 0-16,-3-2 0 0,-2-8 0 15,-4-6 0-15,-2-10 0 0,-2-5 0 16,0-6 0-16,0-4 0 0,5-2 0 15,-1-12 0-15,8-15 0 0,7-10 0 16,4-9 0-16,5-6 0 0,1-1 0 16,4 0 0-16,3 0 0 15,-3 6 0-15,-2 8 0 0,-4 4 0 16,-7 5 0-16,-3 4 0 0,-1 3 0 16,-1 6 0-16,-7 5 0 0,-4 7 0 15,-4 3 0-15,0 1-433 16,-10-2-2640-16</inkml:trace>
  <inkml:trace contextRef="#ctx0" brushRef="#br2" timeOffset="-148508.18">2429 12651 2012 0,'0'0'3794'15,"0"0"-2905"-15,0 0-297 0,0 0 313 16,0 0-905-16,0 0 0 0,0 0 0 16,0 0 0-16,0 0 0 0,0 22 0 15,0 14 0-15,0 12 0 0,2 5 0 16,0-1 0-16,-2 5 0 15,0 0 0-15,0 0 0 0,-2-4 0 16,0-2 0-16,2-7 0 0,0-7 0 16,2-9 0-16,2-5 0 15,0-10-261-15,0-5-1656 0,-2-8-592 0</inkml:trace>
  <inkml:trace contextRef="#ctx0" brushRef="#br2" timeOffset="-147954.62">2071 12591 3529 0,'0'0'3166'0,"0"0"-1894"0,0 0-1047 0,0 0-225 16,0 0 0-16,0 0 0 0,52 15 0 16,-11-8 0-16,13-1 0 0,4-6 0 15,10-1 0-15,-4-9 0 16,4-4 0-16,-6-1 0 0,-4-4 0 16,-25 3 0-16,-8-1-1814 0</inkml:trace>
  <inkml:trace contextRef="#ctx0" brushRef="#br2" timeOffset="-146567.7">1974 12357 5882 0,'0'0'757'0,"0"0"303"16,0 0-567-16,-33-5-493 0,16 2 0 16,1-1 0-16,-1 2 0 0,3 0 0 15,-3-2 0-15,3 3 0 0,-3-3 0 16,-3 4 0-16,-1 0 0 0,5 4 0 16,-9 4 0-16,0 4-633 0,6-3-1644 15,5 0-456-15</inkml:trace>
  <inkml:trace contextRef="#ctx0" brushRef="#br2" timeOffset="-146303.18">1697 12504 6278 0,'0'0'301'16,"-14"51"-225"-16,14-13 344 0,0 5-236 15,0 5-40-15,6 9 28 16,0 7-120-16,2 7-20 0,-6 9-8 16,0 4-16-16,-2 5-8 0,0 2 0 15,-2 1-4-15,0 0 4 0,-8-4 0 16,-4-3-56-16,-1-7 20 0,-2-5-56 16,5-8 40-16,2-11 28 0,1-10-300 15,7-12-152-15,2-12-281 16,-4-13-1768-16</inkml:trace>
  <inkml:trace contextRef="#ctx0" brushRef="#br2" timeOffset="-146177.78">1625 13744 6807 0,'0'0'432'0,"60"7"488"15,-15-7-887-15,7-2-33 0,6-4 0 0,4-1 0 16,2-1 0-16,0-3 0 0,-2-1 0 15,-15 1-1629-15,-9-4-4518 0</inkml:trace>
  <inkml:trace contextRef="#ctx0" brushRef="#br2" timeOffset="-145741.17">2722 12259 5674 0,'0'0'372'0,"0"0"353"15,0 0-329-15,0 0 44 0,31 33 145 16,-4-18-585-16,4 3 0 0,6-4 0 15,1-3 0-15,-1 1 0 16,0-4 0-16,0 2 0 0,-2-1-397 16,-4 2-659-16,-4 1 207 0,-10-4-43 15,-5-2-1165-15</inkml:trace>
  <inkml:trace contextRef="#ctx0" brushRef="#br2" timeOffset="-145445.74">3049 12579 3501 0,'0'0'728'0,"-6"64"253"16,6-25-309-16,0 0-132 0,0 6 17 15,2 5-301-15,6 3-4 0,5 4 48 16,1 4-148-16,-4 0-52 0,3 0-24 16,-1 0-68-16,1-1-8 0,-3-3 0 15,2-4 0-15,1-2-4 0,-1-6-68 16,-2-5-128-16,1-5-52 15,-1-7-176-15,0-3 144 0,1-5 68 16,-9-4-393-16,0-6 45 16,-2-4 24-16,-4-3-553 0,-15-3 689 15,-4 0 404-15,-14-3 925 0,-14 1-381 16,-9 2 204-16,-11 3 289 0,-7 10-753 16,-3 8-96-16,-2 2 340 0,9 0-324 15,10-6-136-15,16-8-68 0,11-9-384 16,17-4-628-16,11-11-4739 0</inkml:trace>
  <inkml:trace contextRef="#ctx0" brushRef="#br2" timeOffset="-144902.54">3605 12871 5342 0,'0'0'800'0,"0"0"389"0,0 0-565 16,0 0-387-16,0 0-237 0,54 12 0 15,-21-7 0-15,6-1 0 0,-6-3 0 16,4-1 0-16,1-1 0 0,-3-4 0 15,-4 1 0-15,-4 0-425 16,-11 0-860-16,-5 1-483 0</inkml:trace>
  <inkml:trace contextRef="#ctx0" brushRef="#br2" timeOffset="-144730.18">3595 13112 6286 0,'0'0'809'0,"37"6"3"0,-6-6-527 16,6 0-285-16,7-7 0 0,3 1 0 16,1 1 0-16,-1 1 0 15,3 0 0-15,-3 1 0 0,1-1 0 16,-15 1-585-16,-6-2-5058 0</inkml:trace>
  <inkml:trace contextRef="#ctx0" brushRef="#br2" timeOffset="-143419.14">5683 12613 6350 0,'0'0'889'0,"0"0"-369"16,0 0-87-16,4 55-433 0,0-11 0 15,0 10 0-15,2 3 0 16,-4-1 0-16,2-2 0 0,-4 1 0 16,-4-2 0-16,-2 0 0 0,0-1 0 15,-2-5 0-15,1-6 0 0,3-4 0 16,2-8 0-16,2-9-481 15,0-10-752-15,0-6-343 0</inkml:trace>
  <inkml:trace contextRef="#ctx0" brushRef="#br2" timeOffset="-143000.14">5366 12550 5106 0,'0'0'828'0,"0"0"513"0,0 0-545 0,0 0-675 0,0 0-121 16,0 0 0-16,56-11 0 15,-2 19 0-15,8 4 0 0,12-3 0 16,1-4 0-16,3-4 0 0,7-2 0 16,-2-5 0-16,-5-3 0 0,-20-1 0 15,-15 2-2146-15</inkml:trace>
  <inkml:trace contextRef="#ctx0" brushRef="#br2" timeOffset="-140377.78">23024 2414 2024 0,'0'0'169'0,"0"0"1415"16,2-40-731-16,4 23-225 0,2 1 488 15,5-2-575-15,-1 0-13 16,9 4 221-16,1 2-749 0,-1 0 0 0,2 2 0 15,-1 2 0-15,-5 5 0 16,4 3 0-16,-1 0 0 0,1 3 0 16,0 7 0-16,1 1 0 0,-1 3 0 15,4 4 0-15,-2 3 0 16,-5 1 0-16,-3 7 0 0,-7-2 0 0,-8 4 0 16,-4 2 0-16,-13-1 0 15,3 1 0-15,-9-1 0 0,-8-3 0 16,2-2 0-16,-4-2 0 0,0-3 0 15,0 0 0-15,4-6 0 16,2-3 0-16,0-4 0 0,7-6 0 16,-3-3 0-16,4-3 0 0,7-9 0 15,2-5 0-15,3-4 0 0,3-6 0 16,4-4 0-16,2-1 0 0,9 6 0 16,1 3 0-16,7 8 0 0,3 8 0 15,1 7 0-15,0 3 0 0,6 14 0 16,-2 4 0-16,2 4 0 15,0 2 0-15,-3-2 0 0,1 0 0 16,0-2 0-16,-2-4 0 0,2-4 0 16,2-6 0-16,-7-4 0 0,1-5-437 15</inkml:trace>
  <inkml:trace contextRef="#ctx0" brushRef="#br2" timeOffset="-139679.68">26519 1992 5618 0,'0'0'548'0,"0"0"389"0,0 0-333 0,-16 37-172 16,18-36-379-16,4 0-53 0,10-2 0 15,15-12 0-15,9-7 0 0,7-10 0 16,1-2 0-16,-5-1 0 0,-4-2 0 16,3-2 0-16,-5-2 0 15,2-3 0-15,-4 2 0 0,-4 1 0 16,-2 6 0-16,-10 9 0 0,-5 8 0 15,-5 8 0-15,-7 6 0 0,0 2 0 16,-2 12 0-16,0 16 0 16,-8 11 0-16,-5 15 0 0,-8 10 0 15,-1 4 0-15,-3 7 0 0,0-1 0 16,7-1 0-16,1-6 0 0,7-7 0 16,3-5 0-16,3-3 0 0,2-7 0 15,2-3 0-15,0-5 0 0,0-9 0 16,0-7 0-16,0-10 0 0,0-7-1193 15,0-3-556-15,0-3-532 0</inkml:trace>
  <inkml:trace contextRef="#ctx0" brushRef="#br2" timeOffset="-139462">26500 2451 6579 0,'0'0'880'16,"0"0"-268"-16,0 0-491 0,0 0-121 15,38 8 0-15,24-1 0 0,18 2 0 16,17 0 0-16,5 2 0 0,-7 1 0 16,-4-2 0-16,-4 1 0 0,-15-9 0 15,-20-2 0-15,-9-7-3490 0</inkml:trace>
  <inkml:trace contextRef="#ctx0" brushRef="#br2" timeOffset="-136536.62">5937 13380 2525 0,'0'0'2401'16,"0"0"-1569"-16,0 0-164 0,-2-33 125 15,6 16-501-15,2 2-56 0,2-3 128 16,3 4-283-16,1-1-81 0,3-1 0 16,1 2 0-16,5 1 0 0,-1 1 0 15,3 2 0-15,2 3 0 0,-4 4 0 16,-7 3 0-16,3 3 0 15,-5 7 0-15,2 2 0 0,-3 4 0 16,-5 5 0-16,4 1 0 0,1 2 0 16,-7 2 0-16,2 0 0 15,-6 1 0-15,0 0 0 0,0 1 0 16,-10-1 0-16,-1 0 0 0,-5 0 0 16,-1-3 0-16,-3 0 0 0,-5-4 0 15,2-3 0-15,-2-6 0 16,3-5 0-16,3-4 0 0,7-3 0 0,1-8 0 15,5-5 0-15,2-4 0 16,4-3 0-16,2 2 0 0,8 2 0 16,5 3 0-16,1 3 0 0,3 5 0 15,-3 3 0-15,1 3 0 0,-1 4 0 16,-1 7 0-16,1 6 0 0,5 4 0 16,-4 5 0-16,1 2 0 0,1 4 0 15,6 0 0-15,-5-3 0 16,1 0 0-16,-2-4 0 0,-1-8 0 15,-7-4-3174-15</inkml:trace>
  <inkml:trace contextRef="#ctx0" brushRef="#br2" timeOffset="-133568.23">5284 12318 5574 0,'0'0'496'0,"0"0"145"0,0 0 351 16,0 0-503-16,0 0-489 0,0 0 0 15,-40-13 0-15,9 23 0 0,-4 1 0 16,2 0 0-16,8-1 0 0,5-3 0 16,7-4 0-16,3 0 0 0,10-2-505 15,-4 0-275-15,4 0-233 0,0 2-1836 0</inkml:trace>
  <inkml:trace contextRef="#ctx0" brushRef="#br2" timeOffset="-133212.39">5040 12523 5114 0,'0'0'380'0,"0"45"72"0,0-9 265 16,-4 4-621-16,1 6-52 15,3 8-12-15,7 0-20 0,-3 4-12 16,2 5 52-16,0 4-44 0,0 4-8 16,-4 6 0-16,-2 0-156 15,-2 0-24-15,-4-3-85 0,0-3 193 16,-2-5 72-16,-1-6 0 0,1-5 0 16,2-7-8-16,0-7-88 0,-5-8-308 15,7-11-388-15,-2-7-2594 0</inkml:trace>
  <inkml:trace contextRef="#ctx0" brushRef="#br2" timeOffset="-133069.7">4982 13744 7511 0,'0'0'681'16,"33"8"-681"-16,-6-8 0 0,8-1 0 15,0-6 0-15,10-3 0 16,11-2 0-16,-14 1-477 0,5-2-1092 0</inkml:trace>
  <inkml:trace contextRef="#ctx0" brushRef="#br2" timeOffset="-132553.18">6389 12267 3993 0,'0'0'1445'0,"0"0"-441"16,0 0-775-16,0 0 11 0,0 0-4 16,58 12-212-16,-31-6 4 0,10 0-16 15,5-3-12-15,1 0-8 0,9-1-136 16,-5-1-148-16,-1 3-61 0,-3 2-559 15,-16-2-112-15,-2 1-449 0</inkml:trace>
  <inkml:trace contextRef="#ctx0" brushRef="#br2" timeOffset="-132183.4">6747 12418 4161 0,'0'0'653'0,"-4"45"71"0,4-12-184 15,4 6-196-15,2 6-35 16,9 6-177-16,-3 5-4 0,7 4-28 16,-1 3-96-16,1 1 4 0,-2 3-8 15,-7 1 0-15,0 2 0 0,1 2 4 16,-7 2-4-16,2-1 0 0,-4 0 16 16,-2-6-8-16,0-5-8 0,0-7 4 15,0-5-4-15,-2-7-12 16,-2-5-48-16,-2-6-116 0,1-8 96 15,-1-6 40-15,2-8-4 0,4-4 36 16,-2-2-80-16,2-1-109 16,0-2 29-16,0 1-80 0,2-2 148 15,-2-3 100-15,-2-3 36 0,-12-1 4 16,-24-1 108-16,-18 0 140 0,-12 1 45 16,-12 3-65-16,1 3 344 15,1 1-360-15,5 0-176 0,9 0-76 16,17 0-268-16,5-7-844 0</inkml:trace>
  <inkml:trace contextRef="#ctx0" brushRef="#br2" timeOffset="-130941.72">8275 12445 2989 0,'0'0'2121'0,"0"0"-1189"15,0 0 537-15,0 0-788 0,0 0-681 16,-40-10 0-16,18 7 0 0,-9 0 0 16,-7 2 0-16,1 1 0 0,0-1 0 15,-4 0 0-15,3-3 0 16,-3 0 0-16,6 0 0 0,6-1 0 16,-2 3 0-16,6 2-181 0,9 0-975 15,5 1 263-15,5 5-1284 0</inkml:trace>
  <inkml:trace contextRef="#ctx0" brushRef="#br2" timeOffset="-130518.08">7808 12422 6571 0,'0'0'968'16,"0"0"-340"-16,0 0-603 0,0 0-25 15,0 0 0-15,-25 56 0 16,19-13 0-16,6 9 0 0,0 7 0 16,0 2 0-16,6 7 0 0,-2 8 0 15,2 8 0-15,-2 4 0 0,-2 4 0 16,-2 0 0-16,0-2 0 0,-2-3 0 16,-8-6 0-16,0-9 0 0,-1-7 0 15,1-8 0-15,4-9 0 16,2-8 0-16,-3-7 0 0,7-10 0 15,0-8-49-15,0-8-679 0,0-6-116 16,0-4-1129-16,0-1 504 0,0-10-108 16</inkml:trace>
  <inkml:trace contextRef="#ctx0" brushRef="#br2" timeOffset="-130409.04">7731 13682 2821 0,'0'0'1685'0,"0"0"-897"16,0 0-272-16,41-5 405 0,-3 7-437 15,9 1-16-15,5-2 41 16,6-1-509-16,4 0 0 0,0-1 0 0,-2-1 0 15,-2 0 0-15,-3-1 0 16,-17 2-893-16,-7-4-564 0</inkml:trace>
  <inkml:trace contextRef="#ctx0" brushRef="#br2" timeOffset="-129972">8643 12745 4285 0,'0'0'749'0,"0"0"824"16,0 0-621-16,0 0-319 0,0 0-633 15,0 0 0-15,0 0 0 0,-15 53 0 16,19 2 0-16,-2 7 0 15,7 0 0-15,-7-1 0 0,-2-1 0 16,0 0 0-16,-2-2 0 0,-7-3 0 16,3-4 0-16,-8-5 0 15,3-9 0-15,1-10 0 0,4-9-73 16,4-10-1259-16,-2-8-2862 0</inkml:trace>
  <inkml:trace contextRef="#ctx0" brushRef="#br2" timeOffset="-129752.05">8256 12626 5534 0,'0'0'140'0,"0"0"1309"16,0 0-581-16,0 0-667 0,0 0-201 15,0 0 0-15,0 0 0 0,0 0 0 16,79-14 0-16,-5 12 0 15,23-3 0-15,4-3 0 0,-7-2 0 16,1 3 0-16,-4 2 0 0,-3 2 0 16,-9 2 0-16,-21-1-1762 0,-13 1-899 0</inkml:trace>
  <inkml:trace contextRef="#ctx0" brushRef="#br2" timeOffset="-128790.04">8932 13349 5918 0,'0'0'336'16,"0"0"1077"-16,0 0-888 0,0 0-525 16,0 0 0-16,0 0 0 15,0 0 0-15,43 20 0 0,-16-20 0 16,4-1 0-16,4-10 0 0,-1 0 0 16,-3-3 0-16,0-2 0 0,-5 0 0 15,-5-1 0-15,-4 0 0 16,-13 0 0-16,-2 1 0 0,-4 1 0 0,-13 2 0 15,-1 2 0-15,-15 6 0 16,-2 2 0-16,-9 3 0 0,1 1 0 16,0 3 0-16,3 4 0 0,7 4 0 15,9 3 0-15,1 6 0 0,4 5 0 16,7 3 0-16,6 5 0 0,4 3 0 16,0 3 0-16,10 1 0 0,1-2 0 15,5-4 0-15,9-4 0 16,2-7 0-16,4-6 0 0,6-6 0 15,0-8 0-15,1-4 0 0,-3-3-409 16,-8-3-1844-16,-11-5-748 0</inkml:trace>
  <inkml:trace contextRef="#ctx0" brushRef="#br2" timeOffset="-128554.36">9341 13231 7123 0,'0'0'1069'0,"0"0"-1069"15,0 0 0-15,0 0 0 0,23 51 0 16,-8-16 0-16,5 3 0 0,3 1 0 16,4-3 0-16,4-2 0 0,0-6 0 15,0-2 0-15,-4-5 0 16,-7-2 0-16,-3-4 0 0,-7-4-25 15,-6-6-1652-15,-2-3 121 0,-2-4-373 0</inkml:trace>
  <inkml:trace contextRef="#ctx0" brushRef="#br2" timeOffset="-128322.35">9594 13247 4582 0,'0'0'1016'0,"0"0"-188"0,0 0 433 15,0 0-756-15,0 0-505 0,0 0 0 16,-63 56 0-16,28-14 0 0,-2 3 0 16,0-3 0-16,4-1 0 0,2-9 0 15,14-7 0-15,7-9 0 16,2-7-1838-16,8-8-2091 0</inkml:trace>
  <inkml:trace contextRef="#ctx0" brushRef="#br2" timeOffset="-127944.6">9701 13637 6538 0,'0'0'545'0,"0"0"255"0,-21 57-491 15,15-18-309-15,6 8 0 0,0 0 0 16,4 4 0-16,2-2 0 0,-1-1 0 16,-3-6 0-16,2-4 0 0,-4-4 0 15,0-7 0-15,-4-3-73 16,2-9-763-16,-3-5-57 0,-1-9-2056 0</inkml:trace>
  <inkml:trace contextRef="#ctx0" brushRef="#br2" timeOffset="-127634.75">9631 13374 5386 0,'0'0'1100'0,"6"-48"-623"0,10 20-57 16,11 1 96-16,8 0-268 0,3 1-203 16,7 5-45-16,-6 6 0 15,-1 8 0-15,-3 7 0 0,-4 12 0 16,-8 9 0-16,-9 9 0 0,-4 3 0 16,-10 5 0-16,-10 3 0 0,-7 0 0 15,-3-2 0-15,-7-3 0 16,2-5 0-16,-6-6 0 0,4-8 0 0,0-6 0 15,0-8 0-15,9-3 0 16,8-12 0-16,7-4 0 0,6 0-2342 16,5-6-811-16</inkml:trace>
  <inkml:trace contextRef="#ctx0" brushRef="#br2" timeOffset="-126946.77">10100 12540 3161 0,'0'0'1877'0,"0"0"-1037"15,0 0 537-15,0 0-689 0,-21-36-439 16,19 31-249-16,2 3 0 0,0 0 0 16,6 2 0-16,9 1 0 0,14 7 0 15,10 4 0-15,9 1 0 16,1 1 0-16,3-1 0 0,-7 0 0 16,-1-1 0-16,-9 0 0 0,-8 0 0 15,-4 0-73-15,-13-2-1387 0,-6-1 187 16,2-3 32-16,-6-4-1096 0</inkml:trace>
  <inkml:trace contextRef="#ctx0" brushRef="#br2" timeOffset="-126684.62">10476 12598 3457 0,'0'0'772'0,"0"0"-63"0,0 0 343 16,0 0-588-16,0 0 65 0,-21 43 359 15,13-11-567-15,2 6-321 0,-4 3 0 16,3 0 0-16,3 5 0 15,4 3 0-15,0 7 0 0,4 3 0 16,7 7 0-16,-5 6 0 0,-2 4 0 16,2 2 0-16,5 1 0 15,-5-5 0-15,4-5 0 0,1-7 0 16,-3-8 0-16,-2-9 0 0,0-8 0 16,-6-11 0-16,4-9 0 0,-4-9 0 15,0-9-553-15,0-3-2016 16,0-11-617-16</inkml:trace>
  <inkml:trace contextRef="#ctx0" brushRef="#br2" timeOffset="-126378.39">10489 13771 6378 0,'0'0'929'0,"0"0"-44"0,0 0-885 15,-60-16 0-15,14 16 0 16,-8 6 0-16,-12 6 0 0,-2 7 0 16,4 1 0-16,-4 2 0 0,10 1 0 15,6-4 0-15,19-4-597 0,8-8-2528 0</inkml:trace>
  <inkml:trace contextRef="#ctx0" brushRef="#br2" timeOffset="-125501.27">11477 12593 5430 0,'0'0'900'0,"-33"-6"501"16,8 3-940-16,4 0-461 0,-6 2 0 16,0 0 0-16,-4 0 0 0,-2 1 0 15,-2-2 0-15,2 2 0 0,-2 2 0 16,4 2 0-16,4 4 0 15,4 2 0-15,5 4 0 0,5 1 0 16,-1 1 0-16,3 2-365 0,9-1-231 16,-2-1-413-16,4-5-111 0,0-3-433 0</inkml:trace>
  <inkml:trace contextRef="#ctx0" brushRef="#br2" timeOffset="-125145.67">11107 12720 5118 0,'0'0'564'0,"0"0"769"16,0 0-653-16,0 0-368 0,-15 52-127 15,11-14-185-15,4 7 0 0,0 1 0 16,8 1 0-16,-6 2 0 0,3 5 0 16,-1 5 0-16,-4 6 0 0,-4 5 0 15,-1 4 0-15,-1 1 0 16,-4-3 0-16,4-5 0 0,-5-5 0 15,1-6 0-15,0-4 0 0,-1-6 0 16,1-6 0-16,4-8 0 16,0-9 0-16,1-8 0 0,1-6 0 15,4-5-121-15,0-4-491 0,4 0 216 16,9-1 396-16,5-6 20 0,-1-2 104 16,4 1 128-16,-1 1 296 15,3 0-363-15,2 3-185 0,2 1 0 16,4 2 0-16,0 0 0 0,2 0 0 15,2 1 0-15,2 0 0 0,0-1 0 16,5-2 0-16,-1-1 0 0,-2-3 0 16,3-4-341-16,-11 1-879 0,0-4-2886 0</inkml:trace>
  <inkml:trace contextRef="#ctx0" brushRef="#br2" timeOffset="-124755.52">11876 12951 6214 0,'0'0'997'0,"0"0"-469"0,0 0-75 0,0 0-453 16,-7 53 0-16,1-11 0 0,2 6 0 15,-2 2 0-15,6-1 0 16,0 0 0-16,6-1 0 0,-2-2 0 15,-2-3 0-15,2-5 0 0,-4-7 0 16,7-5 0-16,-7-7 0 0,0-5 0 16,0-7-421-16,0-5-972 15,4-6-311-15</inkml:trace>
  <inkml:trace contextRef="#ctx0" brushRef="#br2" timeOffset="-124523.06">11501 12789 4954 0,'0'0'324'0,"0"0"168"15,0 0 20-15,0 0-211 0,0 0 259 16,34 41 52-16,7-23-175 0,6-7-437 16,11-6 0-16,11-2 0 0,-1-1 0 15,-6 1 0-15,-4 0 0 0,-15 3 0 16,-4 0 0-16,-12 0 0 15,-6-1 0-15,-11-2-21 0,-4 0-1551 16,-6-2-3851-16</inkml:trace>
  <inkml:trace contextRef="#ctx0" brushRef="#br2" timeOffset="-124161.9">12330 13309 4117 0,'0'0'3662'0,"0"0"-3249"16,0 0-413-16,0 0 0 0,-24 50 0 16,19-13 0-16,3 5 0 0,2 0 0 15,2-5 0-15,9-3 0 16,-3-3 0-16,2-4 0 0,-3-7 0 15,3-2 0-15,-4-6 0 0,-2-5-2322 16,-2-5-851-16</inkml:trace>
  <inkml:trace contextRef="#ctx0" brushRef="#br2" timeOffset="-123475.61">12463 12485 5198 0,'0'0'484'0,"0"0"340"0,0 0 113 0,0 0-505 0,0 0-115 0,0 0-317 16,0 0 0-16,53 36 0 15,-5-28 0-15,10-4 0 0,4-2 0 16,-4-2 0-16,-7 0 0 0,3-1 0 16,-2 0 0-16,-5 1 0 0,-5 0 0 15,-9 3 0-15,-2 1 0 16,-11 0 0-16,-3 0 0 0,-9 2 0 16,-2-3 0-16,-6 1 0 0,5 3 0 15,-5 4 0-15,-9 8 0 0,3 4 0 16,-8 6 0-16,3 1 0 15,1 3 0-15,2 4 0 0,-3 4 0 16,3 8 0-16,2 2 0 0,2 8 0 16,-2 5 0-16,6 6 0 0,0 7 0 15,0 2 0-15,0 3 0 0,0-4 0 16,6-2 0-16,4-6 0 0,5-5 0 16,1-4 0-16,5-7 0 0,-1-4 0 15,-3-8 0-15,-3-8 0 16,-11-8 0-16,1-8 0 0,-8-9 0 15,-9-4 0-15,-8-5 0 0,-10-6 0 16,-10-6 0-16,-13-2 0 16,-10-1 0-16,-12 4 0 0,-3 6 0 15,-10 5 0-15,5 8 0 0,-1 2 0 16,21-3-937-16,6-2-4606 0</inkml:trace>
  <inkml:trace contextRef="#ctx0" brushRef="#br3" timeOffset="-114740.02">7194 12389 2617 0,'0'0'2641'0,"0"0"-1605"0,0 0 69 15,0 0-477-15,0 0-463 0,0 0-165 16,-42-19 0-16,19 17 0 15,3-1 0-15,-5 3 0 0,2 0 0 16,9 0 0-16,-3 0 0 0,3 0 0 16,8 0 0-16,-1 3 0 0,-1-2-321 15,6 4-1104-15,-2-3-91 16,-6 1-621-16</inkml:trace>
  <inkml:trace contextRef="#ctx0" brushRef="#br3" timeOffset="-113930.21">6974 12406 3757 0,'0'0'929'0,"0"0"427"0,0 0-567 0,0 0-209 0,0 0 12 16,0 0-428-16,0 0-139 0,0 0-25 16,0 0 0-16,5 15 0 0,-5 5 0 15,4 8 0-15,2 0 0 0,-2-1 0 16,-2 2 0-16,2-2 0 15,-4 5 0-15,0 0 0 0,-4 0 0 16,2 4 0-16,-2-1 0 0,0 2 0 16,2 1 0-16,-2-1 0 0,4-1 0 15,0 2 0-15,0-2 0 16,4 1 0-16,-4 0 0 0,2-1 0 16,2 0 0-16,-4-2 0 0,4 0 0 15,-2-2 0-15,2 0 0 16,-4 1 0-16,0-2 0 0,0 2 0 0,-4-1 0 15,2-1 0-15,-8 0 0 16,6 0 0-16,-3-4 0 0,3 0 0 16,-2-1 0-16,2-3 0 0,2 1 0 15,0 0 0-15,2-2 0 0,-2 1 0 16,2-3 0-16,-4-2 0 0,4-2 0 16,-2-6 0-16,2-3 0 0,-3-3 0 15,3-2 0-15,0 0 0 16,-2-2 0-16,2 1 0 0,-6-1 0 15,2 0 0-15,-2 0 0 0,2 0 0 16,0-1 0-16,2 1 0 16,2 0 0-16,-5 0 0 0,5 0 0 15,0 0 0-15,0 0 0 0,7 1 0 16,3 0 0-16,6-1 0 0,9 0 0 16,0-2 0-16,2-3 0 0,-4 0 0 15,1 1 0-15,-3 0 0 0,0 0 0 16,-5 0-117-16,-3 0-1624 0,-5-2-688 15</inkml:trace>
  <inkml:trace contextRef="#ctx0" brushRef="#br3" timeOffset="-113353.55">7330 12829 2653 0,'0'0'1889'0,"0"0"-917"0,0 0 481 0,0 0-597 15,0 0-487-15,0 0-369 0,0 0 0 16,0 0 0-16,0 0 0 0,-17 43 0 15,13-8 0-15,4 5 0 16,0 0 0-16,0 2 0 0,-4 1 0 16,2 0 0-16,-6-3 0 0,2-5 0 15,-1-3 0-15,3-6 0 0,0-6 0 16,2-9 0-16,2-5 0 0,0-5-93 16,2-1-1271-16,6-7-397 0</inkml:trace>
  <inkml:trace contextRef="#ctx0" brushRef="#br3" timeOffset="-112929.77">7158 12768 5258 0,'0'0'1244'0,"0"0"-247"0,0 0-304 0,0 0-693 16,0 0 0-16,0 0 0 0,0 0 0 16,0 0 0-16,31-2 0 0,7 8 0 15,3-2 0-15,0-1 0 0,-3-2 0 16,3 1 0-16,-4-2 0 0,-2 0 0 15,-8 0-9-15,-6-3-2832 0</inkml:trace>
  <inkml:trace contextRef="#ctx0" brushRef="#br3" timeOffset="-112224.42">7440 13209 4197 0,'0'0'2333'15,"0"0"-1728"-15,0 0 15 16,0 0-183-16,0 0-437 0,-9 38 0 15,3-10 0-15,6 3 0 0,-6 3 0 16,2 1 0-16,4 2 0 0,-6 1 0 16,1-3 0-16,-1-2 0 15,2-4 0-15,0-7 0 0,2-6 0 16,2-7 0-16,2-5-1213 0,0-1 108 16,6-6-412-16</inkml:trace>
  <inkml:trace contextRef="#ctx0" brushRef="#br3" timeOffset="-112024.56">7545 13276 6098 0,'0'0'432'0,"0"0"421"16,0 0-161-16,-21 35-575 0,13-12-117 16,2 2 0-16,4 1 0 0,-2 0 0 15,0 2 0-15,4 3 0 16,-3 0 0-16,3 0 0 0,0-4 0 15,0-2 0-15,0-4 0 0,0-3 0 16,0-5-505-16,0-7-848 16,0-3-527-16</inkml:trace>
  <inkml:trace contextRef="#ctx0" brushRef="#br3" timeOffset="-111879.1">7384 13416 6302 0,'0'0'621'0,"0"0"-89"0,0 0 205 16,0 0-737-16,37 3 0 0,-8-5 0 16,0 0 0-16,0-3 0 0,-6 0 0 15,-3-2 0-15,-5 1-413 0,-3-3-3417 0</inkml:trace>
  <inkml:trace contextRef="#ctx0" brushRef="#br3" timeOffset="-111432.23">7568 12367 3733 0,'0'0'1105'0,"0"0"-377"0,0 0-80 16,0 0 189-16,0 0-309 0,0 0-160 16,0 0-123-16,27 42-245 0,-7-32 0 15,1-3 0-15,0-4 0 16,-5 1 0-16,3-2 0 0,-7 0 0 16,5 0 0-16,-7-1 0 0,-2-1 0 15,-1 1-53-15,-7 2-1235 0,4-1-221 16,-4 2-516-16</inkml:trace>
  <inkml:trace contextRef="#ctx0" brushRef="#br3" timeOffset="-111070.14">7708 12456 5102 0,'0'0'1104'0,"0"0"-519"0,0 0 3 15,0 0-416-15,-10 41 28 0,6-13 132 16,4 4-232-16,0-1-91 15,0 4-9-15,0 1 0 0,-2 6 0 16,-2 4 0-16,4 4 0 0,0 0 0 16,-5-3 0-16,5 2 0 0,-2-3 0 15,2-1 0-15,-4 3 0 16,-2-2 0-16,-4-2 0 0,1 0 0 16,3 1 0-16,0-1 0 0,0-1 0 15,6 0 0-15,0-2 0 16,-4-2 0-16,4-1 0 0,0-1 0 0,4-1 0 15,-4-2 0-15,0 0 0 16,0-2 0-16,2-1 0 0,-2-4 0 16,0-1 0-16,0-3 0 0,0-4 0 15,0-2 0-15,4-7 0 0,-4-3 0 16,0-3 0-16,2-3 0 0,-2 0 0 16,2-1 0-16,-2 0 0 0,0-2 0 15,0-8 0-15,0-3 0 16,-4 1-1313-16,0 3-600 0,2 2-909 0</inkml:trace>
  <inkml:trace contextRef="#ctx0" brushRef="#br3" timeOffset="-110895.56">7624 13824 7371 0,'0'0'821'0,"-40"-6"-821"15,7 6 0-15,-8 1 0 0,-13 7 0 16,-2 5 0-16,3-1 0 0,5-1 0 16,11-5 0-16,16-3 0 0,11-8-2022 0</inkml:trace>
  <inkml:trace contextRef="#ctx0" brushRef="#br3" timeOffset="-97312.39">1567 8917 3105 0,'0'0'880'15,"0"0"-724"-15,0 0 12 0,0 0 173 16,0 0-133-16,0 0-24 0,0 0 200 16,0 0-148-16,0 0-88 0,-23-7-48 15,29 9-68-15,7 4 100 16,3 3 192-16,5 2-212 0,0-1-35 16,3-1 3-16,1 1-80 0,8-2 12 15,5 3 4-15,3-3 0 16,6 1-12-16,3-1-4 0,8-1 4 15,8 0-4-15,-2-1 0 0,8-2-16 16,7 0-20-16,-2 0-16 0,5-1-29 16,3-1 49-16,2-1-20 0,4 0-12 15,2-1 64-15,2 0-16 16,4 0 16-16,-2 0 0 0,2 0 8 16,5 1 0-16,5-1-8 0,3 2 16 15,-7 0-8-15,9 0-8 0,0-2 4 16,4 0 0-16,-1 0-4 0,-1 0 0 15,2-2-116-15,-4-1-52 0,-1 0-116 16,-3 0 144-16,2 1 116 0,-3-1 12 16,1 0 12-16,1 1 0 0,5-1 40 15,-6 1 8-15,5 0 24 0,-3 0 52 16,4 0-112-16,0 2 4 16,-1-2-16-16,1 1 0 0,-2-2-4 15,1 2-36-15,1-1-72 16,0 0 32-16,-4 2 0 0,1 0 36 15,5 0 44-15,0 0-4 0,-2 0 4 16,-1 0 0-16,-3 0 4 0,0 0 4 16,1 0-8-16,-1 0 0 0,-2 0 0 15,1 1 0-15,3 1 0 16,-5 0 8-16,3 1-8 0,-2 0 96 16,-1 1-24-16,7 0-4 0,-4 1-36 15,-1-3-32-15,3 1-4 0,-5-3-592 16,-28 0-781-16,-2-1-1008 0</inkml:trace>
  <inkml:trace contextRef="#ctx0" brushRef="#br3" timeOffset="-93818.78">2129 14686 4610 0,'0'0'464'0,"0"0"208"16,0 0 229-16,0 0-489 0,0 0-24 15,0 0 64-15,0 0-340 0,0 0-32 16,0-14-80-16,6 31 20 0,3 11-20 16,1 14 8-16,4 8 0 0,1 5-8 15,-1 2 8-15,1 2 8 16,3 2-16-16,1-2 0 0,-2-4 8 16,-1-3-8-16,-3-5 16 0,-1-3 1 15,-2-7-17-15,-1-7 0 16,-1-8-9-16,-4-8 9 0,2-4 0 15,-6-8-12-15,6-2 12 0,1-11 21 16,7-13-21-16,-4-12 0 0,7-11 0 16,-1-8 0-16,1-2 0 0,2-7 0 15,1-2 0-15,-1-2 0 0,1 5 0 16,1 10 0-16,-4 8 0 0,-3 10 0 16,1 7 0-16,-5 4 0 0,0 7 0 15,-8 3 0-15,3 5 0 0,-1 2-889 16,-4 2-1100-16,0 0-1973 0</inkml:trace>
  <inkml:trace contextRef="#ctx0" brushRef="#br3" timeOffset="-93045.35">2665 15347 3469 0,'0'0'1565'0,"0"0"-553"0,0 0 153 16,0 0-569-16,0 0-232 0,0 0-343 16,0 0-21-16,41 17 0 0,-29 6 0 15,-3 3 0-15,-3 0 0 0,-6 3 0 16,0-2 0-16,0 3 0 0,-11 0 0 16,1 1 0-16,-6-4 0 0,1-3 0 15,-1-5 0-15,5-7 0 16,-5-10-449-16,5-2-1092 0,3-8-1352 0</inkml:trace>
  <inkml:trace contextRef="#ctx0" brushRef="#br3" timeOffset="-91774.2">3314 14780 2104 0,'0'0'2546'0,"0"0"-1266"0,0 0-688 16,0 0-43-16,0 0 299 0,0 0-575 15,0 0-273-15,0 0 0 0,0 0 0 16,4 36 0-16,0-1 0 15,-4 6 0-15,0 2 0 0,-8 2 0 16,-1 5 0-16,-5 2 0 0,-3-1 0 16,-1-1 0-16,-1-1 0 0,3-8 0 15,1-1 0-15,1-5 0 0,3-7 0 16,3-5 0-16,4-7 0 0,4-5 0 16,4-4 0-16,8-2 0 0,5 0 0 15,8-4 0-15,6-1 0 16,6-2 0-16,4-3 0 0,5-1 0 15,-3-2 0-15,1-2-697 0,-13 2-796 16,-4-2-4109-16</inkml:trace>
  <inkml:trace contextRef="#ctx0" brushRef="#br3" timeOffset="-91211.83">3601 15277 5126 0,'0'0'328'0,"0"0"308"0,-10 45-95 15,5-17-389-15,3 4-32 0,-2-1 84 16,2-2-180-16,2-2 4 0,0-3-16 16,0-6-8-16,0-4-4 0,0-6 8 15,0-4-4-15,0-3-4 0,0-1 160 16,2-4 76-16,2-10 88 0,-2-13-39 16,7-7-285-16,1-5 0 0,0 4 0 15,7 5 0-15,-5 6 0 16,1 10 0-16,-5 6 0 0,0 6 0 15,-4 2 0-15,5 8 0 0,1 7 0 16,0 6 0-16,-3 7 0 0,1 0 0 16,-6 3 0-16,-2 1 0 15,2 0 0-15,-2 0 0 0,0-3 0 16,0-3-105-16,-2-5-723 0,2-7-133 16,0-2-423-16</inkml:trace>
  <inkml:trace contextRef="#ctx0" brushRef="#br3" timeOffset="-90919.41">3847 15475 5606 0,'0'0'1213'0,"0"0"63"16,0 0-1179-16,0 0-97 0,0 0 0 16,0 0 0-16,0 0 0 0,33-37 0 15,-12 22 0-15,-5-1 0 16,-1 3 0-16,-5 0 0 0,-4 4 0 15,-2 1 0-15,-4-1 0 0,-4 3 0 16,-2 0 0-16,-15 1 0 0,1 5 0 16,-3 7 0-16,-2 9 0 15,2 8 0-15,5 3 0 0,-1 2 0 16,9 0 0-16,6-4 0 0,4-4 0 16,10-3 0-16,7-5 0 0,5-4 0 15,7-5 0-15,4-4-457 16,2-3-239-16,5-7 55 0,-1-2-707 15,-8 3 311-15,-4-2-103 0</inkml:trace>
  <inkml:trace contextRef="#ctx0" brushRef="#br3" timeOffset="-90532.19">4215 15329 6571 0,'0'0'556'0,"0"0"304"16,0 0-655-16,0 0-205 0,0 0 0 15,-41-15 0-15,24 34 0 0,3 7 0 16,1 3 0-16,3 2 0 0,6-3 0 16,4-2 0-16,8-3 0 0,6-4 0 15,5-2 0-15,2-8 0 16,1-6 0-16,7-4 0 0,4-9 0 15,-2-8-77-15,-8 3-951 0,2-6-625 16</inkml:trace>
  <inkml:trace contextRef="#ctx0" brushRef="#br3" timeOffset="-90353.4">4362 14954 6414 0,'0'0'553'0,"0"0"-153"15,-11 59-96-15,7-25-136 0,2 7 4 16,0 7-164-16,0 2 28 0,2 4 40 16,0 2-64-16,-4 2-12 0,4-1 0 15,0-6-24-15,0-4-88 0,0-9-332 16,0-5-36-16,0-6 0 0,4-11-961 16,-4-7 96-16,0-7-748 0</inkml:trace>
  <inkml:trace contextRef="#ctx0" brushRef="#br3" timeOffset="-89895.11">4357 15450 2817 0,'0'0'1625'0,"0"0"-641"0,15-39 261 15,-9 23-633-15,4 2-144 0,-3 1-27 16,1 2-441-16,0 2 0 0,1 2 0 16,-5 2 0-16,2 2 0 0,-2 3 0 15,2 0 0-15,0 1 0 16,5 3 0-16,-1 5 0 0,-4 1 0 15,3 2 0-15,-3 1 0 0,-2-1 0 16,-4-5 0-16,0-1 0 0,-4-1 0 16,-7 2 0-16,1 0 0 15,-6-1 0-15,-3-2-45 0,7-3 1 16,1 0 44-16,5 2 20 0,2-1-4 16,0 0 24-16,2 5-27 0,-3 5-13 15,5 3 0-15,0 4 0 16,11 2 0-16,1-2 0 0,7-2 0 15,-3-1 0-15,5-2 0 0,0-1 0 16,-5-2 0-16,5-2 0 0,-9-2-2098 16,1-3-859-16</inkml:trace>
  <inkml:trace contextRef="#ctx0" brushRef="#br3" timeOffset="-89356.12">4771 15567 6118 0,'0'0'497'0,"0"0"559"0,0 0-572 15,0 0-447-15,33 18-37 16,-8-1 0-16,-2 6 0 0,-3 4 0 15,-5 0 0-15,-9 3 0 0,-6 1 0 16,-6 2 0-16,-9 3 0 0,-5-2 0 16,-1-4 0-16,-2-3 0 0,5-9 0 15,-1-10 0-15,9-7 0 0,-1-2-1465 16,5-15-1237-16</inkml:trace>
  <inkml:trace contextRef="#ctx0" brushRef="#br3" timeOffset="-88260.27">5418 14908 1548 0,'0'0'2785'0,"0"0"-2176"0,10-38-41 16,-10 25 597-16,4 1-605 0,-4 4-64 16,0 2-35-16,-2 1-461 0,-4-1 0 15,0-2 0-15,-15 1 0 16,-1-1 0-16,-7 4 0 0,-5 4 0 16,-1 9 0-16,2 6 0 0,-4 5 0 15,2 5 0-15,4 3 0 0,2 2 0 16,8 1 0-16,11 0 0 15,6-2 0-15,4 0 0 0,10-1 0 16,11-2 0-16,10 0 0 0,12 2 0 16,5-6 0-16,3 2 0 0,-3-2 0 15,-5 3 0-15,-3 1 0 0,-13 4 0 16,-7 0 0-16,-3-2 0 0,-13 1 0 16,-4-4 0-16,-4-1 0 0,-13-2 0 15,-3-2 0-15,-11-4 0 16,-2 1 0-16,-3-5 0 0,-5-2 0 15,4-5 0-15,0-3 0 0,6-2 0 16,8-3-873-16,8-1-856 0,-1-3-1168 0</inkml:trace>
  <inkml:trace contextRef="#ctx0" brushRef="#br3" timeOffset="-87387.74">5687 15619 1348 0,'0'0'364'15,"0"0"1637"-15,0 0-744 0,0 0-641 16,0 0-32-16,0 0 273 0,0 0-389 16,35 0-88-16,-23 14-63 0,3 11-317 15,1 8 0-15,-10 7 0 16,-6-1 0-16,-6 0 0 0,-8-1 0 15,-7 0 0-15,-2 0 0 0,-4-4 0 16,3-5-109-16,7-9-391 0,3-7-745 16,7-6-83-16,3-7-337 0</inkml:trace>
  <inkml:trace contextRef="#ctx0" brushRef="#br3" timeOffset="-85878.26">6106 15518 1000 0,'0'0'3233'0,"0"0"-2724"0,0 0 523 15,0 0-496-15,0 0-87 0,0 0 239 16,0 0-320-16,0 0-64 0,48-9-231 16,-28 1-73-16,1-1 0 0,-4-2 0 15,-3-4 0-15,3 0 0 16,-5-3 0-16,3-2 0 0,-5-2 0 15,-6 0 0-15,2 0 0 0,-6 2 0 16,-6 1 0-16,-4 1 0 0,-5 3 0 16,-1 2 0-16,-11 5 0 15,0 5 0-15,-4 5 0 0,0 9 0 16,0 9 0-16,0 7 0 0,4 7 0 16,0 5 0-16,7 3 0 0,3 5 0 15,9 0 0-15,8-1 0 16,4-2 0-16,10-7 0 0,5-7 0 15,6-6 0-15,6-10 0 0,0-9 0 16,2-6 0-16,4-12 0 0,4-8-241 16,-5 2-1172-16,-3-6-707 0</inkml:trace>
  <inkml:trace contextRef="#ctx0" brushRef="#br3" timeOffset="-85661.33">6501 14899 7083 0,'0'0'524'0,"0"0"-64"16,0 0-335-16,0 0-125 0,-4 36 0 15,-2 2 0-15,0 12 0 16,-5 9 0-16,5 1 0 0,2 5 0 16,4 4 0-16,-6 0 0 0,6-1 0 15,-4-2 0-15,1-6 0 16,-1-8 0-16,-2-7 0 0,2-11-389 15,0-13-1220-15,0-9-1052 0</inkml:trace>
  <inkml:trace contextRef="#ctx0" brushRef="#br3" timeOffset="-85521.22">6369 15268 7235 0,'0'0'720'15,"0"0"-483"-15,51-16-237 16,-32 13 0-16,2 3 0 0,-1 0 0 15,5 4 0-15,2 2 0 0,6 3 0 16,2-1-1529-16,-4-1-372 0,0-2-2625 0</inkml:trace>
  <inkml:trace contextRef="#ctx0" brushRef="#br3" timeOffset="-85335.1">6857 15380 5702 0,'0'0'848'0,"0"0"85"15,-48-40-369-15,29 37-419 0,3 3-145 16,-7 11 0-16,3 7 0 0,-1 4 0 16,0 8 0-16,1 3 0 0,9 4 0 15,-3 2 0-15,5 1 0 0,5 2 0 16,0-4 0-16,4-5 0 0,4-5 0 16,7-6 0-16,5-7 0 0,9-8-1013 15,-6-3-164-15,5-5-423 0</inkml:trace>
  <inkml:trace contextRef="#ctx0" brushRef="#br3" timeOffset="-85182.54">6972 15766 7655 0,'0'0'537'0,"-31"11"-537"0,15-13 0 16,8-4 0-16,1-9-1237 0</inkml:trace>
  <inkml:trace contextRef="#ctx0" brushRef="#br4" timeOffset="-39065.33">21289 8767 1456 0,'0'0'352'0,"0"0"645"16,0 0-709-16,0 0-44 0,0 0 336 16,0 0-288-16,0 0 13 0,0 0 327 15,0 0-224-15,-6 3-132 0,6-3 244 16,0 0-247-16,0 0-49 16,0 0 172-16,-4 0-156 0,4 1-8 15,0 1 204-15,-2-1-395 0,0 1-41 16,2-2 0-16,0 0 0 0,0 0 0 15,0 0 0-15,0 0 0 16,0 0 0-16,0 0 0 0,0 1 0 16,2-1 0-16,0 1 0 0,2-1 0 15,-2 0 0-15,2 0 0 0,0 0 0 16,1 0 0-16,-3 0 0 0,2 0 0 16,-2-1 0-16,2 0 0 15,0 1 0-15,0-1 0 0,2-1 0 16,3-1 0-16,-1 0 0 0,-2-1 0 15,4-1 0-15,-3 3 0 0,-3-2 0 16,4 2 0-16,-2-1 0 0,-2 2 0 16,1 0 0-16,-1 0 0 0,2 0 0 15,2-2 0-15,3 1 0 0,1-1 0 16,0 0 0-16,1 0 0 16,-3 1 0-16,-4 0 0 0,0 2 0 15,-1-2 0-15,5 0 0 0,0 0 0 16,1-3 0-16,1 3 0 0,-4-1 0 15,-2 1 0-15,-1 1 0 16,-1 1 0-16,2-2 0 0,0 2 0 16,2-1 0-16,1 1 0 0,-1 0 0 15,0 1 0-15,3 1 0 0,-1-1 0 16,2 1 0-16,5 0 0 0,-5 0 0 16,5-2 0-16,-3 0 0 15,-1 1 0-15,-3-1 0 0,2 0 0 16,1 1 0-16,-5-1 0 0,-2 1 0 15,3 0 0-15,-3 1 0 0,-2-1 0 16,0 1 0-16,4 1 0 0,-2-2 0 16,1 3 0-16,3-1 0 0,0 2 0 15,3 2 0-15,-1-2 0 0,-2 2 0 16,3-2 0-16,-5 0 0 16,2-1 0-16,1 1 0 0,-5-1 0 15,0-1 0-15,-2 0 0 0,3 2 0 16,-1 0 0-16,0 1 0 0,-2 0 0 15,4 1 0-15,-6-1 0 16,7 1 0-16,-5 0 0 0,0 1 0 16,0-1 0-16,0 1 0 0,2 1 0 15,-1 1 0-15,-3 1 0 0,4-2 0 16,-4-2 0-16,0-1 0 16,2 1 0-16,-2 2 0 0,2-1 0 15,-4 0 0-15,6 2 0 0,-1 1 0 16,-1 2 0-16,2 1 0 0,-2-3 0 15,-2-2 0-15,2-1 0 0,-2-1 0 16,0 0 0-16,1 0 0 0,5-2 0 16,-6 2 0-16,8 0 0 0,-2 2 0 15,1 0 0-15,5 0 0 0,-1 0 0 16,-3-1 0-16,0-1 0 16,3 2 0-16,1 1 0 0,1-1 0 15,1-2 0-15,-1-4 0 0,-1 0 0 16,-4-3 0-16,1 0 0 15,-1-6 0-15,-2-5 0 0,3-4 0 16,-1-3 0-16,-6-2 0 0,0 0 0 16,-2-1 0-16,-2-2 0 0,0-1 0 15,2-3 0-15,-2 1 0 0,0-2 0 16,0 2 0-16,0-2 0 16,0 1 0-16,-2 0 0 0,0 0 0 15,0 2 0-15,0-1 0 0,0 1 0 16,0 0 0-16,0 0 0 0,2 1 0 15,-2 2 0-15,2-1 0 0,-2 2 0 16,2 1 0-16,-2 2 0 0,0 2 0 16,0-1 0-16,-3 2 0 0,5 1 0 15,-2-1 0-15,0 2 0 0,0-1 0 16,-2 0 0-16,4-1 0 16,0 0 0-16,0 0 0 0,0 1 0 15,0 1 0-15,0 2 0 0,0 3 0 16,0 2 0-16,4 2 0 0,-4-1 0 15,0 2 0-15,2-2 0 0,-2 3 0 16,0-1 0-16,0 1 0 16,0 2 0-16,2 0 0 0,-2 0 0 15,2 0 0-15,-2 0 0 0,5 2 0 16,-3 2 0-16,2 5 0 16,-2 7 0-16,2 1 0 0,-2 1 0 15,0 1 0-15,-2-2 0 0,2 3 0 16,2 3 0-16,-2 0 0 0,5 6 0 15,-5 2 0-15,8 0 0 0,-2 3 0 16,3-2 0-16,1 0 0 0,0 0 0 16,1-4 0-16,-1-1 0 0,-1-3 0 15,1 0 0-15,-4-3 0 0,-2-2 0 16,-1-1 0-16,-3 0 0 16,2 0 0-16,-4-1 0 0,6-1 0 15,-2-1 0-15,4-2 0 0,1 0 0 16,3-3 0-16,-2-2 0 15,5-1 0-15,-1-3 0 0,-3-1 0 16,-5-1 0-16,-2-2 0 0,-2 0 0 16,0-2 0-16,0-1 0 0,0-2 0 15,0-1 0-15,0 0 0 16,0 0 0-16,1-1 0 0,1 1 0 16,0 2 0-16,-2 0 0 0,-2 1 0 15,0 0 0-15,0-3 0 0,0 0-1449 16,0-9-3302-16</inkml:trace>
  <inkml:trace contextRef="#ctx0" brushRef="#br4" timeOffset="-38163.56">22534 8937 2773 0,'0'0'672'0,"0"0"-8"0,16 44-31 16,-10-36-433-16,-1-3-140 0,-1-2-4 15,0-1-32-15,-2-2 112 0,2 0 248 16,0-4-16-16,-2-4-12 0,0-7 265 16,0-2-293-16,-2 0-76 0,2-1 0 15,0 0-148-15,3-3 44 0,-1-2 13 16,4-2-161-16,0-2 0 16,3 0 0-16,1 1 0 0,3-1 0 15,-3 5 0-15,-2 0 0 0,1 4 0 16,-1 1 0-16,-4 1 0 0,2 2 0 15,-1 1 0-15,-1 0 0 16,0 0 0-16,0-1 0 0,2-3 0 16,1 1 0-16,-5-4 0 0,6-1 0 15,-4 2 0-15,1 0 0 0,-1 2 0 16,0 0 0-16,-4-1 0 16,4 3 0-16,-2-2 0 0,-4 0 0 15,9 0 0-15,-7-2 0 0,6-1 0 16,-2 1 0-16,0-1 0 0,1 2 0 15,1-2 0-15,0 1 0 0,0 0 0 16,-1 0 0-16,3 1 0 0,-4 2 0 16,2-1 0-16,1 1 0 0,-1 1 0 15,4 1 0-15,3 0 0 0,1 1 0 16,5-4 0-16,0 0 0 0,8 0 0 16,-5-3 0-16,1 2 0 15,-4-3 0-15,-5 0 0 0,1 1 0 16,-5-2 0-16,-1-1 0 0,-7 5-457 15,0-2-5254-15</inkml:trace>
  <inkml:trace contextRef="#ctx0" brushRef="#br4" timeOffset="-36883.29">21736 8717 1680 0,'0'0'1985'16,"0"0"-948"-16,0 0 3 0,0 0-488 16,0 0-91-16,0 0 95 15,0 0-296-15,0 0-116 0,0-20-28 16,4 20-104-16,2 4 84 0,13 5 157 15,-1 1-253-15,9 2 0 0,0 2 0 16,-2 1 0-16,6-1 0 0,0 2 0 16,2 1 0-16,-2 2 0 0,4 2 0 15,-8 3 0-15,-2 1 0 0,-7 2 0 16,-3 4 0-16,-9-1 0 16,2-1 0-16,-6-1 0 0,-2-3 0 15,0-3 0-15,5-5 0 0,-1-4 0 16,-2-4 0-16,-2-3 0 0,4-2 0 15,0-1 0-15,0 2 0 16,4-1 0-16,-1-1 0 0,-1-3 0 16,-2 0 0-16,4-6 0 0,-6-4-625 15,4 1-396-15,-3-6-2056 0</inkml:trace>
  <inkml:trace contextRef="#ctx0" brushRef="#br4" timeOffset="-36351.98">22120 9153 4466 0,'0'0'1264'0,"0"0"-151"0,0 0-661 0,0 0-104 16,0 0-176-16,0 0-168 0,0 0 16 15,0 0-8-15,35 23 8 16,-24-32-20-16,1-9 44 0,3-6-36 16,-3-7-4-16,-2-5 0 0,-1 2-4 15,-3-5-12-15,0-4-8 0,-4-7-64 16,-2-3 8-16,0-8-28 16,-2 0 44-16,0-3 60 0,-2 2 12 15,4 6 4-15,0 4-16 0,0 11 72 16,8 4-52-16,0 7-4 0,3 4 80 15,3 3-72-15,1 1 8 0,-3 5 80 16,9 1-68-16,-9 5 20 0,-4 4-28 16,-1 4-28-16,-3 0-8 0,0 2 0 15,-2 1-4-15,-2 1 4 0,0 8 60 16,0 8-51-16,0 11-9 0,-2 9 0 16,2 6 0-16,0 2 0 15,6 4 0-15,0 3 0 0,0 2 0 16,-1 1 0-16,5-3 0 0,0-2 0 15,-1-7 0-15,-1-3 0 16,2-8-17-16,0-6-7 0,5-4-32 16,-1-6 12-16,-1-7-180 0,-3-3-84 15,3-6-24-15,-5 0-749 0,-2-3-351 16,-2-2-525-16</inkml:trace>
  <inkml:trace contextRef="#ctx0" brushRef="#br4" timeOffset="-36190.4">22509 8934 6038 0,'0'0'629'0,"0"0"323"15,0 0-379-15,0 0-573 0,0 0 0 0,0 0 0 16,0 0 0-16,12-36 0 16,1 10 0-16,3-2 0 0,5-3 0 15,4-2 0-15,-3-1 0 0,12-5 0 16,-6 0-1597-16,-3 9-560 0,0-1-2073 15</inkml:trace>
  <inkml:trace contextRef="#ctx0" brushRef="#br4" timeOffset="7219.41">6974 10946 2545 0,'0'0'2617'0,"0"0"-1709"16,9-35-271-16,-9 34 395 0,0 1-579 16,0 1-453-16,0 12 0 15,-4 12 0-15,4 8 0 0,-5 6 0 16,5 2 0-16,0 1 0 0,5 4 0 16,-1 1 0-16,2 0 0 0,4-4 0 15,-4-4 0-15,5-7 0 0,3-8 0 16,3-5 0-16,-3-9 0 0,3-7 0 15,-1-5 0-15,1-9 0 0,1-8 0 16,-1-6 0-16,0-4 0 16,-7-3 0-16,-4 0 0 0,-2 3 0 15,-4 5-85-15,0 9 9 0,0 6 76 16,0 7-12-16,4 2-16 0,-2 6-12 16,3 9-8-16,-1 5 48 15,2 5 36-15,4 1 16 0,1-1-36 16,-1 1-8-16,0-4 8 0,7-3-8 15,-1-5-8-15,9-4 20 0,-2-5-12 16,2-5 4-16,2-4 56 0,-5-7-40 16,-1-5-11-16,-2-8-17 0,-9-4 0 15,-4-3 0-15,-4-5 0 16,-2-5 0-16,-6-5 0 0,-4-5 0 16,-3-3 0-16,-1 6 0 0,-1 11 0 15,9 15 0-15,4 10 0 0,2 7 0 16,0 2 0-16,0 0 0 0,6 3 0 15,0 11 0-15,5 7-153 0,-1-1-1984 16,0 0-672-16</inkml:trace>
  <inkml:trace contextRef="#ctx0" brushRef="#br4" timeOffset="7373.2">7555 11207 3605 0,'0'0'3950'0,"-14"37"-3313"0,4-13-637 0,5 2 0 15,3 2 0-15,-2-2 0 0,4-2 0 16,11-4 0-16,-1-4 0 0,6-4 0 16,3-5-333-16,-2-4-1928 0,-7-3-836 15</inkml:trace>
  <inkml:trace contextRef="#ctx0" brushRef="#br4" timeOffset="7497.07">7619 10934 6142 0,'0'0'188'0,"0"0"-148"0,0 0 173 16,0 0-213-16,0 0-621 16,0 0-2084-16</inkml:trace>
  <inkml:trace contextRef="#ctx0" brushRef="#br4" timeOffset="7698.01">7688 10858 8135 0,'0'0'57'0,"0"0"-57"0,0 0 0 16,0 0 0-16,16 42 0 15,-6-6 0-15,5 8 0 0,-3 4 0 0,3-1 0 16,-5 2 0-16,1 3 0 16,-5 1 0-16,-6 1 0 0,0-2 0 15,0-1 0-15,-4-4 0 0,-5-8-441 16,5-11-964-16,-6-9-383 0</inkml:trace>
  <inkml:trace contextRef="#ctx0" brushRef="#br4" timeOffset="7838.09">7615 11229 5682 0,'0'0'937'0,"46"-25"-237"16,-19 18 173-16,-11 6-873 0,-1 1 0 15,-5 0 0-15,0 0 0 16,7-4 0-16,-1-3 0 0,5-6 0 0,0-4 0 15,4-4-681-15,-3-2-416 16,-7 5-211-16,1-1-1942 0</inkml:trace>
  <inkml:trace contextRef="#ctx0" brushRef="#br4" timeOffset="8116.88">7919 10940 4954 0,'0'0'1228'0,"0"0"-531"0,0 0 235 16,0 0-796-16,-31 52 32 0,25-8-91 15,2 9-77-15,2 1 0 0,2-5 0 16,0 0 0-16,2-4 0 0,6-6 0 15,0-5 0-15,7-8 0 0,-5-10 0 16,0-6 0-16,1-6 0 16,-1-4 0-16,0-12 0 0,1-8 0 15,5-6 0-15,-1-2 0 0,1 1 0 16,-3 3 0-16,1 7 0 0,1 7 0 16,-5 8 0-16,0 2 0 0,-3 8 0 15,-1 4 0-15,0 5 0 0,2 5 0 16,-6 0 0-16,2 1 0 15,3-2 0-15,1-2 0 0,-2-1 0 16,4-5 0-16,1-3 0 0,-1-5-1537 16,0-4-1701-16</inkml:trace>
  <inkml:trace contextRef="#ctx0" brushRef="#br4" timeOffset="8711.67">9137 11035 1348 0,'0'0'2377'0,"6"-47"-1745"0,-6 21 457 16,-6 0-333-16,-5 0-279 15,-7-4 355-15,-1 3-588 0,1-2-8 16,-3 4-35-16,2 1-201 0,-1 5 0 16,-5 2 0-16,4 6 0 0,0 4 0 15,-1 5 0-15,-5 6 0 16,-4 5 0-16,0 5 0 0,4 2 0 15,6 1 0-15,5 3 0 0,5-1 0 16,3 2 0-16,6 0 0 0,8 1 0 16,5 4 0-16,3 3 0 0,5 3 0 15,1 2 0-15,5 6 0 0,-2 2 0 16,2 4 0-16,-5 3 0 16,1 2 0-16,-11-2 0 0,-3-1 0 15,-3-1 0-15,-4-4 0 0,-9-5 0 16,3-4 0-16,-4-6-385 0,4-10-884 15,2-6-259-15,-3-6-769 0</inkml:trace>
  <inkml:trace contextRef="#ctx0" brushRef="#br4" timeOffset="8851.66">8781 11286 3581 0,'0'0'2133'0,"0"0"-1469"15,35 13 525-15,-18-7-564 0,6 1-625 16,-3-1 0-16,5-3 0 15,2-3 0-15,8-9 0 0,4-7-673 16,-8 3-600-16,0-7-3345 0</inkml:trace>
  <inkml:trace contextRef="#ctx0" brushRef="#br4" timeOffset="9049.22">9234 10871 6166 0,'0'0'485'0,"0"0"-257"0,4 59 528 15,0-18-484-15,-2 3-64 0,2 2-131 16,-4 3-77-16,0 3 0 0,0 3 0 16,0 1 0-16,-6-1 0 15,2-4 0-15,4-3 0 0,-6-7 0 16,6-8 0-16,0-7 0 0,2-11-453 16,6-12-1380-16,-2-3 64 0,5-10-1128 15</inkml:trace>
  <inkml:trace contextRef="#ctx0" brushRef="#br4" timeOffset="9284.23">9395 11207 5938 0,'0'0'1169'0,"0"0"-541"16,-37-36-171-16,33 33-457 16,-2 3 0-16,-5 10 0 0,-3 6 0 15,1 9 0-15,-1 3 0 0,8 1 0 16,6-1 0-16,0 0 0 0,6-1 0 15,4-1 0-15,5-2 0 0,1-5 0 16,7-4 0-16,2-8 0 0,0-5 0 16,1-4-233-16,-5-6-155 15,-4-6-408-15,-7-3 195 0,-8-7-75 16,2 6-925-16,-4-6-564 0</inkml:trace>
  <inkml:trace contextRef="#ctx0" brushRef="#br4" timeOffset="9670.55">9589 11111 2597 0,'0'0'1957'16,"0"0"-901"-16,0 0 257 0,0 0-513 15,0 0-331-15,0 0-469 0,-35 51 0 16,23-24 0-16,-3 0 0 16,5-1 0-16,8 1 0 0,-2 0 0 15,4-2 0-15,6 0 0 0,8-3 0 16,-3-4 0-16,1-3 0 0,7-5 0 15,-7-7 0-15,9-3 0 0,-7-10 0 16,3-5 0-16,-3-6 0 0,-3-3 0 16,-5-1 0-16,0 2 0 15,-6 3 0-15,0 5 0 0,4 6 0 16,-4 5 0-16,0 4 0 0,0 0 0 16,-4 3 0-16,4 8 0 0,0 8 0 15,4 4 0-15,2 2 0 0,5 1 0 16,-1-2 0-16,0-4 0 15,5-1 0-15,-3-4 0 0,5-4 0 16,1-3 0-16,-5-5 0 0,1-3 0 16,-1-9 0-16,-3-7 0 0,-2-4 0 15,-1-7 0-15,-3-1 0 16,-4 2 0-16,-4 2 0 0,-1 8 0 16,3 6 0-16,2 5 0 0,-4 3 0 15,0 1 0-15,2 1 0 0,-2 0-2874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27T18:52:56.93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9474 590 3269 0,'-42'-4'72'0,"22"3"556"15,-3 0-496-15,-2 0 209 16,4 1-69-16,5 0 76 0,-1 0 244 16,9 0-244-16,2 0-12 0,6 0 157 15,-2 0-341-15,2 0-76 0,0 1-76 16,0 0 40-16,0 4 4 0,6-1 140 15,6 4-156-15,13 0 16 0,17 3 40 16,22-2-60-16,29 2 40 0,12-3 4 16,11 0-44-16,6-3-16 0,4-1 24 15,6 0-8-15,15 0-20 0,10 0 80 16,15-1-68-16,3 0 36 16,18-2 56-16,7 0-100 0,11-1 44 15,4 0 40-15,14 0-88 0,5-1 41 16,2-3-45-16,5 3 0 0,7 1 0 15,7 0 0-15,-1 1 0 16,2 4 0-16,-4 0 0 0,5 1 0 16,-5-1 0-16,-4-1 0 0,0 3 0 15,2-1 0-15,-8 0 0 16,-4 0 0-16,-7-1 0 0,-12 1 0 16,-8-3 0-16,-6 0 0 0,-25 0 0 15,-7-2 0-15,-11 0-17 0,-24 1-275 16,-12-1-48-16,-16-1-16 0,-21 2-224 15,-17-1 31-15,-18 1-131 0,-19 0-1013 16,-16-2-340-16</inkml:trace>
  <inkml:trace contextRef="#ctx0" brushRef="#br0" timeOffset="864.66">8866 2880 5438 0,'0'0'516'0,"-48"13"-416"0,36-7-76 15,8-5-24-15,4 2 4 0,0 0-4 16,14 1 48-16,13 0 8 15,17 1 100-15,18-3 125 0,12 0-201 16,11-2-4-16,8 0 44 0,12 0-80 16,11 0 12-16,4 0 52 0,12 0 96 15,9 0-80-15,8 1 104 16,12 0-92-16,2 2 4 0,11 1 0 16,6 1-128-16,8-4 12 0,2 3 8 15,12-4-24-15,3 0 24 0,10 0 12 16,6-4-36-16,5-2 13 0,7-1-17 15,9 1 0-15,4 0 0 0,6 2 0 16,4 0 0-16,-1-2 0 0,1 3 0 16,2 0 0-16,-1-1 0 0,-5 2 0 15,-4-1 0-15,-2 1 0 0,-10 0 0 16,-5 1 0-16,-6-1 0 16,-20-1 0-16,-9 1 0 0,-14-2 0 15,-18 0 0-15,-18 0 0 0,-19 0 0 16,-22 1 0-16,-20-1 0 15,-19 1-9-15,-27-1-415 0,-12 1-196 16,-17-1-117-16,-10 3-1420 0,-6-4-36 0</inkml:trace>
  <inkml:trace contextRef="#ctx0" brushRef="#br0" timeOffset="4614.84">9248 1023 684 0,'0'0'1352'0,"0"0"-1316"0,0 0 48 16,0 0 29-16,0 0-17 0,0 0-12 15,0 0 576-15,0 0-176 16,0 0-228-16,15-23 200 0,-5 17-151 16,-4 1-61-16,-6 3-56 0,4-2-180 15,3 2 8-15,-3 0-16 16,-2 1 4-16,2 1-4 0,2 2 0 16,5 2 8-16,9 0-8 0,7 0 0 15,8-2-112-15,2-2-52 0,1-2 44 16,-5-3 88-16,2 2 32 0,-2-1 4 15,-2 1-4-15,4 0 0 0,-4 0 0 16,2 1 0-16,-6 1 0 0,4 1 0 16,0 0-8-16,0 0 8 0,0 2 0 15,2 1-12-15,2-1 12 16,-2 1 0-16,5 0-12 0,3-1-36 16,-4 2-20-16,4 1 32 0,-3 1 36 15,-1 1 8-15,0 0-8 0,-2-1 68 16,2 1 120-16,1-1-128 0,-1 0-12 15,0-3 36-15,4 1-68 16,7-4 4-16,-1 0-12 0,5 0-8 16,6-3 0-16,-4-1-32 0,2-1-72 15,1-1 16-15,-3-1 52 16,2 3 24-16,-6 1 12 0,1 1 8 16,1 2 4-16,2 0-12 0,-3 2 44 15,3-1-36-15,2 5 0 0,-2 0-4 16,4 0 0-16,-5 1-4 0,3 0 16 15,2 2-12-15,-4-1 0 0,4 0 8 16,4-1-4-16,2-1 4 0,-2-1 68 16,2-1-52-16,4-1 4 0,0-3 44 15,0 0-56-15,5-3 4 0,-3-3 36 16,7 1-56-16,-7-2 0 16,6-1 4-16,-5 0-4 0,-3 1-4 15,4 3 0-15,-4 2 4 0,1 2-4 16,-1 0 24-16,-4 6-20 0,4 0 12 15,-6 3 20-15,2 2-36 16,-2 0 8-16,2 1 0 0,-2-2-4 16,9 0-4-16,1-2 8 0,7-2-8 15,5-3-20-15,1-1-180 16,-2-2-60-16,-1 0 60 0,-1 0 4 16,-2-1 143-16,3 0 53 0,-1 1 13 15,-3 0-9-15,1 0 32 0,4 0 132 16,-5 0-96-16,3 0-8 0,2 0 16 15,-3 0-76-15,5 0 8 0,-2-3-8 16,-1-1 0-16,-1-2-4 0,2-1 4 16,-5 1 4-16,3 0-8 15,-3 3 108-15,-3 0 4 0,-3 2 4 16,2 1 56-16,5 0-80 0,6 3 0 16,4-2 4-16,6 4-96 0,-2-1 32 15,2 1-4-15,0 0-20 0,0 2-8 16,-2-1 4-16,-8 0-4 0,-7 0 0 15,-5 1 0-15,-13 0-116 16,-9-3-312-16,-20-1-1121 0,-4-3-1224 0</inkml:trace>
  <inkml:trace contextRef="#ctx0" brushRef="#br0" timeOffset="5927.09">9658 773 6174 0,'0'0'0'0,"0"0"-52"0,-52 42-212 16,25-19 160-16,0-2-132 0,6-3 140 15,11-3 64-15,14-3-16 16,17-3-92-16,12-3-404 0,10-3 320 16,13-3-117-16,8-7-307 0,9-5 472 15,5-1 176-15,1-5 56 16,6 1 124-16,-5 1 84 0,-1-2 184 16,-3 5-235-16,-12 0-25 0,-10 5 8 15,-13 2-136-15,-10 3 64 0,-10 3 88 16,-9 0-132-16,-3 2-12 0,-9 6-36 15,0 2-8-15,-9 7-12 0,-1 4 76 16,-2 0-88-16,1-2 12 0,1-4-12 16,6-2-20-16,4-1 12 0,10-3-8 15,9 0-56-15,8-2 52 16,10-6 16-16,6-1-96 0,13-6 0 16,8-4-148-16,9-4 56 0,7-1 80 15,9-4 48-15,6 0 48 0,0 0 16 16,9 0 0-16,-5 1 0 0,-8 2 0 15,-6 3 0-15,-13 3-8 16,-10 4 8-16,-8 3-4 0,-13 3 8 16,-10 0-4-16,-14 3 48 0,-7 6-20 15,-10 2 16-15,-17 6 96 16,-7 5 0-16,-18 2-36 0,-5 3 44 16,-1 0-92-16,5-5 56 0,16-3 316 15,6-7-120-15,17-6-152 0,8-2-156 16,17-3-100-16,22-5-120 0,25-9-80 15,21-10-88-15,13-5 64 0,11-1-184 16,3 0 43-16,2 0 117 0,6 2-56 16,-2 5 176-16,-2 3 228 0,-11 7 104 15,-7 5 260-15,-9 6 4 0,-15 2 108 16,-14 6-323-16,-16 4-69 16,-15 3 52-16,-15 3-72 0,-15 4 12 15,-16 1 40-15,-8 5-8 0,-14 1 4 16,-4-1-40-16,-6 1-68 0,3-3 8 15,9-5 24-15,8-4-32 16,13-9 16-16,14-2-20 0,23-4-20 16,16-1-16-16,17-4-20 0,23-4 36 15,5-5-84-15,10 1-140 16,9 1 52-16,5 0 44 0,12-1-1 16,4 0 133-16,6 0 16 0,-2-1 32 15,0 4-20-15,-4 0 37 0,-14 3 47 16,-11 3-84-16,-14 0 48 0,-23 3 112 15,-6 4-76-15,-17 1-32 0,-18 1-16 16,-4 1-40-16,-13 1 0 0,-2 2 44 16,-4 1-8-16,0-1 80 0,-4 0 36 15,0 1-144-15,4-2 4 0,0-2-20 16,14 0-16-16,19-1 16 16,23-4 72-16,19-2-68 0,14-3 24 15,12-9-28-15,19-5-72 0,12-3-28 16,15-4 52-16,6-2 40 0,12 1 8 15,1 1 148-15,5 1-32 16,5 1 36-16,-5 3 212 0,9 4-16 16,-2 3-39-16,-15 6 91 0,-10 6-316 15,-18 5-84-15,-28 3-180 16,-30-1-793-16,-20-2-720 0</inkml:trace>
  <inkml:trace contextRef="#ctx0" brushRef="#br0" timeOffset="6720.69">9102 2598 5150 0,'0'0'340'0,"-13"45"-172"15,9-15-48-15,-2 2 96 16,-2-2-184-16,1 1-16 0,1-2-8 16,2-1-4-16,0 1-8 0,-2-1-228 15,-1 2-316-15,-3-2-393 0,0-8-603 16,-1-3-145-16</inkml:trace>
  <inkml:trace contextRef="#ctx0" brushRef="#br0" timeOffset="6992.91">9006 2681 4598 0,'0'0'16'0,"0"0"-16"15,0 0-253-15,48 0 101 16,-34-3 40-16,-1 0 100 0,12 1-4 16,2 0 28-16,4 1-12 0,6 1 32 15,0 0 4-15,8 0 64 0,3 0-4 16,2 0-96-16,5 0 0 0,9-3-4 15,1-3-112-15,7-3-84 0,6 0-560 16,-16 1 120-16,3-1-281 0</inkml:trace>
  <inkml:trace contextRef="#ctx0" brushRef="#br0" timeOffset="7529.97">10530 2569 2485 0,'83'-3'392'0,"1"-1"116"16,11 2 316-16,-10 2-451 0,-2 6-133 15,-5 3 80-15,-3 3-212 0,-1 0-44 16,-6 2-52-16,1-1-4 15,3-2-16-15,2 0 8 0,1-3-124 16,3-4-68-16,5-1-292 0,2-3 43 16,8-1 121-16,-2-5 56 0,4-2 192 15,-2-3 72-15,2-2-12 16,-6 2 24-16,2-1 16 0,-2 2 160 16,-4-1-16-16,-3 4-4 0,-3 1 132 15,-5 6-79-15,3 0 31 0,-7 2 244 16,4 7-256-16,-5 3-80 0,-1 1-68 15,0 2-92-15,-6-2 0 0,2 0 0 16,-2-1-36-16,2-1-120 0,4-3-128 16,-1-1 116-16,1-5 92 0,0 0 76 15,-4-2-4-15,4 0 4 16,0-2 48-16,1 0-28 0,5-3 20 16,-2 2 24-16,-1-3-60 0,5 1 12 15,-1-1 16-15,-3 5-28 0,-2 1-4 16,3 0 0-16,-5 6 0 15,-4 1 0-15,4 0 24 0,-4 1-24 16,-2 3 16-16,2-3 8 0,-2 1-24 16,7-2 0-16,3-3 8 0,2-1 0 15,7-2-8-15,-3-1 0 16,9 0-4-16,2-6 4 0,-2-1 0 16,6-1-48-16,-2-2 48 0,-2 1-4 15,-4 2 4-15,-7 1 0 0,-1 1 44 16,-7-1-24-16,-2 0 28 0,-2 1 28 15,-6 3-64-15,-2 0-8 0,-6-1-4 16,-9 2-24-16,-12 1-136 0,-12 0-396 16,-17 0-129-16,-2 1-135 0,-21 2-1977 15</inkml:trace>
  <inkml:trace contextRef="#ctx0" brushRef="#br0" timeOffset="8489.45">8990 2760 6599 0,'0'0'0'0,"0"0"-12"0,37 46-33 16,-6-29-3-16,13-4-76 0,7-9-236 16,13-4 196-16,13-3-8 0,3-9-224 15,9-2-148-15,2-5-177 0,2 0-579 16,-8 3 655-16,-6-1 525 0,-7 3 120 15,-8 2 493-15,-6 4 119 0,-11 3 344 16,-1 5-403-16,-13 0-89 0,-6 8 240 16,-2 3-420-16,-5 2-96 0,-7 2-32 15,1 3-140-15,3 0-8 16,-7 1 4-16,5-2-12 0,5-2-12 16,3-7-192-16,14-5 52 0,15-7 76 15,12-10-56-15,19-5-200 0,8-6-192 16,12 0-485-16,-2-1 253 15,-2 3 268-15,-4 6 200 0,-6 4 288 16,-6 4 288-16,-13 7 700 0,3 2-332 16,-11 6-199-16,-9 5 171 0,1 3-312 15,-8 4-68-15,-5 2 144 16,-8 2-264-16,2 2-31 0,-2 1-9 16,-2-2-84-16,-4 0 4 0,4-5 8 15,6-3-4-15,5-3-4 0,11-2 12 16,5-6-16-16,15-3-4 0,9-3 0 15,9-5-60-15,15-6-12 0,10-2-225 16,10-2-27-16,-6 0 52 0,1 0-264 16,-1 0 248-16,-8 3 160 0,-2 0 116 15,-7 3 12-15,-8 0 76 16,-4 5 268-16,2 2-28 0,-2 0-32 16,-2 4 148-16,0 0-296 0,0 0-56 15,-1 0-40-15,3-1-36 0,7-3-8 16,-1 1 0-16,-4 0-92 15,-2 3 20-15,-2 0-60 0,-3 6 24 16,-5 0 56-16,4 2 28 0,-7 1 8 16,1-2 20-16,-1 2 4 0,1 0 8 15,0-1-12-15,1 1 88 16,-1 0-60-16,3-1 12 0,-3 2 48 16,-1 0-64-16,-3 2 16 0,-7 2 16 15,-4 4-48-15,-16 0-8 0,-9 2 0 16,-16 5-164-16,-13 2-32 0,-10 2-324 15,0-5-100-15,-14-2-213 0</inkml:trace>
  <inkml:trace contextRef="#ctx0" brushRef="#br1" timeOffset="14153.78">4229 2236 3209 0,'0'0'44'0,"7"43"1469"0,-5-22-1113 16,6-1-156-16,2-2 72 0,3-1-76 16,3-3-240-16,5-1 16 0,6-3 40 15,2-3-12-15,2-5 68 0,6-2 96 16,0-5-128-16,4-5-12 0,-1-7 9 15,-1-4-73-15,0-6 52 0,-4-7 28 16,-2-5-80-16,3-5 16 0,-5-3-4 16,-2-4-16-16,-1-3 0 15,-1 0 0-15,-2-4-68 0,-2-2 12 16,2 0 8-16,-3 0-16 0,9-1 23 16,0 2-23-16,0 2-8 0,13 5 72 15,-3 0-12-15,3 3 4 0,1 2 8 16,3 1 0-16,-1 1 8 0,1 1-8 15,3-1 16-15,-1 2-8 16,6 4-8-16,-2 3 0 0,-1 6-4 16,-1 6 4-16,-4 9 0 0,-3 8-56 15,-4 7-16-15,-1 10-20 16,-5 9 68-16,2 7 24 0,-6 8-8 16,2 6 16-16,-2 6-8 0,0 4 16 15,-8 6 0-15,2 6-12 0,-5 6 76 16,-7 5-48-16,-1 4 0 0,0 4-32 15,-1 2 12-15,-1 0-12 0,5-1 0 16,-3-1-16-16,5-4-4 0,3 0-48 16,1-3 0-16,10-5 32 0,0-5 24 15,2-5-4-15,6-6 16 16,5-5 0-16,3-8 4 0,1-7-4 16,6-8 0-16,1-11-4 0,3-7 4 15,2-7 0-15,2-9 4 0,0-10-4 16,-4-10 0-16,-6-6 20 0,-3-9 28 15,1-3 184-15,-3-8-144 16,1-3 25-16,-11-6 111 0,0-3-124 16,-3-3-12-16,-3-7 24 0,6-3-104 15,2 0 4-15,9-3-12 16,1 2-20-16,7 1-64 0,2 8-100 16,-4 0 60-16,1 5-24 0,-1 5-205 15,0 1 177-15,2 7 36 0,-3 5-24 16,-5 5 40-16,4 7 40 0,-5 7 40 15,-5 5 20-15,1 7 24 0,-2 8 20 16,7 7-20-16,-1 4 76 0,-3 12 112 16,1 10-100-16,-7 6 0 0,-3 10 120 15,-2 8-52-15,-8 6 16 0,-3 7 141 16,-1 8-133-16,0 2-8 16,-9 8 92-16,-2 5-208 0,-1 3-28 15,-3 7-20-15,-2-1 4 0,-2-1-12 16,2-5 0-16,6-5 12 0,5-8-12 15,4-5 0-15,10-9-4 16,-1-6-4-16,12-7-116 0,3-7-208 16,9-10 32-16,-15-9-529 0,0-6-836 0</inkml:trace>
  <inkml:trace contextRef="#ctx0" brushRef="#br1" timeOffset="16531.72">8897 2437 1312 0,'0'0'160'0,"0"0"84"0,0 0 84 16,0 0 517-16,37 15-529 0,-18-14 228 16,-3 2-160-16,5-2-107 0,0 1-1 15,-1 1-184-15,3-1 12 16,2 3-44-16,-2-3-52 0,3 2-8 16,3-2 4-16,-6-2 0 0,4 0-4 15,-2-1 16-15,2-4-12 0,-3-2 28 16,-1 0 172-16,2-4-76 0,-2-1 8 15,2-1 88-15,1-1-176 16,1 1-8-16,-2-4-12 0,-2 3-24 16,2-4 8-16,-5-1 16 0,3-2-24 15,-2-3 0-15,-1 0 0 16,1-2 0-16,0-2-4 0,-1 0 0 16,-3-3-24-16,4 0 24 0,-5-2 0 15,-1-1-36-15,1-2-16 0,-6-2-80 16,3 0 8-16,1 0 52 0,1 1-20 15,-3 2 28-15,3 0 56 0,1 2 0 16,-1 1 4-16,1 2 4 0,1 2 80 16,-1-1-16-16,-1 1 44 15,1 2 144-15,-5 1-124 0,3 0 12 16,-4 2 36-16,3 0-132 0,1 0-16 16,-1-1-28-16,1 1 0 0,-3 0 0 15,3 3-80-15,-2 5-48 0,3 2 20 16,-5 6 24-16,3 3 60 0,1 4 24 15,3 0 12-15,-1 2-4 16,3 2 8-16,1 0 72 0,-3 0-68 16,4 0 4-16,-1 2-16 0,3-1 0 15,-2 1-8-15,-1 4 0 16,1 1 0-16,0 5 0 0,1 3 4 16,-1 2 0-16,0 6-4 0,-1 2 24 15,-3 4-16-15,4 4 48 0,-7 2 104 16,3 2-96-16,-7 3 40 0,7-2 81 15,-3 0-121-15,-2 3-16 0,3-3 32 16,-3 4-64-16,3-1 20 0,-1 1 0 16,-1 2-28-16,1 1-8 0,-1 1 0 15,5 3 8-15,-5 1-8 0,1-5 12 16,3-1-8-16,-3-3-4 16,-2-6 8-16,9-2 0 0,-4-9-8 15,3-5 0-15,1-3-12 0,4-6 12 16,2-2 0-16,0-4-12 0,-1-3 12 15,5-4 0-15,0-2 0 16,5-5 0-16,-3-4 12 0,4-3 12 16,0-4-4-16,4-2 60 0,1-1-56 15,-5-5 32-15,4-2 44 16,3-3-96-16,-3-3 8 0,2-4-12 16,3-1 16-16,-3-3-16 0,-1-2 0 15,-1 0-8-15,2 1 0 0,-1 1-80 16,-1 2-60-16,3 3 48 0,-7 1-48 15,4 2 20-15,-4-2 64 0,-2 3 3 16,3-1 13-16,-1 1-4 0,0 4-8 16,-6-2-20-16,4 1 20 0,-6 2 20 15,2 2 24-15,-6 3 16 0,2 3 0 16,0 2 12-16,-3 3-8 16,-1 3 108-16,2 2-56 0,-4 2-4 15,1 5-12-15,-5 2-32 0,4 0-8 16,-1 6 12-16,-1 3-4 0,-3 1-8 15,-3 2 4-15,5 1 4 16,-1 3-8-16,0 3 0 0,-1 4 4 16,3 2-4-16,-7 4 0 0,3-2 4 15,1 4-4-15,-1 0 8 16,-3 0 8-16,2 0-16 0,-3-2 77 16,5-1-41-16,-1-5 88 0,-3-3 72 15,5-3-148-15,-3-4 4 0,3-5-12 16,1-2-28-16,-1-2-12 0,4-4 4 15,-5 0 4-15,5-4-8 0,-1-5 0 16,1-3-24-16,-2-2 4 0,1-4-56 16,5-2 0-16,-2-3 40 0,8-1 24 15,-4 2-36-15,8 2 40 0,-4 0 0 16,0 2-4-16,-2 0 12 16,2 2 8-16,0 3 4 0,0 0-12 15,-4-1 0-15,0 2 4 0,-3 0-4 16,3-1 0-16,0 2-12 0,0 0 12 15,-2 3 0-15,2 1-52 16,0 3 32-16,2 4 0 0,-7 7-16 16,5 5 36-16,-2 6 0 0,-4 2 0 15,1 0 0-15,-3 3 40 16,0-3-4-16,1-2 40 0,1-3 24 16,6-2-100-16,-7-3 20 0,5-2 8 15,-2-1-20-15,2-4-8 0,-2 0 4 16,1-3-4-16,1 0 0 0,-2-5-8 15,4-2 8-15,4 0 0 0,-4-5-4 16,4 0-8-16,0-2 12 0,0 0 0 16,2-1-12-16,-2-1 12 0,0 1 4 15,0 2-4-15,-4 3-4 0,4 1 0 16,0 5-48-16,-4 3 52 16,-1 1-8-16,1 6 4 0,-2-1 4 15,-2 2 8-15,2 0-8 0,2 1 0 16,4 0-4-16,-5 3 8 0,5-1-4 15,0-1 0-15,0 1 0 16,2-3 0-16,-2-2 0 0,3 0-24 16,-3-1-16-16,0-3-32 0,4 0 12 15,-2-1 60-15,2-1 0 16,-6-1 4-16,2-2-4 0,0 0 0 16,-4 0 0-16,4-1 0 0,-4-1 16 15,4-1-8-15,0 1 20 0,0-1 4 16,2 2-24-16,-2 2-8 0,4 2 4 15,-4 1-4-15,-2 3 0 0,2 0-4 16,0 1 28-16,4 2-24 0,-6 0 48 16,6 2-40-16,-4 1 16 0,-2 0 56 15,2 1-68-15,0-1 0 0,0-2 0 16,6-6 0-16,-2-1-12 16,5-2 0-16,1-5 8 0,0-1-16 15,-3-2 4-15,3 4-52 0,-4-1 24 16,-6 4-8-16,6 1 16 0,-6 2 24 15,-4 0 0-15,0 5 12 16,0 2-12-16,2-1 64 0,-6 2-52 16,3-3 20-16,5-4-16 0,5-1-8 15,-3-1-8-15,2-6 0 16,2-1-12-16,0-2-8 0,-4 3-24 16,2 0-32-16,-4 1 24 0,-4 5 8 15,4 1-4-15,-4 5 36 0,-4 7 12 16,-2 2-24-16,3 2 24 0,-1 1 32 15,-2-3 40-15,10-3 28 0,0-4 32 16,6-6-124-16,4-2 4 0,3-5-12 16,-5 0-276-16,-10-1-293 0,-4 2-1644 15,-15 3-680-15</inkml:trace>
  <inkml:trace contextRef="#ctx0" brushRef="#br1" timeOffset="19895.7">7971 706 2501 0,'0'0'184'0,"0"0"52"15,0 0 8-15,31 37-8 16,-15-25-104-16,5-3 32 0,6 1-116 16,6-1-8-16,6-2 32 0,5 2-72 15,3-2 20-15,5 1 20 16,2-1-8-16,1 3 24 0,-1 0-16 16,4 2-28-16,-4-3-12 0,4 1 0 15,-2 1 8-15,3-3-8 0,3 2 0 16,11-2 12-16,1 0-12 0,5-2 36 15,6 1-32-15,-1-1 0 0,3 0-4 16,-6 0 8-16,3-1-8 0,3 1 0 16,-6 2 4-16,2 0-4 0,-3 4 28 15,3 0-4-15,-5-1 32 0,1 1 16 16,2 2-68-16,1-2 20 16,3-1-8-16,0 0-8 0,2 0-8 15,-3-2 0-15,-3-1 0 0,6 0 0 16,-2-1 0-16,-5 3 5 0,-1-3-5 15,-1 3 0-15,-3-1 0 16,-3 0 0-16,2 2 0 0,-1 1 8 16,1 0-8-16,3 1 0 0,-3 1 8 15,5-1 24-15,-1-1 128 16,7-1-140-16,-4 0 0 0,5-1-8 16,-1 0-12-16,-4-2 0 0,1 0 0 15,-3 3 4-15,0-2-4 0,-1 1 0 16,1 1-4-16,-1-1 4 0,-3 3 0 15,3-2 0-15,1 0 0 0,1 1 0 16,9-3-4-16,0-1 4 0,6 1 0 16,-6-1-8-16,4-1 8 0,-4 1-4 15,2-1-8-15,2-1 12 0,-2 1 0 16,2 0 12-16,-6-2-12 16,6 1 56-16,2-1-8 0,4-1 8 15,11-2 56-15,-3 1-68 0,7-2-8 16,6 1-12-16,2 1-24 0,0 1 0 15,-2 1 0-15,-1 1-4 16,-3 2-52-16,-4-1-200 0,-3 4 64 16,-7-2 80-16,-5 0-325 0,-6 0-223 15,-23-4-28-15,-4 1-1213 0</inkml:trace>
  <inkml:trace contextRef="#ctx0" brushRef="#br1" timeOffset="20800.23">9554 2756 1708 0,'52'-10'200'0,"10"-2"40"0,12-2-7 16,-5 0-197-16,9-3-8 0,-3 1 44 15,7-1 92-15,3 0 16 0,0 1 24 16,4-1-164-16,-5 2-12 0,5-2 28 15,0 2-8-15,4-2-32 0,-2 3-12 16,-2 0-4-16,6-2 0 0,-2 2 0 16,2 0-4-16,4 0 4 0,7-2 4 15,-1 3-4-15,5-2 0 0,-3-2 20 16,3 3-20-16,-5-4 0 16,5 0 16-16,-1 1 52 0,-3 0 92 15,3-1 48-15,1 2-144 0,-3-1-16 16,-1 2-36-16,1 0-4 0,1 1-8 15,-3 0 0-15,3 2 0 16,3-1 0-16,1 0 0 0,2 2 4 16,-3-1-4-16,5 0 0 0,0-2-12 15,0 1 12-15,-1 0-4 16,1 0 8-16,2 0-4 0,-6 3 68 16,-1 0 88-16,-1 4 0 0,-11-1 53 15,2 2-121-15,-2 2-44 0,-6-1 0 16,-2 3-40-16,-2 0 8 0,4 1 36 15,2-2-44-15,1 2 0 0,-1-1-4 16,0 0-144-16,0-1-69 0,-2-1-227 16,-2 1 204-16,-2 0 76 0,0-1-84 15,-7 2 48-15,-3 0-8 0,-25 1-569 16,-1 0-515-16</inkml:trace>
  <inkml:trace contextRef="#ctx0" brushRef="#br1" timeOffset="21288.67">15847 1600 2393 0,'35'3'244'0,"4"4"296"15,9 2-324-15,1-1-88 0,5 0 8 16,4 3-68-16,10-1 12 0,4 0 56 16,7 1-100-16,6-1-16 0,-1 1-16 15,11 1-4-15,-2-2-8 16,5 0-396-16,-26-3-264 0,2-2-289 0</inkml:trace>
  <inkml:trace contextRef="#ctx0" brushRef="#br1" timeOffset="23085.7">16680 1568 6218 0,'0'0'296'0,"0"0"-179"0,0 0 311 15,0 0-60-15,0 0-44 0,64-30-24 16,-13 7-204-16,18-6-51 0,11-8-45 16,11 1 0-16,8-3 0 0,15 0 0 15,4 4 0-15,8 5 0 0,0 7 0 16,-6 6 0-16,-4 7 0 16,-19 6-29-16,-17-1-359 0,-22 3-216 15,-16-1-2145-15</inkml:trace>
  <inkml:trace contextRef="#ctx0" brushRef="#br1" timeOffset="23784.63">18871 1120 2633 0,'0'0'3445'0,"0"0"-3189"15,2-50 101-15,-8 31 415 16,-3 0-388-16,-3 0-116 0,-3 2-191 16,-3 6-77-16,-1 7 0 0,-1 10 0 15,-3 13 0-15,-8 12 0 0,6 10 0 16,-2 5 0-16,6 3 0 0,11-1 0 15,4-2 0-15,6-7 0 0,14-7 0 16,3-10 0-16,16-11 0 0,6-11 0 16,11-12 0-16,2-14-141 0,1-12-1115 15,-15 6-833-15</inkml:trace>
  <inkml:trace contextRef="#ctx0" brushRef="#br1" timeOffset="23985.72">18995 545 6655 0,'0'0'116'16,"-25"49"92"-16,10-12 336 0,1 6-296 15,4 2-24-15,6 2-27 16,1 6-197-16,-1 2 0 0,4 6 0 16,0-2 0-16,0-2 0 0,0-5 0 15,4-3 0-15,3-7 0 0,3-7-493 16,4-9-623-16,-1-10-181 0,-3-8-1512 0</inkml:trace>
  <inkml:trace contextRef="#ctx0" brushRef="#br1" timeOffset="24236.63">19088 1239 6106 0,'0'0'945'0,"0"0"-169"15,45-41-411-15,-28 22-365 0,-1-5 0 16,1-1 0-16,-3-3 0 0,-3 2 0 15,-5-3 0-15,0 4 0 16,-6 3 0-16,0 9 0 0,-2 4 0 16,-2 5 0-16,-6 4 0 0,-3 11 0 15,-12 10 0-15,-6 11 0 16,0 5 0-16,9 1 0 0,5-6 0 16,9 0 0-16,8-4 0 0,8-3 0 15,13-4 0-15,8-5 0 0,16-10 0 16,7-6 0-16,8-9 0 0,-13-1-761 15,1-6-2016-15</inkml:trace>
  <inkml:trace contextRef="#ctx0" brushRef="#br1" timeOffset="24702.59">19565 1084 3469 0,'0'0'424'0,"0"0"-164"0,0 0 445 16,0 0-317-16,0 0 40 16,0 0 288-16,0 0-319 0,0 0-45 15,11-34 248-15,-11 29-308 0,0-1-131 16,0 1-161-16,-9 2 0 0,-3 3 0 15,-11 8 0-15,-8 18 0 16,-6 16 0-16,4 6 0 0,6 3 0 16,11-5 0-16,13-9 0 0,6-3 0 15,7-5 0-15,11-6 0 16,10-6 0-16,0-6 0 0,2-4 0 16,4-6 0-16,-6-3-445 0,2-9-1492 15,-10 2 96-15,-5-3-1380 0</inkml:trace>
  <inkml:trace contextRef="#ctx0" brushRef="#br1" timeOffset="25292.77">19853 1135 6426 0,'0'0'481'0,"0"0"519"0,-40-24-715 0,24 21-285 16,-5 3 0-16,5 3 0 0,-3 9 0 15,-4 6 0-15,3 7 0 16,-1 3 0-16,4 4 0 0,5-3 0 16,4-1 0-16,8-5 0 0,6-5 0 15,6-5 0-15,7-8 0 16,8-4 0-16,2-6 0 0,0-7 0 16,-5-3 0-16,1-3 0 0,-6 2 0 15,-7 1 0-15,-3 4 0 0,-5 5 0 16,0 3 0-16,-4 2 0 0,0 1 0 15,0 3 0-15,0 8 0 0,-4 7 0 16,4 0 0-16,0 2 0 0,0-4 0 16,6-3 0-16,0 0-137 0,2-2-851 15,-1-4 19-15,1-2-207 0,0-3-1870 16</inkml:trace>
  <inkml:trace contextRef="#ctx0" brushRef="#br1" timeOffset="25725.41">20024 1216 5942 0,'0'0'829'16,"0"0"-409"-16,0 0 444 0,0 0-727 16,0 0-137-16,0 0 0 0,-37 23 0 15,20 12 0-15,7-1 0 16,4-1 0-16,8-7 0 0,12-9 0 16,7-3 0-16,6-7 0 0,4-4 0 15,2-6 0-15,-2-7 0 0,-4-5 0 16,-6-4 0-16,-3-3 0 0,-5-3 0 15,-5 0 0-15,-6-2 0 0,2 2 0 16,-4 1 0-16,0 7 0 0,-4 8 0 16,4 5 0-16,-2 4 0 0,2 0 0 15,-4 4 0-15,0 7 0 0,-7 13 0 16,3 14 0-16,-4 16 0 16,1 5 0-16,5 3 0 0,6-2 0 15,0-3 0-15,4 0 0 0,-4 1 0 16,-4-1 0-16,-10 0 0 0,-9-2 0 15,-12-3 0-15,-9-1 0 16,-3-6 0-16,-5-10 0 0,5-6 0 16,-3-14 0-16,2-9 0 0,5-8 0 15,6-14 0-15,4-16 0 16,12-14 0-16,5-17 0 0,11-11 0 16,16-3 0-16,18 3 0 0,18 7 0 15,13 9 0-15,8 6 0 0,9 0-13 16,-21 14-1427-16,2 0-1026 0</inkml:trace>
  <inkml:trace contextRef="#ctx0" brushRef="#br1" timeOffset="26162.65">20795 1041 6178 0,'0'0'204'0,"0"0"401"16,0 0-241-16,0 0-4 0,0 0-84 15,0 0-204-15,0 0 48 16,-2 70-107-16,-2-15-13 0,4 1 0 16,0-7 0-16,6-10 0 0,9-6 0 15,-3-9 0-15,3-7 0 0,-1-8 0 16,-2-9 0-16,5-5 0 0,2-12 0 15,-1-10 0-15,1-6 0 16,-3-7 0-16,-1-1 0 0,-3-1 0 16,3 3 0-16,-5 5 0 0,2 7 0 15,-3 9 0-15,-3 8 0 16,0 8-181-16,0 2-1183 0,5 1-2298 0</inkml:trace>
  <inkml:trace contextRef="#ctx0" brushRef="#br1" timeOffset="26502.49">21306 1089 7691 0,'0'0'501'0,"-23"-45"-501"0,9 20 0 15,-1 8 0-15,-1 6 0 16,-5 7 0-16,0 4 0 0,-1 7 0 16,1 9 0-16,0 4 0 0,5 1 0 15,5 3 0-15,11-3 0 0,4 0 0 16,11 0 0-16,4-1 0 0,12-4 0 15,4-2 0-15,2-2 0 16,2-1 0-16,-2 1 0 0,-4 0 0 16,-8 2 0-16,-10 1 0 0,-7 2 0 15,-8 0 0-15,-4 1 0 16,-7 0 0-16,-1-1 0 0,-7-2 0 16,-3-3 0-16,-3-1 0 0,-6-4 0 15,2-4 0-15,0-3 0 0,0-2 0 16,0-2 0-16,13 2 0 0,3 0 0 15,5 2 0-15,6 0-489 0,2 2-2004 16,4 4-256-16</inkml:trace>
  <inkml:trace contextRef="#ctx0" brushRef="#br1" timeOffset="26629.03">21570 1392 6679 0,'0'0'992'15,"0"0"-471"-15,0 0-521 0,0 0 0 16,-41 18 0-16,27-16 0 0,3-2 0 15,9-5 0-15,2-3-1954 16,8-13-2460-16</inkml:trace>
  <inkml:trace contextRef="#ctx0" brushRef="#br1" timeOffset="27123.63">22215 719 6526 0,'0'0'853'0,"0"0"-40"16,0 0-813-16,0 0 0 0,0 0 0 15,0 0 0-15,-33 71 0 0,11-9 0 16,-3 10 0-16,4 4 0 16,7-6 0-16,1-6 0 0,7-4 0 15,2-6 0-15,2-6 0 0,4-6 0 16,4-9 0-16,4-7 0 0,5-11-465 15,-5-7-2096-15,3-9-901 0</inkml:trace>
  <inkml:trace contextRef="#ctx0" brushRef="#br1" timeOffset="27622.69">22250 1277 6571 0,'0'0'796'0,"0"0"29"15,46-53-825-15,-25 32 0 0,-7-1 0 16,1 0 0-16,-5-3 0 0,0-1 0 15,-4-1 0-15,-6 0 0 0,0 5 0 16,-2 7 0-16,-2 5 0 0,-6 7 0 16,0 4 0-16,-11 7 0 0,-6 12 0 15,4 7 0-15,-2 5 0 0,9 4 0 16,-1 1 0-16,7-1 0 16,10-2 0-16,6-5 0 0,11-8 0 15,12-5 0-15,6-8 0 0,6-5 0 16,5-4 0-16,-3-8 0 0,1-4 0 15,-9-3 0-15,-6-3 0 16,-11-1 0-16,3 2 0 0,-11 1 0 16,-4 6 0-16,-1 6 0 0,-5 3 0 15,0 4-9-15,-5 10 9 16,-1 13-28-16,-4 6 28 0,0 5 37 16,-1-1-37-16,1-6 0 0,4-4 0 15,2-4 0-15,1-7 0 0,3-5 0 16,0-5 0-16,0-3 0 0,5-1 0 15,1-4 0-15,6-9 0 0,9-13 0 16,0-5 0-16,-1-5 0 0,3 3 0 16,-4 6 0-16,-3 6 0 0,-3 8 0 15,-9 8 0-15,-4 5 0 0,0 1 0 16,0 13 0-16,-2 11 0 16,-7 6 0-16,-1 3 0 0,6-5 0 15,4-6 0-15,2-4 0 0,10-1 0 16,7-5 0-16,4-1-349 0,4-5-507 15,-3-1-1249-15,-1-5-468 0</inkml:trace>
  <inkml:trace contextRef="#ctx0" brushRef="#br1" timeOffset="28054.82">22962 1265 2757 0,'0'0'3277'0,"-17"-52"-2584"0,7 32 59 16,4 8-208-16,-5 5-375 0,5 3-169 15,-9 4 0-15,-1 1 0 0,-1 6 0 16,1 7 0-16,1 3 0 0,1 4 0 16,4 2 0-16,1 1 0 0,7 0 0 15,2-1 0-15,4-5 0 16,7-1 0-16,7-9 0 0,-1-3 0 16,6-5-97-16,-3-6 61 0,-1-7 36 15,0-2 0-15,-9-3 20 0,4-1-20 16,-3 1 8-16,-5 5 0 0,-4 5-8 15,0 4 0-15,-2 4 12 16,0 4-12-16,0 13 4 0,-4 14 4 16,-2 11 65-16,-5 8-73 0,3 3 0 15,0-3 0-15,-3 1 0 16,1 1 0-16,-2 1 0 0,-7-2 0 16,0-2 0-16,-3-4 0 0,-5-6 0 15,2-6 0-15,-2-4 0 0,0-13 0 16,0-6 0-16,3-10 0 0,3-8 0 15,4-8 0-15,-3-9 0 0,9-8 0 16,1-6 0-16,10-6 0 0,15-6-237 16,11-6-147-16,12-5 192 0,17-5 8 15,5-7-176-15,9-3-321 0,-18 17-1372 16,-3-1-788-16</inkml:trace>
  <inkml:trace contextRef="#ctx0" brushRef="#br1" timeOffset="28212.16">23232 732 3781 0,'0'0'4086'0,"-27"42"-3761"0,11-7-325 0,-3 9 0 0,3 7 0 15,-1 7 0-15,3 1 0 16,8 3 0-16,1-2 0 0,3-1 0 16,2-3 0-16,0-4 0 0,0-6 0 15,0-5 0-15,-6-4 0 0,0-9 0 16,-2-4 0-16,-1-11-1025 0,1-5-2177 0</inkml:trace>
  <inkml:trace contextRef="#ctx0" brushRef="#br1" timeOffset="28347.75">22986 1248 4329 0,'0'0'2450'16,"0"0"-1366"-16,0 0-772 0,0 0-295 16,50-13-17-16,-21 11 0 0,8-1 0 15,-6-3 0-15,2-2 0 0,0-5 0 16,0-3 0-16,0-3-421 0,-6-3-675 15,-8 4-1702-15</inkml:trace>
  <inkml:trace contextRef="#ctx0" brushRef="#br1" timeOffset="28645.76">23398 870 5798 0,'0'0'925'0,"0"0"-109"0,0 0-163 16,0 0-653-16,0 0 0 0,-13 71 0 15,11-14 0-15,-6 4 0 0,4 0 0 16,-2-8 0-16,4-3 0 0,2-6 0 15,-2-3 0-15,-1-7 0 0,1-7 0 16,0-8 0-16,0-9 0 0,2-6 0 16,2-4 0-16,9-7 0 15,9-12 0-15,9-7 0 0,4-4 0 0,5 4 0 16,-7 9 0-16,-2 9 0 16,-5 8 0-16,-3 7 0 0,-7 6 0 15,-3 6 0-15,-5 2 0 0,0 0 0 16,-2-1 0-16,0-4 0 0,-1-1 0 15,5-4 0-15,0 0 0 16,4-3 0-16,5-2-133 0,-5-2-2316 16,7-4-1901-16</inkml:trace>
  <inkml:trace contextRef="#ctx0" brushRef="#br1" timeOffset="76159.59">13893 11864 5382 0,'0'0'892'16,"0"0"-239"-16,0 0 207 0,0 48-512 16,0-11-291-16,0 11-57 15,0 6 0-15,0 5 0 0,4 7 0 16,2 4 0-16,-1 0 0 0,1 1 0 15,-2 0 0-15,0-7 0 0,-2-4 0 16,-2-5 0-16,0-10 0 0,0-12 0 16,0-8 0-16,0-11-113 0,0-6-1660 15,0-8-576-15</inkml:trace>
  <inkml:trace contextRef="#ctx0" brushRef="#br1" timeOffset="76579.87">13949 12339 2685 0,'0'0'2969'0,"0"0"-1456"15,0 0-721-15,0 0-559 0,0 0-233 16,0 0 0-16,16-45 0 0,9 30 0 16,2-3 0-16,-4 6 0 0,2 3 0 15,-3 1 0-15,-1 3 0 0,-6 1 0 16,-5 3 0-16,-8 1 0 16,2 1 0-16,-4 5 0 0,0 5 0 15,-6 4 0-15,-11 7 0 0,-1 1 0 16,-5 2 0-16,-2 0 0 0,2 2 0 15,3 1 0-15,5-1 0 0,5 1 0 16,8 2 0-16,4 2 0 16,6 1 0-16,5 0 0 0,3-2 0 15,3-2 0-15,4-6 0 0,-3-5 0 16,7-4 0-16,-2-8 0 16,6-4 0-16,-4-5 0 0,0-9 0 15,-3-1-429-15,-5-5-1428 0</inkml:trace>
  <inkml:trace contextRef="#ctx0" brushRef="#br1" timeOffset="76923">13777 11644 3913 0,'0'0'3290'0,"0"0"-2301"15,0 0-989-15,0 0 0 0,0 0 0 16,62-19 0-16,-24 25 0 0,9 3 0 16,5 0 0-16,-1-3 0 0,7-1 0 15,2-5 0-15,-8 0 0 0,0-6-5239 16</inkml:trace>
  <inkml:trace contextRef="#ctx0" brushRef="#br1" timeOffset="77360.92">14927 12298 4754 0,'0'0'2709'0,"0"0"-1980"0,0 0-729 0,0 0 0 16,6 59 0-16,-6-19 0 16,0 6 0-16,0-4 0 0,-2-6 0 15,2-3 0-15,2-5 0 0,2-3 0 16,2-5 0-16,5-6 0 0,-5-5-2302 15,-2-9-1708-15</inkml:trace>
  <inkml:trace contextRef="#ctx0" brushRef="#br1" timeOffset="77507.28">15086 11871 6963 0,'0'0'996'16,"0"0"-763"-16,-48-6-233 0,38 7 0 15,2 4 0-15,4-2 0 16,4 3 0-16,0 7 0 0,12 5-549 16,-2 0-343-16,9 1-1686 0</inkml:trace>
  <inkml:trace contextRef="#ctx0" brushRef="#br1" timeOffset="77856.08">15274 12192 6374 0,'0'0'857'0,"0"0"-353"0,0 0-47 15,0 0-457-15,0 0 0 0,-33-28 0 16,18 36 0-16,-1 4 0 16,-1 5 0-16,3-1 0 0,4 2 0 15,3-1 0-15,-1-1 0 0,8-3 0 16,0-1 0-16,8 0 0 0,3 0 0 15,1 0 0-15,9-2 0 0,-5 3 0 16,9 3 0-16,0-1 0 16,4 2 0-16,0-2 0 0,-2 2 0 15,-5-3 0-15,-5 3 0 0,-7-2 0 16,-6 3 0-16,-4-2 0 16,-12 1 0-16,-7 2 0 0,-12 1 0 15,2-2 0-15,-10-3 0 0,2-4 0 16,0-2 0-16,0-5 0 0,10-3 0 15,2-2-9-15,8-1-1255 0,7-8-3142 0</inkml:trace>
  <inkml:trace contextRef="#ctx0" brushRef="#br1" timeOffset="78262.86">16405 12210 4894 0,'0'0'932'0,"0"0"5"0,0 0 247 16,-38-20-939-16,18 20-245 0,-7 4 0 15,-4 12 0-15,-2 7 0 0,8 4 0 16,2 6 0-16,7 3 0 16,5 2 0-16,7 1 0 0,4 1 0 15,6 0 0-15,9 0 0 0,10-5 0 16,2-6 0-16,4-8 0 0,2-11 0 15,4-8 0-15,0-6 0 16,-6-3-293-16,-4-8-2944 0</inkml:trace>
  <inkml:trace contextRef="#ctx0" brushRef="#br1" timeOffset="78572.89">16692 12273 5314 0,'0'0'1257'0,"0"0"-289"0,-35-39-315 15,22 29-653-15,-3 6 0 0,6 4 0 16,-5 5 0-16,5 10 0 16,-3 7 0-16,3 9 0 0,0 4 0 0,6 5 0 15,4 0 0-15,0 2 0 16,10-2 0-16,6-5 0 0,3-6 0 15,8-9 0-15,2-9 0 0,2-10 0 16,0-8 0-16,0-10 0 16,-6-8 0-16,-9-4 0 0,-5-6 0 15,-7-1 0-15,-6-3 0 0,-5-2 0 16,-3 1 0-16,-2-2 0 0,-3 4 0 16,9 9-53-16,-2 11-1211 15,8 7 235-15,8 9-267 0,-2 1-1094 0</inkml:trace>
  <inkml:trace contextRef="#ctx0" brushRef="#br1" timeOffset="79018.8">16928 12464 5562 0,'0'0'556'0,"-9"48"113"16,3-25 7-16,6-10-468 0,-2-3-124 15,2-7 8-15,0-2-80 0,0-1 108 16,0-2 93-16,0-14-213 15,6-8 0-15,1-7 0 0,3-5 0 0,0 4 0 16,5 3 0-16,-3 1 0 16,5 3 0-16,-7 5 0 0,0 5 0 15,-6 5 0-15,3 8 0 0,-7 1 0 16,0 1 0-16,4 0 0 0,-4 6 0 16,6 6 0-16,-6 8 0 15,6 3 0-15,-6 5 0 0,0-1 0 16,0-3 0-16,0-4 0 0,0-2 0 15,0-8 0-15,0-3 0 0,0-3 0 16,2-4 0-16,0-1 0 0,9-10 0 16,9-11 0-16,1-6 0 0,2-3 0 15,1 3 0-15,-3 8 0 0,-6 7 0 16,-5 6 0-16,-4 3 0 16,-4 4 0-16,2 1 0 0,1 9 0 15,-3 4 0-15,2 7 0 0,2 5 0 16,-2 3 0-16,-4-1 0 0,0 6 0 15,4-1 0-15,-2 1 0 16,2-2 0-16,1 4 0 0,-3 0 0 16,-2-8-101-16,0-1-3973 0</inkml:trace>
  <inkml:trace contextRef="#ctx0" brushRef="#br1" timeOffset="79382.13">17370 12558 6871 0,'0'0'380'0,"-6"48"-256"0,10-4 404 15,4 12-304-15,3 3-159 0,-3-3-65 16,-2-2 0-16,0 0 0 0,0-2 0 15,-6-4 0-15,0-4 0 0,-6-2 0 16,0-10 0-16,0-9 0 0,2-11-437 16,4-7-1028-16,-4-12-828 0</inkml:trace>
  <inkml:trace contextRef="#ctx0" brushRef="#br1" timeOffset="79658.34">17401 12370 6542 0,'0'0'633'0,"0"0"-161"16,6-51 73-16,0 35-545 0,5-2 0 16,1 1 0-16,5 2 0 0,3 2 0 15,3 3 0-15,2 7 0 0,-2 3 0 16,-3 8 0-16,1 8 0 0,-11 6 0 16,-3 5 0-16,-7 3 0 15,-3 0 0-15,-11 0 0 0,4 1 0 16,-11-1 0-16,0-3 0 0,-6-1 0 15,1-2 0-15,-1-6 0 0,2-4 0 16,10-8 0-16,3-4 0 0,8-2-389 16,4-8-695-16,0 1-61 0,4-16-2381 15</inkml:trace>
  <inkml:trace contextRef="#ctx0" brushRef="#br1" timeOffset="79876.73">17680 11822 4618 0,'0'0'924'16,"0"0"-288"-16,10 38 565 0,-5-9-645 15,-5 4-299-15,0 10-257 0,-5 4 0 16,3 9 0-16,0 4 0 0,2 2 0 16,-2 2 0-16,-2-1 0 15,4-5 0-15,0-6 0 0,0-8 0 16,0-7 0-16,0-10 0 0,6-9 0 15,-2-10 0-15,-4-4-89 0,5-4-1956 16,-3-10-244-16</inkml:trace>
  <inkml:trace contextRef="#ctx0" brushRef="#br1" timeOffset="80157.14">17792 12408 6182 0,'0'0'1177'16,"0"0"-344"-16,0 0-833 0,49-11 0 15,-30 1 0-15,0-2 0 0,-3-1 0 16,1-3 0-16,1-1 0 16,-5-2 0-16,-3-1 0 0,-6-1 0 15,-2 0 0-15,-2 2 0 0,-6 2 0 16,-4 6 0-16,-1 5 0 0,5 4 0 16,-2 7 0-16,-5 11 0 15,3 5 0-15,4 9 0 0,0 3 0 16,4 4 0-16,0 1 0 0,2-1 0 15,6-3 0-15,4-2 0 0,7-5 0 16,1-4 0-16,5-6 0 0,2-5 0 16,-3-6 0-16,-1-6-845 0,-4-1-1656 15,-7-11-405-15</inkml:trace>
  <inkml:trace contextRef="#ctx0" brushRef="#br1" timeOffset="80307.91">18046 12268 7351 0,'0'0'396'0,"0"0"49"16,31 50-445-16,-12-27 0 16,1 0 0-16,1-1 0 0,12 1 0 15,0-1 0-15,6-3 0 0,9-2 0 16,-3-1 0-16,-3-5 0 16,-9 0 0-16,-13-4-925 0,-5-2-2409 0</inkml:trace>
  <inkml:trace contextRef="#ctx0" brushRef="#br1" timeOffset="80469.97">18377 12243 7015 0,'0'0'724'0,"0"0"-271"15,-48 25-453-15,19 6 0 16,-4 7 0-16,2 1 0 0,4-1 0 16,9-8 0-16,1-2 0 0,7-3 0 15,4-1 0-15,6-4 0 0,4-5-745 16,2-6-4413-16</inkml:trace>
  <inkml:trace contextRef="#ctx0" brushRef="#br1" timeOffset="81148">19255 12260 4682 0,'0'0'520'0,"0"0"853"0,0 0-533 0,0 0-292 0,0 0-319 16,0 0-229-16,0 0 0 0,0 47 0 16,-4-13 0-16,0 3 0 0,4-1 0 15,0-9 0-15,0 1 0 0,4-7 0 16,0-4 0-16,7-7 0 16,-5-5 0-16,4-5 0 0,5-4 0 15,-3-9 0-15,9-7 0 0,-3-7 0 16,5-5 0-16,2-2 0 0,-2-1 0 15,3 8 0-15,-5 9 0 0,-4 9 0 16,-7 9-353-16,-4 9 177 16,-2 10 16-16,-4 7 24 0,-2 10 108 15,-2 1 28-15,0-1 0 0,4-3 36 16,10-4-32-16,1-9 228 16,9-6-60-16,1-7-4 0,4-7 73 15,2-4-241-15,-5-14 0 0,3-6 0 16,-4-3 0-16,-9-6 0 0,-1-1 0 15,-7 0 0-15,-4 0 0 0,-4-1 0 16,-3 1 0-16,-3 3 0 0,4 8 0 16,0 8 0-16,2 8 0 0,-1 7 0 15,5 0-805-15,7 5-1244 0</inkml:trace>
  <inkml:trace contextRef="#ctx0" brushRef="#br1" timeOffset="81526.27">19979 12343 3389 0,'-15'-38'1317'0,"5"7"-245"0,0-3-468 16,-1 6-3-16,1 8 267 16,0 6-527-16,-3 5-341 0,5 5 0 15,-2 4 0-15,3 0 0 0,-3 18 0 16,-4 7 0-16,-3 10 0 0,3 8 0 15,1-4 0-15,3-1 0 0,8-5 0 16,2-4 0-16,8-8 0 0,6-6 0 16,7-6 0-16,2-8 0 0,2-6 0 15,-3-8 0-15,-1-3 0 16,-4-3 0-16,-3-4 0 0,-6 3 0 16,-1-1 0-16,-3 2 0 0,-4 6 0 15,2 6 0-15,-2 4 0 0,0 7 0 16,0 8 0-16,4 10 0 0,2 8 0 15,0 4 0-15,5-2 0 0,-3-7 0 16,2-5 0-16,3-6 0 16,3-5 0-16,-1-7-1425 0,1-2-1449 0</inkml:trace>
  <inkml:trace contextRef="#ctx0" brushRef="#br1" timeOffset="81998.07">20107 12158 5742 0,'0'0'1057'0,"0"0"-381"0,0 0 41 15,0 0-717-15,10 46 0 0,-4-9 0 16,5 6 0-16,-1-2 0 0,-2-3 0 15,1-4 0-15,-1 0 0 0,-2-6 0 16,4-4 0-16,-3-9 0 0,7-5 0 16,-4-10 0-16,7-6 0 0,0-13 0 15,1-10 0-15,3-6 0 0,-3-9 0 16,3-6 0-16,-4-2 0 0,-3 3 0 16,3 3 0-16,-7 7 0 0,0 13 0 15,-1 9 0-15,-7 9 0 16,-2 6-333-16,4 2-367 0,-4 9-37 15,-6 11-1235-15,-3 1 591 0,3 3-456 16</inkml:trace>
  <inkml:trace contextRef="#ctx0" brushRef="#br1" timeOffset="82228.49">20417 12437 4418 0,'0'0'1468'16,"52"7"-683"-16,-19-7 15 0,-2-10-79 15,0-4-721-15,-4-8 0 0,-3-2 0 16,-7-6 0-16,-7 0 0 0,-8-4 0 15,-4-5 0-15,-12-2 0 0,-3 0 0 16,-5 7 0-16,-3 6 0 0,4 17 0 16,-2 11 0-16,5 8 0 0,1 17 0 15,-4 8 0-15,5 6 0 0,-1 6 0 16,9 1 0-16,2-3 0 0,10-3 0 16,6-6 0-16,7-7 0 15,8-7 0-15,4-8 0 0,8-10 0 16,2-6-205-16,0-11-263 0,-3-5-292 15,-12 4-1613-15,-5-6-1501 0</inkml:trace>
  <inkml:trace contextRef="#ctx0" brushRef="#br1" timeOffset="82507.02">20741 12262 4434 0,'0'0'640'0,"3"50"-128"15,-3-21-224-15,0-2-124 0,0-1 216 16,-3-1-139-16,3-5-57 0,-4-3 160 15,4-6-212-15,0-5 32 0,0-3 272 16,4-3-176-16,5-10-247 0,1-10-13 16,2-7 0-16,1-10 0 0,1-3 0 15,-3 2 0-15,-3 2 0 0,0 9 0 16,-4 14 0-16,-2 6 0 0,-2 7 0 16,0 2 0-16,0 11 0 15,0 11 0-15,0 4 0 0,0 6 0 16,5-1 0-16,-3-1 0 0,6-1 0 15,-2-3 0-15,9-3 0 16,3-5 0-16,3-7 0 0,8-6 0 16,-6-4-541-16,8-5-3025 0</inkml:trace>
  <inkml:trace contextRef="#ctx0" brushRef="#br1" timeOffset="82962.03">20952 12116 5290 0,'0'0'1745'0,"0"0"-965"0,0 0-403 0,-4 36-377 0,-2 2 0 16,4 8 0-16,2 3 0 15,2-9 0-15,4-3 0 0,9-6 0 16,-3-3 0-16,3-8 0 0,-1-4 0 15,3-8 0-15,-1-8 0 0,9-12 0 16,-4-9 0-16,1-10 0 0,-3-3 0 16,-5-8 0-16,1-1 0 0,-5-3 0 15,5 2 0-15,-5 5 0 0,-2 6 0 16,1 9 0-16,-3 9 0 16,0 7-573-16,-2 8-407 0,-4 0-337 15,4 8-2229-15</inkml:trace>
  <inkml:trace contextRef="#ctx0" brushRef="#br1" timeOffset="83382.14">21192 12363 5710 0,'0'0'784'15,"-2"51"-291"-15,2-27 159 0,4-8-464 16,0-4 16-16,3-6-43 16,-1-5-161-16,4-3 0 0,5-11 0 15,-1-7 0-15,-2-4 0 0,-1-7 0 16,-1-2 0-16,-4-3 0 0,5-3 0 15,-1 1 0-15,-2 6 0 0,-2 11 0 16,-4 7 0-16,3 8 0 0,-3 5 0 16,-2 1 0-16,0 2 0 0,0 11 0 15,-2 10 0-15,-3 6 0 16,3 6 0-16,0-2 0 0,2-5 0 0,0-3 0 16,4-2 0-16,7-8 0 15,-1-3 0-15,0-6 0 0,5-6 0 16,-3-6 0-16,-1-8 0 0,3-5 0 15,-1-5 0-15,-5-4 0 0,-2-2 0 16,4-1 0-16,-5 3 0 16,1 2 0-16,-4 9 0 0,0 5 0 15,0 6 0-15,-2 6 0 0,0 0 0 16,0 3 0-16,4 8 0 0,0 12 0 16,-2 7 0-16,2 5 0 15,-4 4 0-15,0 0 0 0,0-2 0 16,2-1 0-16,3-8 0 0,5-4 0 15,0-9 0-15,1-6 0 0,3-11-709 16,-2-5-1044-16,-1-9-624 0</inkml:trace>
  <inkml:trace contextRef="#ctx0" brushRef="#br1" timeOffset="83726.09">21694 11635 7531 0,'0'0'484'0,"0"0"-307"0,2 41-177 15,-2-6 0-15,-2 8 0 16,-4 4 0-16,0 8 0 0,-2 5 0 16,-1 8 0-16,-1 5 0 0,-4 5 0 15,3 1 0-15,1-7 0 0,4-8 0 16,6-12 0-16,6-10 0 16,4-13 0-16,11-9 0 0,0-15 0 15,6-7 0-15,4-16 0 0,2-10 0 16,-2-7 0-16,0-7 0 0,-11-5 0 15,-5 0 0-15,-9-2 0 0,-6 12 0 16,-6 13 0-16,-7 13 0 0,-3 11 0 16,-5 4 0-16,-6 6 0 0,-4 3 0 15,0 5 0-15,2 0 0 16,5-3 0-16,3 1 0 0,11-3 0 16,5 0 0-16,5-3 0 0,19 0-405 0,6-3-691 15,8-1 103-15,-6-2-115 16,6-3-1658-16</inkml:trace>
  <inkml:trace contextRef="#ctx0" brushRef="#br1" timeOffset="84145.36">21936 12400 6326 0,'0'0'677'0,"52"9"127"0,-15-10-419 15,-8-6-385-15,-2-4 0 0,-4-3 0 16,-7-2 0-16,-1-6 0 0,-9-1 0 15,-2-2 0-15,-4 0 0 0,-8 1 0 16,-7 4 0-16,-3-3 0 0,-3 9 0 16,-6 6 0-16,4 8 0 0,-3 7 0 15,-3 7 0-15,8 5 0 0,2 4 0 16,1-1 0-16,14 3 0 0,2-1 0 16,6-2 0-16,12 0 0 15,9-5 0-15,4 0 0 0,8-4 0 16,5 0 0-16,-5-2 0 0,2-2 0 15,-2 3 0-15,-2-2 0 16,0-1 0-16,-8 2 0 0,-2-2 0 16,-8-2 0-16,-7-1 0 0,-4-1 0 15,-4-3 0-15,0-2 0 0,-2 0 0 16,0 0 0-16,0-4 0 16,-6-8 0-16,-4-11 0 0,-1-4 0 15,1-3 0-15,6 2 0 0,4 5 0 16,4 3 0-16,2 2 0 0,9 3 0 15,1 3 0-15,5 3 0 0,10-2 0 16,6-2 0-16,7-5 0 0,-9 4-153 16,-4-8-4765-16</inkml:trace>
  <inkml:trace contextRef="#ctx0" brushRef="#br1" timeOffset="106469.63">15747 14248 1628 0,'0'0'2381'0,"0"0"-1248"0,0 0-349 16,0 0 421-16,0 0-609 0,0 0-188 15,0 0-351-15,0 0-57 16,0 0 0-16,21 31 0 0,-7-31 0 15,9-7 0-15,8-4 0 0,0-6 0 16,4-2 0-16,-6-2 0 0,6-3 0 16,-8-1 0-16,0 0 0 0,-6-1 0 15,-5 3 0-15,-7 0 0 16,-9 1 0-16,-4-1 0 0,-11 3 0 16,-4-2 0-16,-5 3 0 0,-7 5 0 15,0 3 0-15,4 7 0 0,0 4 0 16,-4 11 0-16,4 6 0 0,-4 8 0 15,-2 11 0-15,-2 3 0 0,-2 6 0 16,4 5 0-16,1 2 0 0,12 5 0 16,9 0 0-16,7-1 0 0,15-4 0 15,9-4 0-15,11-5 0 16,13-10 0-16,12-8 0 0,4-7 0 16,2-11 0-16,2-6 0 0,2-6 0 15,-6-11 0-15,-15-1-101 16,-3-8-2344-16</inkml:trace>
  <inkml:trace contextRef="#ctx0" brushRef="#br1" timeOffset="108575.61">16219 13696 5782 0,'0'0'1101'16,"0"0"-421"-16,0 0-51 0,0 0-629 16,0 0 0-16,0 0 0 0,0 0 0 15,33 5 0-15,-4 6 0 0,0-1 0 16,2-3 0-16,0-3 0 16,2-3 0-16,-4-1 0 0,2-5 0 15,-5-5 0-15,-9 2-765 0,-3-5-3537 0</inkml:trace>
  <inkml:trace contextRef="#ctx0" brushRef="#br1" timeOffset="108867.25">16698 13132 5950 0,'0'0'965'16,"0"0"-241"-16,0 0-171 0,0 0-553 16,-16 61 0-16,16-17 0 0,0 6 0 15,6 6 0-15,4 1 0 0,1 5 0 16,-3 4 0-16,-6 3 0 16,2 2 0-16,-4-2 0 0,-6-4 0 15,-5-8 0-15,3-9 0 0,2-12 0 16,0-13 0-16,6-9 0 0,-4-10-1233 15,4-4-124-15,0-9-392 0</inkml:trace>
  <inkml:trace contextRef="#ctx0" brushRef="#br1" timeOffset="109285.94">16729 13575 5038 0,'0'0'968'0,"0"0"133"0,0 0-361 16,0 0-395-16,0 0-345 16,0 0 0-16,0 0 0 0,15-36 0 15,1 30 0-15,7-1 0 0,-4 3 0 16,-3 1 0-16,1 2 0 0,-3 1 0 15,-1 0 0-15,-5 2 0 0,-2 1 0 16,-2 3 0-16,2 4 0 0,1 5 0 16,-3 3 0-16,-4-1 0 0,-4 1 0 15,-7-4 0-15,1 1 0 16,-7 1 0-16,1 0 0 0,-5-1 0 16,0 2 0-16,1 1 0 0,3-1 0 15,3 2 0-15,5 1 0 0,1 2 0 16,6-2 0-16,2 3 0 0,8-3 0 15,3-3 0-15,7-2 0 16,3-5 0-16,6-5 0 0,0-3 0 16,6-4 0-16,-2-7 0 0,-10 1-1529 15,-1-7-1637-15</inkml:trace>
  <inkml:trace contextRef="#ctx0" brushRef="#br1" timeOffset="109745.02">17105 13522 7239 0,'0'0'953'0,"0"0"-953"0,0 0 0 0,0 0 0 0,0 0 0 15,33 33 0-15,-6-6 0 16,11 7 0-16,3 2 0 0,-4-1 0 16,4 1 0-16,-3 0 0 0,-1 1 0 15,-6-6 0-15,-4 0 0 0,-9-6 0 16,-5-4 0-16,-3-3 0 15,-6-7 0-15,-4-4 0 0,0-5 0 16,-4-2-293-16,2-2-1896 0,-10-11-784 0</inkml:trace>
  <inkml:trace contextRef="#ctx0" brushRef="#br1" timeOffset="110078.08">17182 13883 5794 0,'0'0'973'0,"0"0"452"0,0 0-1425 16,21-43 0-16,10 7 0 0,6-7 0 15,10-1 0-15,1 2 0 0,4 1 0 16,-5 2 0-16,1 4 0 16,-7 2 0-16,-6 4 0 0,-12 8-857 15,-9-2-4390-15</inkml:trace>
  <inkml:trace contextRef="#ctx0" brushRef="#br1" timeOffset="112248.25">18189 14074 5370 0,'0'0'980'16,"0"0"-507"-16,0 0 75 0,0 0 8 15,0 0-291-15,51 0-265 16,-7-1 0-16,3-1 0 0,7-3 0 16,-2 1 0-16,-5 0 0 0,5 1 0 15,-9 0 0-15,-1 2 0 16,-11 1 0-16,-4 1-125 0,-9 2-539 0,-5 0-341 15,-9 1-1860-15</inkml:trace>
  <inkml:trace contextRef="#ctx0" brushRef="#br1" timeOffset="112556.91">18253 14221 6643 0,'0'0'764'15,"0"0"-40"-15,0 0-663 0,0 0-61 16,35 13 0-16,-2-6 0 0,4 1 0 16,0-2 0-16,-2-2 0 0,-1-1 0 15,1-1 0-15,2-2 0 0,-12-3-1457 16,4-8-2245-16</inkml:trace>
  <inkml:trace contextRef="#ctx0" brushRef="#br1" timeOffset="113893.13">20338 14211 2545 0,'0'0'2093'16,"0"0"-1277"-16,0 0 52 0,0 0 97 15,0 0-509-15,0 0-84 0,0 0-295 16,0 0-77-16,0 0 0 0,0-1 0 16,15 1 0-16,8 0 0 0,3 0 0 15,5 0 0-15,5-6 0 16,-3-5 0-16,4-3 0 0,0-5 0 16,2-1 0-16,-6-5 0 0,-2 0 0 15,-8-1 0-15,-8-1 0 0,-5-2 0 16,-10 3 0-16,0-1 0 15,-10 2 0-15,-11 3 0 0,-6 3 0 16,-4 2 0-16,-6 6 0 0,-6 6 0 16,-5 5 0-16,2 5 0 0,3 13 0 15,2 7 0-15,4 10 0 0,1 6 0 16,10 6 0-16,-1 6 0 16,2 3 0-16,2 3 0 0,9 2 0 15,7 0 0-15,12-5 0 0,13-3 0 16,13-7 0-16,11-7 0 0,13-13 0 15,9-6 0-15,11-10 0 0,8-11 0 16,3-15 0-16,-20 1 0 0,-4-13-2562 0</inkml:trace>
  <inkml:trace contextRef="#ctx0" brushRef="#br1" timeOffset="115484.23">21231 13058 3417 0,'0'0'816'16,"0"0"45"-16,0 0-9 0,0 0 81 15,0 0-609-15,0 0-112 0,0 0 252 16,-2 51-188-16,0-17-239 0,-4 10-37 16,4 3 0-16,-2 8 0 0,0 3 0 15,0 5 0-15,2-1 0 0,-3-1 0 16,5-3 0-16,0-4 0 16,0-7 0-16,5-6 0 0,-3-7 0 15,6-8 0-15,-2-7 0 0,2-8-433 16,-1-7-1284-16,-3-2-168 15,-2-9-912-15</inkml:trace>
  <inkml:trace contextRef="#ctx0" brushRef="#br1" timeOffset="115950.31">21215 13457 2573 0,'0'0'356'0,"0"0"220"16,0 0 393-16,0 0-433 0,0 0 60 15,-37-19 308-15,33 16-451 0,1 0-21 16,3 1 156-16,3 0-379 0,7-3-209 15,17 1 0-15,4-3 0 16,6 2 0-16,-6 3 0 0,-4 2 0 16,-7 2 0-16,-1 4 0 0,-4 0 0 15,-7-1 0-15,-4 0 0 0,-2 0 0 16,-2 2 0-16,0 3 0 16,-4 5 0-16,-2 0 0 0,-3 0 0 15,-3 1 0-15,0 0 0 0,-5 3 0 16,-2 0 0-16,1 2 0 0,-3 2 0 15,1-1 0-15,1 1 0 0,2 0 0 16,7 0 0-16,10-2 0 0,0-1 0 16,10-1 0-16,11-4 0 0,6-1 0 15,2-2 0-15,6-6 0 16,0-2 0-16,2-4 0 0,-8-1 0 16,-2-8-4731-16</inkml:trace>
  <inkml:trace contextRef="#ctx0" brushRef="#br1" timeOffset="118525.4">16551 13560 3353 0,'0'0'1509'15,"0"0"-561"-15,0 0-75 0,0 0 379 16,0 0-995-16,0 0-257 0,0 0 0 16,0 0 0-16,0 0 0 0,21 62 0 15,-17-20 0-15,7 3 0 16,-5 3 0-16,0 3 0 0,-2 0 0 16,-4 1 0-16,0-3 0 0,-2-2 0 15,-8-4 0-15,-5-6 0 16,-1-6 0-16,-5-6 0 0,0-7 0 15,-3-9 0-15,1-10 0 0,-2-13 0 16,2-13 0-16,-2-12 0 0,9 4-993 16,1-11-1596-16</inkml:trace>
  <inkml:trace contextRef="#ctx0" brushRef="#br1" timeOffset="118649.38">16541 13098 8167 0,'0'0'25'0,"0"0"-25"0,-39 39 0 16,14-25 0-16,-2-5 0 0,11-7 0 16,7-8-2898-16</inkml:trace>
  <inkml:trace contextRef="#ctx0" brushRef="#br1" timeOffset="120081.31">21006 13511 5506 0,'0'0'752'0,"0"0"-31"16,0 0 492-16,0 0-1213 0,0 0 0 16,0 0 0-16,0 0 0 0,0 0 0 15,8 21 0-15,5 13 0 0,5 10 0 16,-5 2 0-16,-3-2 0 15,-4 1 0-15,-6-1 0 0,0-1 0 16,-4-2 0-16,-8-2 0 0,1-3 0 16,-9-5 0-16,3-4 0 0,-3-6 0 15,-1-5 0-15,4-9 0 0,-3-6 0 16,3-7 0-16,3-12 0 16,1-6 0-16,5-13 0 0,2 7-1870 15,0-11-547-15</inkml:trace>
  <inkml:trace contextRef="#ctx0" brushRef="#br1" timeOffset="120221.77">21037 12931 8192 0,'0'0'0'16,"0"0"0"-16,-35-5 0 0,23 5 0 15,1 3 0-15,11-1 0 0,0-1 0 16,4 1-2810-16</inkml:trace>
  <inkml:trace contextRef="#ctx0" brushRef="#br1" timeOffset="120703.53">21674 13329 5818 0,'0'0'600'0,"0"0"705"16,0 0-836-16,0 0-469 0,0 0 0 15,0 0 0-15,12 46 0 0,3-9 0 16,3 8 0-16,5-1 0 0,2-1 0 16,2-3 0-16,2-1 0 0,-3-2 0 15,-5-4 0-15,-4-2 0 16,-5-6 0-16,-2-4 0 0,-3-7 0 16,-7-2 0-16,0-6-409 0,0-3-739 15,-7-3-1782-15</inkml:trace>
  <inkml:trace contextRef="#ctx0" brushRef="#br1" timeOffset="120873.16">21610 13716 6803 0,'0'0'1389'16,"0"0"-1389"-16,0 0 0 0,68-48 0 15,-10 8 0-15,4-7 0 0,2 1 0 16,-8 7 0-16,-9 1 0 0,-3 4 0 15,-9 1 0-15,-8 4 0 0,-11 8-2086 16,-10 1-2948-16</inkml:trace>
  <inkml:trace contextRef="#ctx0" brushRef="#br1" timeOffset="121399.97">21484 13815 1920 0,'0'0'1117'0,"-2"35"-209"0,-1-20 481 0,3-4-589 16,-2-3-211-16,2-2 335 0,0-3-480 16,0 1-343-16,0-2-101 0,2 0 0 15,1-2 0-15,-1-3 0 0,2-11 0 16,0-8 0-16,-2-5 0 0,4-3 0 16,-4 1 0-16,0 4 0 15,2-1 0-15,1 5 0 0,1 1 0 16,6 4 0-16,5 3 0 0,10 1 0 15,8 3 0-15,16 3 0 0,9 0 0 16,-2 0 0-16,-2 0 0 0,-19 0 0 16,-6-8-2742-16</inkml:trace>
  <inkml:trace contextRef="#ctx0" brushRef="#br1" timeOffset="122605.35">22488 14304 4574 0,'0'0'1200'16,"0"0"-608"-16,0 0 37 0,46 0 255 15,-19 2-571-15,6 1-313 0,-2 0 0 16,-2-3 0-16,4-1 0 0,0-6 0 16,2-3 0-16,0-4 0 15,-2-4 0-15,-2-1 0 0,-4-1 0 16,-4-1 0-16,-9-1 0 0,-8 1 0 16,-8-1 0-16,-10 1 0 0,-13 2 0 15,-8 3 0-15,-6 1 0 16,-9 4 0-16,-3 4 0 0,-3 5 0 15,-2 6 0-15,0 10 0 0,4 9 0 16,7 8 0-16,6 8 0 0,8 8 0 16,6 4 0-16,10 6 0 0,7 4 0 15,8 3 0-15,8-1 0 0,15-1 0 16,12-10 0-16,15-9 0 16,12-11 0-16,12-11 0 0,7-11 0 15,2-5 0-15,-1-6 0 0,-7-11-101 16,-21 2-2384-16,-7-9-1669 0</inkml:trace>
  <inkml:trace contextRef="#ctx0" brushRef="#br1" timeOffset="123082.47">23022 13711 6194 0,'0'0'1077'0,"0"0"-156"0,0 0-921 15,0 0 0-15,55 35 0 0,-22-33 0 16,7-4 0-16,1-9 0 0,5-3 0 16,-3-2 0-16,-8-5 0 15,-10 6-1137-15,-7-3-3405 0</inkml:trace>
  <inkml:trace contextRef="#ctx0" brushRef="#br1" timeOffset="124502.65">23669 13151 4498 0,'0'0'736'0,"0"0"48"0,0 0 237 16,0 0-617-16,0 0-196 0,-17 56 4 15,13-7 20-15,2 10-135 0,0 1-97 16,4-3 0-16,4 2 0 16,2 2 0-16,1 1 0 0,-5 0 0 15,0-2 0-15,-4-2 0 0,0-7 0 16,0-7 0-16,-2-9 0 15,2-7 0-15,0-11-381 0,0-6-731 16,0-7-205-16,2-8-3337 0</inkml:trace>
  <inkml:trace contextRef="#ctx0" brushRef="#br1" timeOffset="125072.34">23656 13597 4990 0,'0'0'1108'0,"0"0"117"0,13-38-573 0,3 23-435 0,7 0-217 15,6 0 0-15,4 0 0 0,0 2 0 16,2 3 0-16,-2 4 0 0,-2 6 0 16,-2 1 0-16,-6 8 0 0,-9 4 0 15,-3 1 0-15,-9 3 0 16,-4-1 0-16,-9 3 0 0,-3 1 0 16,-7 2 0-16,-2-1 0 0,-3 0 0 15,-3 0 0-15,0-1 0 0,2 1 0 16,6-3 0-16,5 0 0 15,3 0 0-15,7-1 0 0,4 3 0 16,2-1 0-16,6 0 0 0,6 0 0 16,3-3 0-16,4-2 0 0,3-3 0 15,3-3 0-15,0-2 0 0,0-3 0 16,2 0-281-16,-7-3-1748 16,-3 0 4-16,-5 0-1400 0</inkml:trace>
  <inkml:trace contextRef="#ctx0" brushRef="#br1" timeOffset="125292.66">24123 13805 3677 0,'0'0'3846'16,"0"0"-3177"-16,0 0-669 0,0 0 0 15,0 0 0-15,0 0 0 0,0 0 0 16,-29 54 0-16,23-24 0 15,6 4 0-15,8 0 0 0,3-1 0 16,5-3 0-16,1-2 0 0,4-4 0 16,3-3 0-16,1-7 0 0,0-6 0 15,-2-6 0-15,-1-7 0 16,-3-13 0-16,-7-1 0 0,-3-11-8036 0</inkml:trace>
  <inkml:trace contextRef="#ctx0" brushRef="#br1" timeOffset="125419.02">24264 13353 8192 0,'0'0'0'15,"0"0"0"-15,0 0 0 0,0 0 0 16,0 0-1597-16,0 0-3302 0</inkml:trace>
  <inkml:trace contextRef="#ctx0" brushRef="#br1" timeOffset="125841.47">24605 13425 6038 0,'0'0'1241'16,"0"0"-369"-16,0 0-831 0,0 0-41 16,2 44 0-16,8-12 0 0,5 6 0 15,3-1 0-15,7-1 0 0,4 0 0 16,2 0 0-16,0-2 0 0,0-3 0 16,-4-3 0-16,-8-2 0 15,-1-2 0-15,-7-4 0 0,-5-7 0 16,-4-4-13-16,0-5-1239 0,-4-4-1978 0</inkml:trace>
  <inkml:trace contextRef="#ctx0" brushRef="#br1" timeOffset="126026.61">24535 13890 6218 0,'0'0'797'0,"0"0"147"0,0 0-711 16,0 0-233-16,31-39 0 0,0 4 0 15,12-8 0-15,9-5 0 16,-1 0 0-16,5 1 0 0,-4 5 0 16,0 1 0-16,-3 1 0 0,-3-3 0 15,-11 9 0-15,-4-5-1798 0</inkml:trace>
  <inkml:trace contextRef="#ctx0" brushRef="#br1" timeOffset="128935.63">19911 14709 2753 0,'0'0'500'15,"0"0"-88"-15,0 0 264 0,0 0-367 16,0 0-9-16,-9 42 140 0,9-20-196 16,11 2-48-16,-3-2 108 0,0-2-164 15,2-1-44-15,5 2-8 0,-3 1-64 16,1-3 16-16,1 2 1 16,-1-3-29-16,-1 2-12 0,-2-3 4 15,1-2-4-15,-1-3 0 0,4-1-4 16,-1-4 4-16,1-5 0 0,3-2 24 15,-1-1 12-15,1-6 16 0,2-5 108 16,1-2-100-16,7-4-16 0,4-4 0 16,6-6-36-16,7-1-8 15,12-6 36-15,1 3-28 0,10 1-16 16,1 2-256-16,2 3 35 0,0 1 125 16,7 1 68-16,-7 3 16 0,7 2 20 15,-9 3 0-15,-10 6-4 0,-11 6 4 16,-7 4 28-16,-12 6 0 0,-5 7 4 15,-6 0 73-15,-7 5-1 16,0-1-16-16,-3 0-16 0,-3 1-68 16,-4 1 0-16,0-3-4 0,-2 0-24 15,-2-3-60-15,-1-3-92 0,3-3 3 16,0-5-39-16,2-1-104 16,0 1 116-16,2-2 84 0,0 0 116 15,7-5 44-15,3-6 76 0,5 1-48 16,12-2-68-16,-1 4-4 0,8 5 0 15,1 1 0-15,0 2 0 0,4-2 0 16,1 0-4-16,1-4 4 0,3-4 4 16,1-3 0-16,3-4-4 15,1-3 36-15,1-3-24 0,0-2 40 16,-9-1 16-16,-8 1-64 0,-14 2-8 16,-15 5-72-16,-6 5-416 0,-6 2-1273 0</inkml:trace>
  <inkml:trace contextRef="#ctx0" brushRef="#br1" timeOffset="129802.53">19629 15290 4554 0,'0'0'1040'0,"0"0"445"16,-41-33-829-16,20 25-420 0,-1 4-24 15,-3 3-203-15,2 2-9 0,2 9 0 16,1 7 0-16,5 4 0 16,5 8 0-16,4 3 0 0,4 4 0 15,4 1 0-15,8 1 0 0,5-3 0 16,1-5 0-16,9-6 0 0,4-6 0 16,2-11 0-16,0-7 0 0,4-7 0 15,-2-10 0-15,-6-4 0 0,2-4 0 16,-11-5 0-16,-7 1 0 15,-3-2 0-15,-8 3 0 0,-4-1 0 16,-6 3 0-16,-1-1 0 0,1 3-305 16,-2 2-15-16,3 6-440 15,3 5 179-15,6 6 5 0,2 3-612 16,2 1-241-16,11 1-1000 0</inkml:trace>
  <inkml:trace contextRef="#ctx0" brushRef="#br1" timeOffset="130136.02">20022 15240 5774 0,'0'0'1481'0,"0"0"-893"0,-41-25-239 15,28 16-349-15,1 0 0 0,0 3 0 0,-3 2 0 16,5 0 0-16,2 3 0 16,-1 1 0-16,7 1 0 0,-2 6 0 15,-4 7 0-15,2 4 0 0,1 1 0 16,3 1 0-16,2-2 0 15,7-2 0-15,7-1 0 0,1-2 0 16,3 0 0-16,3-4 0 0,-1 0 0 16,7-4 0-16,-8 2 0 0,0-3 0 15,-9 1 0-15,-6-1 0 16,0-2 0-16,-4 1 0 0,-4 3 0 16,-6 3 0-16,-11 4 0 0,-6 1 0 15,-6 2 0-15,-2-1 0 0,4-3 0 16,4-2 0-16,4-2 0 0,9-5 0 15,6-2 0-15,8-1 0 0,4-1-397 16,12-6-575-16,13-7 263 16,8-5-507-16,-4 3-145 0,-2 1-992 0</inkml:trace>
  <inkml:trace contextRef="#ctx0" brushRef="#br1" timeOffset="130344.87">20152 15290 6703 0,'0'0'1204'16,"0"0"-919"-16,0 0-285 0,-39 5 0 16,27 8 0-16,1 5 0 0,3 3 0 15,2 4 0-15,6-3 0 16,0 3 0-16,4-4 0 0,2-3 0 16,5-2 0-16,7-6 0 0,-1-4 0 15,1-6 0-15,1 0 0 0,-3-5 0 16,1-4-237-16,-7 1-575 0,1-5-2202 0</inkml:trace>
  <inkml:trace contextRef="#ctx0" brushRef="#br1" timeOffset="130515.97">20270 15279 6366 0,'0'0'1769'15,"0"0"-1712"-15,0 0-57 0,-16 43 0 16,12-21 0-16,-3 2 0 0,5-1 0 15,2-5 0-15,6-3 0 16,7-6 0-16,5-4-45 0,-1-5-1560 16,-5-2-844-16</inkml:trace>
  <inkml:trace contextRef="#ctx0" brushRef="#br1" timeOffset="130668.98">20384 14875 8192 0,'0'0'0'0,"0"0"0"0,0 0 0 16,0 0 0-16,0 0 0 0,0 0-305 16,12 37-731-16,-1-22-289 15,-1-2-3069-15</inkml:trace>
  <inkml:trace contextRef="#ctx0" brushRef="#br1" timeOffset="130839.77">20500 15018 7955 0,'0'0'237'16,"0"0"-237"-16,-15 48 0 0,9-13 0 16,0 12 0-16,-3-1 0 15,5 0 0-15,2-1 0 0,2-7 0 16,2-1 0-16,2-6 0 0,3-8 0 16,-3-5 0-16,6-8 0 0,3-10-309 15,-3-16-1015-15,2-1 47 0,-1-10-1432 0</inkml:trace>
  <inkml:trace contextRef="#ctx0" brushRef="#br1" timeOffset="130978.14">20599 15037 2649 0,'0'0'2353'0,"2"-43"-760"16,-2 35-901-16,0 16-8 15,-4 15-463-15,-2 12-221 0,6 10 0 0,-2 8 0 16,-1 3 0-16,1 3 0 16,2-3 0-16,5-8 0 15,5-4 0-15,6-12 0 0,1-8 0 16,4-10-517-16</inkml:trace>
  <inkml:trace contextRef="#ctx0" brushRef="#br1" timeOffset="131474.74">20851 15272 5546 0,'0'0'912'16,"0"0"249"-16,-23-36-588 0,11 29-573 16,-5 5 0-16,-1 2 0 0,1 7 0 15,3 6 0-15,-1 8 0 16,1 3 0-16,-1 3 0 0,5 1 0 16,4-2 0-16,6-4 0 0,0 1 0 15,6-5 0-15,8-4 0 0,-1-3 0 16,1-4 0-16,3-6 0 0,-1-1 0 15,-1-6 0-15,1-2 0 0,-1-3 0 16,-5 0 0-16,3-2 0 0,-5 5 0 16,-2 0 0-16,-6 4 0 15,4 3 0-15,-4 1 0 0,2 0 0 16,0 5 0-16,0 4 0 0,-2 6 0 16,7-2 0-16,-3-3 0 0,2-3-13 15,8-7-1451-15,-3 0-221 16,3-6-864-16</inkml:trace>
  <inkml:trace contextRef="#ctx0" brushRef="#br1" timeOffset="131651.94">21116 14931 3645 0,'0'0'4402'16,"0"0"-4257"-16,-13-37-145 0,13 38 0 15,0 6 0-15,-2 12 0 0,-4 18 0 16,0 9 0-16,0 12 0 0,1 5 0 15,5-2 0-15,2 0 0 0,1 1 0 16,-1-3 0-16,-2-7 0 16,0-3 0-16,4-9 0 0,-4-4 0 15,-4-11-809-15,4-11-1588 0,-5-12-2253 0</inkml:trace>
  <inkml:trace contextRef="#ctx0" brushRef="#br1" timeOffset="131797.9">20979 15349 6194 0,'0'0'493'0,"0"0"243"15,0 0 33-15,42-13-769 16,-18 7 0-16,-1-1 0 0,2-2 0 16,-2-1 0-16,-1-3 0 0,3 2 0 15,4-1-725-15,-6 2-1820 16,-7 0-725-16</inkml:trace>
  <inkml:trace contextRef="#ctx0" brushRef="#br1" timeOffset="131922.17">21238 15279 4930 0,'-17'38'884'0,"5"-2"-228"15,-1 7-203-15,5-3-101 0,2-5 260 16,2-3-380-16,0-5-159 0,4-10-73 16,4-5-141-16,0-7-339 15,-2-5-1189-15,10-7-752 0</inkml:trace>
  <inkml:trace contextRef="#ctx0" brushRef="#br1" timeOffset="132587.2">21333 15033 5486 0,'0'0'736'0,"0"0"-572"0,12 33-164 16,-4-12 24-16,3 4-24 0,-1 1-252 15,0 6-480-15,-6 6-557 16,-4 2 649-16,-4 5 640 0,-8 2 44 16,-3 0 660-16,5-3-7 0,0-7 431 15,4-9-615-15,1-9-217 0,5-7 68 16,0-7-288-16,0-4-36 0,5-1 4 15,-1-7-32-15,8-8 120 0,5-11 0 16,3-4-120-16,1 0-12 16,0 3 16-16,-11 7-8 0,2 6-4 0,-3 5 0 15,-7 4 0-15,-2 4-4 16,0 1 0-16,0 5-20 0,-2 9 16 16,-2 6-28-16,-1 5 32 0,3 0-48 15,2-5-164-15,5-4-28 16,5-4 24-16,2-3-132 0,7-4 3 0,4-5 73 15,-3-4 140-15,5-5 132 16,-4-3-4-16,-3-3 4 0,-1-1-108 16,-5 1 60-16,-1 0 40 0,-7 1 4 15,-2 1-20-15,-2 2-80 16,0 4 68-16,-2 4-28 0,0 3 4 16,-5 2 0-16,1 7 60 0,-2 5 48 15,2 1 4-15,2-1 24 0,0-3 24 16,1-3-76-16,3-1 0 0,0 0 12 15,0 0-32-15,3-3 36 0,1 1 232 16,0-2-88-16,0 0 28 0,-2-1 189 16,6-2-137-16,-4 3-32 15,3 0 36-15,-1 4-192 0,6 9-24 16,3 11 20-16,1 9-60 0,7 7 20 16,-9 3 32-16,3-3-44 0,-9 3 116 15,-6-1 17-15,-8 0-153 0,-6 2 0 16,-13-1 0-16,-2 0 0 15,-8-3 0-15,2-4 0 0,-6-4 0 16,-5-5 0-16,1-7 0 0,-1-7 0 16,5-7 0-16,2-9 0 0,6-6 0 15,8-13 0-15,-2-11 0 16,13-7 0-16,2-6 0 0,10-5 0 16,10-2 0-16,13-1-169 0,1 11-1295 15,3-3-653-15</inkml:trace>
  <inkml:trace contextRef="#ctx0" brushRef="#br1" timeOffset="133542.57">22170 14724 3817 0,'0'0'48'0,"0"0"8"0,0 0 20 0,0 0-48 15,0 0 0-15,0 0 164 0,0 0 61 16,0 0 11-16,0 0 380 16,0 0-212-16,-8 24-164 0,8-4 56 15,8 6-131-15,4 5-45 0,5 4-20 16,3-2-104-16,7 0 4 0,2-1-12 15,4 0-8-15,5-5-8 0,5-1 0 16,0-1-96-16,1-5-40 0,3-3-125 16,1-4 85-16,-1-5 148 15,9-5 28-15,-2-3-12 0,2-6 12 16,-5-5 0-16,-5-3 4 0,2-3-4 16,-9-3 48-16,-4-2 20 0,-4-1 52 15,0-1 149-15,2 2-117 0,2 2-48 16,4 2-20-16,3 1-76 15,1 4 0-15,1 0 8 0,-1 0-12 16,2 1-4-16,3 4 0 0,2 2-16 16,-3 1-64-16,-1 4-292 0,-9 1-1 15,0 6 57-15,-10 2 32 0,-6 4 280 16,-7 4 4-16,-2-1 244 16,-3-1 44-16,-1 3 8 0,-2-3 105 15,2-1-221-15,-3-3-76 0,1-3-32 16,-4-5-64-16,0-1-16 0,0-1-220 15,2-3-108-15,4-7-41 0,5-6-495 16,3-8 124-16,7-2 255 0,6-1 133 16,0 5 332-16,6 3 28 15,-2 7 100-15,0 7 180 0,2 5-63 16,-6 8 107-16,6 5-32 0,-1 7-44 16,5 0 0-16,8 2-220 0,7-2 88 15,10-8 8-15,13-4-112 0,5-6 0 16,7-2-8-16,0-9 8 15,-4-4-12-15,-4-5 48 0,-13-5 52 16,-12 0-36-16,-11-2-4 0,-8 0-32 16,-12 1-28-16,-8 3-616 0,-7 6-929 15,-8 4-860-15</inkml:trace>
  <inkml:trace contextRef="#ctx0" brushRef="#br1" timeOffset="134053.97">23516 15506 6102 0,'0'0'569'0,"-38"-11"239"16,16 10-95-16,-1 3-713 0,2 11 0 15,1 6 0-15,-3 8 0 16,2 8 0-16,0 5 0 0,5 5 0 15,6 0 0-15,8-3 0 0,4-7 0 16,8-7 0-16,9-10 0 0,1-10 0 16,9-9 0-16,2-15 0 0,2-10-165 15,4-12-435-15,-8 5-1373 16,-6-4-620-16</inkml:trace>
  <inkml:trace contextRef="#ctx0" brushRef="#br1" timeOffset="134212.12">23520 15216 6530 0,'0'0'497'0,"-11"49"3"0,3-11 165 16,4 4-665-16,-2 6 0 15,0 2 0-15,1 1 0 0,5-1 0 16,0-2 0-16,2-3 0 0,7-7 0 16,1-5 0-16,5-7-313 0,-3-8-791 15,2-7-2366-15</inkml:trace>
  <inkml:trace contextRef="#ctx0" brushRef="#br1" timeOffset="134416.1">23731 15641 7643 0,'0'0'549'0,"31"-51"-549"0,-19 20 0 16,-4 1 0-16,-4 1 0 0,-2 0 0 15,-2 5 0-15,-2 9 0 0,-2 6 0 16,-4 9 0-16,-9 18 0 0,-5 15 0 15,-5 12 0-15,-2 9 0 0,4-1 0 16,9 0 0-16,5-7 0 16,11-7 0-16,11-9 0 0,13-9 0 15,9-10 0-15,11-8 0 0,10-5-137 16,-11-4-2260-16,0-9-620 0</inkml:trace>
  <inkml:trace contextRef="#ctx0" brushRef="#br1" timeOffset="134786.35">23948 15490 3937 0,'0'0'2806'0,"8"-35"-2198"0,-6 24-224 16,0 8-92-16,-2 3-127 0,-2 3-165 16,-8 13 0-16,-7 15 0 0,-8 12 0 15,3 6 0-15,-1-2 0 16,8-5 0-16,7-6 0 0,4-3 0 0,4-5 0 15,10-8 0-15,7-3 0 16,6-5 0-16,5-3 0 0,6-3 0 16,3-4 0-16,0 0-685 0,0-2-464 15,-10 0-371-15</inkml:trace>
  <inkml:trace contextRef="#ctx0" brushRef="#br1" timeOffset="135156.49">24196 15594 4862 0,'0'0'780'0,"0"0"237"16,0 0 227-16,0 0-955 0,-31-36-289 15,18 30 0-15,-1 6 0 0,-1 12 0 16,-3 10 0-16,-1 8 0 0,0 7 0 15,3 2 0-15,6-1 0 16,5-5 0-16,5-6 0 0,13-6 0 16,1-7 0-16,9-8 0 0,2-6 0 15,0-4 0-15,0-10 0 16,-3-6 0-16,-5-4 0 0,-3-4 0 16,-3 4 0-16,-5 0 0 0,-2 4 0 15,-2 6 0-15,-2 5 0 0,0 4 0 16,-4 5 0-16,-2 10 0 0,-1 9 0 15,1 4 0-15,4 3 0 0,4 0 0 16,4-5-105-16,1-2-215 0,5-3-552 16,3-5 75-16,-3-5-215 15,4-3-1753-15</inkml:trace>
  <inkml:trace contextRef="#ctx0" brushRef="#br1" timeOffset="135563.01">24452 15591 4790 0,'0'0'1004'15,"0"0"469"-15,0 0-881 16,-39-10-312-16,30 33-227 0,-3 8-53 16,0 7 0-16,1-2 0 0,5-1 0 15,6-4 0-15,6-8 0 16,9-5 0-16,3-8-121 0,5-6-67 16,4-4 40-16,-2-8 72 0,0-5 56 15,-7-5 4-15,3-3 16 0,-9-2 0 16,-3 1 16-16,-5 0-16 0,-4 4 36 15,0 5-16-15,0 5 0 0,0 6 100 16,-2 2-100-16,0 8 64 16,-3 12-84-16,-1 8-24 0,2 6 16 15,-2 2-60-15,2-2-12 0,0 3 80 16,-3 2-16-16,-1 4 16 0,-4 0 0 16,-3-1 52-16,-5 2-20 15,-7-2 36-15,-2-3 40 0,-2-4-104 0,-2-9 16 16,2-9 116-16,4-9-120 15,6-7-3-15,7-10-13 0,10-11 0 16,4-7-29-16,4-11 5 0,12-2-20 16,5-1 20-16,8 2-24 0,8 2-96 15,2 2-92-15,5-1-628 16,-15 8-377-16,0-1-676 0</inkml:trace>
  <inkml:trace contextRef="#ctx0" brushRef="#br1" timeOffset="135720.38">24694 15576 6887 0,'0'0'1196'0,"-11"45"-1087"0,7-12-109 15,0 1 0-15,0 2 0 0,2-3 0 0,0-6 0 16,2-4 0-16,2-8 0 16,4-6-93-16,5-4-995 0,-1-4-333 15,-2-2-3121-15</inkml:trace>
  <inkml:trace contextRef="#ctx0" brushRef="#br1" timeOffset="135845.22">24816 15253 6595 0,'0'0'376'0,"0"0"40"0,0 0-8 16,0 0-348-16,0 0-60 0,39 26-168 15,-27 2-352-15,-1 8 8 0,-1 3-833 16,-4 2 276-16,-2-9 65 0,1 5-897 0</inkml:trace>
  <inkml:trace contextRef="#ctx0" brushRef="#br1" timeOffset="136354.12">24841 15785 4341 0,'0'0'1029'0,"0"0"-201"15,0 0 113-15,0 0-657 0,0 0-92 16,0 0-72-16,0 0-104 0,43-60 80 16,-20 28 124-16,-3 4-95 15,5 1-125-15,-6 7 0 0,-3 7 0 0,-7 6 0 16,-3 7 0-16,-4 12 0 15,-2 4 0-15,-4 5 0 0,-5 2 0 16,1-1 0-16,4-2 0 0,4-1-77 16,4-3-223-16,9-5-248 0,3-4 80 15,7-5 59-15,2-4-183 16,2-6 232-16,2-4 200 0,-1-6 120 16,-3 0-44-16,-6-2 80 0,-9 0 4 15,-8 1 8-15,-6-1 184 0,-12 5 584 16,-5 5-227-16,-2 8-149 0,-2 6 108 15,3 10-368-15,-3 6-40 0,2 5 56 16,0-1-104-16,9-1 0 16,6-1 57-16,8-3-109 0,8-3 0 15,10-4 0-15,3-3 0 0,4-2 0 16,4-3 0-16,0-1 0 0,-4 3 0 16,-1 4 0-16,-1 6 0 15,-4 12 0-15,-5 8 0 0,-5 10 0 16,-3 6 0-16,-6 3 0 0,-4 2 0 15,-9 0 0-15,-7-2 0 0,-1-1 0 16,-10-6 0-16,-8-7 0 0,-5-9 0 16,-5-7 0-16,-1-8 0 15,-2-7 0-15,3-8 0 0,5-6 0 16,9-13 0-16,8-7 0 0,11-6 0 16,7 0 0-16,12 2 0 0,15 3 0 15,11 6 0-15,12 1 0 0,7-1 0 16,4-3 0-16,-1-6 0 0,-3-6 0 15,-15 5-673-15,0-5-2260 0</inkml:trace>
  <inkml:trace contextRef="#ctx0" brushRef="#br1" timeOffset="164221.76">13682 16245 4658 0,'0'0'1500'15,"0"0"-951"-15,0 0 71 0,0 0 184 16,0 0-743-16,0 0-61 0,0 0 0 15,-16 49 0-15,20-9 0 0,-2 12 0 16,6 6 0-16,-6 6 0 0,2 8 0 16,-2 5 0-16,-2 3 0 0,5-1 0 15,-5-5 0-15,0-10 0 16,6-9 0-16,-2-9 0 0,2-8 0 16,-2-12 0-16,7-7-121 0,-5-10-551 15,-2-5-1081-15,0-9-608 0</inkml:trace>
  <inkml:trace contextRef="#ctx0" brushRef="#br1" timeOffset="165091.88">13707 16708 3857 0,'0'0'1641'15,"0"0"-841"-15,0 0-163 0,0 0 243 16,0 0-568-16,17-44-247 0,-1 25-65 15,11 2 0-15,2 3 0 0,0 4 0 16,2 3 0-16,-4 6 0 0,2 1 0 16,-7 3 0-16,-5 7 0 0,-3 0 0 15,-3 5 0-15,-5-1 0 16,-2 5 0-16,-4-1 0 0,-6 1 0 16,-9 1 0-16,1 0 0 0,-5 3 0 15,-5-2 0-15,-3 3 0 0,2-2 0 16,4 2 0-16,1-3 0 15,3 0 0-15,7-3 0 0,3-1 0 16,3-1 0-16,4-1 0 0,0-1 0 16,9 3 0-16,1-2 0 15,0-2 0-15,3 2 0 0,3-2 0 16,-1-2 0-16,1 1 0 0,-1-3 0 16,5-1 0-16,1-3-9 0,-4-4-1311 15,-1-1-201-15,-1-2-524 0</inkml:trace>
  <inkml:trace contextRef="#ctx0" brushRef="#br1" timeOffset="165308.97">14135 16921 6707 0,'0'0'1485'0,"0"0"-1485"0,0 0 0 15,0 0 0-15,-33 49 0 0,18-20 0 16,5 3 0-16,2-2 0 15,0 3 0-15,8-4 0 0,0 0 0 16,0 1 0-16,10-7 0 0,0 0 0 16,5-7 0-16,1-5 0 15,5-4 0-15,2-7 0 0,6-10 0 16,0-9 0-16,2-13 0 0,-7 6-1674 16,-3-9-3624-16</inkml:trace>
  <inkml:trace contextRef="#ctx0" brushRef="#br1" timeOffset="165433.54">14143 16504 7891 0,'0'0'192'0,"0"0"-192"16,0 0-1757-16</inkml:trace>
  <inkml:trace contextRef="#ctx0" brushRef="#br1" timeOffset="167709.04">15005 16766 7175 0,'0'0'444'0,"-25"47"-352"0,19-17 389 16,2 1-481-16,2 3 0 0,2-1 0 15,0-1 0-15,2-1 0 16,6-4 0-16,-1-3 0 0,3-6-437 16,0-7-1332-16,-4-7-528 0</inkml:trace>
  <inkml:trace contextRef="#ctx0" brushRef="#br1" timeOffset="167846.19">15189 16527 6735 0,'0'0'1032'0,"0"0"-607"16,0 0-425-16,-35-14 0 0,23 17 0 15,-3 6 0-15,5 4 0 0,4 3-501 16,-1 2-515-16,-1-5-185 0,6 2-2265 0</inkml:trace>
  <inkml:trace contextRef="#ctx0" brushRef="#br1" timeOffset="168219.64">15398 16762 3021 0,'0'0'3245'0,"0"0"-2728"16,-35-18 27-16,20 11 248 0,5 3-719 16,-7 2-73-16,5 2 0 15,-2 4 0-15,-1 1 0 0,-1 4 0 16,5 3 0-16,-1 2 0 0,4 2 0 16,1 2 0-16,3 0 0 0,4 1 0 15,4 0 0-15,11-4 0 0,6 0 0 16,5-2 0-16,5-5 0 0,3-2 0 15,-3 1 0-15,0 0 0 0,-11-1 0 16,-7 3 0-16,-5 1 0 0,-6 0 0 16,-2 3 0-16,-10-2 0 0,-11 3 0 15,-6 2 0-15,-6 3 0 16,-8-4 0-16,3-1 0 0,-3-6 0 16,8-6 0-16,8-4 0 0,15-10 0 15,10-8-129-15,6 2-1388 0,9-3-856 0</inkml:trace>
  <inkml:trace contextRef="#ctx0" brushRef="#br1" timeOffset="169291.92">16099 16625 4770 0,'0'0'940'0,"0"0"93"0,0 0 263 16,0 0-1143-16,0 0-153 0,0 0 0 15,0 0 0-15,-6 59 0 0,8-16 0 16,2 4 0-16,0-2 0 0,2-5 0 16,-2 1 0-16,-2 0 0 15,2-2 0-15,-4-1 0 0,5-6 0 16,-3-6 0-16,-2-7 0 0,4-6 0 16,0-6 0-16,-2-5 0 0,2-3 0 15,11-10 0-15,1-14 0 0,5-12 0 16,1-12 0-16,5-4 0 15,-2-4 0-15,2 3 0 0,0 4 0 16,-6 8 0-16,-5 13 0 0,-6 6 0 16,-5 9 0-16,1 5-689 15,-6 5-504-15,0 0-695 0</inkml:trace>
  <inkml:trace contextRef="#ctx0" brushRef="#br1" timeOffset="169725.17">16392 16947 7111 0,'0'0'848'0,"0"0"-615"0,0 0-233 15,48-41 0-15,-23 13 0 16,-3-3 0-16,3-3 0 0,-2-1 0 16,-7 0 0-16,-5 0 0 0,-7 1 0 15,-4 5 0-15,-10 3 0 0,-5 4 0 16,-1 9 0-16,-5 6 0 15,4 8 0-15,-5 16 0 0,-3 10 0 16,2 11 0-16,-2 7 0 0,9 6 0 16,5-2 0-16,5-2 0 15,8-7-241-15,13-6 53 0,7-7 32 16,9-8 40-16,7-6 116 0,3-6 4 16,7-6 0-16,-5-1 52 0,-2 0-24 15,-3-3-32-15,-7-1-40 0,-11 2-632 16,-5 2 107-16,-9 0 165 0,-6 0 216 15,0 1 184-15,0 1 440 0,0 0 561 16,-4-2-397-16,-7-4-183 0,1-14-421 16,-2-5 0-16,1-7 0 0,7-4 0 15,2 2 0-15,2 0 0 16,6 2 0-16,1 3 0 0,3 4 0 16,-4 5 0-16,-2 5 0 0,0 1 0 15,3 0 0-15,-3 4-641 0,2-4-1144 0</inkml:trace>
  <inkml:trace contextRef="#ctx0" brushRef="#br1" timeOffset="170155.08">16824 16736 7155 0,'0'0'580'0,"0"0"-123"15,0 0-457-15,0 0 0 0,-16 58 0 16,16-26 0-16,0 4 0 0,4-2 0 15,6-7 0-15,3-2 0 0,5-4 0 16,5-4 0-16,2-5 0 0,2-11 0 16,0-1 0-16,-1-12 0 0,1-6 0 15,-6-5 0-15,-5-6 0 16,-5-2 0-16,-7-2 0 0,0 1 0 16,-4 5 0-16,-4 3 0 0,2 10 0 15,0 7 0-15,0 6 0 0,2 1 0 16,2 11 0-16,6 13 0 15,2 11 0-15,7 7 0 0,-1 4 0 16,1 1 0-16,-3 0 0 0,3 2 0 16,-9 2 0-16,-8 2 0 15,-4 5 0-15,-17 4 0 0,-5 3 0 16,-12 0 0-16,-3-1 0 0,-6-4 0 16,1-8 0-16,3-12 0 0,1-9-25 15,5-11 50-15,6-13-25 0,4-9 0 16,4-17 0-16,3-15 0 0,5-14 0 15,11-4 0-15,8-4 0 0,21 2 0 16,8 3 0-16,13 3 0 0,-1 7 0 16,1 3 0-16,-3 2 0 0,-2 1 0 15,-10 8-1413-15,2-3-1493 0</inkml:trace>
  <inkml:trace contextRef="#ctx0" brushRef="#br1" timeOffset="170672.32">17916 16895 6703 0,'0'0'1344'0,"0"0"-1199"0,-11-52-145 15,1 31 0-15,-6 0 0 0,-9 1 0 16,-4 1 0-16,-4 6 0 0,4 7 0 16,0 6 0-16,6 15 0 0,7 15 0 15,-1 13 0-15,5 8 0 0,3 4 0 16,5 1 0-16,10-4 0 0,5-2 0 15,7-5 0-15,5-9 0 0,4-15 0 16,4-9 0-16,6-12 0 0,0-16 0 16,3-11 0-16,-7-11 0 0,-11 5-1698 15,-7-5-1135-15</inkml:trace>
  <inkml:trace contextRef="#ctx0" brushRef="#br1" timeOffset="170858.19">17974 16316 6859 0,'0'0'1288'16,"0"0"-1243"-16,0 0-45 0,0 0 0 16,-5 49 0-16,-1 1 0 15,0 13 0-15,-4 5 0 0,4 5 0 16,1 2 0-16,5 3 0 0,2 1 0 16,7-7 0-16,1-2 0 0,0-8 0 15,3-9 0-15,1-7 0 0,3-16 0 16,-3-10-1173-16,-1-15-516 0</inkml:trace>
  <inkml:trace contextRef="#ctx0" brushRef="#br1" timeOffset="171013.58">18164 16827 368 0,'0'0'7139'0,"0"0"-6454"16,0 0-685-16,-2 47 0 0,2-13 0 15,-4 1 0-15,4 1 0 0,0-3 0 16,0-1 0-16,0-3 0 15,4-2 0-15,2-5 0 0,-2-3 0 16,2-6-1101-16,-6-6-2353 0</inkml:trace>
  <inkml:trace contextRef="#ctx0" brushRef="#br1" timeOffset="171122.27">18263 16507 7015 0,'0'0'368'0,"0"0"-356"0,0 0 0 15,0 0-12-15,0 0-428 0,0 0-909 16,0 0-328-16,33-16-1392 0</inkml:trace>
  <inkml:trace contextRef="#ctx0" brushRef="#br1" timeOffset="171530.45">18631 16440 4301 0,'0'0'985'0,"-21"-54"-1"0,5 27 297 16,-1 2-793-16,-3 0-335 0,-1 4-153 15,4 3 0-15,-1 6 0 0,1 4 0 16,7 3 0-16,0 5 0 0,3 0 0 15,-3 7 0-15,0 5 0 0,-1 4 0 16,1 2 0-16,4 3 0 0,0 0 0 16,1-1 0-16,3 1 0 0,2 2 0 15,7 0 0-15,-1 2 0 16,10 4 0-16,5 3 0 0,0 3 0 16,1 6 0-16,-1 1 0 0,-6 4 0 15,-9 3 0-15,-6 3 0 0,-2 1 0 16,-7 0 0-16,-3-7 0 15,2-3 0-15,-1-5 0 0,1-6 0 16,6-6 0-16,2-7 0 0,-2-6 0 16,4-6 0-16,0-6 0 15,6-1-485-15,-2 0-607 0,8-7-2114 0</inkml:trace>
  <inkml:trace contextRef="#ctx0" brushRef="#br1" timeOffset="171883.24">18951 16513 2993 0,'0'0'1993'0,"0"-34"-1457"0,-4 17 328 16,-4 0 109-16,-4 2-493 0,-5 1-127 15,-4 0-353-15,-6 4 0 0,1 1 0 16,1 5 0-16,2 1 0 15,0 3 0-15,5 4 0 0,-3 7 0 16,2 6 0-16,1 6 0 0,3 6 0 16,3 4 0-16,2 6 0 15,3 3 0-15,3 6 0 0,4 2 0 16,11 1 0-16,-1 0 0 0,4-1 0 16,3 0 0-16,0-4 0 0,3 1 0 15,-5-2 0-15,-3-1 0 0,-2-1 0 16,-5-4 0-16,-3-2 0 0,-2-7 0 15,-2-1 0-15,-3-11-789 0,1-8-1844 16,-4-5-2069-16</inkml:trace>
  <inkml:trace contextRef="#ctx0" brushRef="#br1" timeOffset="172037.46">18426 16970 7375 0,'0'0'776'0,"0"0"-735"0,0 0-41 16,38-18 0-16,-7 9 0 15,10 1 0-15,0 0 0 0,1 3 0 16,5-2 0-16,3 1 0 0,6-1 0 16,-3 0-321-16,-11 2-2468 15,-5-1-629-15</inkml:trace>
  <inkml:trace contextRef="#ctx0" brushRef="#br1" timeOffset="172138.1">18984 16909 5830 0,'0'0'1169'0,"-24"37"-13"16,15-13-1119-16,3 5-37 0,0 6 0 15,2-2 0-15,4-2 0 0,6-6 0 16,8-3 0-16,3-8 0 0,4-7 0 16,-9-3-601-16,3-8-1104 0</inkml:trace>
  <inkml:trace contextRef="#ctx0" brushRef="#br1" timeOffset="172254.42">19046 16369 3377 0,'0'0'1849'0,"0"0"-1849"16,-37-22-1289-16</inkml:trace>
  <inkml:trace contextRef="#ctx0" brushRef="#br1" timeOffset="172685.39">19249 16799 5158 0,'0'0'1244'0,"0"0"-203"0,0 0-292 16,0 0-749-16,-48 19 0 0,24 4 0 15,-7 10 0-15,6 9 0 0,2 2 0 16,2 1 0-16,11-1 0 0,6-3 0 15,4-1 0-15,10-7 0 0,11-6 0 16,6-8 0-16,6-6 0 0,4-11 0 16,2-3 0-16,3-9 0 0,-1-6 0 15,-4-6 0-15,-10 1-689 16,-6 0-3413-16</inkml:trace>
  <inkml:trace contextRef="#ctx0" brushRef="#br1" timeOffset="172949.8">19433 16865 6026 0,'0'0'1441'16,"0"0"-716"-16,0 0-725 15,0 0 0-15,-25 43 0 0,13-7 0 16,-1 6 0-16,7-2 0 0,6-3 0 16,6-2 0-16,9-3 0 0,6-6 0 15,3-3 0-15,7-7 0 0,4-8 0 16,1-6 0-16,-5-3 0 0,0-9 0 15,-9-4 0-15,-5-6 0 0,-5-3 0 16,-5-5 0-16,-5-1 0 0,-2-3 0 16,-7 0 0-16,3 1 0 0,-4 5 0 15,-2 5 0-15,-1 4 0 16,3 5 0-16,4 4 0 0,2 4-781 16,2 2-1236-16,2-4-564 0</inkml:trace>
  <inkml:trace contextRef="#ctx0" brushRef="#br1" timeOffset="173187.12">19766 16535 6759 0,'0'0'740'0,"0"0"-47"15,0 0-693-15,6 42 0 0,2 0 0 16,-2 11 0-16,5 4 0 0,-1-2 0 15,0 3 0-15,-3-2 0 0,1 0 0 16,-2-4 0-16,-4-2 0 0,-2-6 0 16,-2-5 0-16,2-8 0 0,-4-11 0 15,4-8 0-15,0-7-1097 16,-2-7-2153-16</inkml:trace>
  <inkml:trace contextRef="#ctx0" brushRef="#br1" timeOffset="173405">20008 16360 6743 0,'0'0'472'0,"0"0"172"0,0 0-311 16,0 0-333-16,-15 45 0 0,19-1 0 15,0 11 0-15,3 8 0 0,1 3 0 16,0 5 0-16,0 4 0 0,-1-2 0 15,-7-2 0-15,0-4 0 0,-2-9 0 16,-7-6 0-16,7-8 0 0,-2-16-1041 16,-2-9-1264-16</inkml:trace>
  <inkml:trace contextRef="#ctx0" brushRef="#br1" timeOffset="173515.41">19968 16897 7827 0,'0'0'365'0,"48"-14"-365"15,-15 8 0-15,-6 0 0 0,4 0 0 16,6-2 0-16,-2-2 0 0,2-3 0 16,-10 4 0-16,-2-4-3394 0</inkml:trace>
  <inkml:trace contextRef="#ctx0" brushRef="#br1" timeOffset="174205.26">20841 16545 6494 0,'0'0'841'0,"0"0"-141"0,0 0-543 16,0 0-157-16,0 0 0 0,0 0 0 15,-25 75 0-15,19-21 0 0,0 9 0 16,1 0 0-16,1 1 0 0,2-1 0 16,-2-2 0-16,0-4 0 0,0-5 0 15,2-5 0-15,-2-8 0 16,4-12 0-16,0-7 0 0,0-10 0 16,0-8-2798-16,0-8-1732 0</inkml:trace>
  <inkml:trace contextRef="#ctx0" brushRef="#br1" timeOffset="174344.72">20655 16883 7031 0,'0'0'868'0,"0"0"-575"0,49-12-293 16,-26 12 0-16,0 2 0 0,2 2 0 16,6 1 0-16,-5-1 0 0,5 0-49 15,-8-4-1852-15,0 0-1264 0</inkml:trace>
  <inkml:trace contextRef="#ctx0" brushRef="#br1" timeOffset="174619.37">21068 16925 7691 0,'0'0'501'0,"0"0"-501"0,-31-49 0 16,19 37 0-16,-1 4 0 0,3 7 0 15,-2 8 0-15,-1 12 0 0,-1 10 0 16,-1 10 0-16,3 5 0 15,6 5 0-15,6-3 0 0,2 0 0 16,14-2 0-16,9-7 0 0,4-7 0 16,6-8 0-16,8-9 0 15,3-7 0-15,2-7 0 0,-1-12 0 16,-6-9 0-16,-10-4 0 0,-14-4 0 16,-9-4 0-16,-8 1 0 0,-10-4 0 15,-9 2 0-15,-1 0 0 0,-3 3 0 16,-6 3 0-16,4 4 0 0,4 7-1970 15,7 2-863-15</inkml:trace>
  <inkml:trace contextRef="#ctx0" brushRef="#br1" timeOffset="175226.56">21945 16864 4077 0,'0'0'2093'0,"-25"-52"-1532"0,8 34 247 15,5 11-376-15,-3 7-211 0,-3 14-221 16,-5 9 0-16,-4 10 0 0,2 5 0 16,7 3 0-16,-1 3 0 0,13 2 0 15,0 2 0-15,6-3 0 16,6-6 0-16,6-6 0 0,7-7 0 16,4-7 0-16,8-9 0 0,2-9 0 15,2-9-593-15,-8-2-676 0,-2-6-511 0</inkml:trace>
  <inkml:trace contextRef="#ctx0" brushRef="#br1" timeOffset="175563.75">22188 16909 7111 0,'0'0'840'0,"-31"-36"-599"15,21 28-241-15,6 8 0 0,-2 5 0 16,-7 9 0-16,3 13 0 0,-2 6 0 16,1 3 0-16,3-1 0 0,6-6 0 15,2-2 0-15,2 1 0 16,6-6 0-16,1-3 0 0,3-6 0 16,0-7 0-16,7-6 0 0,-2-5 0 15,-5-8 0-15,4-2 0 0,-3-4 0 16,-3 0 0-16,-2 3 0 15,-3 5 0-15,-1 2 0 0,-2 6 0 16,-2 1 0-16,0 2 0 0,0 0 0 16,6 8 0-16,-2 6 0 15,2 3 0-15,-2-1 0 0,7 0 0 16,-1-5 0-16,0-2 0 0,1-3-293 16,3-4-635-16,-3-1-101 0,-3-1-1996 0</inkml:trace>
  <inkml:trace contextRef="#ctx0" brushRef="#br1" timeOffset="175814.38">22434 16402 5546 0,'0'0'1361'0,"0"0"-309"15,0 0-819-15,0 0-233 0,0 0 0 16,0 0 0-16,11 61 0 0,-17 0 0 16,1 8 0-16,5-1 0 15,7-8 0-15,3-1 0 0,0-3 0 16,1-4 0-16,-3-5 0 0,-2-8 0 16,-2-2 0-16,-4-14 0 0,0-7-3166 0</inkml:trace>
  <inkml:trace contextRef="#ctx0" brushRef="#br1" timeOffset="176187.36">22811 16721 6026 0,'0'0'1277'16,"0"0"-585"-16,0 0-495 0,0 0-197 16,0 0 0-16,0 0 0 0,-35 15 0 15,8 18 0-15,-4 9 0 0,4 7 0 16,6 0 0-16,5 2 0 0,7-4 0 15,9 1 0-15,4-7 0 0,11-5 0 16,4-9 0-16,3-6 0 0,7-10 0 16,2-6 0-16,0-6 0 0,0-10 0 15,-6-4 0-15,-2-3 0 16,-7-6 0-16,-1 6-761 0,-7-1-928 0</inkml:trace>
  <inkml:trace contextRef="#ctx0" brushRef="#br1" timeOffset="176451.69">23001 16852 7187 0,'0'0'1005'16,"0"0"-1005"-16,-23 41 0 0,17-12 0 16,0 6 0-16,6 1 0 0,2 0 0 15,6 0 0-15,9-2 0 0,3-6 0 16,5-5 0-16,2-7 0 0,4-4 0 15,-4-8 0-15,2-5 0 0,-4-11 0 16,-3-6 0-16,-7-7 0 0,-7-6 0 16,-4-1 0-16,-4-4 0 0,-2-3 0 15,-4-3 0-15,-2-4 0 16,-1 4 0-16,-1 1 0 0,6 4-357 16,-2 13-2368-16,6-2-8 0</inkml:trace>
  <inkml:trace contextRef="#ctx0" brushRef="#br1" timeOffset="176638.52">23363 16398 6983 0,'0'0'940'0,"0"0"-671"16,0 0-269-16,-9 63 0 0,1-12 0 16,0 11 0-16,4 4 0 0,0-2 0 15,4 1 0-15,0-1 0 0,4-2 0 16,2-5 0-16,2-5 0 0,0-7 0 15,5-5 0-15,-1-9 0 0,3-15-677 16,-3-8-1352-16,-2-11-1044 0</inkml:trace>
  <inkml:trace contextRef="#ctx0" brushRef="#br1" timeOffset="176950.26">23590 16874 6310 0,'0'0'1037'0,"2"-47"-385"16,-4 24-459-16,-8 5-193 15,-1 4 0-15,1 5 0 0,-4 9 0 16,-3 7 0-16,-2 11 0 0,-3 7 0 16,-1 7 0-16,0 2 0 15,5 3 0-15,3-1 0 0,7-3 0 16,8-6 0-16,2-2 0 0,8-7 0 16,7-4 0-16,3-7 0 0,5-7 0 15,2-1 0-15,6-11 0 0,-4-4 0 16,-2-4 0-16,-6-1 0 0,-5-1 0 15,-5 3 0-15,-3 3 0 0,-4 7 0 16,-4 5 0-16,0 4 0 0,0 5 0 16,0 9 0-16,-2 11 0 0,2 8 0 15,0 5 0-15,0-4 0 16,4-6 0-16,2-6 0 0,5-5 0 16,-1-5 0-16,2-6 0 0,-3-6-549 15,-3 0-2296-15,0-11-1841 0</inkml:trace>
  <inkml:trace contextRef="#ctx0" brushRef="#br1" timeOffset="177137.55">23834 16437 7407 0,'0'0'785'0,"0"0"-785"0,0 0 0 16,0 0 0-16,0 0 0 0,0 0 0 15,0 0 0-15,-31 75 0 0,25-17 0 16,4 3 0-16,6 0 0 0,4 1 0 15,2 0 0-15,-1-2 0 0,-5-2 0 16,-4-4 0-16,-9-4 0 0,-1-6 0 16,0-14-1389-16,-3-8-732 0</inkml:trace>
  <inkml:trace contextRef="#ctx0" brushRef="#br1" timeOffset="177290.48">23671 16933 7207 0,'0'0'985'0,"0"0"-985"15,45-28 0-15,-20 25 0 0,2 0 0 16,-5 2 0-16,-1 0 0 0,0 1 0 16,2-2 0-16,-3-1 0 15,-5 2-417-15,1-1-1468 0</inkml:trace>
  <inkml:trace contextRef="#ctx0" brushRef="#br1" timeOffset="177569.49">23968 17007 7575 0,'0'0'617'0,"0"0"-617"0,0 0 0 16,37-31 0-16,-12 15 0 0,0-3 0 15,0-3 0-15,0 0 0 16,-5-1 0-16,-3 1 0 0,-5 4 0 16,-8 3 0-16,-6-2 0 0,-8 5 0 15,-9 3 0-15,-3 4 0 0,-9 8 0 16,2 9 0-16,-2 10 0 15,0 8 0-15,4 4 0 0,6 6 0 16,7 0 0-16,8 0 0 0,6-3 0 16,12-2 0-16,9-5 0 15,8-6 0-15,10-6 0 0,6-8 0 16,7-7 0-16,2-5 0 0,2-10-25 16,-13-2-1860-16,-4-7-1488 0</inkml:trace>
  <inkml:trace contextRef="#ctx0" brushRef="#br1" timeOffset="178455.74">25459 16657 2565 0,'0'0'1913'16,"0"0"-221"-16,0 0-735 0,18-46-101 15,-18 31-647-15,-4-1-209 0,-4-1 0 16,-5-2 0-16,-3 1 0 15,-1-1 0-15,-3 3 0 0,-3 2 0 16,-2 3 0-16,-2 4 0 0,2 2 0 16,3 5 0-16,-1 1 0 15,4 4 0-15,1 3 0 0,1 3 0 16,-1 1 0-16,3 4 0 0,-1 3 0 16,5 2 0-16,1 6 0 0,4 8 0 15,4 2 0-15,2 5 0 0,8 7 0 16,4 2 0-16,7 6 0 0,-2 1 0 15,-1 0 0-15,-4-1 0 0,-3-1 0 16,-3-3 0-16,-2-4 0 0,-2-9 0 16,0-7 0-16,-2-6 0 0,0-10 0 15,0-5 0-15,0-7 0 16,0-4 0-16,0-1-397 0,0-5-1180 16,-2-10-4601-16</inkml:trace>
  <inkml:trace contextRef="#ctx0" brushRef="#br1" timeOffset="178610.46">25014 17048 6587 0,'0'0'912'16,"0"0"-219"-16,0 0-693 15,0 0 0-15,56 5 0 0,-17-2 0 16,3 2 0-16,3-3 0 0,-6 1 0 16,1-1 0-16,-3-1 0 0,-4 1 0 15,-4-2 0-15,-6 0 0 0,-5-1-513 16,-5-1-1080-16,-5-3-400 0</inkml:trace>
  <inkml:trace contextRef="#ctx0" brushRef="#br1" timeOffset="179528.48">25701 17058 4277 0,'0'0'1097'0,"0"0"436"15,-7-46-545-15,-1 31-691 0,0-2-297 16,-5 3 0-16,1 3 0 0,0 4 0 16,1 7 0-16,-3 3 0 0,1 8 0 15,-1 12 0-15,-1 5 0 0,1 10 0 16,4 4 0-16,5-1 0 0,5 2 0 15,7-4 0-15,5-1 0 0,9-8 0 16,1-8 0-16,7-8 0 0,0-8 0 16,-2-5 0-16,-4-4 0 0,-4-9 0 15,-7-3 0-15,-6-8 0 16,-2-2 0-16,-4-4 0 0,0-2 0 16,-2-4 0-16,-6 0 0 0,-2-2 0 15,-1-1 0-15,-3 3 0 0,-1 1 0 16,3 6 0-16,2 2 0 15,-1 8 0-15,5 6-761 0,4 6 129 16,2 5 19-16,0 1-839 0,0 5-225 16,6 3-708-16</inkml:trace>
  <inkml:trace contextRef="#ctx0" brushRef="#br1" timeOffset="179745.06">25843 17254 5842 0,'0'0'652'0,"0"0"201"16,0 0-245-16,0 0-371 0,0 0-237 16,0 0 0-16,0 0 0 0,-2-47 0 15,-4 5 0-15,2-3 0 16,2 4 0-16,2 5 0 0,8 5 0 16,4 3 0-16,3 1 0 0,3 1 0 15,7-1 0-15,4-3 0 0,4 0 0 16,4-4 0-16,-8 7 0 15,0-1-1754-15</inkml:trace>
  <inkml:trace contextRef="#ctx0" brushRef="#br1" timeOffset="180721.94">26986 16949 3689 0,'0'0'3006'16,"-22"-59"-2382"-16,9 22-20 0,1 2-335 15,-1-1-269-15,1 3 0 0,-5 7 0 16,1 7 0-16,-3 6 0 0,1 12 0 15,-3 5 0-15,2 13 0 0,-1 8 0 16,-1 6 0-16,4 3 0 0,3 3 0 16,6-3 0-16,6-2 0 0,4-7 0 15,10-2 0-15,7-9 0 16,6-7 0-16,3-2 0 0,3-6 0 16,0-5 0-16,1-4 0 0,-6-3 0 15,-5 1 0-15,-6-1 0 0,-7 5 0 16,-4 1 0-16,-2 2 0 15,-2 2 0-15,0 1 0 0,0 1 0 16,2 2 0-16,2 10 0 0,4 10 0 16,3 9 0-16,-1 4 0 15,-2 7 0-15,1-1 0 0,-3 4 0 16,-4 3 0-16,-2 4 0 0,-10 5 0 16,-7 2 0-16,-10 6 0 0,-12 2 0 15,-7 1 0-15,-3-1 0 0,-1-5 0 16,5-7 0-16,3-11 0 0,9-14 0 15,6-12 0-15,9-13 0 0,3-10 0 16,7-14 0-16,2-15 0 0,4-16 0 16,0-12 0-16,2-15 0 0,4 0 0 15,10 1 0-15,7 6 0 16,10 13 0-16,2 4 0 0,6 8 0 16,-1 3 0-16,-1 4 0 0,2 3 0 15,-2 1 0-15,-8 9-1958 0,-2 1-1339 0</inkml:trace>
  <inkml:trace contextRef="#ctx0" brushRef="#br1" timeOffset="181017.64">27214 17180 4930 0,'0'0'1580'0,"0"0"-1075"0,0 0-25 0,0 0-96 16,0 0-228-16,0 0 1 0,0 0-157 16,0 0 0-16,-2-61 0 0,10 19 0 15,4-1 0-15,1 2 0 16,-1 1 0-16,5 3 0 0,-1 5 0 16,-1 11 0-16,-5 5 0 0,-4 7 0 15,-2 4 0-15,5 2 0 0,-1 1 0 16,8 2 0-16,1 8 0 15,4 3-193-15,-3 1-859 0,-1-1 199 16,-3-4-227-16,-4-1-2458 0</inkml:trace>
  <inkml:trace contextRef="#ctx0" brushRef="#br1" timeOffset="181574.76">27710 16991 1340 0,'0'0'120'0,"0"0"1693"0,0 0-1109 16,0 0-35-16,0 0 715 15,0 0-647-15,29-43-177 0,-36 24 292 16,-1-1-839-16,-2 1-13 0,-3 1 0 16,-3 7 0-16,-1 5 0 0,-3 6 0 15,-3 10 0-15,0 9 0 0,-2 12 0 16,-1 2 0-16,3 5 0 0,6 0 0 15,7-1 0-15,6-4 0 0,6-5 0 16,8-3 0-16,7-7 0 0,3-7 0 16,3-8 0-16,2-3 0 0,2-9 0 15,-2-4 0-15,-1-5 0 16,-1-4 0-16,-2 0 0 0,-3-1 0 16,-1 2 0-16,-3 6 0 0,-1 3 0 15,-5 6 0-15,-4 6 0 0,3 1 0 16,-3 11 0-16,2 2 0 15,2 6 0-15,0 1 0 0,-1-5 0 16,1 1 0-16,0-2 0 0,-2-2 0 16,3-1 0-16,-1-2 0 15,-4-3 0-15,2-3 0 0,-4 0 0 16,4-2 0-16,-1 2-697 0,1-3-1096 16,-4 0-260-16</inkml:trace>
  <inkml:trace contextRef="#ctx0" brushRef="#br1" timeOffset="182029.87">28001 16812 2168 0,'0'0'4338'0,"0"0"-3525"0,0 0-145 0,0 0-463 16,0 0-205-16,0 0 0 0,0 0 0 16,48-31 0-16,-23 30 0 0,6 1 0 15,2-3 0-15,0-1 0 0,2 0 0 16,-4-2 0-16,0 4 0 0,-8 0 0 15,-7 2 0-15,-6 0 0 0,-5 3 0 16,-5 8 0-16,-9 7 0 0,-7 9 0 16,-9 7 0-16,-6 3 0 0,-6 3 0 15,-2 3 0-15,1 0 0 16,3-2 0-16,4-2 0 0,10-3 0 16,9-8 0-16,8-1 0 0,4-4 0 15,12-4 0-15,5-5 0 0,8-2 0 16,2-5 0-16,4-3 0 15,2-4 0-15,2 0 0 0,-2-7 0 16,-2-2 0-16,-6-1 0 0,-5-2 0 16,-5-4 0-16,-7 1-225 15,-2-4-923-15,-6 4-145 0,0-1-2161 0</inkml:trace>
  <inkml:trace contextRef="#ctx0" brushRef="#br1" timeOffset="182184.75">28076 17013 6571 0,'0'0'384'0,"0"0"853"16,0 0-1237-16,0 0 0 0,0 0 0 16,0 0 0-16,60 12 0 0,-21-11 0 15,2-1 0-15,-4-3 0 16,1-5 0-16,3-2 0 0,-2-6 0 16,-12 3-1301-16,-2-2-1281 0</inkml:trace>
  <inkml:trace contextRef="#ctx0" brushRef="#br1" timeOffset="182363.62">28466 16919 6887 0,'0'0'468'0,"-10"66"369"16,4-25-837-16,0 0 0 0,-1-4 0 16,5-3 0-16,2-7 0 0,0-4 0 15,4-6 0-15,1-6 0 0,-3-5-1101 16,0-6-1184-16,-2-11-2357 0</inkml:trace>
  <inkml:trace contextRef="#ctx0" brushRef="#br1" timeOffset="182487.64">28561 16622 6639 0,'0'0'408'16,"0"0"-32"-16,0 0-244 0,0 0-132 15,0 0-340-15,23 37-501 0,-17-9-343 16,-2 6-2518-16</inkml:trace>
  <inkml:trace contextRef="#ctx0" brushRef="#br1" timeOffset="183046.85">28576 17188 3445 0,'0'0'2849'0,"0"0"-2032"0,0 0 264 16,0 0-1081-16,0 0 0 0,0 0 0 16,0 0 0-16,31-51 0 0,-2 10 0 15,4 2 0-15,-2 7 0 0,-2 10 0 16,-4 5 0-16,-9 9 0 0,-8 4 0 15,-3 4 0-15,-3 0 0 0,-2 5 0 16,0 7 0-16,-7 9 0 0,-3 4 0 16,-2 4 0-16,6-1 0 0,3-7 0 15,6-2 0-15,9-2-193 16,7-6-1011-16,5-4 375 0,5-7 97 16,2-3-281-16,0-4 789 0,0-5 88 15,-6-2-92-15,-4 0 208 0,-9-2 20 16,-6-1 652-16,-6-4 177 15,-2-1 231-15,-8-2 513 0,-2 4-1108 16,-3 7-465-16,-4 2 0 0,-1 9 0 16,-1 2 0-16,-2 4 0 15,1 6 0-15,1 5 0 0,2 1 0 16,9 2 0-16,2-4 0 0,8 1 0 16,2 0 0-16,10-2 0 0,7-6 0 15,6-3 0-15,2-3 0 0,1-2 0 16,1-2 0-16,-4-3 0 0,0 4 0 15,-4 2 0-15,-3 4 0 0,-1 12 0 16,-5 11 0-16,1 10 0 0,-5 9 0 16,-2 10 0-16,-4 4 0 0,-4 2 0 15,-4 0 0-15,-6-3 0 16,-7-2 0-16,-8 0 0 0,-10-2 0 16,-9 1 0-16,-1-6 0 0,-7-6 0 15,-2-9 0-15,0-7 0 0,-8-8 0 16,11-11 0-16,7-9 0 15,9-7 0-15,8-22 0 0,6-13 0 16,7-15 0-16,7-13 0 0,9-4 0 16,11-6 0-16,12 4 0 0,8 5 0 15,10 9 0-15,8 9 0 16,1 2 0-16,-9 13-825 0,-5-1-4634 0</inkml:trace>
  <inkml:trace contextRef="#ctx0" brushRef="#br1" timeOffset="183458.12">29543 16923 3965 0,'0'0'1345'0,"0"0"-313"0,-10 47 333 16,8-18-880-16,0 8-485 0,2-1 0 16,0 4 0-16,0-1 0 0,0-4 0 15,0 0 0-15,0-8 0 16,0-7 0-16,2-7 0 0,-2-6 0 16,2-5 0-16,-2-2-1073 0,2-10-804 0</inkml:trace>
  <inkml:trace contextRef="#ctx0" brushRef="#br1" timeOffset="183598.11">29690 16452 7675 0,'0'0'232'16,"0"0"-84"-16,0 0-11 0,0 0-137 16,0 0 0-16,0 0-281 0,-8 61-747 15,12-28-377-15,0 1-848 0</inkml:trace>
  <inkml:trace contextRef="#ctx0" brushRef="#br1" timeOffset="183796.19">29651 17196 7127 0,'0'0'884'0,"0"0"-703"16,0 0-181-16,0 0 0 0,0 0 0 16,0 0 0-16,23-40 0 0,-1 1 0 15,7-3 0-15,-4 5 0 0,-2 15 0 16,-9 8 0-16,-3 10 0 15,-7 4 0-15,0 4 0 0,2 11 0 16,-2 11 0-16,0 7 0 0,0 7 0 16,-2-2 0-16,5-3 0 15,5-7 0-15,5-3 0 0,5-6 0 16,5-8 0-16,-4-8-697 0,-2-3-4049 0</inkml:trace>
  <inkml:trace contextRef="#ctx0" brushRef="#br1" timeOffset="184060.11">30244 16929 4666 0,'0'0'1740'0,"0"0"-743"0,0 0-208 16,0 0-789-16,0 0 0 0,0 0 0 15,0 0 0-15,-62 9 0 0,27 25 0 16,-2 7 0-16,2 4 0 15,4 4 0-15,6-2 0 0,8 0 0 16,11-6 0-16,6-5 0 0,6-7 0 16,13-6 0-16,8-9 0 15,6-9 0-15,8-9 0 0,2-10 0 16,1-9 0-16,-7-6-185 0,-10 5-2704 16,-4-2-1521-16</inkml:trace>
  <inkml:trace contextRef="#ctx0" brushRef="#br1" timeOffset="184216.03">30401 17035 6595 0,'0'0'1180'0,"-6"45"-763"0,0-11-417 15,-3 5 0-15,-1 4 0 16,2-3 0-16,0-2 0 0,3-4 0 16,3-6 0-16,2-8 0 0,2-7 0 15,3-10 0-15,-1-3-1069 0,2-10-1268 0</inkml:trace>
  <inkml:trace contextRef="#ctx0" brushRef="#br1" timeOffset="184356.76">30542 16650 7715 0,'0'0'312'16,"-11"-47"-147"-16,3 31-165 0,-4 11 0 15,-1 5 0-15,-1 2-1041 0,3 4-1668 16,3 0-781-16</inkml:trace>
  <inkml:trace contextRef="#ctx0" brushRef="#br1" timeOffset="184695.34">30757 17008 6771 0,'0'0'1044'0,"0"0"-667"15,0 0-377-15,0 0 0 0,-46-27 0 16,26 40 0-16,-3 6 0 0,-4 10 0 15,2 3 0-15,2 7 0 0,11 2 0 16,6 1 0-16,6-2 0 0,12-4 0 16,5-9 0-16,10-4 0 15,4-14 0-15,4-9 0 0,4-9 0 16,-2-15 0-16,-4-8 0 0,-4-7-385 16,-10 5-2056-16,-5-1-853 0</inkml:trace>
  <inkml:trace contextRef="#ctx0" brushRef="#br1" timeOffset="184882.88">30837 16604 6935 0,'0'0'1257'15,"-6"36"-1257"-15,0 3 0 0,-7 15 0 16,1 8 0-16,-2 1 0 0,1 0 0 16,5 0 0-16,4-3 0 0,4-2 0 15,6-2 0-15,6-5 0 0,1-6 0 16,3-5 0-16,3-5 0 0,-2-12 0 15,3-5 0-15,-3-11-565 0,-7-4-1452 16,-2-7-648-16</inkml:trace>
  <inkml:trace contextRef="#ctx0" brushRef="#br1" timeOffset="185330.01">30903 17298 5550 0,'0'0'1273'0,"0"0"-577"16,0 0-23-16,0 0-673 0,56-13 0 15,-21 4 0-15,3-5 0 0,-3-2 0 16,-4-3 0-16,-2-4 0 15,-7 2 0-15,-7-4 0 0,-7 0 0 16,-6 1 0-16,-2 4 0 0,-8 4 0 16,-6 5 0-16,-3 5 0 0,-8 6 0 15,0 7 0-15,-4 11 0 16,0 4 0-16,3 6 0 0,5 1 0 16,9 2 0-16,7-1 0 0,10-3 0 15,9-3 0-15,7-5 0 0,3-5 0 16,5-7 0-16,0-5 0 0,-2-3 0 15,-2-6 0-15,-4-2 0 0,-5-4 0 16,1 1 0-16,-3 0 0 0,-3 2 0 16,-5 5 0-16,0 2 0 0,-2 3 0 15,-2 2-9-15,0 8 9 16,-2 3 9-16,0 2-9 0,-2-2 0 16,0-4 0-16,0-7 0 0,0-1 0 15,2-1 0-15,0-2 0 0,4-11 0 16,9-10 0-16,3-6 0 15,3-6 0-15,1 0 0 0,-1 4 0 16,2 0 0-16,-1 6 0 0,1 4 0 16,0 7 0-16,-7 9 0 15,-2 5 0-15,-3 12 0 0,-7 9 0 16,-2 9 0-16,-4 4 0 0,-3 3 0 16,3-3 0-16,0-2 0 0,4-4 0 15,4-7 0-15,3-7-1125 0,1-4-3317 0</inkml:trace>
  <inkml:trace contextRef="#ctx0" brushRef="#br1" timeOffset="185580.01">31705 17101 7907 0,'0'0'285'0,"-12"-33"-285"0,6 23 0 0,2 7 0 0,-5 1 0 16,-5 4 0-16,-7 10 0 15,-3 8 0-15,-3 7 0 0,2 4 0 16,10 2 0-16,5-1 0 0,6 0 0 16,4-2 0-16,12-5 0 0,7-6 0 15,6-6 0-15,4-9 0 16,6-4 0-16,0-7 0 0,2-7 0 16,-6-5 0-16,-4 0 0 0,-6-2-897 15,-5 1-148-15,-7 4-147 0,-3 3-1409 0</inkml:trace>
  <inkml:trace contextRef="#ctx0" brushRef="#br1" timeOffset="185857.84">31850 17236 3689 0,'0'0'1921'0,"39"11"-484"15,-16-11-533-15,-2-6-663 16,-5-5-241-16,1-3 0 0,-5-3 0 16,-1-4 0-16,-5-3 0 0,-2-3 0 15,-4 0 0-15,0 3 0 0,-6 6 0 16,-5 5 0-16,-3 6 0 15,-7 7 0-15,-3 5 0 0,-3 7 0 16,-6 8 0-16,2 7 0 0,-2 8 0 16,4 5 0-16,12 5 0 15,11 1 0-15,12 2 0 0,15-6 0 16,10-3 0-16,12-4 0 0,11-6 0 16,12-4 0-16,11-6 0 0,-1-7 0 15,-2-6 0-15,-5-6 0 0,-20-4-189 16,-5-6-2924-16</inkml:trace>
  <inkml:trace contextRef="#ctx0" brushRef="#br0" timeOffset="193350.48">14170 4748 4321 0,'0'0'1749'16,"0"0"-1184"-16,0 0-245 0,0 0-80 15,0 0-216-15,-21 33 12 0,21-1-28 16,5 5-8-16,5-1 0 16,2-4-8-16,3 2 0 0,-3-1 0 15,7 0-252-15,-9 2-160 0,-4-10-293 16,1-3-1632-16</inkml:trace>
  <inkml:trace contextRef="#ctx0" brushRef="#br0" timeOffset="193934.97">14191 4735 2785 0,'0'0'1124'0,"4"43"-467"0,-2-10-201 0,-2 4-44 16,-6 4 252-16,6 3-280 15,0 1-111-15,0 0 71 0,0 0-216 16,0 1-36-16,0-1 8 0,0-2-80 16,0-4-16-16,-4-5 4 0,4-6-8 15,0-7 0-15,4-4 0 16,-4-8-116-16,0-4-188 0,0-3-609 16,0 1-399-16,4-7-357 0</inkml:trace>
  <inkml:trace contextRef="#ctx0" brushRef="#br0" timeOffset="194366.17">14160 5282 4610 0,'0'0'248'0,"0"0"-168"0,-6 42 204 16,12-30 184-16,10 1-236 0,15-1-84 15,11 1 140-15,9 0-128 0,9 0-103 16,9 0-29-16,9-1-28 15,11 0 0-15,10 0 16 0,13 1-4 16,8 0-8-16,12 0 320 0,9-1-148 16,12 1-24-16,10 0 52 0,8 0-160 15,13 1 12-15,7 3-4 16,9-2-40-16,11 2-12 0,4-2 0 16,14 2 8-16,3-2-8 0,10-1 0 15,10-2 4-15,6-1-4 0,9-1 0 16,6-2 0-16,10-1 0 0,2 0 0 15,9-2 0-15,1 0 0 0,5-1 8 16,8 0 8-16,-2 1-16 0,8-1 156 16,3 0-100-16,3 0-4 0,4-2 60 15,3 0-88-15,2 1 0 16,-5 1 12-16,5-1-36 0,-9 0 0 16,-12 1 12-16,-8 0-12 0,-19 2-4 15,-20 1-40-15,-17-2-92 16,-25 1 0-16,-33-2-344 0,-25-3-196 15,-54 1-493-15,-28-3-1948 0</inkml:trace>
  <inkml:trace contextRef="#ctx0" brushRef="#br0" timeOffset="194970.66">14034 4619 1136 0,'58'0'6111'0,"26"0"-6111"0,26-4-72 16,6-2-132-16,10-2-76 0,10-2 164 15,11 0 96-15,16-3 20 0,17 1 0 16,14-2 16-16,19 1-12 0,15 0 24 16,14 2-12-16,10 1 0 0,10 1 20 15,7 2-16-15,8 1 116 0,6 0 140 16,9 3-184-16,1 0 0 16,9 2 28-16,-2 0-120 0,1-1 48 15,3 2-16-15,6 0-16 0,0 2-16 16,9 0 0-16,-1 3 12 0,9 1-12 15,-5 1 16-15,5 3-12 16,-3 0-4-16,-11 4 8 0,3-2 4 16,-10 2 4-16,-13 0 80 0,-5-1-92 15,-16-1-4-15,-13-2 8 0,-13 2-4 16,-13 1-4-16,-20-3 0 16,-10-1-76-16,-21 1-32 0,-17-2-132 15,-12-5 40-15,-19 1-40 0,-18-4-369 16,-17 0-91-16,-32-4-272 0,-14-3-1742 0</inkml:trace>
  <inkml:trace contextRef="#ctx0" brushRef="#br0" timeOffset="195139.64">25711 4582 3657 0,'0'0'680'0,"-64"57"257"16,24-5-593-16,3 10 0 16,2 6 212-16,2 6-263 0,12 3-73 15,15 6-84-15,12 7-40 0,17 4 24 16,12 1-80-16,5-5-32 15,-1-5-16-15,-6-9-16 0,-10-8-236 16,-11-8-12-16,-12-11-209 0,-4-10 13 16,-4-16-316-16,-9-9-2326 0</inkml:trace>
  <inkml:trace contextRef="#ctx0" brushRef="#br0" timeOffset="196158.41">15204 4612 8192 0,'0'0'0'0,"-29"52"0"0,2-10 0 0,-10 5 0 0,-15 5-25 15,-2 1-263-15,0 2 208 0,5-4 36 16,5-5-88-16,20-4-40 16,22-8-132-16,14-6 20 0,29-6 120 15,21-10 96-15,19-11 56 0,18-14 12 16,27-17 36-16,19-11-32 15,18-11 112-15,17-8 228 0,14-1-184 16,21-6 8-16,2 3 56 0,3 3-188 16,-5 6 32-16,-15 9-52 0,-12 8-16 15,-20 9-8-15,-26 11-12 0,-22 9-120 16,-29 9 44-16,-33 6-16 16,-25 13 36-16,-33 8 24 0,-33 15-68 15,-25 9 120-15,-27 12 24 0,-24 10 100 16,-17 7-8-16,-7 0 48 0,3 3 88 15,10-6-164-15,25-6 64 0,33-11-47 16,25-13-105-16,37-14 0 0,31-15 0 16,35-12 0-16,35-15 0 0,36-19 0 15,26-16-189-15,31-10 49 16,21-13 20-16,17-5 56 0,20 0 64 16,15-5 4-16,8 1 0 0,6 1-4 15,-4 7 0-15,-11 8 4 0,-13 10-28 16,-30 15-92-16,-31 11-184 0,-37 14 112 15,-43 14-132-15,-34 15 148 16,-38 15 139-16,-38 14 9 0,-27 12 24 16,-27 14 109-16,-22 9 419 0,-11 8-164 15,-8 5-100-15,-2 3-24 16,0 0-232-16,12-3 16 0,19-9-24 16,17-11-8-16,32-14 0 0,28-16-44 15,34-15-116-15,34-18 112 0,41-17 28 16,29-21-8-16,35-16 36 0,22-12 0 15,24-7-8-15,14-7 8 0,21 2 0 16,3-1 4-16,7 4-4 0,2 5 0 16,-6 4-4-16,0 5 4 0,-12 9-20 15,-9 7-176-15,-19 6-40 16,-14 10-40-16,-20 6 124 0,-21 10 152 16,-27 8-12-16,-23 10 20 0,-23 8-8 15,-26 6 60-15,-21 7-28 0,-25 10 56 16,-25 9 56-16,-16 6-116 15,-21 4 56-15,-19-2 124 0,-6-4-148 16,7-5 16-16,10-10-36 0,20-8-40 16,17-8-4-16,8-11-1269 0,7-14-1468 15</inkml:trace>
  <inkml:trace contextRef="#ctx0" brushRef="#br0" timeOffset="196724.54">14195 9182 5286 0,'-8'50'796'0,"-5"6"-460"0,-1 9 17 0,3-4 447 16,-3-7-320-16,8-1-339 0,0-6-141 16,1-2 0-16,5-6 0 0,-2-5 0 15,-2-2-209-15,0-4-219 0,2-7-444 16,-2-5 87-16,0-6-171 0,2-6-1473 0</inkml:trace>
  <inkml:trace contextRef="#ctx0" brushRef="#br0" timeOffset="197234.51">14118 9147 6410 0,'0'0'56'16,"0"0"-56"-16,0 0 0 0,0 0 12 15,0 0 117-15,0 0-65 0,46 39 64 16,1-28-84-16,18-3-32 0,13-1 12 16,11-1-24-16,16-2-8 0,11-2-44 15,16 2 8-15,15-3 44 0,14 0 8 16,15-1 4-16,10-1 0 0,15-4 144 15,10 1-4-15,10-2 32 0,10-1 136 16,11-1-228-16,10 0-24 16,5-1-16-16,5-1-44 0,11-2-8 15,0-1 8-15,8-1-4 0,6-1-4 16,13-1 48-16,4 0-8 0,8-1 60 16,0 2 53-16,4 2-153 15,1 3 0-15,1 1 0 0,-6 4 0 16,2 2 0-16,-6 1 0 0,0 0 0 15,-4 2 0-15,2 1 0 0,-4 5-33 16,-4 3-63-16,-11 4-68 16,-6 2-88-16,-14 1-60 0,-21 4-148 15,-13-1 252-15,-22 3 196 0,-23-1 12 16,-20 0 68-16,-24-1 76 0,-22-2 88 16,-18-1-184-16,-22-7-20 0,-22-5-28 15,-16-5-72-15,-17-7-172 0,-15-5-869 16,-8 2-179-16,-4-4-181 0</inkml:trace>
  <inkml:trace contextRef="#ctx0" brushRef="#br0" timeOffset="197424.18">25624 8985 5890 0,'-17'42'1117'0,"11"7"-337"0,2 12-375 15,6 3-405-15,9 9 0 0,3 1 0 16,5 2 0-16,-1 4 0 0,5 2 0 15,-4 1 0-15,-5 3 0 16,-4 2 0-16,-5-3 0 0,-1-6 0 16,2-7 0-16,4-9 0 0,7-9 0 15,-3-4 0-15,3-11 0 0,-7-7 0 16,-6-10-429-16,-2-11-1028 0,-6-8-3881 0</inkml:trace>
  <inkml:trace contextRef="#ctx0" brushRef="#br0" timeOffset="198117.78">25277 10143 6575 0,'-97'-12'296'0,"-11"-1"-128"0,-26-1 20 15,-13 1-156-15,-16-3-4 0,-23-2-28 16,-19-2 8-16,-16-2-8 0,-17-1 0 16,-20 2-4-16,-13 1 0 0,-18 2-4 15,-15 1-112-15,-15 3 16 0,-11 2 28 16,-12 3 44-16,-9-1 32 0,-4 2 12 15,-5 2 4-15,-6-1 8 16,0 3 128-16,-4 1-116 0,-2-1 48 16,10 1 132-16,-2 2-104 0,7-2 36 15,5 2 140-15,5-2-131 0,12 0-157 16,9 0 0-16,5-2 0 16,15 0 0-16,9-3 0 0,18-2 0 15,14 2 0-15,19-4 0 0,10 3-45 16,19-1-279-16,15 3-680 0,59 4-97 15,11 0-223-15</inkml:trace>
  <inkml:trace contextRef="#ctx0" brushRef="#br0" timeOffset="198985.46">15096 9453 8023 0,'39'-3'0'0,"1"3"0"15,-3 3-4-15,-16 8-208 0,-13 4 32 16,-16 10-296-16,-15 4 388 16,-18 8 88-16,-7 7 52 0,-6 2-48 15,7 2 20-15,7-4 12 0,14-4-28 16,9-9 28-16,21-8-36 0,23-8-12 15,21-15 12-15,26-12 36 16,29-19-32-16,19-14 24 0,21-10-16 16,4-3-4-16,14-1-8 0,2 2 0 15,1 5 12-15,-1 1-12 0,-10 11 24 16,-6 5-24-16,-21 11 0 0,-23 13-8 16,-18 7 8-16,-23 9 0 0,-23 11 0 15,-18 7-28-15,-15 8 12 0,-14 5 0 16,-17 7 16-16,-6 3 0 0,-6 1 92 15,4-1-48-15,8-4 80 16,10-8 60-16,13-8-168 0,19-6-12 16,20-11-4-16,27-8 16 0,19-10 0 15,32-13 12-15,16-9-28 0,18-4-68 16,18-6-160-16,11-2-16 16,8-2 80-16,2 1-32 0,-4 3 52 15,-2 3 64-15,-19 7 40 0,-14 7 16 16,-13 8 24-16,-26 9 60 0,-21 7-52 15,-25 2 72-15,-17 13 56 0,-16 6-120 16,-18 5 12-16,-13 9 40 16,-17 6-48-16,-10 4 24 0,-12 3 0 15,-6 2-4-15,-3 1-40 0,3 0 4 16,7-3 4-16,22-7-8 0,26-8 0 16,27-8-8-16,36-14 8 0,32-11 0 15,32-17-16-15,28-15-32 0,23-8-72 16,17-10 60-16,16-1 60 0,10-2 0 15,9 2 12-15,4 5-12 16,-6 4 28-16,-5 4-20 0,-5 7-8 16,-19 7 8-16,-15 5-8 0,-16 9-32 15,-27 7-112-15,-21 5-32 0,-23 9 55 16,-22 8 49-16,-19 7 52 0,-20 8 20 16,-21 7 44-16,-19 9 40 15,-15 7 9-15,-19 9 203 0,-14 3-176 16,-7 2 60-16,-7-2 160 0,8-8-224 15,13-9-12-15,29-15-48 16,24-8-56-16,36-12-12 0,31-11-48 16,35-10-144-16,27-14-68 0,24-15-324 15,21-11-57-15,19-10 181 0,23-6 472 16,10 1 48-16,10 3 284 0,4 5 148 16,-7 6-315-16,-12 8-57 0,-30 13 84 15,-27 12-24-15,-41 11-20 0,-46 9-16 16,-35 11-132-16,-46 6-32 0,-35 0-933 15,-10-6-579-15,-22-3-1130 0</inkml:trace>
  <inkml:trace contextRef="#ctx0" brushRef="#br1" timeOffset="203576.59">16961 5791 1764 0,'0'0'392'0,"0"0"-279"0,0 0-17 16,0 0 248-16,0 0-96 0,0 0 148 16,0 0-60-16,0 0 64 0,0 0 305 15,16-30-281-15,-12 27-4 16,-4 2 276-16,0 0-307 0,0 1-29 16,0 0 184-16,0 4-408 0,-2 6-8 15,-2 5 84-15,0 4-123 16,-2 1-89-16,2 2 0 0,2-1 0 15,-2 4 0-15,-1 0 0 0,5 3 0 16,-6 2 0-16,6 4 0 0,-4 0 0 16,2 2 0-16,-2 1 0 0,2 1 0 15,-2 3 0-15,0 0 0 0,-3 1 0 16,1 1 0-16,-2 2 0 16,2 0 0-16,-5 2 0 0,7-1 0 15,-2 1 0-15,2-3 0 0,-2-4 0 16,6 1 0-16,0-3 0 0,0 2 0 15,0 1 0-15,0 3 0 0,4 5 0 16,-2 3 0-16,-2 3 0 0,0 0 0 16,0 1 0-16,0-3 0 15,-2-2 0-15,2 0 0 0,-4-2 0 16,2-3 0-16,0 1 0 0,-1 0 0 16,-1 0 0-16,4 3 0 0,0 0 0 15,-2 1 0-15,0-2 0 16,0 0 0-16,-2-2 0 0,4 2 0 15,-6-1 0-15,2 1 0 0,-3 5 0 16,3-1 0-16,2 1 0 0,-2 0 0 16,0-1 0-16,4 0 0 15,0-4 0-15,0-2 0 0,0-3 0 16,0-2 0-16,-2-1 0 0,-2 1 0 16,2-2 0-16,-2 1 0 0,-1 0 0 15,1 0 0-15,-2 3 0 0,2-1 0 16,-2 1 0-16,4 0 0 0,-2-4 0 15,4-1 0-15,0-5 0 0,0-1 0 16,4-1 0-16,-2-5 0 16,4-4 0-16,-4-4 0 0,0-4 0 15,2-6 0-15,-2-3 0 0,-2-4 0 16,0-2-1153-16,0 0 44 0,-6-2-223 16,0-9-2026-16</inkml:trace>
  <inkml:trace contextRef="#ctx0" brushRef="#br1" timeOffset="204548.71">17384 5824 2321 0,'0'0'1776'0,"0"0"-963"0,0 0 135 0,0 0-460 15,0 0-83-15,0 0 159 0,0 0-400 16,0 0-108-16,0 0 180 0,7 48-96 16,-3-16 44-16,-2 5-87 0,-2 1-97 15,4 4 0-15,-4 7 0 0,0 3 0 16,-4 5 0-16,-2 2 0 16,2 2 0-16,-3 2 0 0,5-4 0 15,0 1 0-15,2-1 0 0,0-2 0 16,0 0 0-16,0 0 0 0,2 2 0 15,0 3 0-15,-2 1 0 0,0 1 0 16,0 1 0-16,-6 0 0 0,2-2 0 16,2-1 0-16,-2-3 0 15,0-2 0-15,2-1 0 0,0-2 0 16,-1 1 0-16,-1-1 0 0,4 3 0 16,0-2 0-16,0 2 0 0,0-4 0 15,0-1 0-15,4 0 0 16,-1-2 0-16,-1 0 0 0,0-3 0 15,-2 2 0-15,0-2 0 0,-2 2 0 16,0-2 0-16,-5 1 0 0,5-1 0 16,-2-2 0-16,4-3 0 15,0-1 0-15,0-2 0 0,0-2 0 16,6-3 0-16,-2 0 0 0,-1-3 0 16,-1-2 0-16,0-2 0 0,-2-5 0 15,0 1 0-15,-2-4 0 0,-3 0 0 16,1 1 0-16,-2 0 0 0,2 2 0 15,4-2 0-15,-2 0 0 0,2-4 0 16,0-3 0-16,0-3-161 16,0-4-399-16,0-3 228 0,0-3 20 15,-4-1-785-15,4-2-280 0,-6-14-227 0</inkml:trace>
  <inkml:trace contextRef="#ctx0" brushRef="#br1" timeOffset="205267.94">17957 5777 4934 0,'0'0'760'0,"-25"39"-292"0,11-12 21 15,-3 1-281-15,7 1-12 0,2 3 36 16,4 0-156-16,-1 4-8 0,10 6 44 16,1 4-84-16,0 8 76 0,2 7 172 15,-6 12-124-15,-2 8-63 16,-2 7-89-16,-6 3 0 0,-2 1 0 16,1-3 0-16,-1-1 0 0,2-2 0 15,2-1 0-15,1 0 0 16,5-6 0-16,0-2 0 0,0-2 0 15,0-2 0-15,0 2 0 0,0 2 0 16,0 3 0-16,0 0 0 0,0 2 0 16,0 1 0-16,-2 0 0 15,-2 7 0-15,0 6 0 0,2 3 0 16,-2 0 0-16,4-1 0 0,-2-2 0 16,2-4 0-16,0 1 0 0,2-5 0 15,4-5 0-15,-2-7 0 0,2-10 0 16,-1-9 0-16,-5-9 0 0,0-18 0 15,0-13 0-15,0-12 0 0,-5-10 0 16,-5-22 0-16,-6-25 0 16,-1-19 0-16,-4 7-1730 0,5-6-1099 0</inkml:trace>
  <inkml:trace contextRef="#ctx0" brushRef="#br1" timeOffset="206064.54">16068 7285 2957 0,'0'0'648'0,"0"0"353"0,0 0-357 16,0 0-108-16,0 0 297 0,0 0-413 16,0 0-44-16,0 0 12 0,45 1-236 15,-12 1 85-15,25-2-237 16,21 0 0-16,16-2 0 0,18-5 0 16,14 2 0-16,11 3 0 0,15 2 0 15,8 0 0-15,13 6 0 0,0 2 0 16,-1 0 0-16,-12 2 0 0,-18 0 0 15,-13-2 0-15,-22-1 0 0,-21-4 0 16,-17 0 0-16,-23-2 0 16,-20-1 0-16,-12 0 0 0,-15 0 0 0,-2 0 0 15,-11-3 0-15,-5 1 0 16,-7-4 0-16,8 1-809 0,7 0-32 16,6 1-1319-16,2-6-1222 0</inkml:trace>
  <inkml:trace contextRef="#ctx0" brushRef="#br1" timeOffset="206344.73">18125 7011 5438 0,'0'0'1637'15,"0"0"-1473"-15,0 0-140 0,45 10 124 16,-10-2 64-16,19 2-32 0,8 3 40 15,4 3-148-15,4 2-20 0,-6 4-16 16,-12 4-36-16,-9 4 0 0,-14-2 0 16,-16 1-68-16,-9 2 68 15,-14 2-12-15,-11 6 24 0,-10 5-12 16,-2 1 77-16,-2 0-77 0,-2-2 0 16,6-4 0-16,0-5 0 0,4-3 0 15,4-7 0-15,6-6 0 16,3-7-1650-16</inkml:trace>
  <inkml:trace contextRef="#ctx0" brushRef="#br1" timeOffset="-207092.9">17506 9250 2801 0,'0'0'112'0,"0"0"1320"0,0 0-971 16,0 0-113-16,0 0 468 15,0 0-328-15,-37-32-103 0,37 30 199 16,-4 0-324-16,4 2-60 0,0 0 48 16,0 0-191-16,4 0-57 0,2 3 0 15,5 4 0-15,7 5 0 0,9 5 0 16,6 4 0-16,13-2 0 0,3 0 0 15,9 0 0-15,11-2 0 0,9 0 0 16,11-1 0-16,6-1 0 16,10-1 0-16,9 1 0 0,2 1 0 15,-4 3 0-15,-3-1 0 0,-3 1 0 16,-7 2 0-16,-10 0 0 16,-11 2 0-16,-14 0 0 0,-2-1 0 15,-12 0 0-15,-5 0 0 0,-5-2 0 16,-7-2 0-16,-11-3 0 0,-1-3 0 15,-8-4 0-15,-9-3 0 0,0-1 0 16,-4-3 0-16,-4 0-853 0,4-1-404 16,-4 0-343-16</inkml:trace>
  <inkml:trace contextRef="#ctx0" brushRef="#br1" timeOffset="-206745.75">19084 9728 5790 0,'0'0'616'16,"0"0"-295"-16,0 0 187 0,0 0-160 15,0 0 36-15,0 0-159 0,0 0-225 16,0 0 0-16,0 0 0 0,29-21 0 16,-3 6 0-16,14-2 0 15,9-6 0-15,5-3 0 0,10-5 0 16,4-2 0-16,7-3 0 0,3-5 0 16,5-4 0-16,10-3 0 0,-2-2 0 15,8-1 0-15,0 2 0 0,-3 1 0 16,-1 4 0-16,-6 2 0 0,-7 5 0 15,-7 4 0-15,-11 1 0 0,-11 3 0 16,-17 9-541-16,-10 1-1040 0</inkml:trace>
  <inkml:trace contextRef="#ctx0" brushRef="#br1" timeOffset="-206387.04">20566 9051 7187 0,'0'0'344'0,"0"0"317"15,0 0-661-15,0 0 0 0,-2 55 0 16,16-21 0-16,9 5 0 16,14 3 0-16,4 7 0 0,17 6 0 15,0 3 0-15,10 1 0 0,5 3 0 16,1-3 0-16,-1 2 0 16,-3-1 0-16,-6-2 0 0,-2-4 0 15,-4-7 0-15,-7-8 0 0,-5-9 0 16,-7-9 0-16,-6-12 0 0,-8-11-53 15,-8-5-1151-15,-13-12-3675 0</inkml:trace>
  <inkml:trace contextRef="#ctx0" brushRef="#br1" timeOffset="-206049.7">21357 9830 4874 0,'0'0'660'0,"0"0"-180"16,0 0-100-16,0 0 193 0,0 0-161 15,0 0 80-15,34-16-171 0,7-6-321 16,17-9 0-16,12-2 0 0,7 0 0 15,9-4 0-15,14 0 0 0,5-1 0 16,11-1 0-16,6 1 0 16,0 0 0-16,4 1 0 0,-13 3 0 15,-13 5 0-15,-16 3 0 0,-19 4 0 16,-16 3 0-16,-14 4 0 0,-14 1-1321 16,-5 3-540-16,-5 2-708 0</inkml:trace>
  <inkml:trace contextRef="#ctx0" brushRef="#br1" timeOffset="-205706.01">22561 9060 6843 0,'0'0'484'16,"0"0"56"-16,0 0-215 16,0 0-325-16,0 0 0 0,47 41 0 15,-12-27 0-15,7-2 0 0,1-2 0 16,7 0 0-16,1 2 0 0,1 2 0 16,4 2 0-16,-9 0 0 0,-7 2 0 15,-14-1 0-15,-11 3 0 0,-15 2 0 16,-2 4 0-16,-17 5 0 0,1 4 0 15,-11 2 0-15,-2 0 0 0,0 0 0 16,0-3 0-16,4-3 0 16,2-1 0-16,6-4 0 0,-1-6 0 15,7-7-2262-15,1-5-1808 0</inkml:trace>
  <inkml:trace contextRef="#ctx0" brushRef="#br1" timeOffset="-199949.32">16775 5498 3541 0,'0'0'1117'0,"0"0"-165"16,0 0-684-16,0 0 24 0,0 0-12 15,0 0-268-15,-19 59 4 0,9-13 101 16,-3 9 99-16,5 2-68 0,6-5 28 16,2-2-120-16,2-2-32 0,6-6-24 15,3-4-8-15,5-8-192 0,5-8-701 16,-5-8-583-16,1-9-1286 0</inkml:trace>
  <inkml:trace contextRef="#ctx0" brushRef="#br1" timeOffset="-199657.49">18222 5534 3313 0,'0'57'324'0,"0"5"300"0,4 8 165 15,-4-4-209-15,4-3-192 16,-4-6-76-16,2-6-264 0,2-7-32 0,0-9-16 16,2-10-416-16,-1-7-400 15,-3-10-2642-15</inkml:trace>
  <inkml:trace contextRef="#ctx0" brushRef="#br1" timeOffset="-198717.72">17248 5653 2669 0,'0'0'788'0,"0"0"-664"16,0 0-36-16,0 0 136 0,0 0 232 15,0 0 345-15,0 0-305 0,0 0-80 16,0 0 36-16,0 0-291 16,4-50-1-16,4 25 88 0,7-1-136 15,1-5 4-15,11-1-12 0,4-6-96 16,7-1-8-16,13-5 0 0,5 1-12 16,4 2 12-16,14 3-8 0,5 4-8 15,4 8 16-15,6 8 36 16,-1 7-16-16,3 9 32 0,-6 3-12 15,-2 7-40-15,-3 5 0 0,-9 5-196 16,-5-1-228-16,-14-3-153 0,-11-6-1464 16,-14-7-2152-16</inkml:trace>
  <inkml:trace contextRef="#ctx0" brushRef="#br1" timeOffset="-197553.38">18825 4918 3637 0,'0'0'708'16,"0"0"-227"-16,0 0 139 0,0 0-244 15,0 0-28-15,0 0 185 0,0 0-249 16,0 0-36-16,0 0 272 0,0 0-236 16,-20 2-131-16,20-2-153 0,10 0 0 15,11 0 0-15,20-5 0 16,9 2 0-16,1-2 0 0,7 4 0 15,-2 1 0-15,-4 2 0 0,-5 6 0 16,-10 3 0-16,-14 2 0 0,-8 4 0 16,-15 1 0-16,-11 4 0 0,-9 4 0 15,-11 0 0-15,-7 4 0 0,-3 1 0 16,-7 2 0-16,1-1 0 16,-1 0 0-16,5 0 0 0,6-4 0 15,8 0 0-15,14-6 0 0,3-3 0 16,12-2 0-16,6-2 0 0,11-3 0 15,7-3 0-15,18-3 0 0,1-4 0 16,9-2 0-16,0-4 0 0,-1-2 0 16,-3-2 0-16,-7-2 0 15,-4 1 0-15,-10-2 0 0,-6-1-349 16,-11 3-611-16,-4-2-953 0,-6 4 492 16,0-1-476-16</inkml:trace>
  <inkml:trace contextRef="#ctx0" brushRef="#br1" timeOffset="-197382.54">18836 5182 7043 0,'0'0'592'0,"45"0"-124"0,5-4-379 16,8 0-89-16,8-2 0 15,-8 2 0-15,-5 3 0 0,-1 0 0 16,-9-2 0-16,-12 1-621 15,-6-5-2248-15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27T18:57:26.46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13922 1083 6971 0,'0'0'24'0,"48"9"-32"16,-9-5 8-16,10-4 0 0,5-1 16 15,10-4 196-15,13-2-92 16,8 2-24-16,6 0-36 0,14 1-56 16,4 0-4-16,18 2 4 0,9-1-4 15,11 2 0-15,12-2 4 0,8-2-4 16,11-1 0-16,12-1 16 0,9-3 8 15,12-1 12-15,10-1 176 0,4 1-140 16,11 1-4-16,6 0-8 16,6 3-52-16,2-1-8 0,4 3 8 15,7 0-8-15,1 5 0 0,7-1 0 16,6 1 4-16,8 0-4 0,0 1 48 16,6-1-4-16,5 2 16 0,4 0-31 15,8-2-29-15,0 1 0 16,10 0 0-16,-2 2 0 0,6 1 0 15,-5 1 0-15,1 2 0 0,-2 0 0 16,-4 4 0-16,2 0 0 0,2 1 0 16,1 1 0-16,3 3 0 0,2-2 0 15,-1 0 0-15,3 0 0 0,-5 0 0 16,-5-2 0-16,-2 0 0 16,-8-2 0-16,-5-2 0 0,-3 1 0 15,-11-2 0-15,-10-1 0 0,-2 2 0 16,-9-1 0-16,-10 1 0 0,-8-1 0 15,-8 0 0-15,-17 0 0 0,-8-3 0 16,-17 1 0-16,-22-3 0 16,-17-2 0-16,-21 0 0 0,-31-3-193 15,-18-4-771-15,-33 1-173 0,-17-4-2020 0</inkml:trace>
  <inkml:trace contextRef="#ctx0" brushRef="#br0" timeOffset="1467.51">13877 2900 4670 0,'0'0'852'0,"0"0"-756"15,0 0-96-15,0 0-8 0,0 0-32 16,0 0 40-16,0 0 20 16,0 0-8-16,37 38 32 0,-2-34 16 15,2-2-52-15,7 0-8 0,-3 1 20 16,11-2-8-16,1 1 52 0,13 0 160 16,3 0-68-16,5-1 0 0,11 2 20 15,4-1-131-15,6-2 3 16,10 0 28-16,9 0-64 0,2 0 8 15,10 0-4-15,6-5-8 0,5 3-8 16,5-4 8-16,5 1-8 0,6-1 0 16,4-1 12-16,6 0-8 0,5 0-4 15,5 2 60-15,1-2 4 0,8 0 36 16,-2 1 12-16,4-1-108 16,6 0 4-16,2 0 16 0,5 0-12 15,3 0-12-15,5 2 4 0,3-1 0 16,3 1-4-16,4-1 0 0,0 1-4 15,2 2 4-15,-2-1 0 16,4 3 4-16,1-1-4 0,-1 1 0 16,4 1 8-16,-2 0-8 0,0 4 0 15,7 0 0-15,-5 1 0 0,2 3 0 16,3 0 12-16,1 3-12 0,5-2 76 16,-1 1-64-16,7 0 20 0,-4 1 24 15,1-1-48-15,1 0 24 16,-4-2 44-16,5 2-72 0,-5-3 32 15,0-1 40-15,-1 1-76 0,-1-1 24 16,1 0-4-16,1-1 0 0,-1-2-20 16,-1 2 0-16,6 0 0 0,-5-3 0 15,-1 3 0-15,1-3 16 0,1 2-16 16,-5-2 84-16,3 2-20 16,-3-2 0-16,-3 2 8 0,-5-2-48 15,-6-1-24-15,-6 3 8 0,-7-1-4 16,-5 2-4-16,-15 0 0 0,-13-1 16 15,-16 0-32-15,-19-3-184 0,-18-1-420 16,-35 0-249-16,-17-9-2380 0</inkml:trace>
  <inkml:trace contextRef="#ctx0" brushRef="#br0" timeOffset="4616.57">20473 6979 3989 0,'0'0'2189'0,"0"0"-1428"0,0 0-257 16,0 0-224-16,0 0 92 0,-9 53-275 15,5-18-97-15,-2 6 0 0,0 7 0 16,2 3 0-16,10 7 0 0,2 9 0 15,-2 10 0-15,5 9 0 0,-3 5 0 16,0 6 0-16,3 6 0 0,-3 7 0 16,0 5 0-16,1 7 0 0,-3 2 0 15,-2 5 0-15,2 1 0 16,-2 3 0-16,2-2 0 0,1 1 0 16,-3-3 0-16,2-3 0 0,-2 0 0 15,0-10 0-15,-4-7 0 0,0-8 0 16,-2-10 0-16,0-8 0 15,-2-12 0-15,2-10 0 0,2-13 0 16,-2-13 0-16,2-15 0 0,0-12-1361 16,4-11-668-16</inkml:trace>
  <inkml:trace contextRef="#ctx0" brushRef="#br0" timeOffset="5300.85">20702 6914 5222 0,'0'0'312'0,"0"0"56"15,0 0-52-15,0 0-272 0,33 2 144 16,17 0 281-16,24 1-253 0,15-3-88 15,19 0-20-15,-1-1-100 16,15-2 36-16,8 2 60 0,17 0-100 16,10-1 32-16,11-1 32 0,9 2-44 15,9-4 76-15,13 4 120 16,8 0-128-16,1 1-8 0,7 1-47 16,5 2-37-16,1 2 0 0,4 0 0 15,4 1 0-15,3-3 0 0,0 0 0 16,-1-2 0-16,3 1 0 0,-5 0 0 15,3-2 0-15,-3 0 0 0,-10 0 0 16,-4 0 0-16,-8 1 0 0,-15 0 0 16,-8-1 0-16,-12 0 0 0,-17 0 0 15,-13 0 0-15,-18-1 0 0,-22-5 0 16,-18 0-453-16,-18 0-327 16,-14-1-1173-16,-21 1 68 0,-4 3-436 0</inkml:trace>
  <inkml:trace contextRef="#ctx0" brushRef="#br0" timeOffset="5613.03">27420 6960 4089 0,'0'0'345'0,"35"30"255"0,-12-5 248 16,-4 9-384-16,-5 6-71 0,3 10 211 15,-3 6-188-15,1 10-120 0,-3 10-159 16,-1 11-137-16,-5 6 0 0,-2 8 0 16,-4 6 0-16,-2 3 0 0,-2 6 0 15,-5 5 0-15,1 6 0 16,-2 0 0-16,2 0 0 0,-1-1 0 16,3 1 0-16,2-5 0 0,2-3 0 15,2-8 0-15,4-4 0 16,2-8 0-16,2-8 0 0,3-10 0 15,-3-7 0-15,2-16 0 0,-3-7 0 16,-1-10 0-16,-2-15-705 0,-2-9-792 16,-2-9-564-16</inkml:trace>
  <inkml:trace contextRef="#ctx0" brushRef="#br0" timeOffset="6187.54">20386 10194 5586 0,'62'3'492'0,"17"0"109"0,26-3 291 0,4 0-496 0,13 0-196 15,13-2-175-15,5-1-25 0,11-3 0 16,21 0 0-16,12-2 0 0,16 0 0 16,22 2 0-16,9 0 0 0,21 1 0 15,15-1 0-15,12 2 0 16,6 0 0-16,11 0 0 0,1-2 0 15,1 4 0-15,-2-3 0 0,-1 2 0 16,-3 0 0-16,-7 1 0 0,0 1 0 16,-8 1 0-16,-14 0 0 15,-9 2 0-15,-18 5 0 0,-27-1 0 16,-21 0-9-16,-27-1-379 0,-29-2-524 16,-24 2 255-16,-28 0 77 0,-24-1-356 15,-25-1-205-15,-16-2-752 0</inkml:trace>
  <inkml:trace contextRef="#ctx0" brushRef="#br0" timeOffset="6981.21">24022 10563 5566 0,'0'0'1137'0,"0"-44"-349"0,-6 23-152 15,-7 9-571-15,1 3-65 0,-5 8 0 16,-5 4 0-16,-3 11 0 0,-6 11 0 16,-2 10 0-16,2 8 0 0,0 10 0 15,4 3 0-15,2 5 0 16,7 1 0-16,5 2 0 0,7-5 0 15,6-5 0-15,12-8 0 0,7-9 0 16,8-11 0-16,8-12 0 16,4-11 0-16,7-6 0 0,-1-17 0 15,-3-7 0-15,-3-10 0 0,-8-6 0 16,-8 0 0-16,-11-2 0 0,-10-2 0 16,-2-4 0-16,-10 0 0 0,-7 1 0 15,1 5 0-15,1 10 0 0,5 12 0 16,6 10 0-16,4 7 0 0,0 6 0 15,4 5 0-15,6 9-801 0,-2-1-1356 16,3 6-420-16</inkml:trace>
  <inkml:trace contextRef="#ctx0" brushRef="#br0" timeOffset="7136.44">24258 11108 5710 0,'0'0'832'0,"0"0"-315"0,0 0-5 16,0 0-492-16,0 0-20 0,0 0-180 15,0 0-725-15,0 0-975 0</inkml:trace>
  <inkml:trace contextRef="#ctx0" brushRef="#br0" timeOffset="7717.69">24435 10671 4702 0,'0'0'1408'16,"29"-59"-659"-16,-6 26-201 0,4 2 208 15,2 4-727-15,2 6-29 0,2 7 0 16,0 8 0-16,2 6 0 16,0 5 0-16,-2 10 0 0,1 6 0 15,-8 6 0-15,-1 5 0 0,-8 6 0 16,-9 5 0-16,-6 3 0 0,-6 2 0 16,-11 1 0-16,-3 0 0 15,-7-2 0-15,-6-3 0 0,0-2 0 16,-4-6 0-16,0-3 0 0,0-5 0 15,2-7 0-15,8-7 0 0,2-6 0 16,9-7 0-16,3-4 0 16,1-13 0-16,6-7 0 0,4-12 0 15,4-6 0-15,6 6 0 0,11 5 0 16,4 10 0-16,-1 8 0 0,5 10 0 16,-2 3 0-16,-6 12 0 0,-2 9 0 15,-5 4 0-15,-4 5 0 0,-1 1 0 16,-1-1 0-16,2-1 0 0,3-3 0 15,1-3 0-15,7-3 0 0,-1-5 0 16,-3-6-1581-16,-3-3-785 0</inkml:trace>
  <inkml:trace contextRef="#ctx0" brushRef="#br0" timeOffset="8168.61">25062 11018 7139 0,'0'0'1053'0,"0"0"-1053"15,0 0 0-15,0 0 0 0,-19 44 0 16,13-24 0-16,6-3 0 16,0-3 0-16,0 0 0 0,0-5 0 15,0-2 0-15,0-1 0 0,0-3 0 16,0 0 0-16,0-3 0 0,2-2 0 16,0-11 0-16,4-10 0 0,7-8 0 15,3-2 0-15,7 1 0 0,-2 5 0 16,-1 6 0-16,-3 8 0 0,-5 6 0 15,-6 4 0-15,-1 3 0 0,-3 4 0 16,0 6 0-16,-2 7 0 16,0 4 0-16,0 2 0 0,-2-1 0 15,0-2 0-15,2-2 0 0,0-6 0 16,0-2 0-16,2-6 0 0,2-1 0 16,2-3 0-16,2 0 0 15,5-10 0-15,7-7 0 0,1-6 0 16,0-1 0-16,-3 2 0 0,-3 4 0 15,-3 5 0-15,1 4 0 0,-3 6 0 16,2 6 0-16,-1 9 0 16,-1 8 0-16,-2 5 0 0,1 4 0 15,-3 3 0-15,0 0 0 0,2-3 0 16,0-4 0-16,3-2 0 0,3-5 0 16,5-2 0-16,4-4 0 0,3-9 0 15,-3-3-2046-15,4-3-3544 0</inkml:trace>
  <inkml:trace contextRef="#ctx0" brushRef="#br0" timeOffset="8771.29">29107 8204 4554 0,'0'0'480'0,"0"0"128"16,29-42 276-16,-29 34-375 0,-6-1 47 16,-9 1 45-16,-5 3-601 0,-7 2 0 15,-8 3 0-15,-5 10 0 0,-5 7 0 16,-7 14 0-16,-1 11 0 15,-3 10 0-15,6 10 0 0,9 6 0 16,12 4 0-16,12 4 0 16,11 0 0-16,14-4 0 0,15-6 0 0,10-10 0 15,15-13 0-15,12-14 0 16,10-15 0-16,4-14 0 0,3-11 0 16,-7-15 0-16,-10-7 0 0,-12-10 0 15,-17-2 0-15,-13-8 0 0,-12-4 0 16,-6-8 0-16,-10-6 0 0,-9-2 0 15,-3 1 0-15,-3 5 0 0,2 15 0 16,7 15 0-16,5 19 0 0,3 13 0 16,8 6 0-16,0 16 0 0,6 15 0 15,5 7-937-15,-1-4-308 16,0 0-2769-16</inkml:trace>
  <inkml:trace contextRef="#ctx0" brushRef="#br0" timeOffset="8924.79">29572 8872 8192 0,'0'0'0'15,"0"0"0"-15,0 0 0 16,-37 20 0-16,35-17 0 0,2-1 0 16,2-2 0-16,12-2 0 0,1-4-1866 15,10-11-3500-15</inkml:trace>
  <inkml:trace contextRef="#ctx0" brushRef="#br0" timeOffset="9277.76">29888 8246 6526 0,'0'0'1185'16,"0"0"-704"-16,0 0-481 0,0 0 0 15,0 0 0-15,32 41 0 0,-26 3 0 16,2 10 0-16,-2 4 0 0,2 7 0 16,1 3 0-16,1 7 0 15,-4-1 0-15,3-3 0 0,-1-7 0 16,0-8 0-16,7-9 0 0,7-11 0 16,-3-14-629-16,6-10-2156 0</inkml:trace>
  <inkml:trace contextRef="#ctx0" brushRef="#br0" timeOffset="9915.84">30709 8709 4998 0,'0'0'368'16,"0"0"776"-16,2 49-443 0,-10-25-153 15,-4 2-115-15,-1 3-433 16,3-1 0-16,-1-1 0 0,3-3 0 15,0-4 0-15,6-6 0 0,-2-3 0 16,4-5 0-16,0-4 0 0,2 0 0 16,6-4 0-16,7-9 0 0,7-7 0 15,3-7 0-15,2-4 0 16,-2 0 0-16,0 0 0 0,-5 4 0 16,-5 4 0-16,-5 9 0 0,-6 6 0 15,-2 6 0-15,-2 3 0 0,2 6 0 16,0 10 0-16,0 4 0 0,1 3 0 15,-1-1 0-15,2-2 0 0,0-1 0 16,0-3 0-16,0-3 0 16,-2-4 0-16,2-5 0 0,-4-4 0 15,2-2 0-15,0-1 0 0,5-1 0 16,3-9 0-16,9-11 0 0,5-7 0 16,5-4 0-16,2 2 0 0,-2 5 0 15,-4 7 0-15,-4 7 0 16,-7 7 0-16,-1 4 0 0,-1 1 0 15,0 6 0-15,1 4 0 0,1 3 0 16,5 5 0-16,0 6 0 0,3 3 0 16,1 4 0-16,-6 7 0 0,-3-1 0 15,-10 3 0-15,-4 0 0 16,-2-2 0-16,-8-3 0 0,-1-7 0 16,5-10 0-16,4-6-2438 0</inkml:trace>
  <inkml:trace contextRef="#ctx0" brushRef="#br0" timeOffset="15408.83">13509 5253 2529 0,'0'0'120'0,"0"0"1176"0,0 0-779 16,0 0-329-16,0 0 132 0,0 0 392 15,0 0-236-15,0 0-79 16,0 0 75-16,-13-13-312 0,15 8 20 15,2 1 176-15,7-1-188 0,-5 0-16 16,0 2-3-16,-2 1-149 0,3 2 0 16,1 0 0-16,2 0 0 15,3 0 0-15,3 2 0 0,9-1 0 16,-4-1 0-16,10-1 0 0,-5-3 0 16,12 0 0-16,-1 1 0 0,0-1 0 15,4 1 0-15,3-2 0 16,7 1 0-16,1-1 0 0,10-1 0 15,6 0 0-15,3-4 0 0,11 5 0 16,-1 0 0-16,2 1 0 0,1 2 0 16,1 0 0-16,2 2 0 0,-6 3 0 15,-7 2 0-15,2 2 0 0,-5 0 0 16,1 0 0-16,0-1 0 0,3-3 0 16,-5 1 0-16,7-4 0 0,-9 0 0 15,-4-5 0-15,-6 1 0 16,-7 0 0-16,-9 3 0 0,-9 0 0 15,-6 1 0-15,-7 0 0 0,-3 2 0 16,-7 0 0-16,-1 2 0 0,-7-3 0 16,2 3 0-16,-4-1 0 15,0 1 0-15,0 0 0 0,-4 1-501 16,-3-2-523-16,-3-3-2750 0</inkml:trace>
  <inkml:trace contextRef="#ctx0" brushRef="#br0" timeOffset="16950.15">23048 5282 2561 0,'0'0'804'0,"0"0"765"15,0 0-1069-15,0 0 72 0,0 0 261 16,0 0-513-16,0 0-12 0,0 0 56 16,0 0-260-16,7-7-24 0,1 10 97 15,8 2-177-15,11-2 0 16,10 1 0-16,11-3 0 0,10-1 0 15,10-2 0-15,25-3 0 0,17-2 0 16,20 0 0-16,17 0 0 0,14 3 0 16,10 4 0-16,5 0 0 15,2 0 0-15,-4 6 0 0,-1 2 0 16,1 4 0-16,-9 5 0 0,-8 2 0 16,-12 2 0-16,-19 2 0 0,-16-3 0 15,-19-1 0-15,-25-2 0 16,-12 0 0-16,-17-3 0 0,-14-2-869 15,-7-6 32-15,-8-2-871 0</inkml:trace>
  <inkml:trace contextRef="#ctx0" brushRef="#br1" timeOffset="35760.83">20543 7170 2557 0,'0'0'32'0,"0"0"32"0,0 0 532 15,0 0-272-15,0 0-192 0,0 0 152 16,0 0-72-16,0 0-60 0,-31 1 101 15,31-1-65-15,0-4-8 0,0 1 80 16,6-2-92-16,3 3 4 0,1-2-24 16,2 2-144-16,7 0-4 0,4-1 0 15,6 2-28-15,-1-2-40 16,10 0-84-16,-1 0 40 0,2 0 28 16,3 2-156-16,1-2 84 0,0 2 84 15,-1 0 28-15,3 1 20 0,-6-1 24 16,1 1 8-16,-7 0 0 0,0 1-8 15,-2 4 40-15,-2-1-36 16,-2 0 12-16,0 2 24 0,-1 1-36 16,-1-1-4-16,2 0 8 0,0 1 0 15,0-2-8-15,4 0 0 16,0-2-4-16,2 0 4 0,4-1 0 16,-2-1-12-16,2 0 12 0,1-1 0 15,-1 0 8-15,0 0-8 0,0 0 4 16,-2 1 4-16,-1 2-8 0,1-2 44 15,-4 3-32-15,2-1 20 0,-2 0 32 16,8 0-4-16,-2 2 8 0,3 2-20 16,-3-2-36-16,0 0-12 0,-2 0 4 15,0 0 4-15,0 0-8 16,0 1 24-16,1-3-16 0,1 2-4 16,0 0-4-16,2-3-8 0,-4 2-28 15,3-3-148-15,3 0 88 0,-4 0 64 16,2 1 24-16,1-2 4 15,5 0 4-15,-1 0 40 0,3-2 8 16,-1 1 20-16,1 0-16 0,1 0-52 16,-3-3 8-16,1 2 24 0,-5-3-32 15,0 3 8-15,-1 1 4 0,-3-1-4 16,-2 1-8-16,0 0 64 16,-2 1-24-16,-2 0 8 0,0 0-4 15,2 1-40-15,-2 2 0 0,4-1 0 16,1-1 4-16,-1-1-8 0,8 0 0 15,-1 0-64-15,-1-1-16 0,-2-1-28 16,0-1 4-16,-1 1 64 0,1-2 28 16,0 2 12-16,0-3 0 0,1 2 32 15,1-1 12-15,0-2 12 16,3 1-4-16,3-1-48 0,3-1 0 16,-2 0 4-16,1-1-4 0,-3 1-4 15,3 0 0-15,1-3 0 0,-3 2 0 16,-1 0 0-16,-3-1 0 15,-1 1 0-15,-3 1 0 0,0 0 4 16,-4 2-4-16,-2 3 8 0,-2 2 4 16,-4 2-4-16,0 6 28 0,0 2-28 15,0-2-8-15,2 3 4 0,4-4 4 16,4 2-8-16,2-3 0 16,7 0-24-16,-1-2-64 0,1-3-72 15,1-1 104-15,1 0 56 0,-3-2 0 16,-1-1 12-16,-1 0-4 0,-1-2 112 15,-1 2-44-15,-2 2 12 0,0 1 48 16,3 2-92-16,-1 2 0 0,-4 3-8 16,3 0-36-16,-3 3 0 0,-2-2 0 15,0 3-8-15,-2-1-24 16,0-1-28-16,-2 0 8 0,2-1 52 16,-2 0-16-16,2-3 20 0,3-2-4 15,1 1 12-15,2-2-4 0,2 3 20 16,1-2 76-16,-3 3-56 15,-4 1 32-15,0 2 64 0,-4 0-96 16,0 2-4-16,0-1-24 0,2 0-8 16,5 1-12-16,3-1 4 0,2 0-4 15,3-3 0-15,3-2-44 0,3-3 0 16,0-2 44-16,1 0-4 16,-1-2 12-16,-2-3-8 0,-1-1 72 15,1 0 52-15,-2 0 48 0,-1-1 60 16,-1 4-188-16,-5-1-12 0,-2 4-32 15,0 0 4-15,1 0-4 0,-1 4 0 16,2 0-16-16,3 6-28 0,3-2-72 16,-5 4-64-16,-5-3-52 0,-14-1-684 15,-15-7-977-15</inkml:trace>
  <inkml:trace contextRef="#ctx0" brushRef="#br1" timeOffset="36564.79">20679 7063 3469 0,'0'0'256'15,"0"0"-168"-15,0 0 72 0,0 0-92 16,0 0 4-16,52-20 249 16,-15 8-45-16,9-3-32 0,8 1 4 15,-1 1-164-15,5 1-20 0,-2 2-64 16,0 2-100-16,-4 1-196 0,3-2-108 15,-3 2 312-15,-2 4 92 0,-9-2-8 16,-8 5 4-16,-8 1 4 0,-9 5 0 16,-5 2-16-16,-5 4 0 0,-6 4-4 15,-6 3 20-15,-5 0 32 0,1 2 72 16,-4 0-80-16,-5 3-12 16,2-2-12-16,5-1-72 0,4-7-12 15,16-4-69-15,15-5-263 0,-1-3-232 16,14-2-913-16</inkml:trace>
  <inkml:trace contextRef="#ctx0" brushRef="#br1" timeOffset="36738.29">21984 7029 2705 0,'0'0'328'0,"0"0"-132"16,41 34-80-16,-41-9 204 16,-2 1-120-16,-6 4 0 0,-9-3 109 15,3-2-169-15,-3-1-8 0,7-5 0 16,8-5-124-16,12-4-8 0,21-5-52 15,9-4-112-15,15-3-20 0,9-9-593 16,-14 3-139-16,4-4-573 0</inkml:trace>
  <inkml:trace contextRef="#ctx0" brushRef="#br1" timeOffset="37513.75">22556 7146 2881 0,'52'-21'1012'0,"0"5"-207"16,-3 6-73-16,-13 6-476 0,-10 4-76 16,-5 0 208-16,-11 4-140 0,1-3-79 15,-5 1-9-15,-4 2-156 0,0-1 4 16,-2 2-8-16,0 1-4 0,-2 1-16 15,-2-2-120-15,0 0-21 16,4-3-23-16,6-2-228 0,8 0 180 16,13-10-28-16,8-1-300 0,9-4 76 15,3 0 43-15,3 2 125 0,2-1 308 16,3 1 8-16,5 1 224 16,0 3 52-16,-2 2 5 0,-6 4 223 15,-9 1-120-15,-10 2-28 0,-4 0-36 16,-6 2-200-16,-8 0-20 0,-7 1-24 15,-4-1-72-15,-4 2-4 0,0 0 0 16,-4 3 20-16,-9 3-16 0,-1-1 56 16,-1 0-48-16,3-3-12 0,6-3 8 15,6-1-8-15,6 1-8 0,23-3 0 16,12-5 12-16,13-4-4 16,12-2 0-16,7-2-68 0,3-1-4 15,5-1-116-15,3 1-68 0,-1-1 32 16,-4-2-52-16,-5 2 220 0,-8-3 56 15,-8 3 128-15,-8 4 112 16,-5 5 12-16,-12 5 120 0,-10 2-248 16,-11 7-40-16,-7 5 4 0,-5 4-88 15,-13 3 8-15,-10 4 24 16,-3-2-28-16,-8 2-8 0,6-2-48 0,5-3-20 16,6-3 44-16,15-3-84 15,13-3-188-15,11-6 4 0,20-4-44 16,9-1 172-16,7-10 80 0,17-2 20 15,1-1 12-15,7-1 52 0,4 0-8 16,-1 1 24-16,5 0 20 0,-2 3 272 16,-4 4-124-16,-6 5-48 0,-9 3-64 15,-8 5-64-15,-13 6-4 0,-7 2 0 16,-11 1-52-16,-6 2-28 16,-9 2-4-16,-3-4-4 0,-7 2 36 15,-2-3-56-15,0-2 40 0,2 0 68 16,9-3 16-16,5-2-12 15,9-3 8-15,11-4 20 0,9 0-32 16,9-1 8-16,4-6-8 0,8 0-8 16,3 2-12-16,-1-1 16 0,5 2-8 15,-3 1 12-15,2 2 0 0,3-2-4 16,-3 1 4-16,3-3 0 16,-7 2 8-16,-1-5-8 0,-7 0 156 15,-8-1 84-15,-9 0 52 0,-3 3 304 16,-9 1-319-16,2 1-13 0,-4 3-12 15,2 1-224-15,4 2-16 0,1 7-12 16,3 0-12-16,0 5-76 0,-5 4-424 16,-9 1-165-16,-13 5-167 0,-10-7-709 15,-8 1-32-15</inkml:trace>
  <inkml:trace contextRef="#ctx0" brushRef="#br1" timeOffset="38847.08">20731 9793 3061 0,'0'0'612'0,"0"0"-464"0,0 0 260 15,0 0-139-15,0 0-61 16,0 0 0-16,0 0-152 0,0 0 20 0,0 0 48 16,23-35-76-16,-17 32 8 15,2 2-20-15,3-1-32 0,1 2-4 16,9 0 0-16,4 1-40 0,1 2-52 16,12 1-164-16,3 0 32 0,4-1-4 15,5-2-85-15,4 2 121 0,6-2 60 16,0 1 72-16,8-1 56 15,4 1 4-15,3 0 52 0,5-2-4 16,1 0 36-16,0 0 64 0,1 0-68 16,-1 0 12-16,-5-2 69 0,-5 0-81 15,1 1-8-15,-2 1 0 16,1-2-68-16,-1 1 12 0,2-2-8 16,1 3 0-16,-1 0-8 0,0 1 0 15,-4 2-36-15,-1 3-52 0,-3 1-68 16,-4 2 75-16,0 1 73 0,0-2 0 15,-5 2 8-15,3-1 0 16,0-3 40-16,2 1-23 0,2-3 39 16,6-2 84-16,0-2-60 0,7 0-12 15,3-3 8-15,1 0-76 0,2-2 8 16,-1-1-8-16,-1 2 4 0,-5-1-4 16,1-1 0-16,-5 3 4 0,-2 0-4 15,-2 0 0-15,-2 0 4 0,2 3-4 16,-1-2 20-16,3 2-20 15,-4 0 20-15,4 0 4 0,0 0-20 16,7 0 8-16,-3 0-12 0,0 0 4 16,3 0-4-16,-3 0 0 0,3-1-4 15,-3-2 0-15,-2 2-8 16,-2-2-24-16,-6 0 36 0,0 2 12 16,-2-1-4-16,-2-1 28 0,0 3 164 15,0 0-72-15,2 0-36 0,0 0 8 16,4 0-96-16,0 0 0 0,2 3-4 15,2-1-8-15,1-1-20 16,1 0-36-16,2 4 4 0,-1-1 48 16,-1-1 4-16,0 3 8 0,-2 0 0 15,3 0 20-15,-3 0-20 0,4-1 20 16,-2-3-4-16,1 2-16 0,1-3 0 16,0 0 0-16,1-1-12 0,-3 0-40 15,-4-4-368-15,-4 0-16 0,-4 0-21 16,-4-3-503-16,-7 1 292 15,-11 0-85-15,-10 1-795 0</inkml:trace>
  <inkml:trace contextRef="#ctx0" brushRef="#br1" timeOffset="40133.47">21093 9791 5138 0,'0'0'172'0,"-46"10"-12"0,24 1-28 0,-3 3-40 0,0 2-92 0,2-2 8 16,9-3 8-16,6-3-16 15,6-2-4-15,4 0-64 0,14 1-268 16,17-1 72-16,13-5 12 0,14-2 0 16,8-9 43-16,8-1-87 0,5-3 136 15,8 0-8-15,0-1 84 16,-2 1 84-16,-5 2 12 0,-5 2 212 16,-11 4 84-16,-10 5-11 0,-9 1 67 15,-10 0-184-15,-10 1-24 0,-6 5 24 16,-2 1-144-16,-13 4-16 0,-6 2-20 15,-2 4 4-15,-11-1-4 0,-1 1 72 16,1-4-68-16,5-5 28 16,8 0 8-16,19-2-40 0,16-2 0 15,19-4-20-15,14-5-52 0,8-7-92 16,7-2-328-16,4-4-85 0,-2 3 17 16,-5 1-40-16,-1-2 376 0,-9 7 224 15,-8 2 96-15,-12 4 164 0,-13 3-16 16,-10 8 56-16,-7 1-216 15,-7 2-4-15,-7-2 208 0,-4 3-115 16,0 0-21-16,-2-2 140 0,0 0-100 16,4-4-36-16,3 0 8 0,7-5-112 15,9-1 28-15,8 0 76 16,8-6-100-16,2-1-28 0,3-4-20 16,-1 3-8-16,3 2 0 0,-3 0 0 15,0 0-48-15,-1 4-4 0,-1-3 24 16,0 4 12-16,1 0 16 0,7 1 24 15,-1-1-24-15,10-1 24 16,-2 2 44-16,-3 0-68 0,-1 0 16 0,-2 0 0 16,-3 0-8-16,-3 0-8 15,-1 0 4-15,0 0 0 0,3 0-4 16,-3 5 0-16,-1 1-4 0,-3 1 4 16,-4 5 0-16,-2 1-16 0,-2 1 16 15,0 0 0-15,0-2 4 0,0 1-4 16,0-2 0-16,4-1 8 15,3-2-8-15,5-5 8 0,7-1 0 16,5-2-8-16,7-4 0 0,7-3 0 16,3-1-16-16,4-3-56 0,7-3-48 15,2-3 20-15,0-2-8 16,4-2 80-16,-5 0 28 0,-1 3-4 16,0 1-32-16,-5 5-48 0,-1 5-60 15,-3 4 104-15,-6 3 40 0,-6 4-4 16,-8 7-4-16,-6 1 4 0,-7 2 0 15,-4-1-116-15,-4 1 44 16,-4 1 76-16,-2 0-4 0,-4-2 4 0,-5 0 68 16,1-1-16-16,2-4 8 15,8-2 88-15,4-3-72 0,8-2-16 16,2-1-24-16,5-3-36 0,0 0 0 16,1-4 0-16,-1-2-8 0,3 1 8 15,-3-1-4-15,-1-2-4 16,-3 0 8-16,-5 3 8 0,0 1 4 15,-1 1-12-15,1 4 72 0,2 2-28 16,-1 5-20-16,-1 6-24 0,-6 6-20 16,-8-3-108-16,-13-3-1205 0,-12-9-2444 15</inkml:trace>
  <inkml:trace contextRef="#ctx0" brushRef="#br1" timeOffset="43397.22">14333 1174 2593 0,'0'0'152'16,"0"0"632"-16,0 0-356 0,-33 33-136 15,33-23 49-15,0 2-277 0,7-2-32 16,3 0 20-16,2 0-48 0,3-1 0 16,-1-1 4-16,-1-2-8 0,-5-3-80 15,-2 0-889-15,-4-2-295 0,-2-1-1177 16</inkml:trace>
  <inkml:trace contextRef="#ctx0" brushRef="#br1" timeOffset="44093.02">14422 1135 4277 0,'0'0'453'16,"0"0"-409"-16,-25 38 40 0,19-13 212 16,0 0-48-16,6 0-104 0,0 0-60 15,0-2-80-15,0-1-8 0,2-5-4 16,2 0-360-16,2-4-152 15,-1-6-897-15,1-1-28 0</inkml:trace>
  <inkml:trace contextRef="#ctx0" brushRef="#br1" timeOffset="45817.58">14439 1350 3065 0,'0'0'452'0,"0"0"-212"0,0 0 393 0,0 0-293 15,0 0-104-15,0 0 104 16,0 0-212-16,0 0-32 0,0 0 8 16,-21 0-100-16,21 0 16 0,4-1 44 15,11-1-20-15,3 1 8 0,3-2-24 16,8 1-24-16,0 0-4 0,0 1 0 16,4 0-12-16,4-2 12 0,9 0 0 15,1-1 0-15,3 0 0 16,8 0 0-16,4-1-4 0,-4 1 4 15,-1 0 0-15,1 3 0 0,0-2 0 16,4 2 0-16,-4 0-12 0,4-1-4 16,-2 0 8-16,2 2-20 0,2-1 16 15,-2 0-36-15,0 0-52 16,-2 0 40-16,2 1-4 0,2 0-16 16,-2 0 16-16,0 0-36 0,-2 0 36 15,2 3 64-15,-4-1-12 0,0 1 12 16,4-1 0-16,-2-1 4 0,2 1-4 15,4-1 0-15,-2 1 0 16,0-2 4-16,4 0-4 0,-1 0 4 16,-3 0 8-16,-2 1-12 0,-2-1 44 15,4 1-44-15,-4 0 36 0,-2 0 64 16,1-1-44-16,-1 2-4 0,0-2 12 16,4 0-60-16,-4 0 12 0,6 0-12 15,2-1 4-15,3-2-8 16,1-1 0-16,4-1-8 0,-1 0 8 15,1-1 0-15,-2 2-20 0,9 0 20 16,-2-2-4-16,3 3 0 0,1-3 4 16,2 1 0-16,-5 1 4 0,-1 0-4 15,-1 1 0-15,-3 1 4 0,-3 1-4 16,1 1 12-16,-1 0-12 16,-2 0 44-16,0 0 100 0,3 0-112 15,3 0-8-15,3 0-12 0,1-3-12 16,3 0 0-16,-2-1-68 0,3-1-100 15,-1 0 24-15,-2-1-88 16,-3 0 100-16,1 0 36 0,-1 0 8 16,-3 1 56-16,-3 2 32 0,-4 1 24 15,1 2 48-15,-7 0 112 0,-2 2 208 16,-3 1-216-16,3 2-64 0,-2 0 8 16,2-1-104-16,2 0 0 0,2-2-8 15,0-1-8-15,3 1-24 16,-3-2-288-16,4 1-112 0,-6 0 128 15,-2 0-36-15,-2 2 236 0,-2-1 96 16,-1 2 16-16,-1-1-8 0,-2-1 80 16,-3 1 180-16,7 0-140 0,-6 1 12 15,4 1 92-15,-5-1-160 16,1 0-12-16,-1 1 16 0,1-1-52 16,2 1 16-16,-1-2 16 0,-1 0-52 15,2 0-4-15,1-1 4 0,1-1-4 16,0-1 0-16,0 1 4 0,-7-1 4 15,7 0-8-15,-2 0 0 0,-3 0 4 16,1 0-4-16,-3 0 12 16,5 0 0-16,0 0-8 0,-1 0 36 15,5 0-32-15,0 0-4 0,2 0 36 16,4 0-36-16,-2 0 36 0,-2-1 56 16,4 1-56-16,-2 0 8 0,2 0 60 15,-4 1-44-15,6 1 16 0,-2 0 20 16,0 0-80-16,2 1 0 15,0-2-4-15,2 2-8 0,-2-2-8 16,4 1 0-16,0-1 0 0,5 2 0 16,-3 0 0-16,0-1-36 0,-1-1 16 15,-3 1 8-15,2 1-12 0,-2 0 24 16,2 0 0-16,3-1 4 16,-3 1-4-16,0-1 0 0,4 0 4 15,-3 1-4-15,-1 0 4 0,2 1 0 16,0-1-4-16,3 1 16 0,1 0-16 15,3 2 0-15,1-2 4 16,3 0-4-16,-1 0 0 0,5-1 0 16,2-2-4-16,2-1 4 0,2 0 0 15,0 0-12-15,0-2 8 0,2-1 4 16,-2 3-20-16,2 0 20 0,0 0-4 16,0 5 4-16,-4-1 0 0,2 2 0 15,0 0 16-15,0-1-16 16,2 3 20-16,0-3-16 0,0-1-4 15,0 1 0-15,2 0-8 0,0 0 8 16,0 1 0-16,0-1 0 0,-2 0-4 16,2-1-12-16,-2 0-20 0,0 0 36 15,0-3 0-15,-2 1 4 16,-2-1-4-16,-2 1 4 0,0 0 0 16,-3-1-4-16,-1 1 16 0,2 0-12 15,-3 1-4-15,-3 0 0 0,2 2 8 16,-5-1-8-16,1 2 0 0,-1-3 0 15,-1 0-4-15,-3 0 0 16,-2-2-68-16,-4 1-44 0,0-2-36 16,-6 0 84-16,-2 0 56 0,-6-2-8 15,-4 1-44-15,-9-2 28 0,-6 0 24 16,-4 0-4-16,-4 0 4 0,-3 0-172 16,-1 0-112-16,-4 0-104 0,-3 0-857 15,-8 2 21-15</inkml:trace>
  <inkml:trace contextRef="#ctx0" brushRef="#br1" timeOffset="46051.19">29847 1404 2945 0,'0'0'116'0,"0"0"-52"0,23-35-32 15,-11 24-4-15,-1-1-4 0,-1 3-24 16,-2 3 20-16,-2 2 184 0,-1-2 56 15,1 2 108-15,-2 0 237 16,0-1-201-16,-2 3-52 0,0 2 44 16,-2 0-316-16,0 9-64 0,0 9 48 15,0 7 28-15,2 1 4 0,4 2-36 16,3-5-44-16,1-2-16 0,-2-2 0 16,3-5-352-16,-7-4-564 0</inkml:trace>
  <inkml:trace contextRef="#ctx0" brushRef="#br1" timeOffset="46812.05">14749 1184 4602 0,'0'0'320'0,"0"0"-292"0,0 0-28 15,0 0-60-15,0 0-144 0,0 0 92 16,0 0 112-16,45 8 4 0,9-21 20 16,21-5-24-16,7 0-36 15,3 2 36-15,-6 1 0 0,-1 3 0 16,-4 2-8-16,-1 0-12 0,-9 3 0 15,0 2 20-15,-8 2 8 16,-5 3-4-16,-7 0 24 0,-1 5 60 16,-12 5-28-16,-4 2-4 0,-12 4 24 15,-5 4-80-15,-10 1 0 0,0 1 56 16,-6 1-52-16,0-4 12 0,6-2 16 16,6-5-32-16,17-3-12 0,14-8-28 15,21-2 16-15,14-9-52 0,7-5-565 16,-17 4-327-16,-3-3-313 0</inkml:trace>
  <inkml:trace contextRef="#ctx0" brushRef="#br1" timeOffset="47269.48">16572 1118 2789 0,'79'-16'892'0,"-3"4"-272"16,5 0-15-16,-17 4-293 0,4 0-80 15,-6 4 44-15,0 2-184 0,-8 2-20 16,0 2-32-16,-9 3-40 16,-8 1 0-16,-2 0 0 0,-6 0-4 15,-4-1 0-15,2 0-12 0,0-2-20 16,4-1 24-16,10-2-12 0,7-1-12 15,10-6 20-15,14-3-28 16,9-4-48-16,8-1 0 0,10-2-88 16,2 0-44-16,-2 0 72 0,7 3 96 15,-3 3 36-15,-6 4 20 0,-4 5 16 16,-8 2 8-16,2 6 44 0,-7 4 120 16,-1-1-52-16,-5 2 44 0,-5 1 40 15,3 1-200-15,-4-1-4 0,4-3-8 16,9-1 4-16,12-3-8 15,6-5 12-15,5 0-16 0,3 0 0 16,1-3-64-16,-1 0-108 0,1 1 36 16,-5 0-84-16,-2-1 136 0,5 1 80 15,-7-1-4-15,13 0 16 16,-3-1-8-16,3-2 0 0,-1 0-4 16,-3-1 4-16,1 1 0 0,-3 2 0 15,-5 0 0-15,-8 3 16 0,-4 1 32 16,-6 6 56-16,-7 3 256 0,-10 4-172 15,-8 4-28-15,-10 3 8 0,-11 3-144 16,-4 1 4-16,-2 1-16 16,4-1-8-16,13-2-4 0,16-6 48 15,25-5-28-15,16-9-20 0,11-4-268 16,8-10-496-16,-31 1-389 0,0-4-2748 0</inkml:trace>
  <inkml:trace contextRef="#ctx0" brushRef="#br1" timeOffset="47662.53">23365 1042 3345 0,'91'-14'580'0,"-2"5"5"15,4 6-49-15,-15 4-156 0,-1 8-144 16,-3 2-32-16,-4 0-140 0,5 3 36 16,-9 0 100-16,-2 0-84 0,4 1-28 15,-4 0 0-15,0-1-84 16,9-1 4-16,7 0-8 0,7-2 0 0,10-2-8 16,7-1-20-16,3 0-12 15,7-3 40-15,6-1 0 0,4 0 4 16,2-3-4-16,4 2 0 0,2 1 4 15,-1 0-4-15,-5 5 8 16,-6 2-4-16,-9 2 8 0,-1 0 12 16,-1 0-20-16,-5-1 20 0,5-2 49 15,5 2-17-15,8-4 24 0,14 1 24 16,5-2-96-16,4-2 4 0,7-2-12 16,-1 0 4-16,4-1-8 0,-4-2 4 15,-2-3-64-15,-8 1 48 0,-5 0 8 16,-8 1 8-16,-6 1 0 15,-2 3 0-15,-4 1 8 0,2 2-8 16,-5 2 28-16,-1 1-20 0,-4 2-8 16,-13 1 0-16,-11 0-4 0,-9 0-52 15,-21-1-609-15,-13 0-163 0,-18-5-173 16,-13-1-2920-16</inkml:trace>
  <inkml:trace contextRef="#ctx0" brushRef="#br1" timeOffset="48296.82">14218 2555 5218 0,'0'0'360'0,"0"0"-204"16,0 0-4-16,0 0 60 0,6 48-92 16,-8-31-116-16,-6 1-8 0,1 0-620 15,3-7-440-15,-2-3-281 0</inkml:trace>
  <inkml:trace contextRef="#ctx0" brushRef="#br1" timeOffset="49392.35">14245 2509 2749 0,'0'0'1056'16,"0"0"-1048"-16,0 0 60 0,0 0 392 16,0 0-239-16,0 0-65 0,0 0 28 15,37 30-184-15,-27-23 0 0,5 1-40 16,1-3-180-16,5-3 72 0,6-2 80 16,-1 0 52-16,10-2 0 0,1-5-141 15,4-2 141-15,7 1 16 16,-5 1 84-16,5 0 45 0,3 0 47 15,-3 0 132-15,-1 2-128 0,5-1 44 16,6 5 44-16,0-2-172 0,4 2-28 16,6 1 8-16,2 0-76 0,7 0 8 15,3 1 0-15,5 2-8 0,-2-2 0 16,2 2 8-16,8 0 0 16,-2-2-8-16,8-1 68 0,6 0-32 15,-1 0 4-15,3 0-12 0,1 0-24 16,-1 0-4-16,3 0 4 0,3-1 0 15,-1 1-4-15,0 0 0 16,1 0 8-16,3 2 0 0,4 2 120 16,2-2-72-16,0 1 0 0,4-2-20 15,0-1-32-15,4 0-4 0,3-2 4 16,1-1 0-16,4-3-4 0,-1 1 0 16,1-1-20-16,1 3-4 0,-1-2 16 15,3 0-12-15,2 3 20 16,-3 1 4-16,3 1-4 0,-3 0 0 15,3 0 0-15,0 1 4 0,3-1-4 16,1 1 0-16,2 1 0 0,-2 0 0 16,10 0 0-16,0-1 0 0,2 3 0 15,6-2 0-15,-1 1-32 16,5-1-28-16,-1 0 8 0,1 3 12 16,1-3 32-16,-1 2 8 0,3-3-28 15,-1 3 28-15,1-2 4 0,4 2 4 16,-3-1-8-16,5 2 64 0,2 1-28 15,-2 1 4-15,2 1 28 16,-3 1-52-16,5 0 28 0,-4-2 0 16,2 3-44-16,0-2 0 0,-7-1 0 15,1-1-4-15,-3-1-4 0,-5 1-16 16,3-3-28-16,-3 4 52 0,-3-1-8 16,0 0 8-16,-1 1 0 0,-3-1 4 15,0 0-4-15,0 1 0 0,-4 2 8 16,0-2-8-16,-2 0 0 15,-2-1-4-15,-6-2 0 0,-1 1-40 16,-5 0-108-16,-3-3 76 0,-1 2 48 16,-9-3 24-16,-4 1-8 0,-9 1 12 15,-3-1 52-15,-7 4 44 0,-1-1 64 16,-5 1 48-16,-6-2-151 16,-6 0-29-16,-11-3-24 0,-6 0-4 15,-8-1-24-15,-6-2-201 0,-2-2-63 16,-7-3 8-16,-6-1-120 0,-4 0 216 15,-6-4 128-15,-2 0 36 16,-6-3-4-16,0-1 24 0,-3 3 24 16,1 0-24-16,-1 6 152 0,3 1 292 15,2 5-312-15,-5 4-96 0,-1 6-36 16,-7 5 12-16,-1 5-12 0,-5 4 4 16,-4 5-4-16,-2 5 0 0,-7 3 92 15,-1 0-12-15,-2 4-4 16,1-3 116-16,3 0-64 0,4-1-96 15,4-4 53-15,2-2-81 0,6-7 12 16,5-2-16-16,3-6-8 0,1-6-85 16,1-5-411-16,1-4-200 0,-9-3-196 15,1-5-1594-15</inkml:trace>
  <inkml:trace contextRef="#ctx0" brushRef="#br1" timeOffset="49546.76">29382 2824 4730 0,'0'0'612'0,"-54"6"-260"0,11-1-132 0,-5-5-24 16,-5 0-188-16,-9 0-8 0,-11-2-244 15,15-2-704-15,-6-2-745 0</inkml:trace>
  <inkml:trace contextRef="#ctx0" brushRef="#br1" timeOffset="50871.22">14429 2597 7015 0,'0'0'12'0,"0"0"-24"0,0 0-308 0,0 0 139 0,0 0 181 16,0 0 16-16,-54 34 21 0,33-19-21 16,7-5-12-16,12-3-8 0,4-1-4 15,18-4-57-15,17-2-99 0,15-6 36 16,14-9-80-16,11-6 68 0,10-5 132 16,4 1 8-16,2 1 0 0,-9 4 16 15,-3 6-8-15,-13 4-4 16,-10 9 56-16,-6 1-52 0,-15 11 0 15,-10 4-8-15,-9 6-20 0,-11 3 16 16,-3 1-4-16,-4 1-4 0,0 0 12 16,0-1 4-16,10-5 0 15,11-3-4-15,16-9 0 0,13-6 4 16,18-4-16-16,14-9-24 0,12-5-108 16,13-3-16-16,19-4 88 0,8 0 64 15,11 0 8-15,6-2 4 0,6 2 4 16,-4 0-8-16,-2 3 24 0,-6 6-20 15,-9 3 84-15,-12 5 116 0,-6 5-104 16,-8 2 36-16,-17 7 52 16,-9 6-136-16,-11 4-8 0,-9 4-36 15,-10-1-8-15,-3-2-4 0,-3 1-28 16,-5-1-52-16,3-2 32 0,7-6 4 16,14-3 24-16,11-8 20 0,13-2 4 15,4-6-44-15,15-5 44 0,3-4-8 16,5-3-12-16,2-2 20 15,-2 1 0-15,-4-2 8 0,-9 5 4 16,-4 4 164-16,-8 7-96 0,-4 4-12 16,-14 6-48-16,-3 5-12 0,-8 5-8 15,0 5 4-15,-2 3 8 16,-4 2 4-16,0 2 4 0,0-3-4 16,0 2-16-16,6-5 8 0,-2 0-8 15,4-7 0-15,4-5 8 0,9-6 4 16,5-1-8-16,5-8 16 0,9-3-12 15,-3-1 0-15,2 0 37 16,-2 3-41-16,-4-1 12 0,0 3-12 16,-6 1 4-16,-7 5-16 0,1 1 8 15,-7 1-60-15,-4 5 39 0,-2 1-7 16,-4 2-12-16,2 1 28 0,-4 3-12 16,-4 3-4-16,-2 0 28 0,0 1-4 15,-1-2 16-15,5 0-12 16,6-5 28-16,5-1 0 0,5 0 44 15,5-3 41-15,3 0-81 0,-1 0 4 16,4-1-24-16,1 0-12 0,3-1 0 16,4 2-8-16,4-2-44 0,3-1 12 15,7 1-57-15,5-2 13 0,8-2 44 16,6 1-4-16,4-1 4 16,4 0 40-16,7 0-4 0,4-1 8 15,4 0-4-15,1-5 8 0,1-2 4 16,-4-3-12-16,-2-2 0 0,-3 1 4 15,-5-3-4-15,-3 3 4 0,-2 2 12 16,-1 6-16-16,-5 2 120 16,-6 2-19-16,-5 7 19 0,-9 3 24 15,-1 2-144-15,-3 2 12 0,-3 2-8 16,0 0 0-16,0 3-4 0,3-2 0 16,5-2-8-16,7-2-44 0,10-7-164 15,8-4-37-15,4-2 81 16,5-6-144-16,-2-3 12 0,-1-2 128 15,-2-3 64-15,-1 1 40 0,-7 1 72 16,-10 5-20-16,-13 3 8 0,-34 2-496 16,-16 2-3214-16</inkml:trace>
  <inkml:trace contextRef="#ctx0" brushRef="#br1" timeOffset="53028.88">22083 7271 4730 0,'0'0'1088'0,"0"0"-544"15,0 0-239-15,0 0 119 16,0 0-212-16,0 0-44 0,0 0 144 15,50 3-84-15,-21 18-47 0,4 6-181 16,-9 0 0-16,1 5 0 0,-4 5 0 16,-7 4 0-16,-5 7 0 0,1 1 0 15,-6 5 0-15,-4 3 0 16,0-2 0-16,-6 7 0 0,-4 2 0 16,-5 2 0-16,-6 8 0 0,1 2 0 15,-7 3 0-15,-4 3 0 16,4-7 0-16,-4-4 0 0,8-6 0 15,1-2 0-15,-1-3 0 0,2-4 0 16,5-2 0-16,3-5 0 0,5-5 0 16,8-4 0-16,6-5 0 0,11-6 0 15,12-3 0-15,8-8 0 16,10-4 0-16,1-4 0 0,4-2 0 16,-9 3 0-16,-8 4 0 0,-10 6 0 15,-13 4 0-15,-5 6 0 0,-12 7 0 16,-7 4 0-16,-2 6 0 0,-9 6 0 15,2 5 0-15,-4 6 0 0,-2-1 0 16,5-3 0-16,3-7 0 0,3-9 0 16,14-5 0-16,2-5 0 15,6-7 0-15,4-3 0 0,0-10 0 16,-1-4-2822-16</inkml:trace>
  <inkml:trace contextRef="#ctx0" brushRef="#br1" timeOffset="54041.37">25132 7318 1956 0,'0'0'2017'0,"0"0"-1564"0,0 0 263 0,0 0-152 16,0 0-96-16,0 0 293 0,0 0-361 15,19-39-16-15,16 28 48 16,6 1-391-16,7 1-41 0,3 7 0 15,-3 5 0-15,-3 12 0 0,-3 6 0 16,-7 7 0-16,-8 7 0 0,-11 5 0 16,-5 9 0-16,-11 4 0 0,-11 9 0 15,-7 3 0-15,-7 5 0 16,-2 2 0-16,-2 2 0 0,-4 2 0 16,4-1 0-16,0 2 0 0,2 0 0 15,2-3 0-15,5-4 0 0,1-2 0 16,3-4 0-16,3-3 0 15,3-3 0-15,0 0 0 0,-1-1 0 16,-1-2 0-16,1-1 0 0,1 1 0 16,4-4 0-16,2-2 0 0,4-2 0 15,4-4 0-15,6-2 0 16,3 1 0-16,-1-2 0 0,-2-1 0 16,-5-2 0-16,-1-3 0 0,-8-1 0 15,-3 1 0-15,-5 0 0 0,-3 0 0 16,3 4 0-16,-2 0 0 0,1 4 0 15,-1 4 0-15,3 1 0 16,7 0 0-16,4 2 0 0,13-4 0 0,7-1 0 16,9-6 0-16,4-5 0 0,0-7 0 15,-4-3 0-15,-6-9 0 16,-8-7-337-16,-9-2-883 0,-6-6-405 16</inkml:trace>
  <inkml:trace contextRef="#ctx0" brushRef="#br1" timeOffset="54799.98">21215 7074 6298 0,'64'-6'40'0,"-6"6"229"15,0 5-53-15,-17 6-164 0,-8 6 16 16,-12 7-12-16,-9 4-56 16,-12 8 0-16,-18 10 4 0,-15 9 8 15,-19 9-8-15,-16 10 52 16,-11 6-28-16,-4 0 172 0,-1 0 216 0,3-7-172 16,7-4-32-16,5-7-195 15,9-4-17-15,13-9 0 0,16-10 0 16,14-10 0-16,13-11 0 0,25-11 0 15,20-9 0-15,27-18 0 0,36-16 0 16,18-14 0-16,14-7-93 0,17-5-387 16,2-1 100-16,-4 6 212 0,-14 14 64 15,-22 15-76-15,-24 19 116 16,-31 16 44-16,-23 15 40 0,-26 10 4 16,-22 12 188-16,-18 11 68 0,-26 12 72 15,-16 11 116-15,-20 7-335 0,-12 10-133 16,-17 6 0-16,-10 0 0 0,-2 1 0 15,1-4 0-15,12-4 0 16,19-7 0-16,24-14 0 0,26-12 0 16,25-17 0-16,32-19 0 0,32-15-133 15,33-14-75-15,38-18 108 16,22-13 80-16,29-8 20 0,9 1 0 16,-1 8-688-16,-18 8-25 0,-16 16-343 15,-34 10 1004-15,-27 16 52 0,-32 16 432 16,-26 11 76-16,-22 13-7 0,-29 11 571 15,-21 10-615-15,-23 11-457 0,-14 6 0 16,-12 5 0-16,-5 2 0 0,5-6 0 16,6-11 0-16,24-10 0 0,13-14 0 15,25-10 0-15,14-12 0 16,21-10 0-16,17-11 0 0,30-14 0 16,30-17-1049-16,-7-5-180 0,21-19-724 15</inkml:trace>
  <inkml:trace contextRef="#ctx0" brushRef="#br1" timeOffset="55517.23">25442 7553 8192 0,'-54'44'0'0,"32"-5"0"0,18-1 0 0,26-12 0 0,18-10 0 15,17-8 0-15,20-10 0 0,16-10 0 16,23-10-293-16,22-8-223 16,19-3 200-16,17 0 124 0,8-1 160 15,-2 4 32-15,-11 6 0 0,-20 8 8 16,-25 11-8-16,-29 11 40 0,-27 15 72 16,-26 12 140-16,-32 14 360 15,-24 12-287-15,-38 7-325 0,-31 14 0 16,-28 4 0-16,-28 7 0 0,-20 7 0 15,-15 5 0-15,-6-3 0 0,1-2 0 16,9-4 0-16,17-6 0 0,25-8 0 16,18-5 0-16,34-16 0 0,35-13 0 15,30-13 0-15,36-14 0 0,41-15 0 16,33-8 0-16,36-16 0 16,26-11 0-16,23-5 0 0,8-2 0 15,0-1 0-15,-10 4 0 0,-18 7 0 16,-28 10 0-16,-28 13 0 15,-36 9 0-15,-41 15 0 0,-31 11 0 16,-37 10 0-16,-44 11 0 0,-31 9 0 16,-26 5 0-16,-15 4 0 0,-4-1 0 15,10-1 0-15,13-4 0 16,20-8 0-16,23-6 0 0,23-9 0 16,22-8 0-16,20-9 0 0,17-3 0 15,11-4 0-15,17 0 0 0,10-1 0 16,6 3 0-16,6-2 0 0,3 5 0 15,-3 1 0-15,0 3 0 0,1 1 0 16,1 0 0-16,1 1 0 0,1 2 0 16,-6-2 0-16,-6 3 0 0,-12-8-437 15,-17-4-2412-15</inkml:trace>
  <inkml:trace contextRef="#ctx0" brushRef="#br1" timeOffset="57364.66">20801 7234 8192 0,'0'0'0'15,"0"0"0"-15,0 0 0 0,0 0 0 16,0 0 0-16,0 0 0 0,0 0 0 15,0 0 0-15,0 0 0 0,36 33-593 16,7-26-896-16,-4-2 97 16,1 0-17-16</inkml:trace>
  <inkml:trace contextRef="#ctx0" brushRef="#br1" timeOffset="57723.86">20857 7893 7459 0,'0'0'124'0,"0"0"-248"0,44-14-140 16,-7-4-32-16,4-7 100 16,5-1-413-16,-1-6 141 0,-1-4 80 15,3-4 28-15,1-4 128 0,1-3-32 16,-1 2 107-16,-7 2 145 0,-2 8-4 15,-14 6-732-15,-10 5-84 0,-5 6 255 16,-10 1 577-16,0 2 333 0,-4 1-29 16,-2 3 28-16,6 0-220 15,0 3-52-15,8-2-60 0,2 2-132 16,5-1 132-16,-1-1 112 0,-3 3 480 16,-3 2 53-16,-6 0 307 0,-6 2-188 15,-13-2-203-15,-5-3-149 16,-9-2-272-16,-3 1-8 0,5-1-52 15,7-1-80-15,5 0-108 0,5-2-608 16,4-2-149-16,3 0 21 0,5 3-1277 16</inkml:trace>
  <inkml:trace contextRef="#ctx0" brushRef="#br1" timeOffset="58189.23">21424 7104 4662 0,'0'0'816'0,"0"0"-256"15,0 0-76-15,0 0-464 0,0 0-20 16,35 5-28-16,-33 6-120 0,-2 8 80 15,-10 6 28-15,-7 6-52 0,-6 2-160 16,-4 1-464-16,-2 7 308 16,0 3 112-16,1 6 139 0,-1 5 157 15,2 7 49-15,4 3 195 0,-6 6-132 16,0-1 60-16,-4-1 204 0,0-2 172 16,2-3 100-16,-2-1 461 15,2-2-609-15,0-6-403 0,4-4-97 16,-4-3 0-16,6-7 0 0,-2-2 0 15,5-3 0-15,-1-5 0 0,2-5 0 16,3-5 0-16,7-2 0 0,5-8 0 16,6-5 0-16,0-5 0 0,6-6 0 15,15-12 0-15,14-19 0 0,13-16 0 16,5-14 0-16,11-4 0 16,-2-2 0-16,7-4 0 0,-1-2 0 15,4-5-225-15,-2 5-39 0,-1 0 28 16,-3 10-32-16,-6 8 124 0,-6 12 84 15,-9 15 56-15,-12 8-16 0,-12 11 20 16,-11 6 140-16,-8 4-36 16,-2 4-40-16,-2 9 36 0,-14 15-100 15,-9 21 28-15,-19 14-28 0,-3 8-64 16,-3-7 20-16,7-7 40 0,4-5-24 16,10-3 24-16,4 0-400 15,10-12-861-15,1-2-888 0</inkml:trace>
  <inkml:trace contextRef="#ctx0" brushRef="#br1" timeOffset="58345.85">21558 8827 5658 0,'-37'45'2534'0,"-2"-5"-2534"0,-7 3 0 0,11-8 0 16,-4-6 0-16,1 2 0 0,7-3-13 15,7-1-487-15,5 2-236 16,7-3-25-16,5-4-1172 0,3-4-196 0</inkml:trace>
  <inkml:trace contextRef="#ctx0" brushRef="#br1" timeOffset="58515.45">21182 9587 6390 0,'0'0'1473'0,"-23"59"-1144"16,15-27-329-16,0-3 0 0,1-1 0 15,-7-2 0-15,-3 0-17 0,7 0-191 16,0-2 32-16,8-3-44 0,2-3-332 16,8-4 15-16,6-3-179 0,3-4-1157 15,4-3-144-15</inkml:trace>
  <inkml:trace contextRef="#ctx0" brushRef="#br1" timeOffset="58639.1">21539 10035 7371 0,'0'0'416'0,"33"20"-200"0,-6-13-200 16,4-4-32-16,7-5-232 0,-1-2-268 16,4-5-84-16,5 0-977 15,-11 1-292-15</inkml:trace>
  <inkml:trace contextRef="#ctx0" brushRef="#br1" timeOffset="58979.05">22509 9992 5586 0,'41'11'524'16,"7"-9"145"-16,10 0-553 0,2-2-56 16,4 0-44-16,6-2-16 0,-2 1-48 15,9 1-224-15,-7 0-41 0,8 2 101 16,1 1 100-16,4-1 84 15,1 2 28-15,5-2 0 0,0 2-184 16,2-3-136-16,0-1-400 0,4 0 107 16,2 0 117-16,-2-5 416 0,1 2 80 15,-3-1 4-15,-5-2 36 16,-7-1 96-16,2 0 200 0,-7-5 229 16,1 0-293-16,-5-1-100 0,-2-5-24 15,1-3-140-15,-1 1-8 0,0-5-124 16,1 5 56-16,-3-1-372 0,-4 4-593 15,-2 5 505-15,-17 4-108 0,-3 3-957 16</inkml:trace>
  <inkml:trace contextRef="#ctx0" brushRef="#br1" timeOffset="59157.09">25558 9810 1592 0,'43'4'1365'15,"3"0"-953"-15,8 0-116 16,-3-4 116-16,7 0-148 0,0-4 17 16,8-2 63-16,2 1-276 0,5-1-56 15,1-1-12-15,3 3-192 0,-7-1-164 16,-2 1-737-16,-10 4-23 15,-11 0-393-15,-7 0 1509 0,-11 4 1056 16,-7-3 53-16,-3 5 239 0,0-1-743 16,3-2-129-16,3 1 140 0,0-2-444 15,-2-2-116-15,-3-3-56 16,-7-10-216-16,-9-9-208 0,-10-6-544 16,-11-9 111-16,1 7 45 0,-11-5-1093 0</inkml:trace>
  <inkml:trace contextRef="#ctx0" brushRef="#br1" timeOffset="59624.17">26337 8463 7199 0,'48'-23'164'0,"8"-6"-164"0,1-8-380 0,-9-4 92 0,-9-10 143 15,-12-8-71-15,-8-10 4 0,-9-7-196 16,-6-5-488-16,0 1 363 16,3 3 89-16,-1 7 212 0,4 8 200 15,0 18-232-15,-1 8-1613 0</inkml:trace>
  <inkml:trace contextRef="#ctx0" brushRef="#br1" timeOffset="59784.89">26540 7596 8192 0,'12'36'0'16,"15"12"0"-16,10 5 0 0,5-1 0 15,-3-2-153-15,-4 1-735 16,-10 1-325-16,-7 4 101 0,-9-15-77 16,-5 2-1228-16</inkml:trace>
  <inkml:trace contextRef="#ctx0" brushRef="#br1" timeOffset="59862.02">26767 8251 3285 0,'-14'60'872'0,"1"-6"-319"16,1 7 147-16,6-5-496 0,2 4-204 15,-3 2-516-15,-1 2-417 16,4-14-255-16,-6 2-1361 0</inkml:trace>
  <inkml:trace contextRef="#ctx0" brushRef="#br1" timeOffset="59969.41">26306 9365 4526 0,'-66'63'1984'16,"6"-3"-1431"-16,-2 1-177 0,17-17 152 15,12-9-388-15,8-6-55 0,12-13-85 16,5-5-365-16,2-7-475 0,4-4-1397 15,-2-10 124-15</inkml:trace>
  <inkml:trace contextRef="#ctx0" brushRef="#br1" timeOffset="60157.2">25686 9274 7599 0,'0'0'593'0,"-35"-63"-593"0,25 26 0 16,5 3 0-16,5-6 0 0,9-3 0 15,3-7 0-15,7-3 0 0,3-7 0 16,3-6 0-16,2-4 0 0,2-1-197 15,4-1-155-15,0 0 100 16,9-1 120-16,9 2-36 0,15 2-180 16,17 3-221-16,14 7-603 0,15 5 511 15,8 11 173-15,6 11 88 0,4 11 316 16,-33 11-300-16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27T18:59:21.21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21345 3697 2305 0,'0'0'1620'15,"0"0"125"-15,0 0-1009 0,0 0-135 16,0 0 203-16,0 0-608 16,-14 45-11-16,7-8-185 0,3 6 0 15,0 2 0-15,2-2 0 0,-2 2 0 16,4 0 0-16,-2-1 0 0,2-2 0 15,0-5 0-15,0-5 0 16,0-5 0-16,0-7 0 0,2-9-1153 16,2-5-48-16,2-6-376 0</inkml:trace>
  <inkml:trace contextRef="#ctx0" brushRef="#br0" timeOffset="402.89">21326 3693 5670 0,'0'0'556'0,"-4"-42"-107"15,13 18 235-15,1 3-520 0,4 1-92 16,5 4-24-16,2 2-36 16,4 2-12-16,-1 6 0 0,3 2-4 15,-4 4 4-15,2 8 0 0,-5 3-20 16,-1 4 16-16,-5 4-8 0,-3 2-20 15,-1 2 32-15,-6 2 0 16,-2 0-8-16,-6 1 8 0,-6-2-4 16,-3-1 12-16,-7-3-8 0,-1-1 48 15,3-3-36-15,-3-1-4 0,-2-1 44 16,0-3-8-16,3-1 56 0,-1-2 100 16,4 1-112-16,5 0-27 0,2 2-61 15,1 1 0-15,9 0 0 0,0 4 0 16,0 0 0-16,5 1 0 0,1 4 0 15,2-2 0-15,0 1 0 16,3 1 0-16,5-2 0 0,3 1 0 16,2-3 0-16,1 0 0 0,-1-2 0 15,6-5-669-15,-11-3-576 16,-1-3-495-16</inkml:trace>
  <inkml:trace contextRef="#ctx0" brushRef="#br0" timeOffset="652.29">21645 4146 6194 0,'0'0'533'0,"31"-40"-1"0,-11 14 304 0,-3 2-739 16,0 0-97-16,-7-1 0 15,-6-1 0-15,-4-3 0 0,-4-2 0 16,-6 1 0-16,-5 3 0 0,5 9 0 16,1 6 0-16,-1 7 0 0,-2 7 0 15,-5 9 0-15,-3 8 0 0,-3 11 0 16,4 2 0-16,3 7 0 0,3 2 0 15,5 0 0-15,8-1 0 16,4-3 0-16,13-8 0 0,7-6 0 16,10-8 0-16,7-8 0 0,6-7 0 15,1-6-713-15,-11-1-496 0,-6-9-651 16</inkml:trace>
  <inkml:trace contextRef="#ctx0" brushRef="#br0" timeOffset="839.81">21938 3530 6362 0,'0'0'533'0,"-8"51"-253"0,2-16 512 15,2 2-567-15,4 5-225 0,0 1 0 16,0 6 0-16,6 4 0 0,-2 2 0 16,2 5 0-16,-2 1 0 0,3-3 0 15,-1-4 0-15,2-8-241 0,4-11-1127 16,-3-12-61-16,-3-9-372 0</inkml:trace>
  <inkml:trace contextRef="#ctx0" brushRef="#br0" timeOffset="1151.83">22110 3927 6643 0,'0'0'748'16,"0"0"-40"-16,0 0-615 0,-25-36-93 15,15 36 0-15,-5 0 0 0,1 8 0 16,1 4 0-16,1 4 0 0,2 3 0 15,-3 3 0-15,9 5 0 16,-4 1 0-16,4 1 0 0,0-1 0 0,4-7 0 16,6-8 0-16,6-4 0 15,5-7 0-15,1-4 0 0,3-9 0 16,0-6 0-16,-3-5 0 0,-5-1 0 16,3 0 0-16,-7 3 0 0,-3 8 0 15,-2 5 0-15,-4 4 0 0,2 3 0 16,-2 3 0-16,2 12 0 0,0 9 0 15,-2 6 0-15,0 5 0 16,0-4 0-16,4-6 0 0,2-2 0 16,5-5 0-16,-1-5-465 0,-4-5-868 15,3-4-3249-15</inkml:trace>
  <inkml:trace contextRef="#ctx0" brushRef="#br0" timeOffset="1353.86">22286 3473 4814 0,'0'0'1925'0,"0"0"-753"0,0 0-891 16,0 0-281-16,0 0 0 15,-11 39 0-15,9-12 0 0,2 7 0 16,0 3 0-16,2 6 0 0,-2 5 0 16,0 7 0-16,-2 3 0 0,-2 3 0 15,-2 2 0-15,-2-3 0 0,1-6 0 16,-1-7-509-16,2-12-591 0,2-14-1105 15,-7-6-565-15</inkml:trace>
  <inkml:trace contextRef="#ctx0" brushRef="#br0" timeOffset="1493.63">22170 3993 5810 0,'0'0'953'0,"41"-33"476"0,-16 16-1429 15,-6 5 0-15,1 1 0 0,-1 3 0 16,-5 3 0-16,3 3 0 0,-5 2 0 15,-3 3 0-15,1 6 0 16,-2-2-1385-16,-6 3-364 0</inkml:trace>
  <inkml:trace contextRef="#ctx0" brushRef="#br0" timeOffset="1743.62">22360 4129 5470 0,'0'0'924'0,"0"0"277"16,52-22-604-16,-32 6-597 0,-3-1 0 15,-1-3 0-15,-5-2 0 16,-5 0 0-16,-6-1 0 0,0 0 0 16,-10 4 0-16,3 5 0 0,-3 6 0 15,-2 6 0-15,-3 5 0 16,1 10 0-16,-5 6 0 0,1 4 0 16,1 3 0-16,3 1 0 0,1 0 0 15,9-2 0-15,4-5 0 0,10-2 0 16,7-5 0-16,4-3-349 0,8-5-147 15,-1-2-76-15,3-3-841 16,-8-2-20-16,2-3-340 0</inkml:trace>
  <inkml:trace contextRef="#ctx0" brushRef="#br0" timeOffset="1960.45">22687 3974 4333 0,'0'0'1185'0,"0"0"172"16,-13-44-549-16,3 34-332 0,-2 3-443 15,-3 6-33-15,-4 1 0 16,5 9 0-16,-5 8 0 0,1 6 0 16,-1 5 0-16,5 3 0 0,3 1 0 15,7 0 0-15,4-2 0 0,8-4 0 16,5-4 0-16,5-4 0 16,7-6 0-16,0-6 0 0,6-6 0 15,-4-7 0-15,2-9-489 0,-10 3-651 16,-5-5-413-16</inkml:trace>
  <inkml:trace contextRef="#ctx0" brushRef="#br0" timeOffset="2103.03">22767 3552 6651 0,'0'0'580'0,"0"0"381"16,0 0-961-16,-22 56 0 0,17-18 0 15,3 8 0-15,2 3 0 0,7 2 0 16,3 3 0-16,2 4 0 0,1 0 0 15,-5 0 0-15,0-3 0 16,-4-9 0-16,-4-14-1429 0,0-8-2137 0</inkml:trace>
  <inkml:trace contextRef="#ctx0" brushRef="#br0" timeOffset="2567.42">23400 3509 3077 0,'0'0'3013'0,"0"0"-2524"15,0 0-165-15,0 0 584 16,0 0-527-16,-6 45-381 0,1-10 0 16,1 7 0-16,0 4 0 0,-2-1 0 15,4 3 0-15,-6 3 0 0,1 1 0 16,-3 0 0-16,-2-2 0 0,-3-2 0 16,-1-6 0-16,1-5-149 0,5-14-2436 15,0-8-789-15</inkml:trace>
  <inkml:trace contextRef="#ctx0" brushRef="#br0" timeOffset="2722.72">23292 3889 6262 0,'0'0'881'0,"0"0"-33"0,35 0-647 16,-30 6-201-16,-3-2 0 0,2 5 0 15,2 1 0-15,6 2 0 0,7-2 0 16,2-4 0-16,1-3-1329 0,-7-3-600 15,6 0-1485-15</inkml:trace>
  <inkml:trace contextRef="#ctx0" brushRef="#br0" timeOffset="2986.6">23631 3931 7795 0,'0'0'397'0,"0"0"-397"15,0 0 0-15,-39-14 0 0,20 9 0 16,5 5 0-16,-3 5 0 0,1 10 0 15,-1 6 0-15,-1 6 0 16,1 4 0-16,7 3 0 0,2-1 0 16,8-1 0-16,10-2 0 0,9-7 0 15,7-6 0-15,8-6 0 0,3-10 0 16,6-4 0-16,1-8 0 16,-5-10 0-16,-6-1 0 0,-10-4 0 15,-13 0 0-15,-10-1 0 0,-2-1 0 16,-11 0 0-16,-9 2 0 0,-5 1 0 15,-6 2 0-15,-2 2-121 16,10 5-1616-16,6 0-652 0</inkml:trace>
  <inkml:trace contextRef="#ctx0" brushRef="#br0" timeOffset="3728.89">24867 3612 3861 0,'0'0'865'0,"-12"-52"427"0,-2 26-515 16,-5 1-289-16,-2-2 132 0,1 1-331 16,-5 0-289-16,2 2 0 15,-6 3 0-15,6 6 0 0,-1 5 0 16,1 7 0-16,2 3 0 0,1 2 0 16,1 5 0-16,2 4 0 0,1 1 0 15,3 2 0-15,3 2 0 0,0 2 0 16,4 2 0-16,4 5 0 0,2 4 0 15,10 4 0-15,4 6 0 16,3 5 0-16,4 7 0 0,1 2 0 16,3 4 0-16,-2-2 0 0,-5 0 0 15,-1-1 0-15,-9-2 0 16,-4-1 0-16,-4-4 0 0,-6-1 0 16,-6-2 0-16,-3-6 0 0,5-7 0 15,-2-5 0-15,1-11 0 0,3-5 0 16,2-9 0-16,0-8-1473 0,1 0-464 15,-5-20-745-15</inkml:trace>
  <inkml:trace contextRef="#ctx0" brushRef="#br0" timeOffset="3855.34">24497 3928 6346 0,'0'0'1337'16,"0"0"-969"-16,0 0-227 0,34 20-141 16,-10-9 0-16,5-1 0 0,4-3 0 15,0-2 0-15,5-4 0 0,1-1 0 16,0-2 0-16,0-2 0 0,-5 2 0 15,-6-3-593-15,-9 2-936 16,-7-2-2389-16</inkml:trace>
  <inkml:trace contextRef="#ctx0" brushRef="#br0" timeOffset="3980.8">24921 3878 6066 0,'0'0'969'0,"-33"39"-141"0,12-6-572 16,3 6-183-16,5 1-73 0,5-2 0 15,4-2 0-15,4-3 0 0,6-3 0 16,3-5 0-16,-1-5 0 0,0-6 0 15,-2-6 0-15,3-8-825 0,-3-4-820 16,0-15-528-16</inkml:trace>
  <inkml:trace contextRef="#ctx0" brushRef="#br0" timeOffset="4087.45">25035 3427 6767 0,'0'0'1000'15,"0"0"-652"-15,0 0-271 0,0 0-77 16,0 0 0-16,0 0 0 0,0 0-369 15,-25 37-1064-15,23-27-852 0</inkml:trace>
  <inkml:trace contextRef="#ctx0" brushRef="#br0" timeOffset="4616.33">25161 3445 5954 0,'0'0'1025'0,"0"0"-445"0,0 0-188 16,-33 36-151-16,14 3-241 16,-1 12 0-16,1 8 0 0,3 4 0 15,1 4 0-15,1 5 0 0,3 3 0 16,1 5 0-16,2-5 0 0,1-3 0 15,7-8 0-15,5-12 0 16,7-11 0-16,4-12 0 0,3-11 0 16,2-12 0-16,-1-7 0 0,-1-17 0 15,0-8 0-15,-5-12 0 0,-6-10 0 16,-6-6 0-16,-4-3 0 0,-12 5 0 16,-5 8 0-16,-8 16 0 0,3 12 0 15,-5 10 0-15,-2 9 0 0,2 6 0 16,0 7 0-16,4 3 0 0,8 1 0 15,11 0-37-15,8-2-983 16,9-4-1409-16,3-6-68 0</inkml:trace>
  <inkml:trace contextRef="#ctx0" brushRef="#br0" timeOffset="5110.82">25262 4110 5034 0,'0'0'1276'0,"0"0"-307"16,0 0-445-16,0 0-135 0,44-14-389 16,-17 0 0-16,-3-5 0 0,-3-2 0 15,-9 0 0-15,-1-1 0 0,-9 1 0 16,-2-2 0-16,-2 0 0 0,-11 3 0 15,-1 4 0-15,-7 5 0 16,1 7 0-16,-3 7 0 0,0 11 0 16,-2 8 0-16,-2 10 0 0,-2 5 0 15,5 5 0-15,3 2 0 16,11-2 0-16,16-4 0 0,15-6 0 16,10-6 0-16,14-9 0 0,5-6 0 15,3-7 0-15,-1-4 0 0,-4 0 0 16,-7-2 0-16,-10 0-197 0,-6-2-179 15,-11 2 4-15,-3-2-68 16,-7 3 256-16,-2 1 184 0,-2 0 72 0,0 1 160 16,0 2 44-16,0-1 296 15,0 0-240-15,0-1-247 0,0-1-85 16,2-2 0-16,-2-8 0 0,2-11 0 16,2-5 0-16,0-10 0 0,2-2 0 15,7-1 0-15,-1 2 0 0,5-1 0 16,1 2 0-16,1 3 0 0,4 1 0 15,-3 2 0-15,-5 9 0 16,-1-2-1910-16</inkml:trace>
  <inkml:trace contextRef="#ctx0" brushRef="#br0" timeOffset="5626.74">26401 3847 4486 0,'0'0'1292'0,"0"0"-511"0,0 0-41 15,-45-23 28-15,24 22-643 16,0 1-125-16,1-1 0 0,-1 0 0 16,2 1 0-16,1 0 0 0,1 4 0 15,1 5 0-15,3 4 0 0,1 3 0 16,6 3 0-16,2 1 0 0,6 1 0 15,8-2 0-15,11 0 0 0,6-2 0 16,4-2 0-16,6-1 0 0,0-1 0 16,-4 1 0-16,0-2 0 15,-8-1 0-15,-6 1 0 0,-9 1 0 16,-8 0 0-16,-4 0 0 0,-10 2 0 16,-3 2 0-16,-6-2 0 0,-3 1 0 15,-7-2 0-15,0-1 0 0,-2-3 0 16,-1-1 0-16,5-5 0 0,5-4 0 15,3-2 0-15,11-4 0 16,1-3 0-16,7-3-69 0,4-2-839 16,5 2-1093-16,5-1-292 0</inkml:trace>
  <inkml:trace contextRef="#ctx0" brushRef="#br0" timeOffset="5799.98">26585 3854 6835 0,'0'0'816'0,"-20"38"-275"16,9-7-541-16,1 2 0 0,0 0 0 16,3-1 0-16,1-2 0 0,2-4 0 15,2-1 0-15,2-5 0 0,0-3 0 16,2-5 0-16,2-6 0 0,-2-3-929 16,2-8-1716-16</inkml:trace>
  <inkml:trace contextRef="#ctx0" brushRef="#br0" timeOffset="5937.78">26703 3449 7895 0,'0'0'24'15,"0"0"249"-15,0 0-273 0,0 0 0 16,0 0 0-16,0 0 0 16,0 0 0-16,0 45-645 0,2-29-448 15,4-2-491-15</inkml:trace>
  <inkml:trace contextRef="#ctx0" brushRef="#br0" timeOffset="6250.87">26780 3770 6470 0,'0'0'1365'16,"0"0"-1008"-16,49-51-357 0,-30 35 0 15,3 0 0-15,1 3 0 0,0 2 0 16,-4 4 0-16,-3 3 0 0,-3 4 0 15,-3 3 0-15,-6 8 0 16,-4 7 0-16,-10 8 0 0,-9 5 0 16,-8 3 0-16,-4 4 0 0,-2 2 0 15,-4 2 0-15,0 4 0 16,4 0 0-16,2-2 0 0,4-1 0 0,10-5 0 16,11-4 0-16,6-2 0 15,12-8 0-15,11-3 0 0,8-9 0 16,8-5 0-16,9-7 0 0,4-7 0 15,1-5 0-15,-3-7 0 0,-9-1 0 16,-6-2 0-16,-12-3-277 0,-6 4-1352 16,-9 0-796-16</inkml:trace>
  <inkml:trace contextRef="#ctx0" brushRef="#br0" timeOffset="6406.66">26633 3987 6623 0,'0'0'348'0,"58"-2"280"16,-9-3-35-16,3-1-593 0,4-1 0 16,-2 1 0-16,-5 0 0 0,-1 1 0 15,-7 0 0-15,-6 0-89 16,-10 1-1227-16,-6-2-3631 0</inkml:trace>
  <inkml:trace contextRef="#ctx0" brushRef="#br0" timeOffset="6667.7">27100 4038 5698 0,'0'0'973'0,"45"-10"31"0,-20-4-487 15,-2-1-517-15,-2-3 0 0,-9-1 0 16,-2 0 0-16,-3-1 0 0,-5-1 0 16,-2 0 0-16,-2 6 0 0,-5 4 0 15,-3 6 0-15,-6 8 0 0,-7 10 0 16,-8 9 0-16,-2 8 0 0,4 5 0 15,4 3 0-15,6-2 0 16,13 0 0-16,8-3 0 0,17-2 0 16,10-5 0-16,10-4 0 0,11-6 0 15,5-7 0-15,3-5 0 0,-14-4 0 16,-3-6-5199-16</inkml:trace>
  <inkml:trace contextRef="#ctx0" brushRef="#br0" timeOffset="7337.45">28109 3667 4690 0,'0'0'1024'0,"0"0"69"0,10-38-493 0,-10 29-212 0,-2 3 9 16,-4 0-397-16,-5 3 0 0,-3 2 0 15,-7 1 0-15,-1 4 0 0,-3 5 0 16,-4 5 0-16,-2 4 0 0,-2 3 0 15,2 2 0-15,2 2 0 16,2 1 0-16,2 0 0 0,7-1 0 16,7-2 0-16,7-1 0 0,10-5 0 15,9-2 0-15,3-4 0 0,7-3 0 16,2-7 0-16,4-1 0 16,2-1 0-16,2-7 0 0,-2-2 0 15,-4 1 0-15,-8 1 0 0,-11 1 0 16,-6 4 0-16,-8 1 0 0,-8 1 0 15,-9 1 0-15,-6 7 0 16,-4 3 0-16,4 3 0 0,5 3 0 0,1 0 0 16,7 0 0-16,1 3 0 15,5 0 0-15,4-3 0 0,4 2 0 16,2-3 0-16,8 1 0 0,3-2 0 16,3-2 0-16,5-3 0 0,1-5 0 15,3-2 0-15,8-2 0 0,2-7 0 16,5-3 0-16,-1-5 0 0,-2-4 0 15,-12 5-1129-15,-2-2-532 0</inkml:trace>
  <inkml:trace contextRef="#ctx0" brushRef="#br0" timeOffset="7572.12">27921 3454 5678 0,'0'0'644'0,"0"0"109"0,0 0 43 0,0 0-475 0,0 0-321 16,0 0 0-16,22 73 0 15,-1-16 0-15,2 7 0 0,2-2 0 16,-1 2 0-16,1 0 0 0,-4-3 0 16,0 2 0-16,-5-7 0 0,-4-10 0 15,-3-13-153-15,-1-14-2668 0</inkml:trace>
  <inkml:trace contextRef="#ctx0" brushRef="#br0" timeOffset="8119.27">28830 3345 5062 0,'0'0'692'15,"0"0"317"-15,0 0-613 0,-35 6-12 16,18 14 216-16,-1 8-551 16,-1 10-49-16,7 7 0 0,2 5 0 15,1 8 0-15,7 4 0 0,0-1 0 16,2 0 0-16,8-3 0 0,3-3 0 15,1-7 0-15,5-8 0 0,-1-7 0 16,3-10 0-16,1-10 0 16,3-9 0-16,0-8 0 0,2-12 0 15,-7-6 0-15,-1-8 0 0,-9-1 0 16,-4-2 0-16,-8 1 0 0,-8 3 0 16,-9 3 0-16,-4 6 0 0,-4 9 0 15,0 6 0-15,5 5 0 0,3 7 0 16,4 2 0-16,9 1 0 0,2 2 0 15,6-1 0-15,0-3-945 16,4-3-1104-16,4-2-88 0</inkml:trace>
  <inkml:trace contextRef="#ctx0" brushRef="#br0" timeOffset="8571.14">29016 3796 6559 0,'0'0'796'0,"0"0"41"0,0 0-837 16,0 0 0-16,0 0 0 0,0 0 0 16,-29 52 0-16,31-23 0 0,9 0 0 15,3-2 0-15,3-4 0 0,1-4 0 16,1-1 0-16,2-5 0 0,-3-5 0 15,-1-4 0-15,-5-2 0 0,-6-2 0 16,-2 0 0-16,1-7 0 16,-1-5 0-16,2-5 0 0,0-6 0 15,0-2 0-15,-2 1 0 0,-4 0 0 16,0-1 0-16,-4-1 0 0,-4-2 0 16,2 4 0-16,0 3 0 0,1 5-377 15,1 3-555-15,2 6-253 0,0 0-2108 0</inkml:trace>
  <inkml:trace contextRef="#ctx0" brushRef="#br0" timeOffset="8794.29">29272 3399 7575 0,'0'0'560'16,"0"0"-503"-16,0 0-57 0,0 0 0 15,0 0 0-15,13 41 0 16,-7 0 0-16,0 9 0 0,1 5 0 0,-1 4 0 16,-2 0 0-16,-2 1 0 15,-2 0 0-15,-6-4 0 0,-3-5 0 16,3-7 0-16,2-6 0 0,-2-9 0 16,2-8 0-16,2-10-1257 0,-5-8-3662 0</inkml:trace>
  <inkml:trace contextRef="#ctx0" brushRef="#br0" timeOffset="9087.84">29560 3411 5962 0,'0'0'625'0,"0"0"-37"0,-6 56 429 15,-3-18-1017-15,1 5 0 0,0 5 0 16,4 4 0-16,-3-1 0 0,3 1 0 16,2-1 0-16,-4-3 0 0,2 0 0 15,-2-3 0-15,2-4 0 0,-1-8 0 16,1-6-1121-16,2-13-392 0,2-9-1961 0</inkml:trace>
  <inkml:trace contextRef="#ctx0" brushRef="#br0" timeOffset="9383.28">29568 3774 5742 0,'0'0'861'16,"0"0"-329"-16,35-26 324 0,-10 13-655 15,2 3-201-15,4 2 0 16,0 3 0-16,0 4 0 0,0 1 0 0,-6 2 0 16,-11 3 0-16,-6 3 0 15,-8 4 0-15,-6-1 0 0,-12 5 0 16,-9 1 0-16,-6 3 0 0,-7 3 0 16,1 2 0-16,2 2 0 0,2-1 0 15,8 1 0-15,8-1 0 0,11-1 0 16,8 1 0-16,6-1 0 0,9 0 0 15,7-4 0-15,5-4 0 16,6-5 0-16,3-5 0 0,3-7 0 16,-10 0-541-16,0-11-2304 0</inkml:trace>
  <inkml:trace contextRef="#ctx0" brushRef="#br0" timeOffset="9834.03">30608 3822 5142 0,'0'0'816'15,"0"0"-183"-15,-15-33 527 0,11 25-719 16,-2 2-441-16,0 1 0 0,0-2 0 15,-5 4 0-15,3 3 0 16,0 2 0-16,-5 12 0 0,-1 13 0 0,1 11 0 16,1 6 0-16,4 2 0 15,6-6 0-15,2-1 0 0,2-5 0 16,6-7 0-16,4-6 0 0,3-8 0 16,6-6 0-16,1-7 0 0,3-10 0 15,4-10-617-15,-6 1-824 0,-5-5-4041 0</inkml:trace>
  <inkml:trace contextRef="#ctx0" brushRef="#br0" timeOffset="10004.74">30728 3448 5970 0,'0'0'152'16,"0"0"881"-16,0 0-645 16,0 0-164-16,-37 62 201 0,18-16-425 15,-2 8 0-15,5 1 0 0,1-1 0 16,1 3 0-16,3 1 0 0,-1 0 0 15,4 0 0-15,4-2 0 0,2-8 0 16,4-7 0-16,4-11-825 0,2-12-748 16,2-8-792-16</inkml:trace>
  <inkml:trace contextRef="#ctx0" brushRef="#br0" timeOffset="10476.81">30724 4042 7091 0,'0'0'676'0,"0"0"-251"0,35-32-425 15,-13 13 0-15,1-4 0 16,2-1 0-16,-2-2 0 0,-5 0 0 16,-5-2 0-16,-5 1 0 0,-4-1 0 15,-4 6 0-15,-4 5 0 0,-2 9 0 16,-4 3 0-16,-5 5 0 16,-4 6 0-16,-5 10 0 0,1 8 0 15,0 6 0-15,5 4 0 0,1 4 0 16,7-1 0-16,8-1 0 0,4-5 0 15,8-3 0-15,11-8 0 16,3-3 0-16,5-6 0 0,7-7 0 0,3-4 0 16,0-7 0-16,0-5 0 15,-6-2 0-15,-4-1 0 0,-6 1 0 16,-4 3 0-16,-11 2 0 0,-2 7 0 16,-6 1 0-16,0 1 0 0,0 2 0 15,0 2 0-15,-4 2 0 0,0 1 0 16,-2 1 0-16,0-1 0 0,1-3 0 15,-1-1 0-15,4-3 0 16,2-1 0-16,2-11 0 0,9-6 0 16,3-5 0-16,5-6 0 0,1 1 0 15,1 1 0-15,-2 5 0 16,-5 4 0-16,-4 10 0 0,-3 2 0 0,-5 4 0 16,-2 2 0-16,2 0 0 15,-2 9 0-15,-4 8 0 0,-3 4 0 16,1 4 0-16,-2-1 0 0,6-3 0 15,-2 2 0-15,4-4 0 16,4-1 0-16,2-6-1033 0,0-2-1813 0</inkml:trace>
  <inkml:trace contextRef="#ctx0" brushRef="#br0" timeOffset="10844.06">31503 3755 4089 0,'0'0'3578'0,"0"0"-3053"0,0 0-525 16,-43-25 0-16,20 29 0 0,0 5 0 16,-2 3 0-16,2 1 0 0,1 0 0 15,5 1 0-15,3 0 0 16,1 1 0-16,5-1 0 0,4 0 0 16,4 0 0-16,2-3 0 0,12-1 0 15,5-2 0-15,6-3 0 0,6 1 0 16,0-1 0-16,2 1 0 0,0 0 0 15,0 1 0-15,-2 2 0 16,-8 1 0-16,-7 0 0 0,-5 2 0 16,-7 2 0-16,-4 1 0 0,-10 1 0 15,-7-1 0-15,-6 2 0 0,-6-3 0 16,0-1 0-16,-2-2 0 0,0-2 0 16,7-5 0-16,1-2 0 0,6-2 0 15,7-1 0-15,6-6-61 0,8-5-2116 16,2-1-44-16,7-4-1460 0</inkml:trace>
  <inkml:trace contextRef="#ctx0" brushRef="#br0" timeOffset="10981.48">31679 3878 5918 0,'0'0'1525'0,"0"0"-1169"16,-21 37 37-16,11-12-393 0,-3 3 0 15,3 2 0-15,2-1 0 0,-1 0 0 16,3-3 0-16,6-6 0 0,0-3 0 15,4-5 0-15,0-7 0 0,1-2-1505 16,-1-6-977-16</inkml:trace>
  <inkml:trace contextRef="#ctx0" brushRef="#br0" timeOffset="11106.69">31794 3382 6218 0,'0'0'0'0,"0"0"-8"0,0 0 4 15,0 0-152-15,0 0-452 16,0 0-1645-16</inkml:trace>
  <inkml:trace contextRef="#ctx0" brushRef="#br0" timeOffset="11326.67">31904 3391 6791 0,'0'0'612'15,"-8"37"-216"-15,6-8-3 0,0 5-393 16,-1 5 0-16,1 5 0 16,0 5 0-16,0 1 0 0,0 2 0 15,-2 0 0-15,0 3 0 0,-2-3 0 16,0-2 0-16,-3-4 0 0,3-6 0 16,0-5 0-16,-2-8 0 0,-1-9-1069 15,-1-9-1124-15,0-8-1653 0</inkml:trace>
  <inkml:trace contextRef="#ctx0" brushRef="#br0" timeOffset="11836.84">31753 3792 6270 0,'0'0'781'0,"41"-28"-257"0,-14 21-16 16,-4 7-399-16,-4 0-109 16,-3 7 0-16,-3 2 0 0,-5 1 0 15,0 2 0-15,-4 1 0 0,0-1 0 16,3 0 0-16,-1 0-353 0,4-3-147 15,0 0 36-15,5-5-441 0,-1-2 353 16,3-2 320-16,-1-2 88 16,-3-4-176-16,-5 1 256 0,-4 0 64 15,0-2 52-15,-2-5 196 0,1 1 664 16,-1 0-328-16,0 4-119 0,0 1 411 16,0 3-479-16,0-1-397 0,0 3 0 15,0-1 0-15,0 2 0 0,0 0 0 16,0 4 0-16,-2 5 0 0,2 6 0 15,-2 1 0-15,2 2 0 16,-2 1 0-16,2 2 0 0,0 1 0 16,1 7 0-16,-1 1 0 0,-2 7 0 15,0 3 0-15,-2 3 0 16,-5 3 0-16,-3 4 0 0,-4 1 0 0,-5 1 0 16,-4-1 0-16,-6-1 0 15,-2-2 0-15,-2-4 0 0,-6-2 0 16,0-6 0-16,-1-7 0 0,3-8 0 15,4-9 0-15,2-8 0 16,4-6 0-16,6-11 0 0,7-11 0 16,6-10 0-16,10-11 0 0,10-5 0 15,11-2 0-15,6 7 0 0,10 8 0 16,7 7 0-16,7 11 0 0,5 4 0 16,4 5 0-16,0 1 0 0,-2 0 0 15,-2-1 0-15,0-1 0 0,-2-3 0 16,-17 2-2086-16,0-3-2252 0</inkml:trace>
  <inkml:trace contextRef="#ctx0" brushRef="#br1" timeOffset="67855.17">25620 6200 1972 0,'0'0'1705'16,"0"0"-992"-16,0 0-105 0,0 0 264 16,16-36-352-16,-14 31-131 0,1 0 275 15,-3 3-264-15,0 2-51 0,0 0-349 16,0 0 0-16,0 4 0 15,-5 7 0-15,1 7 0 0,0 6 0 16,0 5 0-16,2 3 0 0,0 2 0 16,0 5 0-16,2 4 0 0,0 3 0 15,2 3 0-15,0 2 0 16,2 0 0-16,-2 1 0 0,-2 2 0 16,0 3 0-16,0 4 0 0,-4 4 0 15,-2 5 0-15,-2-1 0 16,-1 1 0-16,1-5 0 0,2 2 0 0,0-1 0 15,1 0 0-15,1 3 0 16,0 0 0-16,2 0 0 0,2-3 0 16,0 2 0-16,0-1 0 0,0-2 0 15,0 2 0-15,2-2 0 0,0-2 0 16,0-4 0-16,-2 1 0 0,0-7 0 16,4-5 0-16,-1-4 0 15,-1-10 0-15,0-6 0 0,-2-9 0 16,2-6 0-16,-2-7 0 0,0-5 0 15,-2-6 0-15,-5-17-193 0,-3-23-767 16,0 2-1637-16,2-14-1573 0</inkml:trace>
  <inkml:trace contextRef="#ctx0" brushRef="#br1" timeOffset="68749.17">25692 6155 2689 0,'0'0'664'0,"0"0"-112"15,0 0 17-15,0 0 251 0,0 0-364 16,0 0-36-16,0 0 233 0,0 0-265 15,0 0 4-15,0 0 80 16,-18-23-355-16,22 22-117 0,2 1 0 16,2 0 0-16,7 4 0 0,12 2 0 15,6 1 0-15,6 1 0 0,6 0 0 16,3 0 0-16,8-2 0 0,8-1 0 16,8-1 0-16,9 0 0 0,10-2 0 15,6-1 0-15,8-1 0 0,11 0 0 16,4-1 0-16,8-4 0 15,4 0 0-15,3 0 0 0,1-2 0 16,3 0 0-16,1 2 0 0,3-2 0 16,4 0 0-16,4 0 0 0,0-2 0 15,1 2 0-15,1-1 0 16,-2 2 0-16,-6 0 0 0,-6 0 0 16,-11 2 0-16,-15 1 0 0,-7 0 0 15,-15 1 0-15,-13 0 0 0,-9 1 0 16,-12 1 0-16,-7 0-113 0,-9 0-71 15,-8 1-8-15,-12 0-260 16,-8 0 44-16,-9 0-45 0,-4 1-659 16,-4-1 204-16,-3 0 211 0,-5 0-884 0</inkml:trace>
  <inkml:trace contextRef="#ctx0" brushRef="#br1" timeOffset="69447.07">29556 6070 4926 0,'0'0'808'0,"0"0"-212"0,0 0 309 0,0 0-393 16,0 0-172-16,0 0-235 0,0 0-105 15,0 0 0-15,0 0 0 0,8 48 0 16,-6-21 0-16,-2 5 0 15,0 2 0-15,-2 5 0 0,-2 8 0 16,-2 3 0-16,1 7 0 0,-1 7 0 16,0 3 0-16,0 6 0 0,0 4 0 15,-3 6 0-15,-1 5 0 0,0 5 0 16,-3 4 0-16,3 2 0 0,0-2 0 16,-1 3 0-16,3-1 0 0,2 2 0 15,2-2 0-15,4-6 0 16,0-4 0-16,0-5 0 0,4-4 0 15,-4-2 0-15,0 0 0 0,-6-1 0 16,-5-5 0-16,3-6 0 16,0-4 0-16,2-8 0 0,6-4 0 15,0-4 0-15,4-6 0 0,4-4 0 16,2-6 0-16,3-5 0 0,-1-6 0 16,-2-7-157-16,-3-6-743 0,-3-5-189 15,-2-5-644-15</inkml:trace>
  <inkml:trace contextRef="#ctx0" brushRef="#br1" timeOffset="70877.33">25614 8484 3113 0,'0'0'1377'0,"0"0"-905"0,0 0-180 16,0 0-52-16,0 0 252 15,0 0-96-15,0 0-23 0,0 0 211 16,0 0-228-16,0 0-96 0,-9 4-23 16,11-4-237-16,1-1 0 0,3 1 0 15,0 0 0-15,2 0 0 0,5 0 0 16,5 2 0-16,5-1 0 16,4 1 0-16,4-1 0 0,4-1 0 15,2 0 0-15,7 0 0 0,1 0 0 16,3 0 0-16,3 1 0 0,3 0 0 15,0 0 0-15,2 1 0 0,1 0 0 16,3 1 0-16,2 1 0 16,5 0 0-16,1-1 0 0,2-1 0 15,5 1 0-15,3-1 0 0,1-2 0 16,3 3 0-16,1-1 0 0,0 3 0 16,1 0 0-16,1 2 0 15,0 1 0-15,0-1 0 0,-1 1 0 16,1 0 0-16,2 1 0 0,2-1 0 15,0 0 0-15,4-2 0 0,0-1 0 16,0-1 0-16,0-1 0 0,-4-2 0 16,-2-1 0-16,-1 0 0 0,-3 0 0 15,0-3 0-15,-5-1 0 0,-3 1 0 16,-5 1 0-16,-4 0 0 16,-4-2 0-16,-2 0 0 0,-6 3 0 15,-7-1 0-15,-3 2 0 0,-5 0 0 16,-6 4 0-16,-2 0 0 0,-8 1 0 15,-9-1 0-15,-5 0 0 0,-5-3 0 16,-4 1-529-16,-6-2-231 16,-1 0-281-16,-11-7-4221 0</inkml:trace>
  <inkml:trace contextRef="#ctx0" brushRef="#br1" timeOffset="75261.13">25672 6668 1940 0,'0'0'180'0,"0"0"1313"15,0 0-1021-15,0 0-55 0,0 0 171 16,0 0-236-16,0 0-100 0,0 0 36 16,0 0-152-16,-11-14 48 0,11 13 133 15,0 1-173-15,4-2-24 0,1 1 36 16,-1 0-136-16,-2 0 0 15,2 0-20-15,0 1 16 0,-4 0-16 16,2 0 36-16,0 0-12 0,0 0 40 16,0 0 24-16,2 0-60 15,1 0 44-15,3 0 116 0,2 0-120 16,5 0-8-16,3 0 12 0,3-3-72 16,2 1 24-16,-3 0 8 0,3 2-16 15,-2-2-16-15,-3 2 24 16,1 0-12-16,-3 0-12 0,1 2 16 0,-1-1-8 15,1 2-8-15,2 0 16 16,-1-2 4-16,3 1-16 0,-2-2 80 16,1 0-44-16,-1 0 16 0,4-3-11 15,-3 2-45-15,5-4 0 0,-2 3 0 16,4-1 0-16,-1 1 0 0,1-1 0 16,2 0 0-16,0 3 0 0,-2 0 0 15,0 0 0-15,2 0 0 0,-6 0 0 16,1 0 0-16,-1 1 0 15,0 1 0-15,0-1 0 0,-3-1 0 16,5 0 0-16,-2-1 0 0,2-1 0 16,-3 1 0-16,3 1 0 15,-2 0 0-15,0-1 0 0,4 1 0 16,-3 0 0-16,3 0 0 0,2 0 0 16,0 0 0-16,0 0 0 0,0 1 0 15,-2 3 0-15,0-1 0 16,-2 2 0-16,-1-3 0 0,-3 3 0 0,-2-2 0 15,-1 0 0-15,1-2 0 16,2 0 0-16,-1 1 0 0,3 0 0 16,2-1 0-16,0 0 0 0,4 1 0 15,2 0 0-15,-3 1 0 0,6 1 0 16,-3 1 0-16,2-1 0 0,0 0 0 16,0 0 0-16,-2 0 0 0,-2 0 0 15,-2-1 0-15,-1 0 0 0,-1-1 0 16,-2-1 0-16,-2-1 0 15,-1 0 0-15,3 0 0 0,2-2 0 16,2-1 0-16,2 1 0 0,0-1 0 16,4 0 0-16,2-1 0 15,0 0 0-15,2 2 0 0,-2 0 0 16,0 1 0-16,-4 0 0 0,-2 1 0 16,-4 0 0-16,2-1 0 0,-4 1 0 15,2-2 0-15,2 1 0 0,-3 0 0 16,1 1 0-16,2-2 0 15,2 2 0-15,0-2 0 0,2-1 0 16,0 2 0-16,0 0 0 0,-2 0 0 16,0 0 0-16,-2 1 0 0,0 0 0 15,-5 0 0-15,5 0 0 0,-4 0 0 16,4 0 0-16,-2 1 0 0,-1 1 0 16,3 0 0-16,-4 2 0 0,2-2 0 15,-2 1 0-15,-1-1 0 0,1-1 0 16,-2 1 0-16,1-2 0 15,3 2 0-15,-2-1 0 0,2-1 0 16,2 2 0-16,-1 0 0 0,1 2 0 16,2 0 0-16,-2-1 0 15,0 1 0-15,0 3 0 0,0-1 0 16,0 1 0-16,2-1 0 0,-3 2 0 16,3 0 0-16,0 2 0 0,0-1 0 15,-2 1 0-15,2 3 0 16,-2 1 0-16,0 1 0 0,-4-1 0 15,-3-1 0-15,-7-5 0 0,-7-2 0 16,-6-3 0-16,-15-5-589 0,-1-4-1924 16,-9-5-2269-16</inkml:trace>
  <inkml:trace contextRef="#ctx0" brushRef="#br1" timeOffset="76624.41">26180 6299 4758 0,'0'0'1472'0,"0"0"-939"0,0 0-241 0,0 0 72 16,-25 35-156-16,-12-1-60 0,-8 2 60 16,1 1-148-16,11-7 20 0,4-5-20 15,8-1-51-15,11-6-9 0,8-5 0 16,8-6-49-16,17-5-83 15,12-6-64-15,13-12 40 0,8-7-64 16,6-7-136-16,4-4 208 0,4 1 44 16,2-2-96-16,1 2 172 0,-1 2 28 15,-8 5 32-15,-6 8 16 16,-10 5 116-16,-11 6 16 0,-15 4-128 16,-9 1 48-16,-11 2 28 0,-4 3-64 15,-15 6 124-15,-18 6 96 0,-8 5-132 16,-9 2 12-16,2 0-131 15,13-1-33-15,8-4 0 0,11-3 0 16,7-5 0-16,9-3 0 0,2-2 0 16,4 2 0-16,7 0 0 0,7 2 0 15,9 0 0-15,6 0 0 0,3 3 0 16,-1-1 0-16,6-3 0 0,7 0 0 16,3-4 0-16,9-3 0 0,6-3 0 15,0-7 0-15,3-2 0 0,1-3 0 16,0-3 0-16,1 0 0 15,-7 1 0-15,-11 2 0 0,-11 3 0 16,-20 5-29-16,-9 2 5 0,-11 5 24 16,-4 0 4-16,-15 10 8 0,-18 7 16 15,-10 5-19-15,-9 5-9 16,-4 0 0-16,6-4 0 0,5-1 0 16,10-4 0-16,14-5 0 0,8-6 0 15,11-3 0-15,6-4 0 0,13 0 0 16,22-8 0-16,19-7 0 0,20-5 0 15,13-4 0-15,6 0 0 16,5-4 0-16,3 0 0 0,-4 1 0 16,-6 1 0-16,-6 6 0 0,-11 3 0 15,-7 4 0-15,-9 5 0 0,-11 2 0 16,-10 3 0-16,-8 1 0 0,-10 2 0 16,-4 0 0-16,-11 0 0 0,-6 6-21 15,-10 8-115-15,-13 7 136 0,-12 8 16 16,-9 3-8-16,1-1-8 15,6-3 0-15,10-3 20 0,14-3-20 16,13-4 28-16,13-3-24 0,7-4-4 16,9-5 12-16,4-5 12 0,9-1-24 15,5-8 28-15,7-3-28 16,10-3 0-16,4-4 0 0,7-3 0 16,5-2-4-16,-1-5 4 0,0-2-100 15,-1-2 52-15,-6 2 8 0,-3 4-28 16,-11 7 48-16,-15 4 12 15,-16 5-4-15,-15 6 12 0,-10 1 92 16,-2 1-44-16,-6 2 52 0,-8 0-72 16,-13 2-24-16,-6 4-4 0,4 1 0 15,6 0-24-15,13-1 24 0,5-4-4 16,5 2-48-16,5 1-28 0,5 2 16 16,9 0-40-16,3 0 76 0,7-3 16 15,0 0-4-15,-2 0 16 0,0 0 4 16,-2 0-4-16,-5 2 0 15,-3 1-228-15,-9 0-520 0,-4-2-321 16,-4-2-2348-16</inkml:trace>
  <inkml:trace contextRef="#ctx0" brushRef="#br1" timeOffset="78140.24">25713 8049 3501 0,'0'0'937'0,"0"0"-553"0,0 0-332 16,0 0-24-16,0 0 4 0,0 0-28 16,0 0 44-16,0 0 100 0,-8 0-100 15,8 0 20-15,0 0 276 16,4 0-64-16,0 0-24 0,0 0 68 15,2 0-268-15,5 0-32 0,-1 0 41 16,9 3-53-16,3 2 20 0,3-2 36 16,0 1-52-16,2-2 36 0,2-1 72 15,4-1-36-15,2 0 60 0,2-3 180 16,2-1-168-16,-1 1 4 0,-1 0 52 16,-2 2-212-16,0-2 12 15,4 0 4-15,5 1-4 0,3-3 0 16,3 4-4-16,6-4-4 0,2 3-8 15,4-2 0-15,4 0 4 0,2 1-4 16,0 2 0-16,-2-1 12 16,-4 1-12-16,-2 1 4 0,0 0-4 15,-4 1 0-15,-2 2 0 0,0-3-4 16,1 1 4-16,-1 2 0 0,4-1 4 16,-2-1-4-16,4 1 0 0,0 0 0 15,0 0 0-15,0 0 0 16,0 2 0-16,-3 1 0 0,1 1 0 0,-2 0 0 15,-2 0 0-15,0 2-4 16,-1-2 4-16,1 2 0 0,0-1 8 16,2-1-8-16,2 1 0 0,1-1 4 15,3 0-4-15,3-2 0 0,-3 0 8 16,4 0-4-16,-4 1-4 0,-4-1 12 16,-5 1-12-16,-3-1 0 15,-7 0 0-15,3 1 0 0,-5 0 0 16,5 0 0-16,-3 1-12 0,3 0 12 15,-1-1-36-15,1 1-84 0,-3 1 32 16,-2 0-60-16,-6-1-120 16,-8 0-120-16,-12-1-629 0,-9-3-451 15,-8-4-745-15</inkml:trace>
  <inkml:trace contextRef="#ctx0" brushRef="#br1" timeOffset="79183.08">25876 8092 3809 0,'0'0'460'0,"0"0"-183"0,-47 25-49 0,24-6 336 15,-2 4-332-15,-2 3-56 0,-2 0 68 16,5-1-128-16,1-3 24 0,6-4 56 16,7-4-124-16,4-6-23 15,10-4-1-15,17-4-40 0,14-5 16 16,16-9 32-16,15-7-52 0,9-4 4 15,12-5-8-15,4-1 0 0,6 2 0 16,-2-1 0-16,-6 7-8 16,-9 4 8-16,-7 4 0 0,-9 8-12 15,-15 7 12-15,-13 3-4 0,-16 9-4 16,-14 5 0-16,-10 5 0 0,-14 3-16 16,-11 3 24-16,-13 2 4 0,-5 2 8 15,-3-2-12-15,5-1 0 16,8-8 8-16,12-6-8 0,10-8 0 15,15-4-4-15,13-3-4 0,14-7-80 16,12-6 23-16,13-6 21 0,12-5-36 16,6 1 28-16,6-1 52 0,3 0 0 15,-1 3 16-15,-5 2 4 0,-9 6 68 16,-6 5-84-16,-9 7 0 0,-9 5 76 16,-7 7-68-16,-10 4 5 15,-9 3-5-15,-8 2-8 0,-6 2-4 16,-14 4 12-16,-9 2-8 0,-6-2 0 15,-4-2 40-15,2-4-36 0,4-4 36 16,11-5 64-16,7-5-48 16,7-3 0-16,6-3-40 0,17 0-8 15,18-8 0-15,21-2 12 0,17-6-24 16,12 1 0-16,12-2-12 0,8 2-12 16,11 0 16-16,4 0-120 0,2 0 12 15,3 3 88-15,-9 1 12 16,-7 5 16-16,-9 2 0 0,-20 4 64 15,-15 4-24-15,-24 6 28 0,-22 3 12 16,-13 1-80-16,-14 4 16 0,-17 0 40 16,-8 3 24-16,-6-2 48 0,-4 0 128 15,2 0-100-15,4-2-16 0,6 0 28 16,6-2-164-16,9-3 4 16,8-3-8-16,4-3-24 0,2 1-48 15,14 0-196-15,15-4 16 0,15-3 60 16,14-6-128-16,8-8 196 0,6-4 68 15,7-3-17-15,4-4 57 0,6-1 16 16,-3-1 20-16,1 2-20 16,-6 7 169-16,-17 9 279 0,-14 5-268 15,-23 4-76-15,-13 8-8 0,-14 3-72 16,-10 0 24-16,-8 4 28 0,-9-2-72 16,2-1 12-16,4 1-16 0,11-3-292 15,6-4-224-15,8-3-2026 0</inkml:trace>
  <inkml:trace contextRef="#ctx0" brushRef="#br1" timeOffset="80755.61">29800 8190 4606 0,'0'0'732'15,"0"0"-40"-15,0 0 397 0,0 0-525 16,0 0-252-16,0 0-115 0,66-9-197 16,-19 9 0-16,13 0 0 0,4-1 0 15,5 0 0-15,-3 1 0 16,-6-2 0-16,-5 0 0 0,-7 2 0 0,-7-1 0 15,-8 1 0-15,-12 0 0 16,-6 0 0-16,-9 0-61 0,-6 1-1459 16,0 0 111-16,-9 3-40 0</inkml:trace>
  <inkml:trace contextRef="#ctx0" brushRef="#br1" timeOffset="81092.32">30194 8195 4750 0,'0'0'320'0,"0"0"896"0,0 0-491 15,0 0-185-15,0 0 101 16,0 0-641-16,0 0 0 0,0 0 0 16,-31 63 0-16,33-20 0 0,7 3 0 15,-5-2 0-15,2 1 0 0,2 1 0 16,-4-1 0-16,3-3 0 16,-3-4 0-16,0-6 0 0,0-5 0 15,-4-6 0-15,0-5 0 0,0-6-345 16,-2-5-1328-16,0-3-119 0,-6-3-714 0</inkml:trace>
  <inkml:trace contextRef="#ctx0" brushRef="#br1" timeOffset="81341.25">29868 8703 4470 0,'0'0'1356'16,"0"0"-680"-16,0 0 97 0,39 15 144 15,-6-8-917-15,9 1 0 0,3 1 0 16,-2-2 0-16,7 1 0 16,-2 2 0-16,3-1 0 0,-1-2 0 15,2 0 0-15,-3-4 0 0,-1-2 0 16,-1-3 0-16,-10-4-821 0,-6-4-2116 0</inkml:trace>
  <inkml:trace contextRef="#ctx0" brushRef="#br1" timeOffset="82118.48">30999 8751 1136 0,'0'0'1113'0,"0"0"-329"0,0 0-388 0,0 0 52 15,0 0 329-15,0 0-189 0,0 0 8 16,31-8 425-16,-13-4-417 0,3-2-100 15,-3-3-279-15,-1-2-225 0,-1-2 0 16,-1-3 0-16,2-4 0 16,-1-5 0-16,3-6 0 0,-1-4 0 15,3-5 0-15,0-1 0 0,-3-1 0 16,1 3 0-16,-1 5 0 0,-1 7 0 16,-5 6 0-16,-5 8 0 15,-5 3 0-15,-2 6 0 0,-7 4 0 16,-1 2 0-16,-6 2 0 0,-3 3 0 0,1 1 0 15,-3 1 0-15,-2 7 0 16,-1 1 0-16,-1 4 0 0,-4 3 0 16,2 3 0-16,2 5 0 0,3 3 0 15,5 5 0-15,5 2 0 0,4 5 0 16,6 4 0-16,2 5 0 16,8 4 0-16,3 0 0 0,1-1 0 15,7-6 0-15,-1-4 0 0,3-7 0 16,0-7 0-16,0-7 0 0,-1-7 0 15,-1-8 0-15,-7-5 0 0,-3-2-1061 16,-3-9-2637-16</inkml:trace>
  <inkml:trace contextRef="#ctx0" brushRef="#br1" timeOffset="83361.62">29994 6161 2088 0,'0'0'2097'0,"0"0"-1460"0,0 0 287 15,0 0-268-15,0 0-223 0,0 0 71 16,37-29-216-16,-6 29-20 0,6 3 29 16,3 4-297-16,-1-1 0 0,0 2 0 15,-2-1 0-15,1-1 0 0,-3-1 0 16,-2-1 0-16,-2-2 0 15,-4-1-161-15,-3-1-275 0,-5 0-64 16,-7 0-681-16,-5-1-99 0,-3-2-365 0</inkml:trace>
  <inkml:trace contextRef="#ctx0" brushRef="#br1" timeOffset="83703.34">30238 6230 4297 0,'0'0'1097'16,"0"0"-269"-16,0 0-179 15,0 0 199-15,0 0-564 0,0 0-152 16,0 0-75-16,8 41-57 0,-12-9 0 16,2 5 0-16,2 1 0 0,0 1 0 15,0 4 0-15,0-3 0 16,0 2 0-16,-4-5 0 0,0-2 0 16,-3-6-461-16,1-3-1028 0,0-9 109 15,0-2-385-15</inkml:trace>
  <inkml:trace contextRef="#ctx0" brushRef="#br1" timeOffset="83888.34">29911 6774 5298 0,'0'0'356'0,"0"0"1093"15,0 0-593-15,0 0-623 0,0 0-233 16,0 0 0-16,0 0 0 15,35 22 0-15,3-16 0 0,9-1 0 16,7-2 0-16,2 0 0 0,4-3 0 16,-2 0 0-16,-1 0 0 15,5-6 0-15,-14-1-717 0,2-4-1896 0</inkml:trace>
  <inkml:trace contextRef="#ctx0" brushRef="#br1" timeOffset="84513.03">30908 6663 4061 0,'0'0'965'0,"0"0"-37"0,0 0-215 0,37-29-257 0,-14 10 128 15,-1-6-364-15,5 0-16 0,0-4-143 16,0-4-61-16,2-5 0 0,2-6 0 16,-2-4 0-16,0-4 0 0,-2-2 0 15,-3 0 0-15,-1 5 0 0,-4 5 0 16,-3 7 0-16,-5 7 0 15,-7 6 0-15,-4 5 0 0,0 5 0 16,-6 4 0-16,-5 4 0 0,-1 2 0 16,-5 4 0-16,-5 3 0 15,-1 4 0-15,-6 3 0 0,0 4 0 0,0 4 0 16,2 4 0-16,2 5-53 16,5 5 21-16,5 8 28 0,5 4-28 15,10 7 32-15,2 4 8 0,6 3 4 16,7 2 12-16,-1-3 53 15,1-5-77-15,-1-7 0 0,-2-7 0 16,1-7 0-16,-5-6-37 0,-2-10-975 16,-2-5-357-16,1-5-540 0</inkml:trace>
  <inkml:trace contextRef="#ctx0" brushRef="#br1" timeOffset="85604.93">30217 6931 3833 0,'0'0'1597'15,"0"0"-797"-15,0 0-107 0,0 0-57 16,-33 4-504-16,6 7-4 0,0 2 96 16,-2 0-164-16,7-2-12 0,1-1-20 15,4 0-28-15,5-3 0 0,4-2-16 16,4-2-208-16,2 2-56 15,2-2-440-15,0 2-57 0,8 0-11 16,0-3-941-16,2 0-136 0</inkml:trace>
  <inkml:trace contextRef="#ctx0" brushRef="#br1" timeOffset="85841.95">30161 6914 3761 0,'0'0'977'16,"0"0"-257"-16,0 0-80 0,0 0 125 16,0 0-401-16,0 0 16 0,0 0 104 15,44 3-383-15,-26 14-101 0,-1-1 0 16,2 2 0-16,-3-1 0 0,3-2 0 16,-3 2 0-16,3-3 0 0,-3 0 0 15,-1-2 0-15,-3-1 0 0,-4-2 0 16,-1-4-757-16,-5 0-91 15,-2-4-1446-15,0-1-927 0</inkml:trace>
  <inkml:trace contextRef="#ctx0" brushRef="#br1" timeOffset="86667.79">30190 7022 4526 0,'0'0'904'0,"0"0"-184"0,0 0 253 15,0 0-541-15,0 0-96 0,0 0-35 16,0 0-301-16,0 0 0 15,0 0 0-15,-10 48 0 0,4-18 0 16,2 3 0-16,-1-2 0 0,1 2 0 16,-2 5 0-16,2-2 0 15,0 2 0-15,0-1 0 0,0 0 0 16,2 1 0-16,-3-1 0 0,1-1 0 16,2-2 0-16,-2-1 0 15,0 0 0-15,2 2 0 0,-2-2 0 16,0 0 0-16,2-2 0 0,-1-3 0 0,-1 0 0 15,2-2 0-15,0-3 0 16,0 2 0-16,0 0 0 0,0-1 0 16,0 0 0-16,2 0 0 0,-4 0 0 15,2 1 0-15,-2 1 0 0,2-3 0 16,-3-2 0-16,3 0 0 0,0-1 0 16,-2-3 0-16,4-2 0 15,-2-2 0-15,2 1 0 0,0-5 0 16,0-3 0-16,0-2 0 0,0-2 0 15,0-1 0-15,0-1 0 0,0 0 0 16,2-3 0-16,0-7 0 16,0-5 0-16,-2-3 0 0,0-2 0 15,0 2 0-15,0 2 0 0,-4 3 0 16,2 2 0-16,-2 1 0 0,-4 1 0 16,-1 0 0-16,-1 0 0 15,-4-2 0-15,3 2 0 0,-1-3 0 16,2-2 0-16,-3-3 0 0,1-2 0 0,-1-1 0 15,1 1 0-15,2 6 0 16,3 4 0-16,5 6 0 0,0 3 0 16,0 1 0-16,0 9 0 0,0 7 0 15,2 5 0-15,0 2 0 0,6-2 0 16,5-2 0-16,-1-2 0 0,6-1 0 16,3-6 0-16,2-3 0 15,-1-7 0-15,3-1 0 0,-2-4 0 16,-5-4 0-16,-1-2 0 0,-5-2 0 15,-2-3 0-15,-1 1 0 0,-1-4 0 16,0-1 0-16,0 1 0 16,2-2 0-16,3-1 0 0,1-1 0 15,1-1 0-15,-1-2 0 0,0 2 0 16,-3 3-737-16,-5 0-6546 0</inkml:trace>
  <inkml:trace contextRef="#ctx0" brushRef="#br1" timeOffset="87806.72">30722 7297 3457 0,'0'0'1521'16,"0"0"-909"-16,10-43 353 0,-2 25-501 15,5 2-96-15,1-6 276 16,3 2-483-16,3 0-161 0,1 1 0 0,-2 5 0 15,3 2 0-15,-3 4 0 16,-1 3 0-16,-1 4 0 0,0 1 0 16,-1 2 0-16,1 4 0 0,-1 4 0 15,1 1 0-15,-1 5 0 0,-1 0 0 16,-5 6 0-16,-4 3 0 0,-4 2 0 16,-2 4 0-16,-4 1 0 0,-4 2 0 15,-5 2 0-15,3-3 0 16,-4 0 0-16,-3 1 0 0,-1-2 0 15,-3-1 0-15,2-1 0 0,-1-4 0 16,-1-2 0-16,2-5 0 0,1-1 0 16,1-7 0-16,-1-1 0 15,-1-5 0-15,-2-5 0 0,5-5 0 16,-1-6 0-16,1-9 0 0,1-4 0 16,5-4 0-16,2 1 0 0,6 2 0 15,2 5 0-15,8 4 0 0,2 8 0 16,3 4 0-16,1 4 0 15,5 5 0-15,-1 7 0 0,3 2 0 16,-3 4 0-16,3 2 0 0,0 3 0 16,2 0 0-16,-3 0 0 0,1-2 0 15,-2-1 0-15,-3-1 0 0,1-2 0 16,-1-4 0-16,-3-5 0 0,1-4 0 16,-6-4-521-16,3-4-1180 0</inkml:trace>
  <inkml:trace contextRef="#ctx0" brushRef="#br1" timeOffset="88409.6">31433 7086 4606 0,'0'0'780'0,"0"0"621"0,0 0-709 15,0 0-220-15,0 0-231 0,-33 31-241 16,22 2 0-16,5 7 0 0,2 4 0 16,0-4 0-16,2 4 0 0,-5 2 0 15,3 3 0-15,-2-3 0 16,-2-1 0-16,-2-4 0 0,1-6 0 0,-1-5 0 15,2-9 0-15,-1-4 0 16,3-8 0-16,4-3 0 0,0-5 0 16,2-1 0-16,0 0 0 0,4-8 0 15,7-12 0-15,3-5 0 0,9-6 0 16,4 3 0-16,-1 0 0 0,1 5 0 16,-2 4 0-16,-4 6 0 0,-9 4 0 15,-3 7 0-15,-5 2 0 16,2 4 0-16,0 9 0 0,2 9 0 15,1 9 0-15,-1 2 0 0,0 2 0 16,2-5 0-16,1 0 0 0,-1-4 0 16,3-2 0-16,-1-5 0 15,0-5 0-15,-3-7 0 0,-3-3 0 16,0-8-1185-16</inkml:trace>
  <inkml:trace contextRef="#ctx0" brushRef="#br1" timeOffset="92528.12">15536 7625 2701 0,'0'0'28'0,"0"0"892"15,-4-37-404-15,-2 29-75 0,6 3 375 16,0 2-344-16,-2 0-8 0,0 2 221 16,2 0-285-16,-2 1-84 0,-2 2-40 15,4 13-264-15,0 12 16 0,0 12 60 16,4 7-59-16,2 5-29 0,0 4 0 16,-2 4 0-16,3 4 0 15,-3 2 0-15,0-1 0 0,-2 1 0 16,-2-2 0-16,0-3 0 0,0-6 0 15,-2-11 0-15,-2-9 0 16,4-11 0-16,0-8 0 0,0-8 0 16,4-6 0-16,-2-2 0 0,2-14 0 15,6-13 0-15,1-11 0 0,-1-9 0 16,-4-5 0-16,1 0 0 0,1 1 0 16,-2 4 0-16,4 7 0 15,1 13 0-15,1 5 0 0,1 11 0 16,-1 4 0-16,2 8 0 0,-1 8 0 0,7 10 0 15,-3 5 0-15,-3 8 0 16,-3 3 0-16,-1 3 0 0,0 0 0 16,-3 0 0-16,3-1 0 0,4-6 0 15,-1-1 0-15,1-8 0 0,3-5-337 16,-7-6-799-16,5-7-429 0</inkml:trace>
  <inkml:trace contextRef="#ctx0" brushRef="#br1" timeOffset="92778.78">16062 7882 5458 0,'0'0'1137'0,"0"0"-653"0,0 0 256 0,0 0-408 16,0 0-291-16,43 6-41 0,-12-1 0 15,0-1 0-15,0 0 0 16,0 1 0-16,-4-3 0 0,0 0 0 16,-2-2 0-16,-9 0 0 0,1 0 0 15,-7-3 0-15,-2 2-189 0,-6-1-2104 16,-2-1-208-16</inkml:trace>
  <inkml:trace contextRef="#ctx0" brushRef="#br1" timeOffset="92967.48">15983 8088 6374 0,'0'0'709'0,"41"7"199"0,-3-7-707 16,-1-3-201-16,8-5 0 0,-1 0 0 16,3 0 0-16,-3 3 0 0,-3 0 0 15,-6 0 0-15,-4 1 0 16,-12 0-1189-16,-7-6-2901 0</inkml:trace>
  <inkml:trace contextRef="#ctx0" brushRef="#br1" timeOffset="94937.93">17260 7593 2737 0,'0'0'1444'0,"0"0"-743"0,5-40 415 16,-1 33-439-16,-4 3-157 0,0 2 292 15,0 1-627-15,-4 1-185 16,4 0 0-16,0 7 0 0,-5 12 0 15,-1 15 0-15,0 11 0 0,0 6 0 16,2 0 0-16,4-5 0 0,0-2 0 16,4-2 0-16,2-6 0 15,0-5 0-15,0-10 0 0,5-5 0 16,5-9 0-16,-1-7 0 0,5-6 0 16,5-8 0-16,2-9 0 0,-4-5 0 15,2-3 0-15,-9-2 0 0,1 1 0 16,-7 2 0-16,-6 9 0 15,0 4 0-15,-4 9 0 0,2 7 0 16,-2 1 0-16,0 1 0 0,0 11 0 16,-2 9 0-16,-2 9 0 0,4 1 0 15,0-3 0-15,6-3 0 0,9-4 0 16,1-6 0-16,11-5 0 0,2-6 0 16,-2-4 0-16,0-8 0 15,-4-7 0-15,-3-3 0 0,-3-5 0 16,-5-3 0-16,-3-3 0 0,-5 1 0 15,0-3 0-15,-4-3 0 0,0-7 0 16,0-3 0-16,0-3 0 0,0 1 0 16,0 9 0-16,0 16 0 15,0 10 0-15,0 11 0 0,0 5 0 16,-4 10 0-16,-7 13-1513 0,5-1-548 16,-8 2-1305-16</inkml:trace>
  <inkml:trace contextRef="#ctx0" brushRef="#br1" timeOffset="95307.46">17087 8072 5866 0,'0'0'1065'0,"0"0"-429"0,0 0-11 0,0 0-625 15,62 6 0-15,-8-10 0 16,8-3 0-16,6 0 0 0,0-2 0 16,0-2 0-16,7-2 0 0,1-1 0 15,-8-1 0-15,-8 2 0 0,-8 3 0 16,-15 3 0-16,-12 4-161 0,-13 2-3124 0</inkml:trace>
  <inkml:trace contextRef="#ctx0" brushRef="#br1" timeOffset="95821.94">17287 8252 5038 0,'0'0'800'0,"0"0"-71"0,2-40 319 15,5 22-524-15,3-2-471 0,6-1-53 16,-1 0 0-16,4 2 0 0,3 4 0 16,1 5 0-16,4 5 0 15,0 5 0-15,4 7 0 0,0 7 0 16,-4 11 0-16,-3 3 0 0,-1 7 0 15,-2 1 0-15,-5 3 0 0,-7-1 0 16,-7 2 0-16,-4-1 0 16,-9-1 0-16,-5-2 0 0,-9-1 0 15,2-3 0-15,-8-4 0 0,0-5 0 16,0-7 0-16,0-7 0 0,8-8 0 16,3-6 0-16,3-10 0 15,5-7 0-15,4-6 0 0,3-5 0 16,5 2 0-16,3 0 0 0,5 7 0 15,8 4 0-15,1 6 0 0,1 12 0 16,3 2 0-16,-2 11 0 0,1 11 0 16,1 4 0-16,0 3 0 0,2 2 0 15,-1-2 0-15,1-4 0 0,2-3 0 16,-2-2 0-16,-3-5 0 16,1-5 0-16,-5-3 0 0,-1-7 0 15,-5 0-405-15,-4-9-2140 0</inkml:trace>
  <inkml:trace contextRef="#ctx0" brushRef="#br1" timeOffset="96239.01">18005 8002 5458 0,'0'0'1052'0,"0"0"-99"0,49 1-224 16,-18-1-729-16,6 0 0 0,-6 0 0 15,5 0 0-15,-5 0 0 0,0 5 0 16,-2-2 0-16,-3 0 0 15,-1-2 0-15,2-2 0 0,-2-7-249 16,-11-2-1111-16,-1-1-862 0</inkml:trace>
  <inkml:trace contextRef="#ctx0" brushRef="#br1" timeOffset="96671.63">18389 8440 4141 0,'0'0'861'0,"0"0"-261"0,0 0 224 15,0 0-271-15,37-26 147 0,-8-2-187 16,4-9-513-16,-2-8 0 0,-4-5 0 0,-2-8 0 15,-6-5 0-15,-5-8 0 16,1-3 0-16,-7-3 0 0,-4-1 0 16,4 2 0-16,-2 1 0 0,1 5 0 15,3 5 0-15,0 8 0 0,1 13 0 16,-5 12 0-16,0 8 0 0,-4 12 0 16,-2 7 0-16,0 4 0 0,-4 1 0 15,-10 10 0-15,-7 17 0 16,-6 16 0-16,-6 13 0 0,-2 11 0 15,8 6 0-15,2 4 0 0,6 1 0 16,9-2 0-16,10-3 0 0,6-7 0 16,11-8 0-16,10-10 0 15,10-10 0-15,8-12 0 0,7-9 0 16,2-9 0-16,4-3 0 0,-11-4-841 16,-10-1-916-16</inkml:trace>
  <inkml:trace contextRef="#ctx0" brushRef="#br1" timeOffset="97644.73">19766 7767 1424 0,'0'0'1269'16,"0"0"-861"-16,-11-45-144 0,11 31-168 15,0 1 36-15,0 0-28 16,5-1-48-16,-1 0 140 0,-2-2 673 15,-2 0-177-15,-4 0-68 0,-5-3 349 16,-9 3-277-16,-3-1-307 0,-10 3-389 16,-2 3 0-16,-4 8 0 0,-5 3 0 15,5 6 0-15,4 4 0 0,2 6 0 16,6 0 0-16,5 3 0 0,7 4 0 16,5 2 0-16,6 4 0 0,2 6 0 15,6 1 0-15,5 3 0 16,5 3 0-16,5 1 0 0,-1-1 0 15,5 3 0-15,-2-1 0 0,-2 0 0 16,-7-3 0-16,-2-2 0 16,-5-4 0-16,-5-3 0 0,-2-6-265 15,0-3-291-15,-4-8-701 0,-1-3-259 16,-1-6-441-16</inkml:trace>
  <inkml:trace contextRef="#ctx0" brushRef="#br1" timeOffset="97794.91">19439 8135 2925 0,'0'0'3810'16,"0"0"-3254"-16,0 0-92 0,0 0-156 16,0 0-179-16,35-13-129 0,-6 12 0 15,11 1 0-15,-5 1 0 0,-4 2 0 16,4 1-109-16,-2-1-507 0,-2 1-913 16,-4-1 121-16,-7 0-169 0</inkml:trace>
  <inkml:trace contextRef="#ctx0" brushRef="#br1" timeOffset="98050.03">19832 8108 4562 0,'0'0'1204'0,"-12"-36"-359"16,1 18 91-16,-1 4-632 16,-1 2-40-16,-5 4-187 0,3 3-77 15,-1 5 0-15,3 6 0 0,3 7 0 16,2 7 0-16,2 5 0 0,4 4 0 16,2 0 0-16,2 0 0 15,8-2 0-15,0-2 0 0,7-6 0 0,3-6 0 16,1-5 0-16,4-5 0 0,-2-5 0 15,-3-6-17-15,5-6-339 16,-6-4-4-16,-5-2-132 0,-5-3-789 16,-7 3 225-16,2 0 231 0,-4 7 101 15,0 3 576-15,-4 5 136 0,2 1-180 16,-1 3-176-16,-5-1-205 0</inkml:trace>
  <inkml:trace contextRef="#ctx0" brushRef="#br1" timeOffset="98222.38">20008 8220 6122 0,'0'0'1833'0,"-33"-2"-1596"15,14-8-237-15,2-3 0 0,5-4 0 16,4-5 0-16,6 0 0 0,4-3 0 16,12 1 0-16,7-2 0 0,6 2 0 15,4 3 0-15,4 2 0 0,-6 1 0 16,6 2 0-16,-2-2-245 15,-12 2-1968-15,4-3-3285 0</inkml:trace>
  <inkml:trace contextRef="#ctx0" brushRef="#br1" timeOffset="102766.92">20648 8089 1552 0,'0'0'861'0,"0"35"263"0,-4-17-616 15,2-5-39-15,2-3-89 0,2 2-84 16,0-3 224-16,-2-3-268 0,0-1-52 16,0-2 168-16,0 1-127 0,0-2-1 15,0-1 224-15,0-1-156 16,0-5 44-16,-2-8-295 0,0-9-57 16,-2-6 0-16,4-6 0 15,0-1 0-15,6-2 0 0,3-2 0 0,-3-1 0 16,12 3 0-16,-1 5 0 0,6 5 0 15,-3 7 0-15,5 6 0 16,-4 7 0-16,0 6 0 0,-3 2-185 16,-3 9-515-16,-5 3 56 0,-4-4-1325 15,-2 3-609-15</inkml:trace>
  <inkml:trace contextRef="#ctx0" brushRef="#br1" timeOffset="103044.84">20925 8130 5010 0,'0'0'552'16,"0"0"689"-16,38-36-437 0,-18 9-384 15,1-4-255-15,-9 1-165 0,-1-2 0 16,-3-3 0-16,-6 2 0 16,-2 1 0-16,-2 11 0 0,-6 4 0 15,2 10 0-15,-7 7 0 0,-8 12 0 16,-7 8 0-16,1 12 0 0,-4 6 0 15,2 2 0-15,0 3 0 16,12-3 0-16,5-4 0 0,10-4 0 16,4-5 0-16,14-4 0 0,7-5 0 15,8-5 0-15,2-6 0 0,4-6 0 16,3-3 0-16,-1-8-185 0,-4-3-1372 16,-12 1-367-16,-2-2-798 0</inkml:trace>
  <inkml:trace contextRef="#ctx0" brushRef="#br1" timeOffset="103324.99">21300 7888 5358 0,'0'0'1229'0,"0"0"-229"0,0 0-395 0,-38-16-605 16,18 17 0-16,-3 11 0 0,0 4 0 15,1 8 0-15,9 5 0 16,-1 5 0-16,5-1 0 0,7 4 0 16,4-2 0-16,9 0 0 0,7-6 0 15,5-4 0-15,4-5 0 0,4-7 0 16,0-7 0-16,8-6 0 0,-2-8 0 16,-1-5 0-16,-5-6 0 15,-9 2-2970-15,-7-4-2252 0</inkml:trace>
  <inkml:trace contextRef="#ctx0" brushRef="#br1" timeOffset="103621.09">21448 7516 7415 0,'0'0'777'0,"0"0"-777"0,0 0 0 16,0 0 0-16,0 0 0 0,0 0 0 16,-2 65 0-16,13-15 0 0,1 2 0 15,1 0 0-15,-3 5 0 0,0 0 0 16,-6 0 0-16,-2 0 0 15,-2-2 0-15,-4-5 0 0,-2-5 0 16,-2-9-937-16,-3-11-1164 0,1-11-1345 16</inkml:trace>
  <inkml:trace contextRef="#ctx0" brushRef="#br1" timeOffset="103760.27">21343 7970 7591 0,'0'0'601'16,"41"-33"-601"-16,-14 18 0 0,-4 6 0 15,0 2 0-15,-3 1 0 16,1 5 0-16,2-1 0 0,-3 2 0 16,-3-1-85-16,-3-1-1756 0</inkml:trace>
  <inkml:trace contextRef="#ctx0" brushRef="#br1" timeOffset="103943.05">21742 8326 6923 0,'0'0'940'0,"0"0"-611"0,0 0-329 15,0 0 0-15,0 0 0 0,0 0 0 16,27-38 0-16,-17 23 0 16,1 0 0-16,-7 6-1505 0,4-5-3418 0</inkml:trace>
  <inkml:trace contextRef="#ctx0" brushRef="#br1" timeOffset="104427.79">22627 7892 3121 0,'0'0'3357'0,"-9"-34"-2204"16,-3 19-605-16,-2 7-535 15,-5 2-13-15,0 6 0 0,1 0 0 0,1 10 0 16,1 1 0-16,5 7 0 15,-3 6 0-15,6 4 0 0,-1 7 0 16,3 3 0-16,6 1 0 0,2-4 0 16,6-3 0-16,7-7 0 0,4-6 0 15,3-9 0-15,5-8 0 0,2-6 0 16,0-11-553-16,-6 1-980 16,-5-8-912-16</inkml:trace>
  <inkml:trace contextRef="#ctx0" brushRef="#br1" timeOffset="104613.15">22703 7535 6891 0,'0'0'392'0,"0"0"517"15,0 0-909-15,0 0 0 0,-20 39 0 16,11-1 0-16,1 7 0 0,6 5 0 16,2-4 0-16,2 4 0 0,2 0 0 15,0 1 0-15,2 0 0 16,1-4 0-16,5-3 0 0,3-7 0 15,-1-7 0-15,3-8-905 0,-7-8-592 16,4-12-2337-16</inkml:trace>
  <inkml:trace contextRef="#ctx0" brushRef="#br1" timeOffset="104862.24">22833 7966 5694 0,'0'0'941'0,"0"0"543"0,0 0-1411 15,0 0-73-15,0 0 0 0,0 0 0 16,-2 35 0-16,4-11 0 0,3 2 0 15,1-1 0-15,6-5 0 16,3-3 0-16,3-4 0 0,5-5 0 16,4-6 0-16,2-3 0 0,0-10 0 15,-2-5 0-15,-7-7 0 0,1-4 0 16,-5-2 0-16,-5 0 0 0,-5 0 0 16,-4 4 0-16,-2 3 0 15,-6 5 0-15,-4 3 0 0,-1 2 0 16,1 4 0-16,2 3-405 0,8 2-547 15,-2 2-1101-15,4-2 144 0</inkml:trace>
  <inkml:trace contextRef="#ctx0" brushRef="#br1" timeOffset="105095.82">23274 7874 6530 0,'0'0'1261'0,"0"0"-860"0,0 0-401 16,-48-6 0-16,34 6 0 0,-3 1 0 15,3 5 0-15,-1 5 0 16,3 3 0-16,4 5 0 0,3 6 0 16,3 1 0-16,4 5 0 0,11-1 0 15,3-3 0-15,5-1 0 0,4-6 0 16,4-5 0-16,0-5 0 0,2-6 0 16,0-4 0-16,-2-5 0 15,4-12 0-15,-4-3 0 0,0-8 0 16,-7 5-2106-16,-3-3-551 0</inkml:trace>
  <inkml:trace contextRef="#ctx0" brushRef="#br1" timeOffset="105267.89">23520 7390 6450 0,'0'0'793'0,"0"0"123"0,0 0-883 15,0 0-33-15,0 55 0 0,2-10 0 16,-2 8 0-16,4 8 0 0,2-1 0 15,7 3 0-15,1 1 0 16,-4 1 0-16,1-2 0 0,-5 1 0 16,-4-3 0-16,-4-6 0 0,-4-6 0 15,-5-9 0-15,1-15-1301 0,0-7-2461 0</inkml:trace>
  <inkml:trace contextRef="#ctx0" brushRef="#br1" timeOffset="105406.27">23429 7906 6847 0,'0'0'672'0,"45"-21"-92"16,-8 10-487-16,3 3-93 0,3 2 0 16,5 1 0-16,1 3 0 0,3-2 0 15,2 4-125-15,-1 0-671 0,-3 0-37 16,-13 2-1348-16,-8 0-36 0</inkml:trace>
  <inkml:trace contextRef="#ctx0" brushRef="#br1" timeOffset="105687.9">24030 7860 4526 0,'0'0'1944'0,"0"0"-1055"15,-33-31-56-15,19 19-833 16,-5 5 0-16,-2 0 0 0,-5 6 0 16,-1 1 0-16,2 2 0 0,2 4 0 15,2 5 0-15,11-1 0 0,6 5 0 16,4-1 0-16,4 4 0 0,17 1 0 16,6 1 0-16,4 1 0 15,12-2 0-15,-2 3 0 0,1 1 0 16,-1-3 0-16,-6 2 0 0,-12-3 0 15,-11-3 0-15,-10 2 0 0,-6-4 0 16,-8 2 0-16,-9-1 0 0,-8-2 0 16,-4 0 0-16,-6-3 0 0,0-2 0 15,-3-1 0-15,3-3 0 16,0-1 0-16,4 1 0 0,-3-2 0 16,3 1 0-16,-4 0-561 0,12-1-1448 15,0-2-1100-15</inkml:trace>
  <inkml:trace contextRef="#ctx0" brushRef="#br1" timeOffset="108973.08">15468 8949 1908 0,'0'0'3002'16,"0"0"-2322"-16,0 0-28 0,0 0-171 15,0 0-165-15,-31 41 72 16,31-17-208-16,0 11 36 0,4 10 153 15,7 8-369-15,-5 11 0 0,2 12 0 16,-6 6 0-16,-2 5 0 0,-6 3 0 16,-8 1 0-16,1-3 0 0,-1-3 0 15,-1-9 0-15,7-10 0 0,4-14 0 16,0-13 0-16,4-13 0 0,0-9 0 16,0-11 0-16,0-6 0 15,6-7 0-15,2-16 0 0,3-16 0 16,1-13 0-16,2-11 0 0,3-2 0 15,-7 5 0-15,7 6 0 0,-3 9 0 16,3 16 0-16,-3 10 0 0,-8 9 0 16,1 8 0-16,3 2 0 15,0 8 0-15,5 7 0 0,1 7 0 16,1 6 0-16,-7 5 0 0,5 5 0 16,-5 4 0-16,-4-2 0 15,5-1 0-15,-1-3 0 0,0-7 0 16,5-5 0-16,1-8 0 0,1-13 0 15,-1-3 0-15,-1-11-1898 0</inkml:trace>
  <inkml:trace contextRef="#ctx0" brushRef="#br1" timeOffset="109424.05">16155 9432 6170 0,'0'0'449'0,"0"0"323"0,0 0-64 0,0 0-615 0,0 0-93 15,37 26 0-15,-8-17 0 0,2-2 0 16,6 0 0-16,-2-2 0 0,-4 1 0 16,0-1 0-16,-4-3 0 15,-6 0 0-15,-9 1 0 0,-2-3 0 16,-6 0-1373-16,-4 0-3314 0</inkml:trace>
  <inkml:trace contextRef="#ctx0" brushRef="#br1" timeOffset="109595.07">16146 9733 6230 0,'0'0'693'0,"37"13"179"0,-1-10-475 16,-3-2-397-16,4-1 0 0,2 0 0 16,-2 0 0-16,-4 4 0 0,3-2 0 15,-5 0 0-15,-9-2 0 16,-1-5-5891-16</inkml:trace>
  <inkml:trace contextRef="#ctx0" brushRef="#br1" timeOffset="111986.8">17387 8969 5034 0,'0'0'348'0,"4"-34"392"16,-4 21 305-16,0 8-421 15,0 2-223-15,0 1-401 0,0 2 0 16,0 7 0-16,0 19 0 0,0 11 0 16,4 10 0-16,-2 5 0 0,2-5 0 15,2-2 0-15,0-1 0 16,-1-4 0-16,-1-3 0 0,-2-5 0 15,-2-4 0-15,2-6 0 0,0-7-393 16,-2-5-759-16,0-7-225 0,0-3-3461 0</inkml:trace>
  <inkml:trace contextRef="#ctx0" brushRef="#br1" timeOffset="112253.2">17122 9526 6178 0,'0'0'945'0,"0"0"-597"0,37 11 373 16,-4-6-721-16,9-4 0 0,5-1 0 15,9-2 0-15,-2-3 0 0,4 0 0 16,-7 1 0-16,-7 2 0 0,-3 2 0 16,-8 0 0-16,-12 0 0 0,-1 0-3674 0</inkml:trace>
  <inkml:trace contextRef="#ctx0" brushRef="#br1" timeOffset="112936.34">17124 9799 2773 0,'0'0'1568'0,"0"0"-343"0,0 0-557 0,0 0-51 16,-29-43 235-16,37 26-464 15,7-1-287-15,5 0-101 0,7 3 0 16,4 1 0-16,7 5 0 0,-7 2 0 16,4 5 0-16,-6 2 0 15,-2 7 0-15,-7 4 0 0,-5 7 0 16,-1 4 0-16,-6 1 0 0,-3 5 0 15,-1 1 0-15,-4 2 0 0,-4 0 0 16,-7 1 0-16,-5-1 0 0,-1 1 0 16,-8-1 0-16,3-3 0 0,-3-2 0 15,-2-3 0-15,2-4 0 0,2-4 0 16,-1-4 0-16,5-4 0 0,0-6 0 16,3-1 0-16,5-5 0 15,5-8 0-15,-2-2 0 0,6-10 0 16,2-7 0-16,0 0 0 0,10 2 0 15,7 9 0-15,4 4 0 0,-1 9 0 16,3 8 0-16,2 7 0 0,-5 10 0 16,-3 6 0-16,4 7 0 15,-5 1 0-15,1 3 0 0,7-3 0 16,3-1 0-16,6-3 0 16,3-3 0-16,7-5 0 0,-2-4 0 15,-3-3 0-15,-7-5 0 0,-7-7-3362 0</inkml:trace>
  <inkml:trace contextRef="#ctx0" brushRef="#br1" timeOffset="113765.97">17812 9980 5814 0,'0'0'16'0,"0"0"817"0,2 44-321 0,7-15-112 0,5 3 200 16,3-1-583-16,3 1-17 15,5-2 0-15,4-2 0 0,2-4 0 16,6-5 0-16,-2-3 0 0,3-5 0 15,-7-7 0-15,-4-1 0 0,-7-3 0 16,-3-4 0-16,-9-5 0 16,-6-4 0-16,-2-4 0 0,-10-2 0 15,-3 0 0-15,-1 0 0 0,-3 5-241 16,1 0 41-16,1 3-132 16,3 2 168-16,4 0 88 0,1 6-20 15,3-1-12-15,4 1 44 0,-2-1 52 16,2 2-24-16,0-1 36 0,0 1 92 15,0 1-16-15,0-2 80 0,0 3 212 16,0 0-200-16,0 0-4 0,0 3 141 16,0-1-305-16,0-1 0 0,0 2 0 15,0-3 0-15,2-2 0 0,5-5 0 16,3-12 0-16,4-15 0 0,3-13 0 16,4-11 0-16,-5-6 0 15,3 0 0-15,-3-6 0 0,-3-4 0 16,1-4 0-16,1 0 0 0,1-3 0 15,5-1 0-15,-5 0 0 0,7 4 0 16,0 7 0-16,-5 8 0 0,3 9 0 16,0 8 0-16,-3 5 0 15,-5 4 0-15,-1 8 0 0,-8 6 0 16,0 8 0-16,-4 5 0 0,0 6 0 16,0 3 0-16,0 1 0 0,0 0 0 15,0 7 0-15,0 9 0 0,0 9 0 16,3 3 0-16,1-1 0 15,0-5 0-15,2-6 0 0,-2-5 0 16,-2-3-289-16,2-5-547 0,-4-1-1229 16,7-2-524-16</inkml:trace>
  <inkml:trace contextRef="#ctx0" brushRef="#br1" timeOffset="114060.78">18331 8787 7191 0,'0'0'188'0,"0"0"88"0,64-20 40 0,-22 16-95 16,16 4-221-16,10 0 0 15,10 4 0-15,11-1 0 0,12 0 0 16,5 0 0-16,3-3 0 0,11 1 0 16,2 0 0-16,6-1 0 0,-6-1 0 15,-10-2 0-15,-9-1 0 0,-22-1 0 16,-17 2 0-16,-23-2 0 0,-20 2-2206 16,-15-1-1964-16</inkml:trace>
  <inkml:trace contextRef="#ctx0" brushRef="#br1" timeOffset="114734.31">18416 9903 4426 0,'0'0'104'0,"0"0"428"0,0 40 12 0,0-37-152 0,6-3 341 15,-2 0-201-15,5-6 32 0,3-13-199 16,5-6-365-16,1-8 0 0,-1-5 0 16,-1-3 0-16,1-6 0 0,3-4 0 15,-1-4 0-15,0-7 0 0,-5-6 0 16,7-4 0-16,-5-3 0 0,-1 0 0 16,3 2 0-16,-3 8 0 15,-1 12 0-15,-1 9 0 0,1 10 0 16,-3 12 0-16,-5 8 0 0,-2 8 0 15,2 6 0-15,-2 7 0 0,2 19 0 16,-1 12 0-16,-3 13 0 0,-2 10 0 16,-2 6 0-16,-3 7 0 15,5 5 0-15,0-1 0 0,0 1 0 16,0-6 0-16,0-5 0 0,0-6 0 16,0-7 0-16,0-6 0 15,0-10 0-15,0-8 0 0,0-12 0 16,0-8 0-16,0-6-177 0,-2-5-1468 15,0-3-43-15,-6-13-1558 0</inkml:trace>
  <inkml:trace contextRef="#ctx0" brushRef="#br1" timeOffset="114845.31">18530 9676 6194 0,'0'0'1297'16,"0"0"-705"-16,0 0-483 0,0 0-109 15,60-4 0-15,-23 1 0 16,-2-1 0-16,0 3 0 0,-2 1 0 15,-2-2 0-15,-8-1-209 0,-4-4-2296 0</inkml:trace>
  <inkml:trace contextRef="#ctx0" brushRef="#br1" timeOffset="115874.38">19046 9969 3697 0,'0'0'801'16,"0"0"75"-16,0 0 545 0,0-43-673 16,-2 31-204-16,-6-1-439 15,2-1-105-15,-4 1 0 0,-1 1 0 16,-1 4 0-16,-1 3 0 0,1 5 0 15,2 2 0-15,-5 10 0 0,3 9 0 16,-5 7 0-16,3 4 0 0,3 4 0 16,5 1 0-16,6-2 0 0,2-5 0 15,7-4 0-15,7-5 0 0,7-11 0 16,2-3 0-16,2-7 0 0,-1-4 0 16,-1-7 0-16,0-6 0 15,-6 0 0-15,-5-4 0 0,-8 0 0 16,-2-1 0-16,-4-1 0 0,-4-2 0 15,2 0 0-15,-4-1 0 0,-2 0 0 16,4 2 0-16,-3 4-65 0,5 7-667 16,0 6-1385-16,0 6 268 0</inkml:trace>
  <inkml:trace contextRef="#ctx0" brushRef="#br1" timeOffset="116297.33">19084 10529 4878 0,'0'0'476'0,"0"0"-140"0,0 0 204 16,0 0-348-16,0 0 93 0,0 0 439 16,0 0-332-16,20-59-72 15,-9 15-271-15,-5-2-49 0,-2-5 0 16,6-7 0-16,-3-7 0 0,3-3 0 15,0 2 0-15,9 4 0 0,1 9 0 16,3 10 0-16,-2 11 0 0,0 10 0 16,-5 8 0-16,1 5 0 15,-3 7 0-15,3 2 0 0,-7 4 0 16,7 7 0-16,-7 3 0 0,0 3 0 16,-4 2 0-16,-6 1 0 15,0 0 0-15,-6 0 0 0,-4 0 0 16,0-2 0-16,-7-1 0 0,-4-3 0 15,1 0 0-15,-9-2 0 0,0-2 0 16,-2-4 0-16,4-3 0 0,4-2 0 16,9 0 0-16,3-1-65 0,9 0-943 15,2 2 219-15,9-1-119 0,11-1-993 16,1 0 657-16,4-1-693 0</inkml:trace>
  <inkml:trace contextRef="#ctx0" brushRef="#br1" timeOffset="116739.29">19456 10021 3845 0,'0'0'1333'0,"0"0"-329"16,0 0 333-16,0 0-869 0,37-31-263 16,-23 17-205-16,1-2 0 15,-7 2 0-15,-4 2 0 0,0 0 0 16,-4 2 0-16,0 3 0 0,-8-2 0 16,-2 6 0-16,-3 2 0 15,-1 1 0-15,-3 4 0 0,3 7 0 16,2 2 0-16,-3 5 0 0,5 2 0 15,4 2 0-15,-1 2 0 0,7 0 0 16,4-5 0-16,9-3 0 0,3-3 0 16,9-3 0-16,-2-6 0 0,8-4 0 15,-4 0 0-15,0-5 0 0,-2-2 0 16,-5-2 0-16,-3 1 0 0,-3 4-305 16,-8 3-115-16,1 1 96 15,-3 3 20-15,2 7 160 0,0 7 120 16,2 1 8-16,3 2 28 0,-5-6-12 15,2-3 176-15,-6-5 64 0,4-4 28 16,-3-1 144-16,-1-1-128 16,-2-1-139-16,4-6-145 0,-2-8 0 15,6-9 0-15,-2-2 0 0,5 1 0 16,-1 2 0-16,2 9 0 0,-3 5 0 16,-3 5 0-16,0 4 0 15,8 8 0-15,-1 7 0 0,1 6 0 16,3 4 0-16,-3 1 0 0,-3 4 0 15,-5 3 0-15,-6 1 0 0,0-6-1762 16,-4-2-3200-16</inkml:trace>
  <inkml:trace contextRef="#ctx0" brushRef="#br1" timeOffset="120201.06">20332 9521 4033 0,'0'0'1057'0,"0"0"-133"15,0 0 81-15,0 0-517 0,0 0-196 16,37-11 101-16,-10 15-393 0,4 0 0 16,6 0 0-16,-1-2 0 15,-3-2 0-15,0 1 0 0,-4-1 0 16,-2 1 0-16,-5 0 0 0,-1-1 0 16,-2 0 0-16,-7 0-605 15,-2 0-812-15,-1-3-440 0</inkml:trace>
  <inkml:trace contextRef="#ctx0" brushRef="#br1" timeOffset="120420.8">20345 9652 5426 0,'0'0'1076'15,"0"0"137"-15,0 0-736 0,0 0-477 16,0 0 0-16,45 8 0 0,-8-2 0 16,9 1 0-16,-3-1 0 15,-6 4 0-15,5 0 0 0,-1 1 0 16,-2 0 0-16,-1-4 0 0,-5-3 0 16,-9-3-385-16,-3-4-4773 0</inkml:trace>
  <inkml:trace contextRef="#ctx0" brushRef="#br1" timeOffset="122046.49">21719 8829 4830 0,'0'0'816'15,"0"0"28"-15,0 0 465 0,0 0-916 16,0 0-393-16,0 0 0 15,0 0 0-15,-10 34 0 0,8 2 0 16,2 5 0-16,0 0 0 0,4-4 0 16,0 1 0-16,0-1 0 0,0-1 0 15,-2-2 0-15,-2-2 0 0,0-3 0 16,5-4 0-16,-5-5-697 0,-5-5-2016 16,3-6-1773-16</inkml:trace>
  <inkml:trace contextRef="#ctx0" brushRef="#br1" timeOffset="122512.57">21335 9573 5442 0,'0'0'756'0,"0"0"-119"0,0 0 295 15,0 0-660-15,0 0-119 0,49 15-153 16,-7-10 0-16,11-4 0 0,9-1 0 15,3-1 0-15,3-5 0 0,2 0 0 16,-6 0 0-16,-6 0 0 0,-10 4 0 16,-9-1 0-16,-6 1 0 0,-15 2-1854 15,-7 1-255-15,-9 4-1308 0</inkml:trace>
  <inkml:trace contextRef="#ctx0" brushRef="#br1" timeOffset="123184.49">21436 9916 4001 0,'0'0'733'0,"0"0"-157"16,0 0 360-16,0 0-535 0,0 0-1 15,21-43 288-15,-7 24-356 0,5 0-207 16,1 1-125-16,1 2 0 0,6 5 0 16,-2 1 0-16,2 5 0 15,4 5 0-15,-4 3 0 0,-3 5 0 16,-1 5 0-16,2 3 0 0,-2 4 0 16,-3 3 0-16,-3 3 0 15,-5 4 0-15,-3 2 0 0,-5 4 0 16,-4-1 0-16,-2 2 0 0,-9-1 0 15,-3-1 0-15,-5 1 0 0,-4-2 0 16,-3-1 0-16,-1-4 0 0,0-6 0 16,-2-2 0-16,2-7 0 0,0-7 0 15,2-6 0-15,3-2 0 0,1-11 0 16,6-4 0-16,3-6 0 0,4-8 0 16,2-4 0-16,6 1 0 15,0 1 0-15,10 7 0 0,2 8 0 16,3 10 0-16,3 6 0 0,1 2 0 15,0 9 0-15,-1 5 0 0,3 8 0 16,0 2 0-16,-1 3 0 16,9-1 0-16,-2 0 0 0,0-2 0 15,0-4 0-15,-2-2 0 0,-3-5 0 16,-1-5 0-16,-9-3 0 16,-3-3-717-16,-3-6-1480 0</inkml:trace>
  <inkml:trace contextRef="#ctx0" brushRef="#br1" timeOffset="124721">22211 10213 4882 0,'0'0'396'15,"0"0"592"-15,0 0-487 0,0 0 27 16,0 0 104-16,0 0-367 16,0 0-265-16,0 0 0 0,0 0 0 15,8 38 0-15,3 2 0 0,-1-1 0 16,7-2 0-16,-5-3 0 16,3 0 0-16,-1-3 0 0,0-5 0 15,-1-4 0-15,-1-6 0 0,-3-6 0 16,-5-2-81-16,2-3-299 0,-6-4-548 15,0-1 107-15,4 0-15 0,-4-7-1313 0</inkml:trace>
  <inkml:trace contextRef="#ctx0" brushRef="#br1" timeOffset="125246.49">22294 10515 4089 0,'0'0'693'0,"0"0"-57"0,0 0 344 15,4-41-443-15,0 11-57 0,2-3 128 16,3-4-439-16,-5-1-169 0,2-4 0 15,-2-3 0-15,0-2 0 0,0 1 0 16,-2-3 0-16,-2 1 0 0,3-3 0 16,-1-3 0-16,4 1 0 0,-2-2 0 15,6 2 0-15,1-1 0 0,3-1 0 16,5 3 0-16,-1-1 0 0,3 2 0 16,0-1 0-16,-3-1 0 15,-3 2 0-15,-1 0 0 0,-4 2 0 16,-3 0 0-16,-1 0 0 0,-6 1 0 15,0 2 0-15,4 1 0 0,-2 2 0 16,2 1 0-16,2 3 0 0,3 1 0 16,-1 2 0-16,2 0 0 0,-1 2 0 15,-1 2 0-15,-2 4 0 16,-4 3 0-16,-2 7 0 0,0 3 0 16,-2 2 0-16,0 7 0 0,0 2 0 15,0 1 0-15,2 0 0 0,0 1 0 16,0 1 0-16,0 1-637 15,2 0-119-15,4 1-105 0,-2 3-1204 16,9 3 405-16</inkml:trace>
  <inkml:trace contextRef="#ctx0" brushRef="#br1" timeOffset="125653.74">22598 8607 4750 0,'0'0'864'0,"0"0"-172"0,0 0-135 0,0 0 151 16,0 0-436-16,0 0-120 0,0 0-8 15,54-11-91-15,5 6-53 0,18-1 0 16,14 0 0-16,6 2 0 0,13 0 0 16,9-1 0-16,6 3 0 0,3 0 0 15,0 0 0-15,-2 0 0 16,0 0 0-16,0-1 0 0,2 0 0 15,-2-1 0-15,-6 1 0 0,-6 0 0 16,-17 1 0-16,-12-1 0 0,-19 0 0 16,-18-2 0-16,-17-3-253 0,-17 2-743 15,-10-6-3162-15</inkml:trace>
  <inkml:trace contextRef="#ctx0" brushRef="#br1" timeOffset="130039.89">22978 9154 1808 0,'0'0'2137'16,"0"0"-1108"-16,17-33 347 0,-15 21-675 16,2 6-157-16,-2 3 53 0,-2 3-597 15,0 0 0-15,0 3 0 16,-2 12 0-16,2 14 0 0,-4 9 0 15,4 3 0-15,-2 1 0 0,0-3 0 16,-5-2 0-16,5-1 0 0,-2-3 0 16,2-6 0-16,2-6 0 0,0-6 0 15,2-6 0-15,4-5-305 0,9-7-1520 16,-3-2 4-16,3-9-1672 0</inkml:trace>
  <inkml:trace contextRef="#ctx0" brushRef="#br1" timeOffset="130256.84">23187 9096 4950 0,'0'0'612'0,"0"0"501"0,0 0-729 16,-8 35-8-16,3-10 136 0,1 5-267 15,2 5-245-15,0-2 0 16,0 2 0-16,2 1 0 0,0-4 0 15,0 0 0-15,0-5 0 0,0-4 0 16,0-4 0-16,0-6 0 0,0-5-949 16,0-3-312-16,-4-3-452 0</inkml:trace>
  <inkml:trace contextRef="#ctx0" brushRef="#br1" timeOffset="130443.87">22939 9121 6438 0,'0'0'801'0,"0"0"-53"16,0 0-543-16,43-4-205 15,-8 5 0-15,3 0 0 0,11 1 0 16,-1-2 0-16,3 0 0 0,1 2 0 16,0-1 0-16,-3-1 0 0,-9 0-1305 15,3-3-2181-15</inkml:trace>
  <inkml:trace contextRef="#ctx0" brushRef="#br1" timeOffset="132241.59">29769 9919 4081 0,'0'0'565'0,"0"0"-561"16,6-33 0-16,-6 22 0 15,0 1 4-15,0 1 20 0,0-3 368 16,0 0-104-16,0-2 12 0,0 0 164 15,0-4-208-15,-4 0-7 0,-5-2 135 16,-3-1-244-16,-5-3-40 0,-5-1-44 16,-3 0-48-16,-4-2-12 0,-4 2 0 15,-2-2-12-15,-5 0 12 0,1 1 0 16,-4 0-40-16,-3-2 24 0,1 1-12 16,-3-3-12-16,1 2 40 0,-5-2-4 15,0 3-20-15,1-1 24 16,-1 3 4-16,-2 1 0 0,-4 1-4 15,-2 2 0-15,-2 3 4 0,-2 2-4 16,-2 0 0-16,0 3-8 0,0 1 8 16,2 1 0-16,-2 2-8 15,-3 3 4-15,-1 2 4 0,-4 4-40 16,-5 0-12-16,1 5 36 0,-5 4-12 16,0 2 28-16,-1 5-4 0,-3 1-16 15,0 5 20-15,-2 3 0 16,0 4-28-16,0 5 28 0,2 1-4 15,3 6 8-15,1 4-4 0,2 2 8 16,3 5 4-16,1 4-8 0,9 2 20 16,0 3-8-16,8 6 4 0,2 3 12 15,2 6-28-15,7 2 4 0,1-1-8 16,5 4 0-16,1 1 0 0,5 4 8 16,6 3-4-16,4 6-4 15,5 0 48-15,5 2-40 0,7 0 0 16,6 1 12-16,4 3 0 0,4 3 48 15,8-1 88-15,7 2-72 16,3-1 0-16,7-1 8 0,2 4-60 16,7-3 36-16,1-1 104 0,6-3-116 15,7-1 48-15,6-4-87 0,4 0-17 16,6-3 0-16,9-7 0 16,5-2 0-16,7-6 0 0,8-6 0 15,5-1 0-15,7-5 0 0,7-5 0 16,4-7 0-16,6-7 0 0,4-10 0 15,5-8 0-15,1-9 0 0,2-8 0 16,3-6 0-16,2-5 0 0,-1-9 0 16,1-5 0-16,-3-11 0 15,-5-7 0-15,1-7 0 0,-5-11 0 16,-5-2 0-16,-2-8 0 0,-7-3 0 16,-1-6 0-16,-6-3 0 0,-7-4 0 15,-8-5 0-15,-8-4 0 0,-8-4 0 16,-9-3 0-16,-6-1 0 15,-8 0 0-15,-7-4 0 0,-7-1 0 16,-9-4 0-16,-8-1 0 0,-7 0 0 16,-10 2 0-16,-8-2 0 0,-8-1 0 15,-12 2 0-15,-7 0 0 0,-6 5 0 16,-9 1 0-16,-5 0 0 16,-3 0 0-16,-4 0 0 0,1 2 0 15,-3 4 0-15,-2 2 0 0,0 5 0 16,-4 5 0-16,-4 4 0 0,-9 9 0 15,-7 9-401-15,-9 10-327 0,18 14-1413 16,-3 8-264-16</inkml:trace>
  <inkml:trace contextRef="#ctx0" brushRef="#br1" timeOffset="133343.96">26877 11902 1984 0,'0'0'164'16,"0"0"1201"-16,0 0-693 0,0 0 141 16,0 0-441-16,0 0-132 0,0 0 208 15,-25 38-180-15,10-18-120 0,-1 1 97 16,-1 0-169-16,1-1-16 0,-7 1-28 15,2 1-32-15,1 0 0 0,3-2 0 16,7-2 28-16,6-4-24 0,4-3 188 16,4-3-56-16,10 0 8 0,7-1 164 15,6-1-132-15,4-2-24 16,0-3-60-16,2 0-80 0,0 1-12 16,-2-2 0-16,0 0-116 0,-2 0 4 15,-8 0-140-15,-7 0-248 0,-6 0 0 16,-6 0-625-16,-2 0 33 15,-4 2-281-15</inkml:trace>
  <inkml:trace contextRef="#ctx0" brushRef="#br1" timeOffset="133857.96">26775 12139 1020 0,'0'0'2429'0,"0"0"-2033"0,0 0 76 15,0 0 101-15,0 0-397 0,0 0-76 16,0 0 0-16,0 0-76 15,0 0 28-15,-33 0 212 0,31 0-36 16,2 0-40-16,0 0 72 0,0 0-148 16,2-2-32-16,7-3-12 0,1-5-68 15,9-3 0-15,1-2-48 16,7-2-96-16,4-2 36 0,4 0 16 16,5-2 40-16,7-4 52 0,5-2-4 15,4-3 4-15,8-2 0 0,4-3 8 16,6-3 0-16,7-2-8 0,6-3 4 15,4-5-4-15,6-3 0 0,2-2 0 16,0 0-88-16,5-3-128 0,-1 1 20 16,-2-1 136-16,5-1 60 0,-3-1 20 15,2 1-12-15,5-1 56 0,-3-1 196 16,1 0-76-16,2 2-4 16,-7 1 32-16,-2 1-196 0,0 3-4 15,-5 2-12-15,-5 3 0 0,-11 3 0 16,-5 1-8-16,-9 3-44 0,-15 2-88 15,-7 2-260-15,-9 3-36 0,-12 3-132 16,-9 8-737-16,-8 1-664 0</inkml:trace>
  <inkml:trace contextRef="#ctx0" brushRef="#br1" timeOffset="134222.54">29614 10106 3581 0,'0'0'1109'0,"0"0"-877"0,43 6 24 0,-16 1 68 0,4 4-308 0,2 1-16 16,4 3 8-16,0 2-4 16,-4-2-8-16,0 2-72 0,-4-1-16 15,-4 1 92-15,0-2 4 0,-2 3 4 16,-5 0 36-16,-1 3 108 16,-7 3 32-16,-4 1 52 0,-6 2 192 15,-6 2-171-15,-8-1-37 0,-7 2-44 16,-6-4-172-16,2-2 12 0,1-6-16 15,5-1-84-15,7-7-328 0,3-4-2410 0</inkml:trace>
  <inkml:trace contextRef="#ctx0" brushRef="#br1" timeOffset="135109.01">29504 10713 2449 0,'0'0'1236'16,"0"0"-780"-16,0 0-171 16,0 0-117-16,0 0 24 0,0 0 188 15,35-2-28-15,-10-9-112 0,6-4 8 16,6-2-156-16,0 3-4 0,7-3-32 15,3 2-52-15,5-1-4 0,8-3 16 16,6 2-4-16,9-1-4 0,9 1 88 16,7 4-96-16,8 3 4 0,3 3-4 15,3 3-204-15,1 4-4 0,-3 7-308 16,-6 7-236-16,-8 9 223 0,-8 4 473 16,-9 2 56-16,-12-1 285 15,-8-2 691-15,-5-4-392 0,-3 0-100 16,-5-4-47-16,-4-5-381 0,-4 0-32 15,-6-7-24-15,-9-2-180 16,-5-3-421-16,-7-1-1464 0,-4-3-484 0</inkml:trace>
  <inkml:trace contextRef="#ctx0" brushRef="#br1" timeOffset="135564.91">31555 10725 4125 0,'0'0'1001'0,"0"0"-73"16,0 0-403-16,0 0-169 0,0 0 92 15,0 0-276-15,0 0 20 0,0 0 108 16,0 0-228-16,-33-29-16 0,6 29-39 15,-6 4-17-15,-1 7 0 0,3 6 0 16,3 4 0-16,3 2 0 0,4 5 0 16,11-2 0-16,6 3 0 0,8-3 0 15,10 0 0-15,7-5 0 0,10-6 0 16,6-4 0-16,9-10 0 16,1-2 0-16,5-8-221 0,-15 1-835 15,-2-5-2234-15</inkml:trace>
  <inkml:trace contextRef="#ctx0" brushRef="#br1" timeOffset="135762.92">31674 10323 6010 0,'0'0'577'16,"0"0"159"-16,0 0-148 0,0 0-307 15,-6 65-281-15,-4-15 0 0,-7 13 0 16,-1 5 0-16,1-1 0 0,1 3 0 15,-1-1 0-15,7-3 0 0,4-6 0 16,6-6 0-16,10-9 0 0,9-8 0 16,7-8 0-16,8-6 0 0,-1-11-637 15,-9-6-748-15,1-6-544 0</inkml:trace>
  <inkml:trace contextRef="#ctx0" brushRef="#br0" timeOffset="141887.79">29204 9857 2409 0,'0'0'1160'16,"0"0"-343"-16,0 0-237 0,0 0 376 15,0 0-428-15,0 0-131 0,0 0 251 16,0 0-372-16,37-29-16 0,-34 26-99 16,-3 0-161-16,0-1 0 0,0 0 0 15,0 1 0-15,-3-1 0 16,-1 1 0-16,0-2 0 0,0 2 0 15,0-2 0-15,0-1 0 0,-2 1 0 16,1-1 0-16,-3-2 0 0,-2-3 0 16,-5-2 0-16,-1-1 0 15,-1 0 0-15,1 0 0 0,-1 1 0 16,-1 2 0-16,-3-1 0 0,2 1 0 16,-1 2 0-16,-1 2 0 15,5 1 0-15,1 1 0 0,3 0 0 16,-1 3 0-16,1-2 0 0,1 2 0 15,-1-1 0-15,-2 0 0 0,-3-1 0 16,1 2 0-16,-5 0 0 0,0-1 0 16,-2 3 0-16,3 0 0 0,-1 0 0 15,0-1 0-15,1 1 0 0,3 0 0 16,1 0 0-16,3 0 0 0,1 0 0 16,-1 0 0-16,1 1 0 0,2-1 0 15,-1 0 0-15,-3 0 0 16,-1-2 0-16,1-3 0 0,-7-1 0 15,1 1 0-15,-3-1 0 0,-2 1 0 16,2-1 0-16,1 1 0 0,1 0 0 16,2 4 0-16,3-1 0 15,1 0 0-15,3 2 0 0,0 0 0 16,1 0 0-16,3 0 0 0,-2 0 0 16,-1 0 0-16,1 0 0 15,-2 0 0-15,-1 0 0 0,-1 0 0 16,-3-3 0-16,1 2 0 0,-3-3 0 15,0 2 0-15,1-1 0 0,-1 1 0 16,1 0 0-16,-1 2 0 0,-2 0 0 16,3 0 0-16,-3 0 0 0,-2 0 0 15,1 0 0-15,-3 0 0 0,-4 1 0 16,0-1 0-16,-2 0 0 0,0 1 0 16,2-1 0-16,-2 1 0 0,2 3 0 15,0-2 0-15,0 3 0 16,2-3 0-16,2 2 0 0,1 0 0 15,-3-1 0-15,2 1 0 0,0-1 0 16,-2 3 0-16,5-1 0 0,1 1 0 16,0 0 0-16,5 1 0 15,-1 0 0-15,5 0 0 0,-1 0 0 16,3 1 0-16,0 1 0 0,-1 0 0 16,1 3 0-16,0 0 0 15,-1 2 0-15,1-2 0 0,2 3 0 16,-1 1 0-16,-1-2 0 0,-2 2 0 15,-1-1 0-15,1 0 0 0,-5 2 0 16,3-2 0-16,-1 3 0 0,-1 0 0 16,1 0 0-16,-1 1 0 0,3 0 0 15,1 1 0-15,2 1 0 0,1 2 0 16,-1-1 0-16,0 1 0 0,-1-1 0 16,-1 1 0-16,2-3 0 15,-1 0 0-15,1 0 0 0,0 0 0 16,-1-1 0-16,1 2 0 0,0-2 0 15,1-1 0-15,-1 1 0 0,2-1 0 16,0 0 0-16,1-1 0 16,1-1 0-16,0 2 0 0,0-3 0 15,2 3 0-15,-3 0 0 0,3 1 0 16,-2-1 0-16,0 1 0 16,0-3 0-16,2 3 0 0,-1 0 0 15,-1 0 0-15,0-1 0 0,2-3 0 16,0 2 0-16,0-3 0 0,2 0 0 15,-3 0 0-15,3-1 0 0,0-2 0 16,0 0 0-16,2-1 0 0,0 1 0 16,0 1 0-16,0 0 0 0,0 0 0 15,0 2 0-15,-2-1 0 0,0 4 0 16,0 0 0-16,-4 0 0 16,2 2 0-16,-1-1 0 0,3 0 0 15,-2-1 0-15,2 0 0 0,-2-2 0 16,2-1 0-16,-4 0 0 0,4-2 0 15,-2 2 0-15,-3 0 0 16,5 0 0-16,-2 1 0 0,0 2 0 16,-2 1 0-16,0 1 0 0,-1 2 0 15,-3-1 0-15,2 1 0 0,2-3 0 16,-1 1 0-16,3-1 0 16,2-1 0-16,0 2 0 0,0-1 0 15,2-1 0-15,0 2 0 0,-2-1 0 16,0-2 0-16,0 2 0 0,-4 0 0 15,2 2 0-15,-5 0 0 0,3-1 0 16,0 1 0-16,2-2 0 0,0 0 0 16,2 0 0-16,2-1 0 0,0 1 0 15,0-1 0-15,0 0 0 0,0 0 0 16,2 0 0-16,0-1 0 16,2 1 0-16,0 1 0 0,0 2 0 15,0-1 0-15,2-1 0 0,1 2 0 16,-1-1 0-16,-2 0 0 15,2 1 0-15,-2-1 0 0,0 0 0 16,-1 0 0-16,1 0 0 0,2 0 0 16,-2-1 0-16,4-1 0 0,3 1 0 15,1-1 0-15,0 0 0 16,5-2 0-16,2-1 0 0,1 3 0 16,3-2 0-16,0 3 0 0,2 1 0 15,-3 0 0-15,1 2 0 0,-2 1 0 16,-1 0 0-16,1-1 0 0,-2 2 0 15,-1-1 0-15,-1 2 0 0,3 0 0 16,1-4 0-16,0 2 0 0,6-3 0 16,0-1 0-16,1 0 0 0,6 0 0 15,-1-1 0-15,2-2 0 16,-2 2 0-16,0-1 0 0,-2 2 0 16,2 1 0-16,-4-1 0 0,0-1 0 15,0 1 0-15,-2 0 0 0,0-1 0 16,1-2 0-16,3 2 0 15,-2-3 0-15,4 0 0 0,1-2 0 16,-3 0 0-16,2-3 0 0,-2 1 0 16,0-2 0-16,-2-2 0 0,-3-1 0 15,5 1 0-15,0-3 0 0,5 1 0 16,-1-3 0-16,4 1 0 16,2-1 0-16,5 1 0 0,1 0 0 15,3-1 0-15,2 0 0 0,1 1 0 16,-1-2 0-16,4-3 0 0,2 0 0 15,0-1 0-15,0-2 0 0,-3 1 0 16,1 0 0-16,-2-1 0 0,2-1 0 16,-5-1 0-16,-3 1 0 15,0-1 0-15,-1-2 0 0,-1-1 0 16,1-4 0-16,1 0 0 0,1-3 0 16,-1-2 0-16,1 1 0 0,-1-5 0 15,-3 3 0-15,1-1 0 16,-5-1 0-16,-4-1 0 0,-1-2 0 15,-3 0 0-15,-2-2 0 0,0-2 0 16,-2-1 0-16,0-2 0 0,-1 0 0 16,-1-4 0-16,0-1 0 0,-2-1 0 15,0-4 0-15,-4 0 0 16,-1 0 0-16,-1-2 0 0,-1-3 0 16,-1-1 0-16,-3-4 0 0,3-1 0 15,-3-2 0-15,1 0 0 0,-1 3 0 16,1-1 0-16,-1 2 0 0,1 2 0 15,-1 1 0-15,1 0 0 0,-5 0 0 16,-2-2 0-16,-1-1 0 0,-5-3 0 16,-2-1 0-16,-2-1 0 0,-9 1 0 15,1-2 0-15,-7-2 0 0,-5 1 0 16,-5 1 0-16,-4-3 0 16,-9 2 0-16,-1 2 0 0,-6 2 0 15,-3 4 0-15,-4 2 0 0,-4 0 0 16,2 3 0-16,-6 0 0 0,3 2 0 15,-1 1 0-15,0 2 0 0,0-1 0 16,0 2 0-16,0 0-77 16,16 10-1079-16,-3 2-1770 0</inkml:trace>
  <inkml:trace contextRef="#ctx0" brushRef="#br0" timeOffset="142910.03">26691 9817 6290 0,'0'0'12'0,"0"0"-24"16,0 0-92-16,0 0-44 0,0 0-120 16,0 0 40-16,37 34 64 0,-21-21-532 15,1 0 67-15,-5 3 237 16,-5-2 108-16,-5 4 284 0,-4 3 8 15,-11 0 24-15,-5 3 132 0,-3-1 72 16,-2-1 329-16,7-3-201 16,3 0 20-16,11-3 92 0,6 0-344 15,13-3-68-15,6 0-16 0,3-1-44 16,3 1 8-16,-4 4 8 16,-4 1-16-16,-5 2-4 0,-14 2 4 15,-2 3 4-15,-12 1-8 0,-9 4 104 16,-8-2 108-16,-2 3 52 0,-2-1 117 15,0-1-181-15,4 1-36 0,7-3-20 16,5 0-144-16,9-1 16 0,6-1-16 16,2-1-20-16,8 1-16 0,9-3-168 15,3 0 76-15,3-2 64 0,2 2-12 16,2-1 24-16,-5 2 36 16,-5 1 0-16,-5 3-16 0,-6 0 32 15,-6 3 0-15,-6 1 4 0,-6 2 8 16,-7 2 212-16,1-1-56 0,-3 2 32 15,2-2 68-15,3 0-184 16,3 0-36-16,9-2-32 0,2 0-16 16,4-3 0-16,2 1-60 0,5 1-96 15,-3-1 12-15,0 2-112 16,0-1 112-16,-2 1 116 0,-1-1 24 16,-1 1-12-16,-2-2 16 0,0-2 0 15,-7 0 8-15,3-2-8 0,2-2 8 16,2 0 4-16,0-2-12 0,6 0 12 15,3 1-4-15,3 0-8 0,3 1 0 16,-1 2-64-16,3 0-148 0,-3 5 3 16,0 2 185-16,-1 2 24 0,-1 0 0 15,1 2 16-15,1-1-4 16,1-1 121-16,1-2-53 0,5-2-12 16,2-4 28-16,1-1-92 0,5-1 4 15,0-2-8-15,-2-2-124 16,4 1 28-16,-4 0-44 0,2-1-81 15,-4 3-87-15,0-2-56 0,-5 2 276 16,-1 0 88-16,-1 0 4 0,1 3 4 16,0 0 32-16,8-1 116 0,10-1-144 15,8-2-12-15,13-2-132 16,-10-7-780-16,5-4-637 0</inkml:trace>
  <inkml:trace contextRef="#ctx0" brushRef="#br0" timeOffset="143224.04">29117 12566 6458 0,'0'0'105'0,"0"0"331"0,0 0-400 16,0 0-36-16,0 0-4 0,0 0-64 15,-33 33 68-15,11-14 20 0,5-5-12 16,17-3 16-16,31-4-24 0,19-2-8 16,16-3-120-16,12-8-253 0,3-8-67 15,-2-9 204-15,-5-5 116 16,-4-5 32-16,-8-8 96 0,-6-2 44 16,-6-2 188-16,-5-2 144 0,-6 7 169 15,-1 8-257-15,-7 5 76 0,-4 7 344 16,-7 4-655-16,-3 4-53 0,-5 2 0 15,-4-5 0-15,-5 5-665 0,-1-7-2444 0</inkml:trace>
  <inkml:trace contextRef="#ctx0" brushRef="#br0" timeOffset="144653.68">29496 11643 1656 0,'0'0'0'0,"0"0"-208"15,-31-7 208-15,25 7 24 0,1 0 136 16,-1 0-72-16,-4 0 168 0,0 3 385 16,-5-2-189-16,3 0 8 0,3-1 653 15,1 0-401-15,4 0 16 0,2-1 113 16,-2 1-377-16,2-1-140 16,2 1 64-16,4 0-316 0,12 1-51 15,13 2-21-15,13 2 0 0,3 0 0 16,1-1 0-16,-5-1 0 15,-2 2 0-15,-4 0 0 0,-4 1 0 16,-4-2-169-16,-8 2-415 0,-3-3-136 16,-5 0-217-16,-5-3-1032 0,-2 0-300 0</inkml:trace>
  <inkml:trace contextRef="#ctx0" brushRef="#br0" timeOffset="144857.4">29707 11629 4982 0,'0'0'36'0,"37"11"80"16,-8-4 244-16,2 3-112 0,0 3 32 16,0 3-140-16,0 5-112 0,-6 2-28 15,-1 0-24-15,-5-1-52 16,-5 0-100-16,-5-2 120 0,-7-3 48 16,-2 0 0-16,-11-3-28 0,-1-1 36 15,-4-2 8-15,-1-4-8 16,-2-2-16-16,5-3-184 0,-1-2-556 15,7 0-581-15</inkml:trace>
  <inkml:trace contextRef="#ctx0" brushRef="#br0" timeOffset="145255.18">30517 11946 6390 0,'0'0'185'0,"56"15"103"0,-11-4 412 16,9-3-440-16,6 4-12 0,8 0-127 15,4 0-121-15,1 1 0 0,1 0 0 16,-4-2 0-16,-3-2 0 0,-12 0 0 15,-5 0-137-15,-15-2-107 0,-14-1-636 16,-13-3-229-16,-8 0-203 0,-12-3-2778 0</inkml:trace>
  <inkml:trace contextRef="#ctx0" brushRef="#br0" timeOffset="145723.01">30579 11876 5114 0,'0'0'444'0,"0"0"-72"16,0 0 269-16,0 0-465 0,0 0-108 15,0 0-44-15,56-28-20 16,-23 30-4-16,2 5 0 0,-6 3-16 15,-4 2-12-15,-3 5-144 0,-7 1 59 16,-7 3 85-16,-6-1 24 0,-6 3 8 16,-12-3 20-16,-9 1 89 0,-6-1-13 15,-9-4 28-15,-5-2 176 16,-5-3-72-16,-1-2-12 0,1 0 24 16,5-2-212-16,3-1 8 0,15-1-12 15,7 5-28-15,14 1-4 0,14 2-20 16,15 2-80-16,14 2 56 0,19-2-72 15,8-1-344-15,-13-2-269 0,7-2-3140 0</inkml:trace>
  <inkml:trace contextRef="#ctx0" brushRef="#br0" timeOffset="146288.95">30498 12934 4718 0,'0'0'904'0,"62"-33"-408"15,-20 9 181-15,1-5 79 0,-2-6-432 16,3-6-112-16,-1-5-107 0,-1-7-105 16,-5-4 0-16,-2-2 0 15,-6 0 0-15,-4 7 0 0,-5 8 0 0,-5 11 0 16,-7 8 0-16,-6 7 0 16,-2 6 0-16,0 3 0 0,0 4 0 15,-6 2 0-15,-9 3 0 0,-9 1 0 16,-9 11 0-16,-9 6 0 0,-3 8 0 15,-1 6 0-15,-3 6 0 0,3 9 0 16,13 6 0-16,15 5 0 0,22 4 0 16,25 7 0-16,24 2 0 15,20 0 0-15,14-3 0 0,1-5 0 16,-21-20-1738-16,-10-7-3252 0</inkml:trace>
  <inkml:trace contextRef="#ctx0" brushRef="#br0" timeOffset="149233.25">23801 8781 3977 0,'0'0'733'0,"0"0"59"15,0 0-456-15,0 0-76 0,0 0 213 16,0 0-185-16,0 0 0 0,0 0 344 16,10-21-219-16,-10 21-413 0,0 0 0 15,0 0 0-15,0 0 0 0,-2 0 0 16,-2 3 0-16,-2 2 0 15,-7 6 0-15,-9 10 0 0,-1 7 0 16,-6 7 0-16,-2 5 0 0,2 0 0 16,0 7 0-16,4 5 0 15,3 5 0-15,3 4 0 0,7 6 0 16,5 0 0-16,3 2 0 0,4-7 0 16,4-5 0-16,9-7 0 15,3-4 0-15,5-4 0 0,4-8 0 16,0-4 0-16,8-5 0 0,-2-7 0 15,0-5 0-15,-5-6 0 0,-9-4-1129 16,-5-7-2101-16</inkml:trace>
  <inkml:trace contextRef="#ctx0" brushRef="#br0" timeOffset="150358.39">24032 9308 1616 0,'0'0'637'0,"0"0"1111"0,21-42-827 15,-19 26-65-15,-2 1 333 16,-4-2-513-16,-2 3-156 0,-3 2-491 15,-1 3-29-15,-2 4 0 0,-3 2 0 16,-1 3 0-16,-1 9 0 0,-1 8 0 16,-1 7 0-16,-2 5 0 0,3 5 0 15,5 1 0-15,5 0 0 0,6 0 0 16,2-2 0-16,8-5 0 0,5-4 0 16,1-8 0-16,5-2 0 0,1-5 0 15,3-5 0-15,0-4 0 16,6-3 0-16,0-7-501 0,0-6-323 15,-7 4-1285-15,-5-3-192 0</inkml:trace>
  <inkml:trace contextRef="#ctx0" brushRef="#br0" timeOffset="150590.79">24136 8817 5938 0,'0'0'1065'0,"0"0"-325"0,0 0-291 15,-27 65-449-15,14-10 0 0,1 11 0 16,6 2 0-16,6-1 0 16,0-1 0-16,8-2 0 0,2-1 0 0,3-6 0 15,1-7 0-15,-5-16 0 16,1-7-3903-16</inkml:trace>
  <inkml:trace contextRef="#ctx0" brushRef="#br0" timeOffset="152014.18">24241 9262 5194 0,'0'0'1453'16,"0"0"-809"-16,0 0-188 0,0 0-11 15,0 0-445-15,52 6 0 0,-29 1 0 16,-1 0 0-16,5 0 0 0,6-2 0 16,2-2 0-16,5-3 0 0,-3-6-1449 15,-6 0-472-15,-4-4-1609 0</inkml:trace>
  <inkml:trace contextRef="#ctx0" brushRef="#br0" timeOffset="152908.71">24626 9097 4458 0,'0'0'1016'0,"0"0"-80"0,31-43 89 16,-15 27-601-16,3-3-91 15,1 0-333-15,-1 2 0 0,2 2 0 16,-1 1 0-16,1 4 0 0,-4 5 0 16,-1 5 0-16,3 3 0 15,-5 4 0-15,1 5 0 0,-3 4 0 16,-4 4 0-16,-4 6 0 0,1 4 0 16,-5 3 0-16,-5 3-21 0,5 2-39 15,-8 2 60-15,-2 0 0 16,-5-1-16-16,-1-1 16 0,-3-4 0 15,-1-2 8-15,-3-1-8 0,2-7 16 16,1-2-4-16,-3-4-12 0,2-6 0 16,0-4 0-16,-1-6-4 0,-1-2-64 15,6-1-116-15,1-7 56 0,3-7 4 16,5-5 68-16,2-7 56 0,6-1 24 16,2 1-16-16,10 4 80 0,7 4 132 15,2 8-160-15,1 6 64 16,3 5-23-16,0 5-101 0,-2 8 0 15,-2 4 0-15,-1 2 0 0,-1 1 0 16,-1 1 0-16,1 1 0 0,2-2 0 16,-1-2 0-16,3-2 0 15,-2-2 0-15,-5-2-937 0,-1-4-348 16,-5-5-360-16</inkml:trace>
  <inkml:trace contextRef="#ctx0" brushRef="#br0" timeOffset="153265.13">25041 9513 4582 0,'0'0'1624'0,"0"0"-847"0,0 0-21 0,0 0-303 16,13-40-453-16,-3 14 0 0,2-4 0 16,5-4 0-16,-5-4 0 0,3-6 0 15,-3-1 0-15,0-6 0 0,-5-1 0 16,1-1 0-16,-4 1 0 15,0 4 0-15,0 6 0 0,-4 6 0 16,2 8 0-16,-2 6 0 0,0 9 0 16,-2 7 0-16,-6 4 0 0,-4 5 0 15,-5 10 0-15,-4 10 0 16,1 8 0-16,-3 9 0 0,2 8 0 16,-3 8 0-16,5 8 0 0,4 0 0 15,9-1 0-15,10-5 0 16,13-8 0-16,8-6 0 0,6-10 0 15,6-5 0-15,2-7 0 0,3-4 0 16,-3-5 0-16,-4-6 0 0,-12-5-2406 16,-7-3-1075-16</inkml:trace>
  <inkml:trace contextRef="#ctx0" brushRef="#br0" timeOffset="154414.1">25413 8815 3525 0,'0'0'744'16,"0"0"-39"-16,0 0-41 0,0 0 32 16,0 0-343-16,0 0 11 0,0 0 68 15,39 36-256-15,-28 1-4 0,-1 3 156 16,0 1-295-16,1 8-33 0,-1 3 0 16,3 6 0-16,-5 3 0 15,-4 3 0-15,0 1 0 0,-8-4 0 16,-11-4 0-16,-3-4 0 0,-11-5 0 15,-4-9 0-15,2-1 0 0,0-8 0 16,4-8 0-16,6-6 0 16,3-9 0-16,9-7 0 0,9-13 0 15,5-9 0-15,13-10-949 0,-1 4-744 16,5-4-504-16</inkml:trace>
  <inkml:trace contextRef="#ctx0" brushRef="#br0" timeOffset="154880.04">25649 8696 2897 0,'0'0'776'0,"0"0"429"0,0 0-517 15,0 0-184-15,0 0 129 0,0 0-321 16,0 0-20-16,41-38 180 15,-22 29-236-15,-1 0-59 0,-1 6-177 16,-1 3 0-16,1 1 0 0,-5 7 0 16,-1 3 0-16,-5 5 0 0,-6 4 0 15,-4 4 0-15,-7 1 0 0,-5 1 0 16,-1 0 0-16,-1 1 0 0,3-4 0 16,3-2 0-16,6-1 0 0,2-6 0 15,4-3 0-15,2-4 0 16,8 0 0-16,7-2 0 0,3 2 0 15,7-4 0-15,0-2 0 0,0 1 0 16,-2 0 0-16,-3 2 0 0,-3 0-817 16,-7 0-1544-16,1 1 304 0</inkml:trace>
  <inkml:trace contextRef="#ctx0" brushRef="#br0" timeOffset="155735.81">22902 9857 1944 0,'0'0'1025'0,"0"0"-405"15,0 0-64-15,0 0-83 16,0 0 239-16,0 0-228 0,0 0-76 15,0 0 53-15,0 0-269 0,0 0 36 16,51-21 244-16,1 20-284 0,8 1-40 16,16-3 80-16,13 2-175 15,15-2-53-15,16 0 0 0,10 0 0 16,12 0 0-16,11 2 0 0,13 1 0 16,1 0 0-16,-1 0 0 15,-13 0 0-15,-15 0 0 0,-18 0-429 16,-19 1-543-16,-20-1-77 0,-13 0-544 15,-25 0 921-15,-9-1 144 0</inkml:trace>
  <inkml:trace contextRef="#ctx0" brushRef="#br0" timeOffset="156329.17">23997 10055 4890 0,'0'0'784'0,"0"0"-100"0,0 0 281 0,0 0-545 0,0 0-108 16,0 0-175-16,0 0-137 15,0 0 0-15,-2 57 0 0,-2-27 0 16,0-3 0-16,0-2 0 16,-2-4 0-16,-5 2 0 0,1-4 0 0,-5-2 0 15,3-1 0-15,2-4 0 16,1-4 0-16,5-3 0 0,0-2 0 15,2 1 0-15,0-2 0 0,2 2 0 16,0-3 0-16,10 1 0 0,9 2 0 16,2-3 0-16,12 2 0 0,0 0 0 15,0 1 0-15,2-1 0 0,0 3 0 16,-2 1 0-16,-4-1 0 0,-2 0 0 16,-2 0 0-16,-7-1 0 15,1-3 0-15,-5 1 0 0,-3-2 0 16,-5-1-1281-16,-2 0-484 0,-4-5-848 0</inkml:trace>
  <inkml:trace contextRef="#ctx0" brushRef="#br0" timeOffset="156559.56">24334 10151 5430 0,'0'0'816'15,"0"0"-7"-15,0 0 328 16,0 0-1137-16,-14 38 0 0,-1-5 0 15,-3 12 0-15,-1 6 0 0,0 3 0 16,7 3 0-16,2-3 0 0,3 1 0 16,3-4 0-16,2-7 0 0,2-5 0 15,0-6 0-15,6-7 0 0,5-6 0 16,1-7 0-16,3-9 0 0,1-4-1325 16,1-10-1909-16</inkml:trace>
  <inkml:trace contextRef="#ctx0" brushRef="#br0" timeOffset="157460.48">24659 8504 2893 0,'0'0'320'0,"0"0"148"0,0 0 313 15,0 0-489-15,0 0 48 0,-31-7 220 16,22 7-264-16,5 0 12 15,0 0 201-15,2 0-205 0,4 0-64 16,11 0 60-16,13-1-20 0,16-2 21 16,12-1-301-16,12 1 0 0,4 0 0 15,11 2 0-15,5 1 0 16,5 1 0-16,-2 3 0 0,-2 1 0 16,0-1 0-16,-9 1 0 0,1 0 0 15,-7-1 0-15,-8-3-1722 0,-16-1-122 16,-11-5-1010-16</inkml:trace>
  <inkml:trace contextRef="#ctx0" brushRef="#br0" timeOffset="-155346.31">633 12591 708 0,'0'0'0'0</inkml:trace>
  <inkml:trace contextRef="#ctx0" brushRef="#br0" timeOffset="-153710.59">608 12662 2381 0,'0'0'128'0,"0"0"1588"0,0 0-1031 16,0 0-149-16,0 0 184 0,0 0-456 16,0 0-131-16,0 0 19 0,0 0-84 15,0 0 24-15,-2 3 48 16,2-3-80-16,0 0 24 0,0 0 64 15,0 0-88-15,0 0 44 0,0 0 84 16,0 0-156-16,0 0 4 0,0 0 52 16,0 0-72-16,0 0 24 0,0-1 44 15,2-1-72-15,0-3 24 0,4-1 48 16,-6 3-80-16,2-5 36 0,2 0-20 16,0-3-12-16,0-3-8 15,5 0 0-15,-3-1 0 0,2-2 0 16,0 2 0-16,-1-1 4 0,-1 2-4 15,0 1 4-15,0-5 8 0,-2-1-12 16,1-1 13-16,1-2-13 16,-2-1 0-16,-2-1 0 0,2 1 0 15,0-2 0-15,0 0 0 0,-2 0 0 16,3 0 0-16,1-1 0 0,-4 0 0 16,2-1 0-16,0-2 0 0,0 1 0 15,2-1 0-15,-4 2 0 16,3 1 0-16,-1-2 0 0,0 2 0 15,-2-1 0-15,0 1 0 0,2 2 0 16,-2 1 0-16,0-1 0 0,0 1 0 16,-2 0 0-16,2-1 0 0,-2-2 0 15,0-2 0-15,3 0 0 0,-3 1 0 16,2 2 0-16,-2 0 0 0,0 3 0 16,0 0 0-16,2 2 0 0,-2 1 0 15,0 1 0-15,0 0 0 16,0-1 0-16,0 2 0 0,0-2 0 15,-2 1 0-15,2 0 0 0,-2 0 0 16,-1-1 0-16,1-2 0 0,0 0 0 16,0-1 0-16,0 0 0 15,0 0 0-15,0 2 0 0,0-1 0 16,0 1 0-16,-2-1 0 0,4-3 0 16,-4 2 0-16,2-4 0 0,-1 0 0 15,1-3 0-15,2 1 0 0,0-2 0 16,0-2 0-16,0 0 0 15,0 0 0-15,0-1 0 0,0-2 0 16,0-1 0-16,0-2 0 0,0-1 0 16,0-2 0-16,0 1 0 0,0-2 0 15,2-1 0-15,3-2 0 0,-1 1 0 16,-4-1 0-16,2 2 0 0,0 0 0 16,0 3 0-16,-2 0 0 0,0 2 0 15,0 1 0-15,0-1 0 0,0 4 0 16,2-1 0-16,-2 2 0 0,0 1 0 15,2-1 0-15,-2-1 0 0,2-2 0 16,-2 3 0-16,2-3 0 16,-2 2 0-16,0 1 0 0,0 0 0 15,2 2 0-15,-2 0 0 0,0 0 0 16,0 2 0-16,2-1 0 16,-2 0 0-16,0-1 0 0,0 1 0 15,2 0 0-15,-2-3 0 0,3 0 0 16,-3-1 0-16,0 1 0 0,2 1 0 15,0 0 0-15,-2 0 0 0,2 0 0 16,0 2 0-16,-2 0 0 16,2 0 0-16,2-1 0 0,-4 2 0 15,0 0 0-15,0-2 0 0,2-1 0 16,0 2 0-16,0-2 0 0,-2-1 0 16,4-1 0-16,-4-2 0 0,0-1 0 15,0-1 0-15,0-3 0 0,2 2 0 16,0-4 0-16,1 1 0 0,1-1 0 15,-2 0 0-15,2 1 0 0,0 2 0 16,0 0 0-16,0 4 0 16,-2-1 0-16,2 1 0 0,-1 2 0 15,1 1 0-15,-2 0 0 0,-2-1 0 16,4 2 0-16,-4-2 0 0,2-1 0 16,0-2 0-16,0 1 0 0,2 1 0 15,-4-1 0-15,2 3 0 0,0 1 0 16,0 0 0-16,3 0 0 15,-5 0 0-15,2-6 0 0,2-1 0 16,0 0 0-16,-2 0 0 0,0 3 0 16,2 2 0-16,-4-1 0 0,0 2 0 15,0 0 0-15,0-3 0 16,0 1 0-16,0-1 0 0,0-1 0 16,0-1 0-16,0-1 0 0,0 0 0 15,0-1 0-15,0-3 0 0,0 2 0 16,2-3 0-16,0 1 0 0,0-1 0 15,0 0 0-15,-2 0 0 0,0 0 0 16,0 2 0-16,0-2 0 16,0 1 0-16,0-1 0 0,0 0 0 15,0 1 0-15,0-2 0 0,0 2 0 16,0 3 0-16,0 0 0 0,0 4 0 16,-2 1 0-16,2 0 0 0,-2 3 0 15,0 0 0-15,2 3 0 16,-2-1 0-16,2 2 0 0,0-3 0 0,2 1 0 15,2 2 0-15,0 4 0 16,-1 5 0-16,-1 6 0 0,-2 7 0 16,0 3 0-16,0 3 0 0,0 0 0 15,0 0 0-15,0 2 0 0,0 7-145 16,0 0-1384-16,-9 22-4757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27T19:04:24.50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23821 4011 2345 0,'0'0'2845'0,"0"0"-1833"0,0 0-551 15,0 0 35-15,0 0 212 0,0 0-440 16,0 0-211-16,0 0-57 16,0 0 0-16,0-13 0 0,0 31 0 15,7 8 0-15,-1 7 0 0,4 5 0 16,-1 2 0-16,1 5 0 0,-2 6 0 15,0 1 0-15,-1 4 0 0,-5 5 0 16,-2 5 0-16,-9 5 0 0,1 5 0 16,-2 3 0-16,2 5 0 0,-1 4 0 15,5 3 0-15,2 7 0 0,2 4 0 16,4 4 0-16,0 3 0 16,0 4 0-16,1 0 0 0,-3-1 0 15,-2 2 0-15,-2-4 0 0,-7-2 0 16,-3-3 0-16,-5-4 0 15,1 0 0-15,-3-8 0 0,1-9 0 16,1-8 0-16,3-15 0 0,-1-10 0 16,3-11 0-16,1-14 0 0,9-10 0 15,0-11 0-15,2-11-1149 16,0-3-720-16,4-25-960 0</inkml:trace>
  <inkml:trace contextRef="#ctx0" brushRef="#br0" timeOffset="743.27">23991 3987 5126 0,'0'0'580'0,"0"0"269"0,0 0-553 16,0 0-20-16,0 0 96 16,43 3-240-16,-7 0-40 0,11 3-44 15,7 1-48-15,4-1 0 0,8 2-4 16,8 3-40-16,9 0-56 0,12 2-96 15,8-1 96-15,11-1 96 0,14 0-16 16,13-1 16-16,10-3 4 0,12 0 12 16,11-2 8-16,6-1-20 0,3-2 96 15,6-1 52-15,1-1 24 0,-2 0 160 16,4-2-219-16,0-2-113 0,3-2 0 16,1-1 0-16,0-1 0 15,-1-1 0-15,1 2 0 0,-4-2 0 16,-1-1 0-16,-8 2 0 0,-5 1 0 15,-12-3 0-15,-15 2 0 0,-17-2 0 16,-16 0 0-16,-13 0-397 16,-12 1-211-16,-12-2-161 0,-13 0 237 15,-14 2 28-15,-19 1-609 0,-14 2-295 0</inkml:trace>
  <inkml:trace contextRef="#ctx0" brushRef="#br0" timeOffset="1133.52">29388 4063 5322 0,'0'0'664'0,"0"0"-372"16,0 0 5-16,0 0 391 0,4 59-280 15,3-25-112-15,-3 9-71 0,4 4-225 16,2 5 0-16,7 9 0 0,1 8 0 16,1 13 0-16,-2 9 0 15,-5 11 0-15,-2 3 0 0,-3 4 0 16,-1 3 0-16,2 2 0 0,0 3 0 15,3 2 0-15,-1-3 0 0,0-1 0 16,-1-1 0-16,-1-2 0 0,-2-5 0 16,-2-7 0-16,-2-9 0 0,-2-9 0 15,0-6 0-15,0-11 0 16,-2-8 0-16,-2-10 0 0,0-17-921 16,-9-8-2133-16</inkml:trace>
  <inkml:trace contextRef="#ctx0" brushRef="#br0" timeOffset="1848.7">23838 6834 2653 0,'0'0'2861'0,"0"0"-2405"0,0 0-352 0,0 0-68 15,0 0-28-15,0 0 164 0,50 18 137 16,8-13 131-16,12-2-260 0,17 1-80 16,6-2 8-16,10 2-104 0,11 0 16 15,12 0 20-15,8 2-40 16,7 0 0-16,12 0 96 0,8 0 48 0,8 2 8 15,13 1 120-15,4 1-235 16,9 2-37-16,7 1 0 0,1 0 0 16,4-1 0-16,5-1 0 0,6-2 0 15,1-1 0-15,0-1-133 16,-6 1-15-16,-5-2 60 0,-7-2 20 16,-11 0 32-16,-10-2 36 0,-11 1 32 15,-9-3-4-15,-12 0 40 0,-11-3-28 16,-9 0-40-16,-10-3 0 0,-17 1 4 15,-14-1-4-15,-15 1-12 0,-16 0-380 16,-12-3-216-16,-16 2-181 16,-7-2-1592-16</inkml:trace>
  <inkml:trace contextRef="#ctx0" brushRef="#br0" timeOffset="2114.59">29599 6495 5550 0,'0'0'660'0,"-2"59"-171"0,-2-21 143 0,0 1-360 0,-2 5-12 0,1 4 69 16,3 3-329-16,2 2 0 16,2 0 0-16,3 2 0 0,3 1 0 15,-2-3-209-15,-4-1-667 0,0-5-237 16,-2-14-1484-16,0-6-800 0</inkml:trace>
  <inkml:trace contextRef="#ctx0" brushRef="#br0" timeOffset="12832.71">15326 5026 5362 0,'0'0'712'16,"0"0"33"-16,0 0 307 0,0 0-731 15,0 0-321-15,0 0 0 0,10 59 0 16,-6-20 0-16,-2 7 0 0,2 2 0 16,-4 1 0-16,0 5 0 15,-4-4 0-15,0-1 0 0,-2-4 0 16,0-3 0-16,6-6 0 0,-5-7 0 15,5-6 0-15,-2-10-589 0,2-8-2244 16,-4-5-941-16</inkml:trace>
  <inkml:trace contextRef="#ctx0" brushRef="#br0" timeOffset="13033.88">15022 4964 6062 0,'0'0'669'16,"0"0"7"-16,0 0 109 0,0 0-785 16,0 0 0-16,0 0 0 0,45 3 0 15,-1-11 0-15,14-5 0 0,6 0 0 16,-7 1 0-16,1 6 0 0,-2 5 0 16,-12 4 0-16,-13 8-833 15,-11 0-1112-15,-9 3-1593 0</inkml:trace>
  <inkml:trace contextRef="#ctx0" brushRef="#br0" timeOffset="13497.88">15510 5507 2997 0,'0'0'1068'0,"0"57"-287"0,0-28 543 16,0-4-711-16,0-2-169 0,0-5 160 15,-5-5-392-15,5-6-63 16,0-3-149-16,-2-3 0 0,2-2 0 16,-4-9 0-16,0-10 0 0,-2-10 0 15,2-8 0-15,2-3 0 16,2 1 0-16,2-1 0 0,8 2 0 15,5 4 0-15,1 7 0 0,-1 6 0 16,-3 6 0-16,2 6 0 0,-3 1 0 16,5 3 0-16,-5 1 0 0,3 4 0 15,-1 1 0-15,-9 0-1493 0,2 3-572 16,-6-2-1757-16</inkml:trace>
  <inkml:trace contextRef="#ctx0" brushRef="#br0" timeOffset="13946.81">15689 5334 5946 0,'0'0'805'0,"0"0"-233"0,-22 47 72 16,16-29-419-16,1 2-225 16,1-1 0-16,4-2 0 0,9-4 0 15,3-3 0-15,9-2 0 16,10-5 0-16,0-3 0 0,2-4 0 15,-2-6 0-15,0-4 0 0,-9-4 0 16,-1-1 0-16,-6-2 0 0,-5 3 0 16,-8 1 0-16,2 6 0 0,-4 4 0 15,0 5 0-15,0 2 0 0,0 0 0 16,0 8 0-16,0 15 0 0,4 9 0 16,-2 7 0-16,7 6 0 15,-3-1 0-15,4 2 0 0,5 4 0 16,-3 2 0-16,-2 6 0 0,-6-1 0 15,-4 2 0-15,-4 2 0 0,-12-2 0 16,-9-1 0-16,-6-2 0 0,-6-4 0 16,-5-3 0-16,-5-4 0 15,-1-9 0-15,-1-9 0 0,-1-9 0 16,0-13 0-16,5-10 0 0,6-14 0 16,8-13 0-16,4-5 0 0,12-4 0 15,15 1 0-15,15 2 0 0,14 1 0 16,6 2 0-16,2 1 0 15,0 2 0-15,1 4 0 0,-3-2 0 16,-4 1 0-16,-9 5-2226 0,-1-4-2648 0</inkml:trace>
  <inkml:trace contextRef="#ctx0" brushRef="#br0" timeOffset="16716.02">16634 5623 3813 0,'0'0'749'16,"0"0"-197"-16,0 0 532 0,0 0-459 15,37-44-109-15,-12 7 108 0,-2-10-395 16,8-6-229-16,-4-3 0 0,2-5 0 16,0-5 0-16,-5-4 0 15,-7-2 0-15,0-2 0 0,-7 2 0 16,-2 1 0-16,-8 2 0 0,0 8 0 15,-2 9 0-15,-4 12 0 0,0 14 0 16,-9 6 0-16,3 8 0 0,-3 7 0 16,-5 5 0-16,-1 6 0 0,0 12 0 15,-1 8 0-15,-3 9 0 0,4 8 0 16,-2 7 0-16,13 7 0 16,0 7 0-16,8 6 0 0,2 4 0 15,8 4 0-15,6 2 0 0,9 0 0 16,2-5 0-16,6-7 0 0,0-7 0 15,0-9 0-15,-2-12 0 16,2-9-101-16,-6-12-915 0,-5-10-225 16,-3-8-740-16</inkml:trace>
  <inkml:trace contextRef="#ctx0" brushRef="#br0" timeOffset="17027.09">17213 5110 5778 0,'0'0'1665'0,"0"0"-1185"16,0 0-211-16,0 0-269 0,0 0 0 15,47 0 0-15,-16-7 0 0,11-3 0 16,-7 2 0-16,-2 0 0 0,-2-1-381 16,-4 2-423-16,-6 4-1069 0,-9-1-164 15</inkml:trace>
  <inkml:trace contextRef="#ctx0" brushRef="#br0" timeOffset="17214.91">17163 5295 5674 0,'0'0'628'15,"33"8"421"-15,-12-7-208 0,10-1-841 16,-4 0 0-16,0 0 0 0,4 0 0 15,6-4 0-15,0-4 0 0,-2 1-637 16,-2-2-2765-16</inkml:trace>
  <inkml:trace contextRef="#ctx0" brushRef="#br0" timeOffset="17785.16">17738 4829 5150 0,'0'0'228'15,"0"-44"432"-15,19 17 93 0,-1-1-273 16,11 1-52-16,0 1 65 0,8 5-493 16,-2 4 0-16,3 8 0 0,-1 4 0 15,-2 5 0-15,-4 7 0 16,0 9 0-16,-4 6 0 0,-4 10 0 15,-7 5 0-15,-1 9 0 0,-9 8 0 16,0 6 0-16,-6 3 0 0,-12 2 0 16,-3-2 0-16,-8-1 0 0,-8-1 0 15,0-3 0-15,-2-6 0 0,-4-7 0 16,2-4 0-16,0-12 0 16,2-7 0-16,2-11 0 0,4-9 0 15,6-10 0-15,1-12 0 0,9-9 0 16,5-9 0-16,6-4 0 0,10 4 0 15,7 4 0-15,4 8 0 0,5 7 0 16,-1 7 0-16,-4 8 0 16,2 6 0-16,-5 9 0 0,3 7 0 15,-3 4 0-15,3 6 0 0,-2 2 0 16,-1-1 0-16,-1 3 0 0,-3-3 0 16,7-1 0-16,0-4 0 15,-5-9-929-15,3-3-616 0</inkml:trace>
  <inkml:trace contextRef="#ctx0" brushRef="#br0" timeOffset="18127.97">18484 5146 2425 0,'0'0'1116'0,"0"0"-99"0,0 0-313 16,0 0-156-16,0 0 209 0,-23-34-153 16,19 33 12-16,-2 1-211 0,-4 12-405 15,-5 10 0-15,-5 13 0 16,1 6 0-16,0 4 0 0,3-3 0 15,10-1 0-15,2-3 0 0,4-5 0 16,4-4 0-16,6-7 0 0,7-4 0 16,5-9 0-16,9-5 0 0,7-9 0 15,3-9 0-15,-10 1 0 16,0-8-3827-16</inkml:trace>
  <inkml:trace contextRef="#ctx0" brushRef="#br0" timeOffset="18763.77">18710 5162 5382 0,'0'0'644'0,"-11"40"149"0,7-10-505 0,-2 4 36 15,4 2 268-15,0-2-423 0,2 2-169 16,0-6 0-16,2-1 0 16,0-8 0-16,2-3 0 0,-2-5 0 15,0-7 0-15,-2-2 0 0,2-4 0 16,4-11 0-16,5-13 0 0,3-9 0 16,3-7 0-16,-1-6 0 0,-1 5 0 15,-1 2 0-15,-1 11 0 16,-3 7 0-16,-4 11 0 0,-2 9 0 15,-4 1 0-15,6 7 0 0,-1 8 0 16,5 5 0-16,-4 5 0 0,0-1 0 16,-2-4 0-16,5 0 0 0,-7-2 0 15,4-5 0-15,-2-4 0 0,0-5 0 16,-2-1 0-16,2-3 0 16,7-3 0-16,-1-10 0 0,11-10 0 15,2-5 0-15,-3 0 0 0,1 2 0 16,-7 8 0-16,-1 7 0 0,-9 5 0 15,2 5 0-15,-2 3 0 0,7 10 0 16,3 11 0-16,3 5 0 16,-1 6 0-16,1-3 0 0,-3-1 0 15,1 0 0-15,-3-4 0 0,-2 2 0 16,-3-3 0-16,-1 2 0 0,-4-8 0 16,-4-1-1581-16</inkml:trace>
  <inkml:trace contextRef="#ctx0" brushRef="#br0" timeOffset="28654.78">15164 6689 2889 0,'0'0'1368'0,"0"0"-887"0,15-42 451 16,-11 37-388-16,-4 3 13 0,0 0 371 15,0 1-512-15,0 0-339 0,0 1-77 16,0 4 0-16,-4 12 0 16,4 18 0-16,0 12 0 0,0 13 0 15,6 9 0-15,2 0 0 0,3 5 0 16,1 5 0-16,-2-1 0 0,-3 3 0 15,-3-2 0-15,0-2 0 16,-4-5 0-16,0-8 0 0,-4-11 0 16,0-11 0-16,4-12 0 0,0-14 0 15,0-9 0-15,0-6 0 16,0-7 0-16,8-20 0 0,4-23 0 16,5-15 0-16,3-10 0 0,1 10 0 15,0 12 0-15,0 11 0 0,-1 16 0 16,-9 12 0-16,-5 8 0 0,0 6 0 15,2 3 0-15,3 10 0 0,1 10 0 16,7 4 0-16,-3 7 0 0,1 1 0 16,-1 1 0-16,5 0 0 0,-5 5 0 15,5-2 0-15,-7 1 0 16,3-3 0-16,-3-5 0 0,-3-5 0 16,-1-3 0-16,-4-5 0 0,-2-7 0 15,-4-9-3042-15</inkml:trace>
  <inkml:trace contextRef="#ctx0" brushRef="#br0" timeOffset="31321.19">15892 7120 2973 0,'0'0'3037'0,"0"0"-2460"16,0 0-281-16,0 0 36 16,43 6-36-16,1-6 20 0,5-1 8 15,5-6-283-15,-10 1-41 0,-3-1 0 16,-4-1 0-16,-2 3 0 0,-14 1 0 15,-2 1 0-15,-9 1 0 0,-6 2-813 16,-4 0-212-16,0 1-455 0</inkml:trace>
  <inkml:trace contextRef="#ctx0" brushRef="#br0" timeOffset="31536.64">15956 7312 4866 0,'0'0'2161'0,"0"0"-1585"16,0 0 13-16,54 25-589 0,-23-20 0 15,6-4 0-15,4 0 0 16,5-1 0-16,1-1 0 0,3-4 0 16,2 2 0-16,1-4 0 0,-15 3-1525 15,-3-9-4042-15</inkml:trace>
  <inkml:trace contextRef="#ctx0" brushRef="#br0" timeOffset="44569.29">24444 4113 1968 0,'0'0'88'0,"0"0"8"0,0 0 1649 15,0 0-900-15,0 0-213 0,0 0 456 16,0 0-531-16,0 0-69 0,-11-17 168 16,13 13-627-16,1 1-29 15,-1-1 0-15,2 1 0 0,-4 2 0 16,0 1 0-16,0 0 0 0,0 7 0 15,0 7 0-15,-4 11 0 0,-1 4 0 16,-1 6 0-16,0-2 0 0,2-1 0 16,0 1 0-16,-2 3 0 15,1-4 0-15,1 3 0 0,-2 0 0 16,0 1 0-16,0 0 0 0,-3 4 0 16,1 2 0-16,2 3 0 0,-2 0 0 15,-1 5 0-15,3-1 0 16,2-1 0-16,2 2 0 0,-2-1 0 15,4 0 0-15,4 1 0 0,-2 1 0 16,2 1 0-16,-2 2 0 0,0-2 0 16,0 0 0-16,-2-1 0 0,0 0 0 15,0-1 0-15,-2-1 0 0,0 1 0 16,0 0 0-16,0-1 0 16,2-1 0-16,0 2 0 0,2-1 0 15,0-1 0-15,2 1 0 0,1-2 0 16,-1 1 0-16,2-1 0 15,-2-2 0-15,-2 1 0 0,0-1 0 0,-2-1 0 16,-2 1 0-16,-4-1 0 16,2 2 0-16,-5-1 0 0,1 0 0 15,-2 0 0-15,2-1 0 0,-1 0 0 16,-1 1 0-16,0 1 0 16,-1 2 0-16,1 4 0 0,0 0 0 15,3 2 0-15,1 0 0 0,2-3 0 16,2-5 0-16,0-3 0 0,2-11 0 15,0-12 0-15,0-11 0 0,0-12 0 16,0-7 0-16,-2-19-1317 0</inkml:trace>
  <inkml:trace contextRef="#ctx0" brushRef="#br0" timeOffset="45821.83">24204 4052 4285 0,'0'0'1805'0,"0"0"-940"0,0 0-637 16,0 0 88-16,0 0-96 0,0 0-216 16,0 0 8-16,-25 72 72 0,-2-26-36 15,0 2 20-15,3-1 189 16,-3 1-257-16,6-2 0 0,0-2 0 15,1-1 0-15,1-7 0 0,7-7 0 16,5-8 0-16,5-7 0 0,7-6 0 16,7-7 0-16,15-7 0 0,10-12 0 15,8-9 0-15,7-10 0 0,2-3 0 16,-2-3 0-16,-3 4 0 16,-7 9 0-16,-11 10 0 0,-15 11 0 15,-6 7 0-15,-8 4 0 0,-4 11 0 16,-8 6 0-16,-9 8 0 0,-5 7 0 15,-9 4 0-15,-3 5 0 0,-3 3 0 16,-4 4 0-16,-3 2 0 16,3-1 0-16,2-2 0 0,7-7 0 15,12-6 0-15,7-6 0 0,9-9 0 16,6-8 0-16,10-6 0 0,9-6 0 16,6-4 0-16,6-10 0 0,4-5 0 15,-6-6 0-15,6 4 0 16,-8 0 0-16,-6 5 0 0,-7 5 0 15,-4 3 0-15,-8 6 0 0,-2 1 0 16,0 0 0-16,0 5 0 0,-6 6 0 16,-4 8 0-16,-5 5 0 0,-1 4 0 15,-3 2 0-15,3-1 0 0,-1 3 0 16,1 2 0-16,-3 2 0 16,0 4 0-16,1-1 0 0,-3-1 0 15,5-3 0-15,1-5 0 0,7-3 0 16,8-8 0-16,4-4 0 0,11-6 0 15,1-5 0-15,3-4 0 16,8 0 0-16,-1-7 0 0,5-3 0 16,3 3 0-16,-1 2 0 0,-4 5 0 15,-5 5 0-15,-7 9 0 0,-9 7 0 16,-4 7 0-16,-8 5 0 0,-6 2 0 16,-9 6 0-16,-6 4 0 0,-4 1 0 15,-4 3 0-15,-4 2 0 16,-2 2 0-16,-2-1 0 0,1 1 0 15,1-4 0-15,8-3 0 0,6-7 0 16,5-4 0-16,7-8 0 0,9-7 0 16,4-7 0-16,8-3 0 0,11-6 0 15,4-3 0-15,12-1 0 0,-2-4 0 16,6-1 0-16,0 3 0 16,-6 2 0-16,-4 2 0 0,0 7 0 15,-6 4 0-15,-2 4 0 0,-3 3 0 16,-7 3 0-16,-3 4 0 0,-6 1 0 15,-4 4 0-15,-8 2 0 0,-5 1 0 16,-1 5 0-16,-9 0 0 16,4 3 0-16,-8 4 0 0,0 3 0 15,-4 0 0-15,2 2 0 0,2-2 0 16,4-2 0-16,3 0 0 16,1-3 0-16,2-2 0 0,5-4 0 15,-1-4 0-15,7-5 0 0,4-5 0 16,4-5 0-16,0-8 0 0,17-10-265 15,-1-2-883-15,7-11-477 0</inkml:trace>
  <inkml:trace contextRef="#ctx0" brushRef="#br0" timeOffset="46929.22">29031 4057 2673 0,'0'0'2633'16,"0"0"-1757"-16,0 0-139 0,0 0-429 15,0 0 0-15,0 0-32 0,0 0-236 16,0 0 12-16,-13 38 116 0,7-2-47 16,2 5-121-16,-4 3 0 0,-1-4 0 15,1 3 0-15,-2-2 0 0,-1 1 0 16,3-1 0-16,-2 2 0 15,2-1 0-15,-3 0 0 0,3 2 0 16,-2 0 0-16,1 3 0 0,-1 3 0 16,2 2 0-16,2 2 0 0,-1-2 0 15,3 1 0-15,2-3 0 0,2 0 0 16,0-3 0-16,-2 2 0 16,0-2 0-16,0-2 0 0,0 1 0 15,0 1 0-15,0-2 0 0,0 0 0 16,2-1 0-16,0-2 0 0,0-1 0 15,0 0 0-15,0 1 0 0,0-1 0 16,0 2 0-16,-2-2 0 16,-3 2 0-16,1 0 0 0,2 0 0 15,-6 0 0-15,2 1 0 0,2-1 0 16,-5-1 0-16,5 0 0 16,-2-2 0-16,-2 3 0 0,2-1 0 15,1 1 0-15,-1 0 0 0,2 2 0 16,0 2 0-16,-2 0 0 0,2 2 0 15,-5 1 0-15,3-2 0 0,0 1 0 16,0 1 0-16,-2-3 0 0,-1 1 0 16,3-2 0-16,0-4 0 0,0-3 0 15,1-5 0-15,-1-6 0 0,2-6 0 16,0-8 0-16,0-7 0 16,2-3 0-16,0-4 0 0,0-4 0 15,-2-15 0-15,-3-25 0 0,3 2-753 16,0-19-4493-16</inkml:trace>
  <inkml:trace contextRef="#ctx0" brushRef="#br0" timeOffset="47909.41">29206 4307 4257 0,'0'0'1013'0,"33"-52"-585"0,-24 35-76 0,-5 14 128 0,-6 4-331 16,-11 11 115-16,-14 14 420 0,-8 7-416 16,-6 10-64-16,-2 0-111 0,5-1-93 15,3 1 0-15,2-3 0 16,8-1 0-16,9-5 0 0,14-5 0 15,4-5 0-15,16-7 0 0,7-8 0 16,10-9 0-16,7-6 0 0,5-8 0 16,3-6 0-16,4-3 0 0,-5 3 0 15,-3 4 0-15,-9 6 0 0,-14 6 0 16,-9 6 0-16,-6 6 0 16,-8 7 0-16,-8 8 0 0,-10 3 0 15,-9 5 0-15,-11 3 0 0,-7 4 0 16,-9 3 0-16,-8 5 0 0,0 0 0 15,4 0 0-15,11-3 0 16,10-4 0-16,14-6 0 0,12-7 0 16,11-3 0-16,13-9 0 0,14-5 0 15,12-6 0-15,13-6 0 0,12-5 0 16,8-7 0-16,3-1 0 0,-7 7 0 16,-10 6 0-16,-13 8 0 0,-14 12 0 15,-16 7 0-15,-15 10 0 16,-15 6 0-16,-16 7 0 0,-12 7 0 15,-9 1 0-15,-8 5 0 0,-4-1 0 16,2 1 0-16,0-1 0 0,2-4 0 16,4 1 0-16,5-5 0 0,9-5 0 15,11-7 0-15,15-8 0 16,12-12 0-16,14-7 0 0,17-6 0 16,18-6 0-16,17-5 0 0,13-4 0 15,9-1 0-15,5 5 0 0,2 5 0 16,-8 4 0-16,-13 9 0 0,-14 6 0 15,-17 7 0-15,-14 8 0 0,-15 2 0 16,-10 4 0-16,-10 3 0 16,-11 4 0-16,-12 3 0 0,-6 1 0 15,-8 4 0-15,-7 0 0 0,-6 2 0 16,-2 0 0-16,4-6 0 16,8-3 0-16,11-8 0 0,14-9 0 15,13-9 0-15,10-10 0 0,12-6 0 16,15-6 0-16,10-4 0 0,15-4 0 15,1-2 0-15,5 0 0 0,-4 3 0 16,-9 4 0-16,-12 3 0 0,-12 8 0 16,-11 5 0-16,-10 8 0 0,-14 5 0 15,-13 6 0-15,-9 3 0 16,-9 1 0-16,1-2 0 0,3-9 0 16,6-13 0-16,14-7 0 0,6-14-753 0</inkml:trace>
  <inkml:trace contextRef="#ctx0" brushRef="#br0" timeOffset="52264.8">27741 5986 1532 0,'0'0'2189'0,"0"0"-1304"0,0 0-341 15,-35 3 408-15,33-3-560 0,-1 1-79 16,3 1 75-16,9-1-184 0,9 1 108 15,15 0 169-15,11-1-481 0,8-1 0 16,1 0 0-16,-1-1 0 16,2 0 0-16,-3 0 0 0,1 0 0 15,0-1 0-15,-5-1 0 0,-1 0-197 16,-13-1-275-16,-6 1-865 0,-11 0 73 16,-3 1-49-16</inkml:trace>
  <inkml:trace contextRef="#ctx0" brushRef="#br0" timeOffset="52514.49">28338 5838 5230 0,'0'0'460'16,"0"0"172"-16,0 0-351 0,35 1 27 15,-10 1 96-15,2 2-296 0,-2 3-64 16,0 2-28-16,-1 5-12 0,1 3-8 15,-2 1-156-15,-7 1-92 0,-3 1 72 16,-7-1-12-16,-6 2 124 16,-12-2 68-16,-7-1 16 0,-4-1-16 15,-4-2 84-15,3-1 152 0,1 1-208 16,6-6-28-16,9-3-272 16,6-5-1513-16</inkml:trace>
  <inkml:trace contextRef="#ctx0" brushRef="#br0" timeOffset="53091.76">29750 6030 5578 0,'0'0'440'0,"0"0"397"0,0 0-489 15,58-12-84-15,-4 5 152 0,14-1-256 16,10 1-56-16,5-1-59 0,4-1-45 16,6 0 0-16,2 0 0 15,-2 2 0-15,-2 2 0 0,-12 3 0 16,-11 2-149-16,-12 2-103 0,-17 3-124 15,-14 1-44-15,-11-2-93 0,-12 0-679 16,-2-1 63-16,-18 0-567 0</inkml:trace>
  <inkml:trace contextRef="#ctx0" brushRef="#br0" timeOffset="53603.52">29775 5916 5686 0,'0'0'668'0,"0"0"-343"0,0 0 55 15,6-43 44-15,21 24-296 0,10 0-68 16,9 4-4-16,1 4-40 16,-1 5 28-16,-1 6 76 0,-2 4-108 15,-3 6-12-15,-9 5 0 0,-13 5 0 16,-9 1 0-16,-18 6 28 0,-13 1-20 16,-14 0 44-16,-13 1 133 15,-7-2-185-15,-4 0 0 0,0-3 0 16,4-2 0-16,7 0 0 0,12-2 0 15,10-1 0-15,16 1 0 0,20 0 0 16,22 3 0-16,24 2 0 0,24 4 0 16,16 2 0-16,13 5 0 0,-24-9-837 15,-1 2-2161-15</inkml:trace>
  <inkml:trace contextRef="#ctx0" brushRef="#br0" timeOffset="54489.83">30626 6570 3453 0,'0'0'961'0,"-14"-36"-421"0,12 21 116 0,2 3 284 0,0 0-507 16,8 1-69-16,3-3 188 0,5-1-280 15,5-1-251-15,6 1-21 0,4 1 0 16,4 1 0-16,2 7 0 16,-2 6 0-16,0 5 0 0,-6 9 0 15,-2 4 0-15,-6 4 0 0,-5 5 0 16,-7 3 0-16,-7 5 0 0,-2 1 0 15,-13 2 0-15,-5 1 0 0,-9-1 0 16,-2-1 0-16,-10-2 0 0,-5-3 0 16,-1-4 0-16,-1-4 0 0,5-9 0 15,8-4 0-15,8-8 0 16,8-3 0-16,7-9 0 0,8-7 0 16,4-6 0-16,13-7 0 0,9 1 0 15,7 3 0-15,4 5 0 0,3 8 0 16,-1 10 0-16,2 4 0 0,-6 8 0 15,0 8 0-15,-8 3 0 16,-2 5 0-16,-7 0 0 0,3-1 0 16,0-2 0-16,1-4-909 0,-1-7-1208 15,-1-5-1837-15</inkml:trace>
  <inkml:trace contextRef="#ctx0" brushRef="#br0" timeOffset="54785.9">31331 6706 7195 0,'0'0'600'0,"-4"-45"-203"0,-6 28-397 0,-3 7 0 0,-3 7 0 16,-5 4 0-16,-6 10 0 15,-6 7 0-15,-2 7 0 0,4 4 0 16,4 2 0-16,9 1 0 0,7 0 0 16,11 1 0-16,4-4 0 0,15-1 0 15,8-6 0-15,8-4 0 0,6-5 0 16,5-7 0-16,-3-6 0 16,-1-4 0-16,-5-5-453 0,-12-1-1948 15,-5-4-785-15</inkml:trace>
  <inkml:trace contextRef="#ctx0" brushRef="#br0" timeOffset="55193.7">31573 6753 6679 0,'0'0'632'0,"0"0"-160"16,-16 37-212-16,3-13-111 16,1 4-149-16,4-4 0 0,3 0 0 15,3 0 0-15,2-5 0 0,2-6 0 16,5-2 0-16,5-6 0 0,3-5 0 15,5-3 0-15,5-10 0 16,0-8 0-16,4-4 0 0,-2-4 0 16,-1 1 0-16,-3-1 0 0,-2 6 0 15,-9 6 0-15,-5 7 0 0,-5 6 0 16,-2 4 0-16,-2 0 0 16,-5 8 0-16,-3 5 0 0,-7 10 0 15,3 2 0-15,-1-1 0 0,7-3 0 16,2-8 0-16,4-4 0 0,2-4 0 15,6-3 0-15,4-2 0 0,13-2 0 16,6-9 0-16,2-2 0 0,2 0 0 16,-4 3 0-16,0 2 0 0,-4 7 0 15,0 1 0-15,-7 10 0 0,-1 9 0 16,-5 6 0-16,-3 4 0 16,-5 4 0-16,-4 3 0 0,0-2 0 15,-7-1 0-15,1-1 0 0,-2-2 0 16,-2-4 0-16,-3-1 0 0,3-7-277 15,-2-4-4037-15</inkml:trace>
  <inkml:trace contextRef="#ctx0" brushRef="#br0" timeOffset="56621.01">23871 7601 2661 0,'0'0'1096'0,"0"0"-331"0,0 0 115 0,39-27-312 15,-30 21-136-15,-1 3 173 0,-4-1-289 16,0 2-52-16,-2-2 24 0,2 2-148 16,-2 1 37-16,1 1-177 0,-3 4 0 15,-5 11 0-15,-7 8 0 16,-7 7 0-16,-5 2 0 0,-3-2 0 16,0-4 0-16,-2-3 0 0,0 2 0 15,0-2 0-15,2-1 0 0,4 0 0 16,9-3 0-16,6-3 0 0,6-1 0 15,4-3 0-15,10-2 0 0,5-3 0 16,5-2 0-16,5-3 0 0,4-2 0 16,2 0-285-16,5-1-267 0,-3-3-633 15,-8 2-395-15,-5-4-725 0</inkml:trace>
  <inkml:trace contextRef="#ctx0" brushRef="#br0" timeOffset="57103.64">23788 7799 5766 0,'0'0'720'0,"0"0"57"0,0 0-401 0,0 0-268 0,0 0-100 15,0 0-8-15,0 0-8 16,46 18-8-16,-9-8 12 0,13-1 0 16,10 0 0-16,8-4-36 0,8 1 40 15,13-2-4-15,8-1 8 16,11 0-4-16,10-1 12 0,6-1 12 15,10 2-24-15,7-1 0 0,5-1 4 16,9 2-4-16,11-1 0 0,5 3 4 16,5-2-4-16,6 4 12 15,6 2-8-15,0 0-4 0,7 0 0 16,3 1 4-16,3 0-4 0,-1-2 0 16,3-2-16-16,-7-2-4 0,-2-3-260 15,-4-1 24-15,-10-4 124 0,-2-4 88 16,-8-2 44-16,-7 0 4 0,-8-1 184 15,-6 0-60-15,-13 0 20 0,-14 1-32 16,-12-2-108-16,-13 2-16 0,-19 0-128 16,-14-1-176-16,-14 1-16 0,-23-3-633 15,-13 3-556-15,-14-3-1596 0</inkml:trace>
  <inkml:trace contextRef="#ctx0" brushRef="#br0" timeOffset="57414.01">29423 7601 4349 0,'0'0'1721'0,"0"0"-1633"0,36-2 88 0,-18 4 165 16,1 7-321-16,3 5-20 0,3 4 0 16,2 7-20-16,-2 2 20 0,-8 3 0 15,-7 2-12-15,-12-2 12 16,-13 5 44-16,-7-3 40 0,-7 0 88 16,-9-3 84-16,-1 0-204 0,-2-4-52 15,-5 0-356-15,9-7-885 16,-2-3-988-16</inkml:trace>
  <inkml:trace contextRef="#ctx0" brushRef="#br0" timeOffset="58129.61">26957 8246 3993 0,'0'0'509'0,"0"0"-57"16,33-46 628-16,-28 34-608 0,-3-1-115 15,-2-1 271-15,-7 2-284 16,-1 2-20-16,-6 3-291 0,-3 5-33 15,-4 4 0-15,-3 13 0 0,-5 6 0 16,-4 10 0-16,0 5 0 0,4 4 0 16,2 5 0-16,8-1 0 15,5 2 0-15,7 1 0 0,7-4 0 16,11-2 0-16,12-7 0 0,12-10 0 16,6-9 0-16,9-11 0 0,1-5 0 15,-1-11 0-15,-3-7 0 0,-9-3 0 16,-11-6 0-16,-9 0 0 0,-10-4 0 15,-8-1 0-15,-4 0 0 0,-8 0 0 16,-5 1 0-16,-3 1 0 0,1 2 0 16,5 7 0-16,3 9 0 0,7 8-49 15,4 5-935-15,0 1-157 16,8 9-2208-16</inkml:trace>
  <inkml:trace contextRef="#ctx0" brushRef="#br0" timeOffset="58251.07">27189 8595 6370 0,'0'0'465'0,"0"0"11"0,0 0-180 15,0 0-208-15,0 0-88 0,0 0-192 16,0 0-668-16,39-9-913 0</inkml:trace>
  <inkml:trace contextRef="#ctx0" brushRef="#br0" timeOffset="59174.85">27404 8270 1644 0,'0'0'8'0,"0"0"-8"0,0 0 4 0,0 0 653 16,0 0-181-16,-37 5-40 0,30-8 628 15,1 1-579-15,2-4 47 16,2 0 336-16,2-2-411 0,4-6-53 16,9-3 204-16,7-2-320 0,9 1-27 15,4 3-261-15,4 1 0 16,-1 4 0-16,-1 3 0 0,-4 6 0 15,-2 1 0-15,-5 8 0 0,-1 3 0 16,-2 4 0-16,-7 4 0 0,-1 4 0 16,-5 3 0-16,-8 3 0 15,-2 2 0-15,-6 5 0 0,-9-1 0 16,1-1 0-16,-7 0 0 0,-4-2 0 16,-2-1 0-16,-2-3 0 0,-4-2 0 15,2-5 0-15,0-5 0 0,6-3 0 16,4-6 0-16,5-3 0 0,3-4 0 15,5-6 0-15,6-6 0 0,4-4 0 16,4-6 0-16,6-3 0 0,5 0 0 16,7 6 0-16,9 6 0 15,2 8 0-15,5 5 0 0,-5 5 0 16,-4 5 0-16,-7 5 0 0,-1 5 0 16,-4-1 0-16,-1 3 0 0,3 1 0 15,5-4 0-15,-3-3-909 16,10-6-896-16</inkml:trace>
  <inkml:trace contextRef="#ctx0" brushRef="#br0" timeOffset="59792.92">28245 8433 5146 0,'0'0'1252'0,"0"0"-651"16,8 34 191-16,-6-12-391 16,-2 1-401-16,-2-1 0 0,0 1 0 15,0-2 0-15,0-1 0 0,2-3 0 16,-2-2 0-16,0-3 0 0,2-5 0 16,-2-3 0-16,2-3 0 0,0-1 0 15,2-3 0-15,4-8 0 0,5-11 0 16,3-5 0-16,5-4 0 0,1-1 0 15,1 4 0-15,2 4 0 0,-5 6 0 16,-3 9 0-16,-5 6 0 0,-6 3 0 16,0 3 0-16,1 8 0 15,-3 5 0-15,0 3 0 0,0 3 0 16,-2-1 0-16,0-5 0 0,0 1 0 16,0-6 0-16,2-3 0 0,2-3 0 15,0-4 0-15,4-1 0 16,7-4 0-16,6-6 0 0,-1-7 0 15,3-1 0-15,-4 1 0 0,1 1 0 16,-3 5 0-16,-3 3 0 16,-3 6 0-16,-5 2 0 0,0 8 0 15,-2 11 0-15,2 4 0 0,0 8 0 16,-1 1 0-16,-1-2 0 0,2-1 0 16,0-1 0-16,2-2 0 0,5-5 0 15,-3-4-1810-15,-2-9-3248 0</inkml:trace>
  <inkml:trace contextRef="#ctx0" brushRef="#br0" timeOffset="63733.23">26600 4050 4081 0,'-11'39'284'15,"3"-6"329"-15,0 4-197 0,2-7-188 16,4 0-100-16,2-1-124 0,2-2-8 16,4 2-424-16,0-7-260 15,-2 1-321-15</inkml:trace>
  <inkml:trace contextRef="#ctx0" brushRef="#br0" timeOffset="63918.1">26548 5024 3169 0,'0'0'216'0,"-6"50"24"15,6-23 80-15,2-4-80 0,2-2-128 16,2 3-112-16,0-2-36 16,-1 3-232-16,-3-1 180 0,0 2 84 15,-2 4-84-15,-7-1-412 0,3-5-316 16,-4 1-1669-16</inkml:trace>
  <inkml:trace contextRef="#ctx0" brushRef="#br0" timeOffset="64195.09">26412 6064 4470 0,'-9'35'0'0,"1"-3"-217"16,-4 3 177-16,-1-7-136 0,3-2-160 15,-2-2 260-15,3-1 48 0,1-1 28 16,4-1 372-16,4 1 253 0,2 0 1015 16,4 3-695-16,-4-1-293 0,-2 0-291 15,0-1-361-15,-2-1 0 0,-4-2 0 16,0-2 0-16,-3-1 0 16,-1-2 0-16,0 2-149 0,-1-1-183 15,-1 2-388-15,0-1 211 0,-3 1-63 16,5-4-428-16,-1-3 315 0,7-5-43 15,2-6-2169-15</inkml:trace>
  <inkml:trace contextRef="#ctx0" brushRef="#br0" timeOffset="64912.3">24791 4410 4974 0,'0'0'112'0,"0"0"-92"15,37 2 244-15,-24 1-108 0,-5 0 84 0,-4 0 172 0,-4 3-324 16,0 3-52-16,-17 8-8 0,-7 4-20 16,-16 2 4-16,-7 2-4 0,-5-2 0 15,3 1-8-15,3 0 176 0,9-1 105 16,12-2 47-16,6 0 60 15,9-2-248-15,6-1-40 0,4-2 40 16,6 0-84-16,9-2 36 0,1-3 33 16,11-2-125-16,2 0 0 0,4-1 0 15,4-1 0-15,5 0-41 0,1-1-167 16,-2-4-68-16,1 1-144 16,-5-3-717-16,-10 0-323 0,-7-5-545 0</inkml:trace>
  <inkml:trace contextRef="#ctx0" brushRef="#br0" timeOffset="65351.16">24570 4664 5194 0,'0'0'492'0,"0"0"72"0,0 0 141 15,0 0-493-15,0 0-40 0,0 0-112 16,0 0-60-16,39-7-4 16,-8 6 4-16,8 1-156 0,5 2-12 15,3 4-108-15,7 0 136 0,10 1 40 16,4-1 11-16,13-1 65 0,8 0 24 15,8-2 24-15,8 0-20 0,15 0 64 16,6-2 113-16,11-1-29 16,5 0 12-16,3 0 32 0,6 0-152 15,0 0-16-15,0 0-16 0,2 1-4 16,0 2-8-16,-2-1 0 0,0-1-36 16,-5-1-28-16,-5 0-52 0,-7 0-84 15,-8 0 12-15,-12-1-209 16,-8-3-39-16,-16 1 72 0,-9-3 148 15,-15-1 204-15,-8 0 12 0,-12 0 0 16,-9 0-108-16,-8 2-360 0,-11 1-725 16,-5 2-135-16</inkml:trace>
  <inkml:trace contextRef="#ctx0" brushRef="#br0" timeOffset="65709.47">28154 4447 5410 0,'0'0'148'0,"0"0"-24"0,0 0 424 0,0 0-199 0,48 28-105 0,-15-12 16 16,4-1-212-16,-2 3-32 16,-4 6-16-16,-8 3-4 0,-5 5-48 15,-7 7-76-15,-11 0 68 0,-6 5 60 16,-11 0 8-16,-8 0 12 0,-8-3 96 15,-2-3 0-15,-4-1-116 16,8-11-96-16,-4-4-2105 0</inkml:trace>
  <inkml:trace contextRef="#ctx0" brushRef="#br0" timeOffset="67291.41">25816 4983 4478 0,'0'0'692'0,"0"0"428"0,0 0-579 16,0 0-205-16,-2-39 188 0,17 17-308 16,3 0-20-16,9-1-107 0,0 2-89 15,6 2 0-15,0 2 0 16,0 6 0-16,-2 5 0 0,-2 6 0 15,0 7 0-15,-4 7 0 0,-2 7 0 16,-3 4 0-16,-5 5 0 0,-3 2 0 16,-6 1 0-16,-4 5 0 0,-6-1 0 15,-6 0 0-15,-4-2 0 0,-9-1 0 16,-4 0 0-16,-4-5 0 16,-6 0 0-16,-3-6 0 0,3-2 0 15,2-8 0-15,4-5 0 0,4-7 0 16,4-2 0-16,7-7 0 0,6-7 0 15,5-6 0-15,5-1 0 16,9-5 0-16,7 6 0 0,5 3-13 16,6 4 13-16,4 7 13 0,2 7-13 15,-2 4 0-15,-2 9 0 0,-2 6 0 16,-7 3 0-16,-1 4 0 0,-5-1 0 16,1 1 0-16,-3-6 0 0,1-1 0 15,-3-6 0-15,2-2-281 16,1-8-763-16,-5-1-385 0,-2-4-3629 0</inkml:trace>
  <inkml:trace contextRef="#ctx0" brushRef="#br0" timeOffset="67629.97">26393 4880 7203 0,'0'0'416'0,"0"0"-160"0,0 0 61 0,-14 53-317 0,7-23 0 15,1 3 0-15,0 4 0 0,0 1 0 16,2-2 0-16,2 2 0 16,-1-2 0-16,1-6 0 0,2-3 0 15,0-8 0-15,0-9 0 0,2-4 0 16,1-5 0-16,3-3 0 0,6-11 0 16,7-8 0-16,3-4 0 0,1 0 0 15,-6 7 0-15,-3 9 0 16,-1 5 0-16,-5 4 0 0,2 7 0 15,3 8 0-15,1 6 0 0,5 7 0 16,-3 1 0-16,-3 2 0 0,1-2 0 16,-1-4 0-16,-1 0 0 0,0-5 0 15,-3-1 0-15,-1-6-925 0,-4-5-3553 16</inkml:trace>
  <inkml:trace contextRef="#ctx0" brushRef="#br0" timeOffset="71251.27">17184 6695 3733 0,'0'0'725'0,"0"0"279"0,0-42-368 15,2 27-163-15,2 1 223 0,-2 0-276 16,-2 0 0-16,0 3-335 16,-2 3-85-16,-2 1 0 0,0 1 0 15,-6 3 0-15,-7 3 0 0,-10 3 0 16,2 10 0-16,-8 9 0 0,2 7 0 15,0 9 0-15,4 7 0 0,5 6 0 16,7 7 0-16,5 2 0 0,10 1 0 16,14-3 0-16,7-4 0 0,12-12 0 15,8-9 0-15,7-11 0 0,4-13 0 16,1-9 0-16,-5-7 0 16,-5-12 0-16,-8-7 0 0,-8-7 0 15,-8-5 0-15,-9-2 0 0,-8-2 0 16,-2-2 0-16,-6 0 0 0,-4-1 0 15,-5 1 0-15,-1 3 0 16,-1 4 0-16,3 12 0 0,8 11 0 16,1 7 0-16,3 7 0 0,2 7 0 15,2 11-1177-15,3 1-1537 0,1 8-1587 0</inkml:trace>
  <inkml:trace contextRef="#ctx0" brushRef="#br0" timeOffset="71420.39">17562 7089 7699 0,'0'0'493'0,"0"0"-493"16,0 0 0-16,0 0 0 0,0 0 0 15,0 0 0-15,0 0 0 0,0 0-157 16,0 0-3112-16</inkml:trace>
  <inkml:trace contextRef="#ctx0" brushRef="#br0" timeOffset="72138.27">17686 6629 4854 0,'0'0'648'0,"15"-36"-60"0,1 17 233 15,1 2-389-15,1 2-128 0,-1 0 48 16,8 5-159-16,-2 1-193 0,3 4 0 16,1 2 0-16,-2 3 0 15,2 7 0-15,-2 7 0 0,-5 7 0 16,-3 9 0-16,-5 7 0 0,-8 4 0 15,-4 6 0-15,0 2 0 16,-12 0 0-16,-2 1 0 0,-7-2 0 16,-6-1 0-16,0-6 0 0,0-3 0 15,-2-4 0-15,3-9 0 0,1-6 0 16,2-7 0-16,6-8 0 16,1-6 0-16,1-9 0 0,11-8 0 15,-2-8 0-15,6-6 0 0,4-1 0 16,2 3 0-16,7 4 0 0,-1 10 0 15,1 5 0-15,1 7 0 0,3 5 0 16,-1 8 0-16,5 7 0 0,0 7 0 16,5 3 0-16,-5 2 0 0,10 2 0 15,0 0 0-15,2-1 0 0,8 0 0 16,1-3 0-16,-9-9 0 16,-2-3-2794-16</inkml:trace>
  <inkml:trace contextRef="#ctx0" brushRef="#br0" timeOffset="72714.64">16843 7317 2625 0,'0'0'3313'0,"0"0"-2785"0,0 0-183 16,66-12 323-16,-6 12-180 0,21 0-263 16,18 5-225-16,6 2 0 0,11 1 0 15,4 2 0-15,-4 0 0 0,-5 1 0 16,-7 1 0-16,-15-4 0 15,-13-1 0-15,-14-1 0 0,-14 0 0 16,-19-2-817-16,-13-4-1956 0</inkml:trace>
  <inkml:trace contextRef="#ctx0" brushRef="#br0" timeOffset="73614.53">17300 7623 4702 0,'0'0'944'0,"0"0"-284"0,-11-37 317 16,11 22-557-16,7-1-112 0,3 0-127 15,6-1-181-15,9-2 0 0,6 4 0 16,4 2 0-16,1 3 0 0,7 9 0 16,-2 2 0-16,-3 10 0 0,-7 5 0 15,-3 6 0-15,-9 4 0 16,-2 5 0-16,-9 4 0 0,-4 3 0 16,-6 4 0-16,-8 0 0 0,-7 1 0 15,-2-4 0-15,-3 0 0 0,-7-1 0 16,-6-3 0-16,2-2 0 15,-9-5 0-15,7-8 0 0,-2-3 0 16,4-9 0-16,6-5 0 0,2-6 0 16,9-10 0-16,5-5 0 0,1-7 0 15,6-4 0-15,4-4 0 16,0-2 0-16,8 8 0 0,4 6 0 16,5 8 0-16,4 6 0 0,6 7 0 15,-3 8 0-15,9 6 0 0,-4 6 0 16,-2 3 0-16,8 2 0 0,-6 2 0 15,2-2 0-15,0 0 0 0,0-3 0 16,-4-3 0-16,0-1 0 0,-2-4 0 16,-9-2 0-16,-1-5-1257 0,-7-5-2345 0</inkml:trace>
  <inkml:trace contextRef="#ctx0" brushRef="#br0" timeOffset="74766.64">18577 7373 7023 0,'0'0'740'15,"0"0"-311"-15,0 0-429 0,0 0 0 16,62-2 0-16,-12 2 0 0,8 0 0 16,0-1 0-16,-11 1 0 0,5 0 0 15,-7 0 0-15,-5 2 0 0,-5 1 0 16,-13-1 0-16,-11 2 0 16,-1-3-53-16,-10 0-1612 0</inkml:trace>
  <inkml:trace contextRef="#ctx0" brushRef="#br0" timeOffset="75777.56">19340 6959 7179 0,'0'0'756'0,"-6"-43"-499"16,2 31-257-16,-7 7 0 16,-5 5 0-16,-9 11 0 0,-8 13 0 15,-4 9 0-15,6 10 0 0,0 4 0 16,10 5 0-16,4 2 0 0,5 4 0 15,4-1 0-15,2 1 0 0,6-2 0 16,4-3 0-16,6-8 0 0,7-5 0 16,3-9 0-16,3-5 0 0,2-7 0 15,2-7 0-15,-5-6 0 16,3-6 0-16,0-6 0 0,-2-6 0 16,-7-8 0-16,3-6 0 0,-7-5 0 15,1-8 0-15,-5-6 0 0,2-8 0 16,1-10 0-16,1-10 0 15,0-6 0-15,1-3 0 0,-1 0 0 16,-1 7 0-16,-3 13 0 0,-2 12 0 16,-6 16 0-16,0 13 0 0,-4 9 0 15,-8 9 0-15,-3 3 0 0,-1 7 0 16,-5 4 0-16,8-3-1205 16,-1 2-1969-16</inkml:trace>
  <inkml:trace contextRef="#ctx0" brushRef="#br0" timeOffset="76054.52">19650 7397 8067 0,'0'0'125'0,"0"0"-125"0,-16 34 0 0,-1-12 0 0,0 2 0 15,9-11 0-15,4-2 0 0,4-8-1385 16,8-3-1417-16</inkml:trace>
  <inkml:trace contextRef="#ctx0" brushRef="#br0" timeOffset="76461.81">20107 7057 5174 0,'0'0'852'0,"-21"-42"-295"16,11 20 107-16,0 7 128 16,3 2-639-16,1 5-153 0,0 5 0 15,-2 3 0-15,-7 5 0 0,-8 19 0 16,-8 14 0-16,0 15 0 0,3 11 0 15,5 0 0-15,6 5 0 0,7-1 0 16,10 1 0-16,6-6 0 0,19-10 0 16,6-10 0-16,12-16 0 0,5-10 0 15,1-10 0-15,-5-8 0 16,-3-13 0-16,-14-9 0 0,-2-5 0 16,-13-9 0-16,-1-2 0 0,-11-4 0 15,-4-2 0-15,-9-5 0 0,-1-1 0 16,-5 0 0-16,0 2 0 15,3 6 0-15,1 8 0 0,9 9-541 16,4 11-876-16,2 5-1700 0</inkml:trace>
  <inkml:trace contextRef="#ctx0" brushRef="#br0" timeOffset="76961.56">20334 7157 3273 0,'0'0'492'0,"0"0"-32"0,0 0 101 15,0 0-409-15,0 0 48 0,0 0 520 16,0 0-280-16,0 0-27 16,0 0 471-16,-39-18-376 0,31 14-419 15,2-3-89-15,3-4 0 0,1-7 0 16,2-5 0-16,9-3 0 0,1 1 0 15,7 3 0-15,3 0 0 16,3 1 0-16,6 6 0 0,0 1 0 16,2 5 0-16,0 6 0 0,0 3 0 15,2 3 0-15,-4 10 0 0,-2 6 0 16,-2 8 0-16,-7 9 0 16,-8 4 0-16,-5 9 0 0,-5 0 0 15,-5 1 0-15,-5 0 0 0,-8-1 0 16,-7-2 0-16,-6-2 0 0,-2-1 0 15,-5-3 0-15,-3-5 0 0,-4-5 0 16,7-5 0-16,-3-9 0 0,12-9 0 16,4-8 0-16,9-9 0 0,8-9 0 15,5-9 0-15,10-3 0 16,9-6 0-16,13 2 0 0,0 3 0 16,8 7 0-16,0 9 0 0,-1 9 0 15,-3 7 0-15,-4 11 0 0,-7 8 0 16,-3 10 0-16,-7 3 0 15,3 5 0-15,-5 2 0 0,3 3 0 16,-3-4 0-16,6-1 0 0,1-1 0 16,-5-11 0-16,1-5-3006 0</inkml:trace>
  <inkml:trace contextRef="#ctx0" brushRef="#br0" timeOffset="77917.5">16134 8754 6502 0,'0'0'513'0,"0"0"119"16,0 0-148-16,58-21-423 0,-25 14-61 16,4 2 0-16,0 1 0 15,3 4 0-15,-7 0 0 0,0 2 0 16,-9 2 0-16,3-1 0 0,-8 3 0 16,-7-3 0-16,-1 0-585 0,-5 1-608 15,-6-2-2436-15</inkml:trace>
  <inkml:trace contextRef="#ctx0" brushRef="#br0" timeOffset="78061.44">16157 8988 6206 0,'0'0'805'16,"0"0"-89"-16,41 22-251 0,-8-18-465 15,2-4 0-15,2 0 0 0,1-4 0 16,-1 0 0-16,4-2 0 0,0-3 0 15,-3-4 0-15,-11 3 0 0,-3-3-3674 0</inkml:trace>
  <inkml:trace contextRef="#ctx0" brushRef="#br0" timeOffset="79022.71">17657 8578 4001 0,'0'0'649'0,"7"-36"195"0,-18 21 405 16,-3 4-661-16,-7 6-204 0,-6 5-104 15,-6 4-184-15,-4 12 5 0,-4 7-101 16,-1 9 0-16,5 12 0 0,4 11 0 16,4 10 0-16,2 9 0 15,13 3 0-15,7 3 0 0,14-3 0 16,13-4 0-16,15-10 0 0,9-10 0 16,14-15 0-16,4-15 0 0,6-13 0 15,-4-14 0-15,-6-15 0 0,-6-11 0 16,-15-10 0-16,-10-7 0 0,-13-5 0 15,-8-4 0-15,-6 0 0 16,-6-3 0-16,-8-5 0 16,-3-3 0-16,-3 1 0 0,-1 5 0 15,4 11 0-15,1 14 0 0,1 17 0 16,3 17 0-16,4 12 0 0,8 12-1437 16,-2-2-44-16,2 3-8 0</inkml:trace>
  <inkml:trace contextRef="#ctx0" brushRef="#br0" timeOffset="79166.64">18069 9207 6951 0,'0'0'1212'0,"0"0"-1183"16,0 0-29-16,-31 36 0 0,24-30 0 15,3-4 0-15,2-1 0 0,2-1 0 16,0-3-1666-16,6-12-1187 0</inkml:trace>
  <inkml:trace contextRef="#ctx0" brushRef="#br0" timeOffset="79711.78">18652 8636 4185 0,'0'0'833'0,"0"0"391"0,-31-37-479 16,20 24-153-16,-5 1 21 16,3 1-613-16,-5 2 0 0,1 3 0 15,-3 5 0-15,-7 8 0 0,-8 17 0 16,-5 15 0-16,-9 18 0 0,3 11 0 15,1 4 0-15,14 3 0 0,14-1 0 16,7-1 0-16,14-7 0 16,17-11 0-16,12-8 0 0,12-14 0 15,13-14 0-15,2-11 0 0,6-10 0 16,-6-14 0-16,-2-9 0 0,-6-8 0 16,-15-8 0-16,-10-1 0 0,-11-4 0 15,-12 0 0-15,-8-2 0 16,-12-4 0-16,-5-4 0 0,-6-2 0 0,2-1 0 15,-4 9 0-15,3 13 0 16,5 14 0-16,6 16-165 0,5 10-939 16,10 7-137-16,0 3-2369 0</inkml:trace>
  <inkml:trace contextRef="#ctx0" brushRef="#br0" timeOffset="80200.88">19334 8713 4113 0,'0'0'1213'0,"-8"-41"-581"0,-3 18 25 15,-5 0 251-15,-11 1-640 16,-4-2-88-16,-6 3 41 0,-5 1-221 15,1 5 0-15,-3 5 0 0,7 7 0 16,2 6 0-16,2 10 0 0,8 3 0 16,5 4 0-16,3 2 0 0,11 3 0 15,6 5 0-15,14 4 0 16,9 6 0-16,6 3 0 0,8 1 0 16,9 1 0-16,3-1 0 0,3-4 0 15,-2-1 0-15,-3-2 0 0,-10-3 0 16,-10-1 0-16,-12-2 0 0,-15-2 0 15,-11-2 0-15,-5-3 0 0,-15-5 0 16,-2-4 0-16,-5-3 0 16,-7-7 0-16,4-5 0 0,1-6 0 15,5-11 0-15,15-7 0 0,5-12 0 16,13-14 0-16,8-9 0 0,15-3 0 16,10 2 0-16,6 9 0 0,4 9 0 15,-1 10 0-15,-7 6 0 0,-8 7 0 16,-7 6 0-16,-7 5 0 15,-7 3 0-15,-2-1-2950 0</inkml:trace>
  <inkml:trace contextRef="#ctx0" brushRef="#br0" timeOffset="80762.49">19598 8875 5762 0,'0'0'312'0,"11"36"64"16,-11-11 125-16,-6 1 187 0,-5 3-428 16,1-1-64-16,4-1-99 0,-3-3-97 15,3-5 0-15,2-5 0 0,2-5 0 16,2-5 0-16,0-2 0 16,2-2 0-16,6-9 0 0,9-11 0 15,8-9 0-15,-3-5 0 0,5 0 0 16,-6 3 0-16,-2 4 0 0,-3 3 0 15,-1 7 0-15,-7 6 0 0,-4 7 0 16,-2 4 0-16,-2 10 0 0,0 8 0 16,-6 5 0-16,4 3 0 15,2-1 0-15,0-7 0 0,6-2 0 16,0-1 0-16,9-6 0 0,-3-3 0 16,7-6 0-16,-1-3 0 15,7-9 0-15,2-4 0 0,2-1 0 16,0-1 0-16,2 1 0 0,-6 5 0 15,-3 2 0-15,-5 7 0 0,-3 3 0 16,-3 13 0-16,-1 6 0 0,-4 7 0 16,2 6 0-16,-1 3 0 0,-3 0 0 15,-2-2 0-15,2-2 0 0,-4-3 0 16,0-5 0-16,0-5-605 16,-6-5-3309-16</inkml:trace>
  <inkml:trace contextRef="#ctx0" brushRef="#br0" timeOffset="84447.81">15237 10498 4041 0,'0'0'729'15,"0"0"-273"-15,0 0 668 0,37-43-711 16,-21 18-81-16,-1-4 132 0,6-3-268 16,-5-6-48-16,9-4-4 15,-2-7-120-15,2-3 20 0,-3-7 0 16,3-8-36-16,-8-4-8 0,-1-5 0 16,-1 0 25-16,-5 1-25 0,-4 6 0 15,0 7 0-15,-6 11 0 0,0 11 0 16,-2 6 0-16,-6 8 0 0,0 6 0 15,-3 5 0-15,-3 8 0 0,4 6 0 16,-7 4 0-16,-4 12 0 16,1 7 0-16,-3 11 0 0,2 6 0 15,3 10 0-15,5 7 0 0,3 9 0 16,4 8 0-16,2 9 0 0,8 5 0 16,6-1 0-16,7-3 0 0,-1-7 0 15,7-8 0-15,-2-9 0 16,3-9 0-16,7-11 0 0,0-12 0 15,2-8 0-15,-2-13-553 0,-4-6-1172 16,-6-5-1992-16</inkml:trace>
  <inkml:trace contextRef="#ctx0" brushRef="#br0" timeOffset="84975.92">14970 10751 5378 0,'0'0'472'0,"0"0"68"0,0 0 25 0,0 0 379 0,0 0-651 16,0 0-293-16,35-31 0 0,19 28 0 0,12-3 0 15,9 0 0-15,5 1 0 16,3 2 0-16,2 0 0 0,-3 3 0 15,-7 0 0-15,-11 0 0 0,-6 2 0 16,-17 2 0-16,-14 2-261 16,-9-1-1035-16,-15 2-825 0</inkml:trace>
  <inkml:trace contextRef="#ctx0" brushRef="#br0" timeOffset="85471.99">15193 11050 5718 0,'0'0'448'0,"0"0"365"15,0 0-193-15,0 0-192 0,0 0-263 16,0 0-165-16,0 0 0 0,0 0 0 16,33 62 0-16,-16-14 0 0,-3 2 0 15,-1-3 0-15,-3 1 0 0,-10-2 0 16,0-1 0-16,0-5 0 0,-6-8 0 15,4-8 0-15,-2-10 0 0,4-9 0 16,-4-5 0-16,4-4 0 16,0-15 0-16,6-16 0 0,4-12 0 15,11-6 0-15,4 3 0 0,6 9 0 16,0 8 0-16,-4 8 0 0,-1 11 0 16,-5 10 0-16,-4 6 0 0,-3 10 0 15,-4 9 0-15,1 4 0 16,-5 5 0-16,-2 1 0 0,2-1 0 15,0-1 0-15,5-2 0 0,-1-2 0 16,0-3 0-16,-3-7-1473 16,1-5-957-16</inkml:trace>
  <inkml:trace contextRef="#ctx0" brushRef="#br0" timeOffset="87166.88">16134 10604 5882 0,'0'0'544'0,"0"0"109"0,0 0 447 15,0 0-1087-15,0 0-13 0,0 0 0 16,37-1 0-16,-4 4 0 0,9 0 0 16,1-2 0-16,-2-1 0 15,-4 0 0-15,5 0 0 0,-1-2 0 16,-8-1 0-16,-4 2 0 0,-8 0 0 16,-9 1-1069-16,-6 0-96 0,-1 0-227 15,-10 0-2510-15</inkml:trace>
  <inkml:trace contextRef="#ctx0" brushRef="#br0" timeOffset="87321.94">16119 10777 6542 0,'0'0'825'0,"0"0"-393"0,0 0-39 15,42 44-393-15,-11-36 0 0,8-3 0 16,2-1 0-16,7-3 0 15,-1-1 0-15,1 0 0 0,-7 0 0 0,-3 0 0 16,-14-1 0-16,1-4-1585 0</inkml:trace>
  <inkml:trace contextRef="#ctx0" brushRef="#br0" timeOffset="92086.15">15193 10867 2225 0,'0'0'1136'15,"0"0"-472"-15,0 0-19 0,0 0 315 16,0 0-416-16,0 0-87 0,0 0 235 16,0 0-260-16,0 0-160 0,0 0-107 15,-31-9-165-15,38 29 0 0,-1 20 0 16,-2 11 0-16,0 12 0 0,-4 3 0 15,-4-2 0-15,-6 2-153 16,3-1-755-16,-1-4 183 0,6-4 13 16,-2-16-1389-16,2-8-1140 0</inkml:trace>
  <inkml:trace contextRef="#ctx0" brushRef="#br0" timeOffset="102647.89">17506 10047 3245 0,'0'0'2861'16,"-16"-46"-2092"-16,1 23 243 0,5 7-707 15,0 4-305-15,-1 2 0 0,3 5 0 16,0 3 0-16,2 2 0 0,-3 13 0 16,-3 12 0-16,-5 14 0 0,-3 12 0 15,-1 9 0-15,5 2 0 16,1 2 0-16,5 3 0 0,8-7 0 16,4-4 0-16,12-11 0 0,13-13 0 15,4-13 0-15,8-11 0 0,3-8 0 16,3-13 0-16,-5-12 0 0,-5-7 0 15,-4-9 0-15,-7-4 0 0,-7-3 0 16,-7 3 0-16,-8-1 0 0,-4 1 0 16,-12 2 0-16,-1 2 0 15,-5 3 0-15,-3 6 0 0,9 9 0 16,5 10-685-16,7 8-1680 0,4 2-1765 16</inkml:trace>
  <inkml:trace contextRef="#ctx0" brushRef="#br0" timeOffset="102918.95">18009 10419 7011 0,'0'0'1084'0,"0"0"-987"0,0 0-97 0,-42-11 0 0,28 14 0 16,4 2 0-16,5 3 0 0,5 2 0 16,3 0 0-16,9 0-781 15,2-3-636-15,5-7-4073 0</inkml:trace>
  <inkml:trace contextRef="#ctx0" brushRef="#br0" timeOffset="103278.86">18455 10129 5978 0,'0'0'396'0,"-12"-36"173"0,-5 23 323 16,1 5-548-16,-7 5-331 0,-2 3-13 16,-2 10 0-16,-2 4 0 15,3 6 0-15,-1 10 0 0,6 3 0 16,4 6 0-16,7 6 0 0,8 1 0 16,2 1 0-16,6-4 0 0,7-5 0 15,7-7 0-15,11-8 0 16,2-10 0-16,3-8 0 0,5-7 0 15,-4-10 0-15,-6-9 0 0,-4-3 0 16,-10-5 0-16,-3-2 0 0,-8-1 0 16,-6 0 0-16,0 0 0 15,-10-1 0-15,-3 3 0 0,-1 0 0 16,0 3 0-16,1 5 0 0,3 5 0 16,6 4-217-16,4 8-711 0,0 5-1509 15,8-2-785-15</inkml:trace>
  <inkml:trace contextRef="#ctx0" brushRef="#br0" timeOffset="103837.91">18747 10120 4770 0,'0'0'844'0,"0"0"-196"0,4-46 281 0,8 27-505 0,3-1-104 0,5 0-63 16,-3 2-257-16,4 3 0 16,1 5 0-16,-3 4 0 0,2 6 0 15,-5 1 0-15,-1 6 0 0,1 3 0 16,-3 1 0-16,-1 4 0 0,2 4 0 16,-1 5 0-16,-1 4 0 15,-1 3 0-15,-5 8 0 0,-4 3 0 16,-4 4 0-16,-9 0 0 0,-9 2 0 15,-5-2 0-15,-6-5 0 0,-4-4 0 16,4-5 0-16,-6-9 0 0,6-7 0 16,2-5 0-16,-2-11-121 15,2-6-99-15,8-12 84 0,5-8 44 16,5-6 84-16,9-5 8 0,4-2 56 16,13 1 12-16,1 5 20 0,11 8 148 15,4 12-107-15,0 8-129 0,0 9 0 16,-4 7 0-16,0 4 0 0,0 9 0 15,-7 2 0-15,7 2 0 0,-6 3 0 16,0 1 0-16,-1-2 0 16,1 1 0-16,-7-9-1269 0,-1-3-1569 0</inkml:trace>
  <inkml:trace contextRef="#ctx0" brushRef="#br0" timeOffset="104448.54">17165 10650 5346 0,'0'0'772'0,"0"0"-187"0,0 0-101 0,0 0-88 16,0 0-280-16,48-7 24 16,10 11 176-16,24-1-279 0,20 0-37 15,18-2 0-15,16 0 0 0,21 2 0 16,6 1 0-16,11 2 0 0,0 2 0 16,-5 3 0-16,-12 2 0 15,-10 0 0-15,-23-1 0 0,-23-1 0 16,-22-1 0-16,-21 0 0 0,-21-3 0 15,-18-2-477-15,-17-5-3197 0</inkml:trace>
  <inkml:trace contextRef="#ctx0" brushRef="#br0" timeOffset="106689.9">17506 11010 5486 0,'0'0'1036'16,"0"0"-191"-16,7-42-53 0,-14 32-759 15,-3 1-33-15,-4 2 0 0,-3 1 0 16,-4 3 0-16,1 3 0 0,-7 8 0 16,6 8 0-16,-6 13 0 0,7 11 0 15,-3 12 0-15,4 9 0 0,3 6 0 16,5 3 0-16,11-2 0 15,11-7 0-15,14-8 0 0,8-12 0 0,8-15 0 16,7-12 0-16,-1-13 0 16,5-8 0-16,-5-12 0 0,-3-11 0 15,-13-7 0-15,-6-5 0 0,-11-1 0 16,-8 2 0-16,-6-2 0 0,-6 3 0 16,-6-1 0-16,-5-1 0 15,5 4 0-15,-3 7 0 0,9 10 0 16,2 10 0-16,4 10-485 0,4 1-792 15,8 7-771-15</inkml:trace>
  <inkml:trace contextRef="#ctx0" brushRef="#br0" timeOffset="106807.86">17806 11495 8171 0,'0'0'21'0,"0"0"-21"0,0 0 0 16,0 0 0-16,0 0 0 0,0 0-1061 15,0 0-840-15,0 0-1849 0</inkml:trace>
  <inkml:trace contextRef="#ctx0" brushRef="#br0" timeOffset="107319.87">18306 11054 4818 0,'0'0'72'0,"0"0"472"16,0 0 308-16,0 0-239 16,11-36 175-16,-24 26-524 0,-11-1-36 15,-3 1-215-15,0 5-13 0,-4 5 0 16,8 6 0-16,-2 11 0 0,0 10 0 16,3 9 0-16,-1 7 0 0,8 6 0 15,5 5 0-15,10 3 0 16,2 0 0-16,13-6 0 0,10-4 0 15,8-10 0-15,10-12 0 16,7-9 0-16,3-8 0 0,-1-9 0 16,-9-10 0-16,-5-5 0 0,-11-10 0 15,-9-4 0-15,-8-5 0 0,-3 0 0 16,-7-1 0-16,-7-2 0 0,-7 0 0 16,2-1 0-16,-9 0 0 0,0 5 0 15,1 4 0-15,3 8 0 0,7 9-541 16,1 8-155-16,9 5-77 0,0 0-1488 15,11 4-616-15</inkml:trace>
  <inkml:trace contextRef="#ctx0" brushRef="#br0" timeOffset="107770.77">18862 11114 3561 0,'-12'-34'1329'0,"-2"3"-29"15,1-3-583-15,-5 6-41 0,1 3-120 16,-8 5-503-16,-4 3-53 0,-6 9 0 16,2 6 0-16,-2 6 0 0,4 9 0 15,0 6 0-15,4 4 0 0,11 3 0 16,5 2 0-16,7 1 0 0,8 2 0 15,7 1 0-15,13 2 0 0,7-1 0 16,9 2 0-16,7-2 0 16,5 1 0-16,0 0 0 0,-1-2 0 15,-7 0 0-15,-13-1 0 0,-9-1 0 16,-13-3 0-16,-9-5 0 0,-9 0 0 16,-7-5 0-16,-9-2 0 15,-8-3 0-15,-10-7 0 0,-3-2 0 16,-1-6 0-16,-1-7 0 0,13-9 0 15,2-6 0-15,16-6 0 16,9-3 0-16,10-1 0 0,15 0 0 16,9 3 0-16,10 0 0 0,3 1 0 15,4 2 0-15,-1 1 0 0,-11 1 0 16,0 1 0-16,-7-2 0 0,-5 6-1057 16,-5-4-3105-16</inkml:trace>
  <inkml:trace contextRef="#ctx0" brushRef="#br0" timeOffset="108457.94">19712 10594 2793 0,'0'0'852'0,"0"0"-220"0,0 0 1 0,0 0 267 16,0 0-300-16,0 0-39 15,0 0 323-15,0 0-547 0,0 0-337 16,-21-21 0-16,34 21 0 0,12 0 0 16,1 3 0-16,12 0 0 15,-3 1 0-15,-2-2 0 0,-2 0 0 16,0 0 0-16,0-2 0 0,-6 0 0 15,-3 0-697-15,-5 0-932 0,-7 0 64 16,-6 0-391-16</inkml:trace>
  <inkml:trace contextRef="#ctx0" brushRef="#br0" timeOffset="108644.32">19704 10776 6058 0,'0'0'1637'16,"0"0"-1140"-16,0 0-497 16,37 14 0-16,-12-6 0 0,6 1 0 15,6-1 0-15,-2-2 0 0,7-3 0 16,1-3-9-16,-10-2-2224 0,-2-6-3209 16</inkml:trace>
  <inkml:trace contextRef="#ctx0" brushRef="#br0" timeOffset="109498.94">20919 10538 2449 0,'0'0'988'0,"0"0"-72"16,13-41 37-16,-9 27-129 0,0-3 189 15,-2 0-341-15,-2-2-295 0,-4 1-377 16,-6-1 0-16,-7 4 0 0,-4 4 0 15,-6 6 0-15,1 10 0 0,-5 14 0 16,0 13 0-16,-7 10 0 16,11 10 0-16,3 3 0 0,7 3 0 15,13 2 0-15,6-2 0 0,10-2 0 16,9-8 0-16,10-9 0 0,8-12 0 16,11-14 0-16,4-11 0 15,2-11 0-15,-7-12 0 0,-3-8 0 16,-13-5 0-16,-8-3 0 0,-13-3 0 15,-6 3 0-15,-6-1 0 0,-6 0 0 16,-6-2 0-16,-7 0 0 0,-2 2 0 16,1 4 0-16,3 11 0 15,5 8 0-15,8 9 0 0,4 6-1025 16,0 0-324-16,10 6-780 0</inkml:trace>
  <inkml:trace contextRef="#ctx0" brushRef="#br0" timeOffset="109870.04">21320 10847 8192 0,'0'0'0'0,"0"0"0"0,0 0 0 0,0 0 0 0,0 0 0 16,0 0 0-16,0 0 0 0,0 0-1441 15,0 0-5062-15</inkml:trace>
  <inkml:trace contextRef="#ctx0" brushRef="#br0" timeOffset="110682.21">21577 10424 2529 0,'0'0'396'0,"0"0"-192"0,0 0-16 0,0 0-180 0,0 0 8 0,0 0 68 16,0 0 276-16,0 0 116 0,0 0 305 15,0 0-317-15,-25-30 36 0,21 29 221 16,-3 1-285-16,7-1 32 16,0-3 93-16,0-1-561 0,11-6 0 15,9-7 0-15,7-3 0 0,11-3 0 16,3 0 0-16,0 4 0 16,3 2 0-16,-3 5 0 0,0 7 0 15,-3 6 0-15,-12 7 0 0,-1 10 0 16,-8 6 0-16,-5 6 0 0,-8 6 0 15,0 1 0-15,-8 7 0 0,-2 0 0 16,-8 0 0-16,-5 2 0 0,0-2 0 16,-7-1 0-16,-1-4 0 15,-2-3 0-15,-4-2 0 0,4-2 0 16,-2-6 0-16,0-3 0 0,6-7 0 16,4-5 0-16,5-7 0 0,5-3 0 15,1-6 0-15,4-8 0 0,6-5 0 16,0-5 0-16,4-1 0 0,6 1 0 15,5 5 0-15,-1 5 0 0,13 9 0 16,-2 5 0-16,0 6 0 0,0 9 0 16,-1 4 0-16,-5 7 0 15,2 2 0-15,-3 4 0 0,-3-1 0 16,1-2 0-16,1-2 0 0,-3-6 0 16,1-2 0-16,-3-6 0 15,3-4 0-15,-5-5-1365 0,-4-4-760 16,-2-6-1577-16</inkml:trace>
  <inkml:trace contextRef="#ctx0" brushRef="#br0" timeOffset="111708.48">22414 10247 3197 0,'0'0'440'0,"0"0"865"16,0 0-489-16,0 0-164 0,0 0 181 16,35 1-337-16,-29 0-124 0,-4-1-291 15,0 1-81-15,0-1 0 0,-2 0 0 16,0 0 0-16,-4 0 0 0,-4 0 0 15,-9-3 0-15,-12 3 0 0,-10-1 0 16,-4-1 0-16,-5 1 0 16,5-1 0-16,6 1 0 0,1 1 0 15,10 0 0-15,3 4 0 0,6 1 0 16,5 3 0-16,6 2 0 0,2 2 0 16,4 5 0-16,2 2 0 15,6 2 0-15,4 4 0 0,5 1 0 16,4 2 0-16,-1-1 0 0,1 0 0 15,-9-2 0-15,3 2 0 0,-7-2 0 16,-4-2 0-16,-4 0 0 0,0-3 0 16,-2-2 0-16,-2-3 0 15,2-5 0-15,0-3 0 0,0-3 0 16,2-3 0-16,0 0 0 0,0-1 0 16,6-1 0-16,6-8 0 0,13-5 0 15,6-1 0-15,4 1 0 0,5 3 0 16,-3 3 0-16,0 5 0 0,-2 3 0 15,-4 6 0-15,0 4 0 0,2 3 0 16,-2 1 0-16,2 4 0 0,-4 1 0 16,-2 0 0-16,-10 0 0 15,-7 1 0-15,-10 0 0 0,-10 4 0 16,-13 0 0-16,-8 0 0 0,-10 2 0 16,-7-2 0-16,-8-1 0 15,-2-2 0-15,-6-6 0 0,6-4 0 16,5-7 0-16,5-4 0 0,11-4 0 15,8-7 0-15,10-3 0 0,9 1-1794 16,2-5-1687-16</inkml:trace>
  <inkml:trace contextRef="#ctx0" brushRef="#br0" timeOffset="117572.29">23361 10444 4145 0,'0'0'180'15,"0"0"297"-15,-36-14 447 0,28 12-488 16,6-1-84-16,-2 3 173 0,0-1-233 16,4 0-52-16,4 1 0 15,15 0-208-15,20 0 144 0,21 0-3 16,12 0-173-16,17-1 0 0,-2-2 0 16,0 1 0-16,-1 0 0 0,-3-1 0 15,-6 3 0-15,-7-1 0 0,-8 1 0 16,-6 0 0-16,-11 0 0 0,-12 0 0 15,-12 1-349-15,-9 2-323 0,-8 0-829 16,-4-2 172-16,-8 5-455 0</inkml:trace>
  <inkml:trace contextRef="#ctx0" brushRef="#br0" timeOffset="118218.23">23313 10617 4950 0,'0'0'572'0,"0"0"-56"0,0 0 5 16,0 0-173-16,0 0-128 0,72-5 140 16,-10 4 132-16,15-1-279 0,8-2-213 15,6 0 0-15,2-1 0 16,4 1 0-16,0-1 0 0,-6 2 0 15,-15 0 0-15,-14 2 0 0,-16 1 0 16,-17 2-281-16,-13 1-1912 16,-5-3-688-16</inkml:trace>
  <inkml:trace contextRef="#ctx0" brushRef="#br0" timeOffset="118710.79">24272 10251 4914 0,'0'0'164'0,"0"0"616"0,0 0-392 0,0 0 61 0,37 3 19 16,-12 13-264-16,4 3 40 16,2 2 76-16,4-1-176 0,5 5-27 15,-1 0-117-15,4 1 0 0,-4 0 0 16,-5 0 0-16,-12-1 0 0,-7 2 0 16,-15 1 0-16,-17 1-89 15,-14 2 65-15,-12-1 12 0,-11-3 20 16,-4-3-8-16,-2-2 76 0,6-4-56 15,7-6 1-15,14-4-21 0,12-4-609 16,9-4-1004-16</inkml:trace>
  <inkml:trace contextRef="#ctx0" brushRef="#br0" timeOffset="123250.68">3748 3543 1200 0,'0'0'56'0,"0"0"-56"16,-38-13-8-16,32 10 8 0,2 2 48 15,4 1-20-15,0-1-12 16,0 1 112-16,10-2 4 0,5 0 573 16,1-1-217-16,1 0-60 0,-5 1 348 15,-3 0-259-15,-7-1-45 0,0 1 308 16,0 0-384-16,2-3-36 0,-4-1 233 16,0 0-205-16,0-4-68 0,0-1 49 15,-6-3-369-15,2 1 0 16,0-1 0-16,-3 2 0 0,-3-2 0 0,-7 0 0 15,1 0 0-15,-3-1 0 16,-3-1 0-16,-3-1 0 0,-2-1 0 16,-4 0 0-16,-2 0 0 0,-2 1 0 15,-9 3 0-15,-3 0 0 0,-5 2 0 16,-2 2 0-16,3 3 0 16,-1 3 0-16,0 0 0 0,-1 3 0 15,1 1 0-15,-2 0 0 0,7 0 0 16,-1 1 0-16,-2 1 0 0,5 1 0 15,4-1 0-15,-7 1 0 16,7 0 0-16,-3 3 0 0,1 1 0 16,-1 3 0-16,1 1 0 0,2 2 0 15,-1 4 0-15,3 1 0 0,4-1 0 16,8 3 0-16,-4-2 0 0,6-1 0 16,3 2 0-16,3-1 0 0,2-1 0 15,7 0 0-15,0 1 0 16,-1 3 0-16,1 2 0 0,-2 0 0 0,-1 2 0 15,-1 2 0-15,-1-2 0 16,3 2 0-16,2-1 0 0,3 0 0 16,3-3 0-16,4 1 0 0,2-2 0 15,5-1 0-15,5-1 0 0,7 0 0 16,5 1 0-16,7 1 0 16,7-2 0-16,5-1 0 0,7-1 0 15,3-3 0-15,5-3 0 0,6-1 0 16,11-2 0-16,12-2 0 15,1 0 0-15,7 1 0 0,3 0 0 16,-5-1 0-16,-4 0 0 0,-9-4 0 16,1-1 0-16,-5-2 0 0,1-4 0 15,-3-4 0-15,-4-6 0 0,1-3 0 16,-1-4 0-16,-2-3 0 0,-6-4 0 16,-8-2 0-16,-9-2 0 15,-7-2 0-15,-16-2 0 0,-11-2 0 16,-13-2 0-16,-13-2 0 0,-12 1 0 15,-14 1 0-15,-7 2 0 0,-7 0 0 16,-3 5 0-16,0 1 0 0,8 3 0 16,5 8 0-16,12 7 0 0,6 6-777 15,8 5-2497-15</inkml:trace>
  <inkml:trace contextRef="#ctx0" brushRef="#br0" timeOffset="124465.29">25891 10367 6006 0,'-2'-39'476'0,"2"10"13"0,0 2 331 16,-2 12-680-16,-3 5-84 0,1 4 12 16,-2 5-60-16,-8 2 72 0,-11 16-31 15,-10 10-49-15,-5 10 0 16,-1 10 0-16,4 3 0 0,2 6 0 16,6 1 0-16,2 0 0 15,10-6 0-15,11-4 0 0,6-6 0 16,8-5 0-16,15-6 0 0,8-9 0 15,8-6 0-15,11-6 0 0,4-8 0 16,2-1 0-16,-5-5 0 16,-1-2-721-16,-15 1-772 0,-6-3-3697 0</inkml:trace>
  <inkml:trace contextRef="#ctx0" brushRef="#br0" timeOffset="124806.18">26145 10341 6018 0,'0'0'921'0,"0"0"-217"0,0 0-224 16,-35 27-411-16,16 4-69 0,-1 9 0 16,5 5 0-16,7 3 0 0,6-1 0 15,4-1 0-15,10-2 0 16,5-3 0-16,8-7 0 0,8-7 0 15,4-6 0-15,8-12 0 0,-1-6 0 16,-1-7 0-16,-4-13 0 0,-8-4 0 16,-6-8 0-16,-8-3 0 15,-9-1 0-15,-2-6 0 0,-6-3 0 16,-2-2 0-16,-6-2 0 0,-7 3 0 16,-1 3 0-16,-5 4 0 0,3 10 0 15,1 9 0-15,7 7 0 0,4 8 0 16,3 1 0-16,3 1-401 0,0 2-1216 15,0 2 133-15,13 4-33 0</inkml:trace>
  <inkml:trace contextRef="#ctx0" brushRef="#br0" timeOffset="125052.72">26523 10747 4454 0,'0'0'900'16,"0"0"-196"-16,0 0 149 0,0 0-465 15,0 0 8-15,0 0 101 0,0 0-497 16,0 0 0-16,17-53 0 16,-17 13 0-16,0-4 0 0,2 1 0 15,4 4 0-15,2 5 0 0,9 8 0 16,-1 0 0-16,3 3 0 0,2 4 0 16,-1 4 0-16,-1-1 0 0,4 3 0 15,4 3 0-15,-1 1 0 0,3 2-1281 16,-8 3-988-16,-2 0-2077 0</inkml:trace>
  <inkml:trace contextRef="#ctx0" brushRef="#br0" timeOffset="125701.87">26945 10251 5286 0,'0'0'168'0,"0"0"989"16,0 0-513-16,0 0-164 0,0 0-23 16,0 0-457-16,19 59 0 0,-19-19 0 15,2 8 0-15,0-2 0 0,2 2 0 16,2-3 0-16,2-2 0 0,3-6 0 15,3-7 0-15,1-9 0 0,1-7 0 16,1-5 0-16,-1-7 0 0,1-5 0 16,1-9 0-16,-1-6 0 15,-1-8 0-15,1-5 0 0,-1-6 0 16,1-3 0-16,-3-3 0 0,1-3 0 16,-1 2 0-16,-3 5 0 0,-1 8 0 15,-2 12 0-15,-4 7 0 16,1 8 0-16,-3 2 0 0,-2 2-597 15,0 2-179-15,2 1-1293 0,-2 9 180 0</inkml:trace>
  <inkml:trace contextRef="#ctx0" brushRef="#br0" timeOffset="125951.57">27300 10609 5574 0,'0'0'960'15,"62"-13"45"-15,-20-6-352 0,1-8-653 16,-3-4 0-16,-7-3 0 0,-9-3 0 15,-7-4 0-15,-11 0 0 0,-6-2 0 16,-10 3 0-16,-5 6 0 0,-5 13 0 16,-5 8 0-16,-2 13 0 0,2 11 0 15,-2 9 0-15,0 9 0 16,1 7 0-16,3 6 0 0,8 2 0 16,11 2 0-16,10 0 0 0,13-2 0 15,12-6 0-15,12-6 0 16,13-9 0-16,12-7 0 0,9-9-25 15,-13-3-1123-15,0-4-3851 0</inkml:trace>
  <inkml:trace contextRef="#ctx0" brushRef="#br0" timeOffset="126322.55">28404 9841 6030 0,'0'0'553'0,"0"0"-169"0,0 0 88 0,-14 48-244 15,-1-2 92-15,5 11-115 16,6 5-205-16,4-4 0 0,4 4 0 16,4-1 0-16,7 3 0 0,-1-1 0 15,5-3 0-15,2-6 0 0,-3-9 0 16,1-8 0-16,-3-12 0 0,-1-9 0 15,-3-11 0-15,1-6 0 0,1-19-1417 16,-2 1-588-16,-3-11-1697 0</inkml:trace>
  <inkml:trace contextRef="#ctx0" brushRef="#br0" timeOffset="126503.23">28661 9906 7299 0,'0'0'392'0,"0"51"109"0,4-16-501 15,2 2 0-15,-2 2 0 0,2 1 0 16,3 1 0-16,-1-3 0 0,0 0 0 16,-2-5 0-16,-2 1 0 15,-1-3 0-15,-1-2 0 0,-2-3 0 16,-2-4-817-16,-3-7-588 0</inkml:trace>
  <inkml:trace contextRef="#ctx0" brushRef="#br0" timeOffset="126688.54">28057 10318 7855 0,'35'-14'292'0,"19"0"-247"16,20-3-45-16,11 2 0 0,8-1 0 16,6 0 0-16,-2 1 0 0,-10 1 0 15,-6 4 0-15,-15 1 0 16,-12 2 0-16,-13 5 0 0,-14 2 0 15,-13 0-909-15,-9 7-1012 0,-5 0 12 16,-11-1-1104-16</inkml:trace>
  <inkml:trace contextRef="#ctx0" brushRef="#br0" timeOffset="126892.57">28177 10462 6739 0,'0'0'192'0,"0"0"348"15,39 30-108-15,9-20-143 0,18-4-289 16,6-6 0-16,9-7 0 0,-1-1 0 16,-1-4 0-16,-7 0 0 0,-8 0 0 15,-4-1 0-15,-6 2 0 16,-4-3-1057-16,-13 5-1076 0,-6-8-2281 0</inkml:trace>
  <inkml:trace contextRef="#ctx0" brushRef="#br0" timeOffset="127419.79">29206 10106 4870 0,'0'0'560'15,"0"0"20"-15,0 0 273 0,0 0-521 16,0 0-28-16,27-34 220 0,2 4-355 16,6-7-169-16,-2-3 0 0,-2 1 0 15,0-1 0-15,-2 2 0 16,0 2 0-16,-2 7 0 0,-2 7 0 16,-2 3 0-16,-9 7 0 0,-4 6 0 15,-3 4 0-15,-5 3 0 0,0 12 0 16,0 12 0-16,-2 13 0 0,0 7 0 15,0 10 0-15,0 0 0 0,0 6 0 16,2 2 0-16,2-1 0 0,0-2 0 16,0-1 0-16,0-3 0 0,-4-4 0 15,0-3 0-15,-4-5 0 16,0-7 0-16,0-2 0 0,0-7-457 16,0-9-679-16,0-1 227 0,2-5-51 15,-3-8-1337-15</inkml:trace>
  <inkml:trace contextRef="#ctx0" brushRef="#br0" timeOffset="127574.88">29192 10614 7859 0,'0'0'333'0,"0"0"-333"0,0 0 0 15,78 36 0-15,-13-27 0 0,11-6 0 16,9 2 0-16,8-4 0 0,2 1 0 15,-4 0 0-15,-25-1 0 0,-10-1-4183 0</inkml:trace>
  <inkml:trace contextRef="#ctx0" brushRef="#br0" timeOffset="156154.4">14933 13003 2513 0,'0'0'84'0,"0"0"1973"0,0 0-1385 15,0 0-144-15,0 0 285 0,0 0-473 16,0 0 48-16,0 0 288 0,0 0-555 15,18-41-121-15,-9 16 0 0,1-5 0 16,0-2 0-16,5-7 0 16,1-3 0-16,5-7 0 0,0-6 0 15,-1-3 0-15,3-2 0 0,-8 2 0 16,1 1 0-16,-1 6 0 0,-3 9 0 16,-8 7 0-16,0 9 0 0,-4 9 0 15,0 6 0-15,0 7 0 0,0 2 0 16,0 2 0-16,-4 1 0 0,4 11 0 15,-4 12 0-15,4 11 0 16,0 8 0-16,4 6 0 0,7 1 0 16,3 7 0-16,-2 3 0 0,3 4 0 15,-3 0 0-15,-3-1 0 16,-3-1 0-16,-6-8 0 0,4-3 0 16,-4-8-377-16,-4-8-735 0,4-11-125 15,-4-8-420-15</inkml:trace>
  <inkml:trace contextRef="#ctx0" brushRef="#br0" timeOffset="156291.44">15005 12857 7559 0,'0'0'156'0,"0"0"321"0,0 0-477 16,0 0 0-16,0 0 0 0,37 6 0 15,-6-6 0-15,7 0 0 0,5-5 0 16,-12 0-241-16,4-5-1420 0</inkml:trace>
  <inkml:trace contextRef="#ctx0" brushRef="#br0" timeOffset="156888.45">15689 12648 4097 0,'0'0'1353'0,"0"0"92"0,0 0-797 16,-57-11-288-16,30 17-71 0,4 2-289 15,-2-1 0-15,0 0 0 0,3-1 0 16,1-1 0-16,6-1 0 0,5-1 0 15,2 1 0-15,4-2 0 0,0 5 0 16,4 0 0-16,0 4 0 0,8 2 0 16,4-1 0-16,3 0 0 15,5-4 0-15,1-1 0 0,6 0 0 16,0-1 0-16,0 0 0 0,-3 0 0 16,-3 0-81-16,-4 0-51 0,-7 1 88 15,-4 0 4-15,0 5 40 0,-6 2 20 16,-10 2-16-16,0 2 108 0,-9 2 49 15,1-2-161-15,-5-1 0 16,-2-2 0-16,4-4 0 0,-1-3 0 16,3-4 0-16,0-3 0 0,5-1 0 15,4-5-593-15,3 1-131 16,3 0-69-16,8-3-859 0,3 1 315 16,7-5-480-16</inkml:trace>
  <inkml:trace contextRef="#ctx0" brushRef="#br0" timeOffset="157266.29">15931 12587 6026 0,'0'0'977'16,"0"0"-601"-16,0 0 132 0,0 0-203 15,-22-33-305-15,13 27 0 0,-3 4 0 16,-5-1 0-16,-1 3 0 0,1 5 0 15,1 2 0-15,1 4 0 16,5 3 0-16,-7 3 0 0,7 2 0 16,0 2 0-16,3-1 0 0,7 0 0 15,5-1 0-15,5-2 0 0,6-2 0 16,5-2 0-16,6-1 0 16,0-2 0-16,4-2 0 0,0 0 0 15,-8-2 0-15,1 5 0 0,-11-2 0 16,-3 3 0-16,-6 2 0 0,-4 2 0 15,-10-1 0-15,0 3 0 0,-7 1 0 16,-4 0 0-16,-1-1 0 16,-7-4 0-16,2-2 0 0,4-5 0 15,-2-5 0-15,5-2 0 0,9 0 0 16,5-7-413-16,6-4-315 0,6-3-513 16,11-3 237-16,1 3 175 0,-1 0-859 0</inkml:trace>
  <inkml:trace contextRef="#ctx0" brushRef="#br0" timeOffset="157590.88">16020 12683 4141 0,'0'0'1057'0,"0"0"-621"16,0 0 96-16,0 0 161 0,0 0-429 15,0 0-96-15,0 0 268 0,-27 63-120 16,21-30-167-16,6 0-149 0,2-3 0 15,9-3 0-15,3-2 0 0,3-2 0 16,7-4 0-16,-1-7 0 16,4-3 0-16,-2-6 0 0,6-3 0 15,-9-8 0-15,3-3 0 0,-2-5 0 16,-8-4 0-16,-1-4 0 0,-12-2 0 16,2-1 0-16,-8-3 0 0,-2 4 0 15,-4 1 0-15,-1 0 0 0,1 6 0 16,-1 4 0-16,5 5 0 0,6 6-353 15,0 1-619-15,0 2-153 16,4 0-1792-16</inkml:trace>
  <inkml:trace contextRef="#ctx0" brushRef="#br0" timeOffset="158043.29">16303 12875 4562 0,'0'0'876'0,"5"51"-484"16,-3-27 108-16,2-6-31 16,6-4-349-16,-4-6 36 0,5-5 216 15,3-3-144-15,-4-6-44 0,1-7 132 16,-1-6-299-16,-4-6-17 0,0-7 0 16,1-4 0-16,-5-1 0 0,0 1 0 15,-2 5 0-15,0 7 0 0,0 9 0 16,0 8 0-16,0 3 0 0,0 4 0 15,0 7 0-15,8 9 0 16,0 11 0-16,3 6 0 0,-1 5 0 16,0-5 0-16,1-2 0 0,-1-6 0 15,-2-4 0-15,1-3 0 16,-1-7-13-16,-6-4-15 0,2-5 20 16,-4-2 8-16,0-4 49 0,4-8-49 15,-2-10 0-15,2-5 0 0,7-6 0 16,-5 0 0-16,8 2 0 0,-1 3 0 15,1 7 0-15,1 6 0 16,-7 4 0-16,0 5 0 0,-4 5 0 16,3 1 0-16,-1 5 0 0,4 8 0 15,-4 7 0-15,3 5 0 0,-7 2 0 16,2 3 0-16,-2-2 0 0,0 2 0 16,0-4 0-16,-2-3 0 0,4-2 0 15,-2-4 0-15,2-4 0 0,0-5 0 16,-4-3-745-16,3-2-1080 0</inkml:trace>
  <inkml:trace contextRef="#ctx0" brushRef="#br0" timeOffset="158308.73">16744 12943 6595 0,'0'0'1216'0,"0"0"-835"0,0 0-381 15,0 0 0-15,33-42 0 0,-19 27 0 16,1-3 0-16,-3 3 0 0,3-2 0 15,-5 3 0-15,-2-1 0 0,-8-1 0 16,0 3 0-16,-12 2 0 0,-3 4 0 16,-1 6 0-16,-7 1 0 15,-2 11 0-15,-2 4 0 0,0 11 0 16,3 3 0-16,1 4 0 0,8 1 0 16,5 1 0-16,10-5 0 0,10-2 0 15,7-4 0-15,10-5 0 0,8-5 0 16,2-7 0-16,5-6 0 15,5-4 0-15,-14-5 0 0,2-2-1601 0</inkml:trace>
  <inkml:trace contextRef="#ctx0" brushRef="#br0" timeOffset="158983.31">17843 12384 3417 0,'0'0'3081'0,"0"0"-1896"0,0 0-773 15,0 0-315-15,-37 53-97 0,27-13 0 16,6 6 0-16,4 4 0 0,4-1 0 15,6 4 0-15,-2 1 0 16,3 2 0-16,-9 1 0 0,4-6 0 0,-6-3 0 16,0-7 0-16,0-14-313 15,-2-7-615-15,2-10-61 0,-4-10-2512 0</inkml:trace>
  <inkml:trace contextRef="#ctx0" brushRef="#br0" timeOffset="159340.88">17841 12401 6791 0,'0'0'344'0,"17"-47"128"16,-3 23 113-16,5 5-585 0,2 1 0 15,8 5 0-15,4 0 0 0,0 4 0 16,2 4 0-16,-2 2 0 16,-2 3 0-16,-6 4 0 0,-5 3 0 15,-3 5 0-15,-7 5 0 0,-8 2 0 16,-2 3 0-16,-8 3 0 0,-6 2 0 15,-1 4 0-15,-8-1 0 0,-3 2 0 16,-3-4 0-16,-5-2 0 16,8-2 0-16,-5-9 0 0,6-4 0 15,4-4 0-15,5-3 0 0,5-2 0 16,5-2 0-16,2 0 0 0,4 0 0 16,0 0 0-16,0 5 0 0,4 7 0 15,6 7 0-15,3 7 0 0,-3 2 0 16,3 4 0-16,-1-4 0 0,2 0 0 15,3-2 0-15,-1 0 0 16,5-1 0-16,2-4 0 0,0-2 0 16,-1-6-33-16,-1-3-1820 0,-4-7-860 0</inkml:trace>
  <inkml:trace contextRef="#ctx0" brushRef="#br0" timeOffset="159527.72">18280 12796 6815 0,'0'0'1052'15,"0"0"-727"-15,0 0-325 0,0 0 0 16,0 48 0-16,4-13 0 16,8 5 0-16,-2-1 0 0,1-1 0 15,1-2 0-15,1-3 0 0,-3-1 0 16,0-5 0-16,-4-3 0 0,3-8-1662 16,-7-7-2223-16</inkml:trace>
  <inkml:trace contextRef="#ctx0" brushRef="#br0" timeOffset="160009.87">18509 12933 1804 0,'0'0'685'0,"0"0"1296"0,0 0-325 16,0 0-719-16,0 0-189 0,0 0-367 15,0 0-381-15,0 0 0 0,31-72 0 16,-4 20 0-16,0-4 0 0,0-1 0 15,-3-6 0-15,-3-2 0 16,-4-8 0-16,-7-2 0 0,-6-4 0 16,-2 2 0-16,-2 3 0 0,-2 11 0 15,-2 16 0-15,0 11 0 0,-6 16 0 16,-1 12 0-16,-5 7 0 16,1 8 0-16,-8 15 0 0,-1 13 0 15,-3 14 0-15,-4 14 0 0,0 12 0 16,2 9 0-16,4 6 0 0,8 1 0 15,11-2 0-15,8-7 0 0,15-12 0 16,8-12 0-16,16-11 0 16,9-11 0-16,7-12 0 0,3-8 0 15,-4-6 0-15,-10-7 0 0,-13-1-2338 16,-10-4-1940-16</inkml:trace>
  <inkml:trace contextRef="#ctx0" brushRef="#br0" timeOffset="160293.54">17531 13266 6711 0,'0'0'1088'16,"0"0"-760"-16,40 2-263 0,17-10-65 15,22-2 0-15,26-4 0 0,15-5 0 16,6 2 0-16,15-2 0 0,-9 4 0 16,-6 4 0-16,-12 6 0 0,-23 3 0 15,-10 2 0-15,-19 0 0 0,-17 5-697 16,-16 0-468-16,-15 1-439 0</inkml:trace>
  <inkml:trace contextRef="#ctx0" brushRef="#br0" timeOffset="161006.73">18021 13501 1544 0,'0'0'2401'15,"-16"-37"-684"-15,-3 14-1057 0,0 4-147 16,-5 0 123-16,-3 3-356 0,-4 3-100 16,0 7 16-16,0 6-131 0,4 3-65 15,0 11 0-15,0 7 0 0,2 7 0 16,5 7 0-16,3 3 0 16,5 2 0-16,8 2 0 0,4-1 0 15,4 0 0-15,8-7 0 16,9-5 0-16,10-7 0 0,6-10 0 0,8-9 0 15,3-7 0-15,-5-12 0 16,5-6 0-16,-13-6 0 0,-6-4 0 16,-8-1 0-16,-11 1 0 0,-10 0 0 15,-2-1 0-15,-13 5 0 0,-1 0 0 16,-9-1 0-16,2 4 0 0,-3 2 0 16,-10 4 0-16,1 9 0 0,-2 7 0 15,-2 7 0-15,4 10 0 0,4 8 0 16,8 5 0-16,-2 5 0 15,11 2 0-15,-3 3 0 0,5 0 0 16,5 0 0-16,7-1 0 0,7-2 0 16,9 0 0-16,11-2 0 0,4-3 0 15,10 0 0-15,-1-1 0 16,-1-2 0-16,-6 2 0 0,-12 0 0 16,-11 2 0-16,-10 2 0 0,-6-2 0 15,-13 3 0-15,-8-5 0 0,-6-3 0 16,-8-3 0-16,0-6 0 0,-1-4 0 15,-1-5 0-15,10-7 0 16,4-3 0-16,8-7 0 0,5-5 0 16,12 0 0-16,6-1-201 0,10 1-491 15,9-2 116-15,10 0-173 0,-9 4-1040 16,3-4-364-16</inkml:trace>
  <inkml:trace contextRef="#ctx0" brushRef="#br0" timeOffset="161472">18474 13432 1580 0,'0'0'3022'0,"0"0"-1414"0,10-42-927 0,-12 32 31 16,-12 5-123-16,-7 5-589 0,-6 3 0 15,-6 12 0-15,-2 6 0 16,4 6 0-16,0 6 0 0,8 4 0 16,7 2 0-16,3 2 0 0,11 1 0 15,4-3 0-15,13-4 0 0,5-4 0 16,11-5 0-16,13-10 0 0,3-7 0 15,9-9 0-15,8-8 0 16,4-9 0-16,7-11 0 0,-13 4-1249 16,-6-8-1913-16</inkml:trace>
  <inkml:trace contextRef="#ctx0" brushRef="#br0" timeOffset="161924.32">19166 12998 3577 0,'0'0'2709'0,"0"0"-1832"0,0 0-333 16,0 0-59-16,0 0-485 0,38 24 0 15,-1-20 0-15,4-2 0 16,-4-2 0-16,1 0 0 0,-1 0 0 16,-2 0 0-16,-2 0 0 0,-4 0 0 15,-6 0 0-15,-7 0 0 0,-6 0-1429 16,-5 0-824-16</inkml:trace>
  <inkml:trace contextRef="#ctx0" brushRef="#br0" timeOffset="162110.95">19135 13279 6078 0,'0'0'420'0,"0"0"389"0,58 3 76 16,-21-3-885-16,-1 0 0 15,-5 1 0-15,2 1 0 0,4 2 0 16,0-1 0-16,2 1 0 0,-1 0 0 16,-1-3 0-16,-10-1 0 0,-3-1-1573 15</inkml:trace>
  <inkml:trace contextRef="#ctx0" brushRef="#br0" timeOffset="162686.16">20138 12429 5326 0,'0'0'1597'0,"0"0"-1077"0,0 0-76 0,0 0-139 16,0 0-305-16,0 0 0 0,0 0 0 16,0 0 0-16,-6 69 0 0,2-18 0 15,-3 5 0-15,-3 0 0 0,-7 3 0 16,-7 3 0-16,-7 0 0 0,-4-3 0 15,1-7 0-15,3-7 0 16,9-11 0-16,3-6 0 0,9-7 0 16,8-8 0-16,6-6 0 0,12-5 0 15,11-3 0-15,10-6 0 0,15-5 0 16,2-2 0-16,2 2 0 16,-3 0 0-16,-5 4 0 0,-3-1 0 15,-5 1 0-15,-11 1 0 0,-7 0-17 16,-9-1-1027-16,-9-1-1177 0,0 0 136 15</inkml:trace>
  <inkml:trace contextRef="#ctx0" brushRef="#br0" timeOffset="162871.12">20407 12594 7907 0,'0'0'285'0,"0"0"-285"0,-11 47 0 16,5-8 0-16,-2 9 0 0,2 5 0 15,6 8 0-15,0 2 0 16,10 6 0-16,-2 3 0 0,3-2 0 16,-9 2 0-16,2-4 0 0,-4-8 0 15,0-10 0-15,-4-9 0 0,-1-11 0 16,3-12 0-16,-4-12-2894 0</inkml:trace>
  <inkml:trace contextRef="#ctx0" brushRef="#br0" timeOffset="170485.78">21978 12380 4862 0,'0'0'1320'0,"0"0"-779"0,0 0-49 15,-42-23 92-15,13 23-472 16,-6 6-12-16,-2 13 20 0,2 6-88 16,-2 11-3-16,-1 10-29 0,7 8 0 15,2 12 0-15,9 7 0 0,7 4 0 16,7 7 0-16,6-4 0 15,4 0 0-15,7-5 0 0,3-7 0 0,5-4 0 16,1-5 0-16,7-9 0 16,4-8 0-16,4-10 0 0,7-13-1145 15,-9-8-1004-15,2-10-1289 0</inkml:trace>
  <inkml:trace contextRef="#ctx0" brushRef="#br0" timeOffset="171029.26">22395 12690 2625 0,'0'0'2265'0,"0"0"-1397"0,-39-29-176 0,14 24-51 15,-2 0-453-15,4 3 160 0,5 2-20 16,1 1-184-16,5 4-51 15,2 4-93-15,-1 2 0 0,1 1 0 16,2 2 0-16,-1 1 0 0,5 1 0 16,2-1 0-16,2 2 0 0,11-2 0 15,7 3 0-15,7-2 0 0,6 1 0 16,2 3 0-16,6 1 0 16,-6 1 0-16,-4 0-73 0,-8 1-199 15,-9-3 116-15,-10 3 20 0,-2-2 132 16,-12-1 4-16,-7 2 84 0,-7-1 28 15,-5-2 116-15,-7-1-11 0,5-6-217 16,-2-3 0-16,6-6 0 16,4-3 0-16,5-8 0 0,7-5-33 15,7 0-339-15,8-1-60 0,11 1-336 16,13 2-17-16,5 2-11 0,-2 3-773 16,-2-1-312-16</inkml:trace>
  <inkml:trace contextRef="#ctx0" brushRef="#br0" timeOffset="171305.15">22550 12995 4738 0,'0'0'1885'0,"0"0"-1041"0,42-50-228 15,-28 30-507-15,3-4-109 16,-3 1 0-16,1-1 0 0,-3-2 0 16,-2 0 0-16,-1-1 0 0,-5 2 0 15,-4 1 0-15,-4 3 0 0,-7 5 0 16,-1 5 0-16,-9 9 0 0,0 3 0 15,-3 12 0-15,-3 11 0 0,-2 6 0 16,2 5 0-16,4 3 0 16,7 2 0-16,3 1 0 0,11-3 0 15,2-3 0-15,11-1 0 0,7-5 0 16,3-5 0-16,4-3 0 0,4-8 0 16,2-4 0-16,2-6 0 0,2-4 0 15,-4-6-501-15,-8 0-660 0,-5-3-2092 0</inkml:trace>
  <inkml:trace contextRef="#ctx0" brushRef="#br0" timeOffset="171694.62">22765 12995 6430 0,'0'0'737'0,"0"0"-229"0,48-33-48 16,-21 12-420-16,2-2-23 0,-7 2-17 15,1-2 0-15,-8 0 0 0,-5 1 0 16,0-2 0-16,-10 2 0 15,-2-2 0-15,-8 5 0 0,-9 4 0 16,-2 9 0-16,-1 6 0 0,-3 11 0 16,-2 11 0-16,-4 6 0 0,4 9 0 15,2 4 0-15,5 1 0 16,5 0 0-16,11-3 0 0,6-5 0 16,13-6 0-16,9-6 0 0,10-8 0 15,3-9 0-15,10-5 0 0,5-5 0 16,-7-8-369-16,-1-4-1032 0,-15 2-263 15,-6 0-489-15</inkml:trace>
  <inkml:trace contextRef="#ctx0" brushRef="#br0" timeOffset="172105.56">23102 12894 4386 0,'0'0'1100'0,"0"0"-196"16,-14 40-491-16,10-21-213 0,-1 4-28 16,1 1-128-16,4-2-16 0,0 2-24 15,0-4 0-15,4-2-4 0,1-5 0 16,-3-3-36-16,2-6 36 15,-2 0-16-15,0-3 32 0,0-1-12 16,6-3 376-16,0-12-168 0,7-10-88 16,-1-4-68-16,3-4-52 15,-1 5-4-15,-1 4 0 0,-3 8 4 16,-3 6-4-16,-5 5 0 0,0 5-12 16,-2 0-4-16,2 8 12 0,0 3-40 15,0 7 44-15,1 3 0 0,-5-2-32 16,0-2 28-16,0-5 0 0,0-5-28 15,0-1 28-15,2-2-4 0,-2-2-24 16,0-1 32-16,4-1 32 16,2-11-28-16,8-10 24 0,3-4 12 15,2-3-32-15,-1 1-8 0,-3 3 40 16,-1 0 16-16,-4 3 72 0,-1 4-83 16,-3 7-45-16,2 0 0 0,2 3 0 15,1 1 0-15,3 2 0 0,-1 6 0 16,-7 7 0-16,4 8 0 15,-4 3 0-15,-4 4 0 0,-2 0 0 16,0 2 0-16,0-3 0 0,-2 0 0 16,2-3 0-16,2-4 0 0,5-2 0 15,1-6-461-15,2-6-2184 0</inkml:trace>
  <inkml:trace contextRef="#ctx0" brushRef="#br0" timeOffset="172946.81">23741 12818 5890 0,'0'0'709'0,"0"0"359"15,-35-14-660-15,20 8-291 0,-1-1-117 16,-3 1 0-16,-2 3 0 0,-1 1 0 16,-3 2 0-16,2 7 0 0,7 4 0 15,-1 4 0-15,9 2 0 0,6 2 0 16,4 0 0-16,12 0 0 15,7-1 0-15,6-3 0 0,4-1 0 16,8-3 0-16,-2-4 0 0,-2-1 0 16,-6 0 0-16,-6-1 0 0,-8 0 0 15,-9-2 0-15,-4 1 0 16,-4 0 0-16,-9 5 0 0,-15 4 0 16,-5 1 0-16,-9-2 0 0,1-4 0 15,8-6 0-15,8-2 0 0,7-9 0 16,8-4-105-16,8-7-1660 0,0 3-204 15,10 1-1476-15</inkml:trace>
  <inkml:trace contextRef="#ctx0" brushRef="#br0" timeOffset="173290.09">24475 12448 6995 0,'0'0'484'0,"0"0"-212"0,-29 55 169 16,12-14-441-16,1 9 0 0,5 1 0 16,3 4 0-16,4 2 0 0,2 1 0 15,2 0 0-15,0-2 0 0,2-4 0 16,2-8 0-16,4-4 0 0,3-8 0 16,1-8 0-16,5-9 0 0,1-12-1517 15,-5-3-528-15,-1-9-1485 0</inkml:trace>
  <inkml:trace contextRef="#ctx0" brushRef="#br0" timeOffset="173418.3">24578 12910 6587 0,'0'0'512'0,"0"0"536"0,-6 38-1003 0,4-14-45 16,2 2 0-16,-2-2 0 16,0-3 0-16,2-2 0 0,0-2 0 15,0-5 0-15,2-5 0 0,-2-2 0 16,0-5-685-16,0-5-2813 0</inkml:trace>
  <inkml:trace contextRef="#ctx0" brushRef="#br0" timeOffset="173550.34">24741 12284 7223 0,'0'0'528'0,"0"0"-96"15,0 0-423-15,0 0-9 0,0 0 0 16,-37 48-557-16,31-29-660 0,2-2-2932 0</inkml:trace>
  <inkml:trace contextRef="#ctx0" brushRef="#br0" timeOffset="173788.36">24779 12553 4726 0,'0'0'2881'0,"0"0"-2793"16,-17 54 68-16,13-18 185 0,2 5-341 15,2 2 0-15,0 2 0 0,0 0 0 16,0 1 0-16,0-2 0 16,0 0 0-16,0-4 0 0,0-3 0 15,-2-5 0-15,0-6 0 0,2-7 0 16,-2-8 0-16,2-7 0 0,0-4 0 16,-2-2-713-16,0-12-292 0,-1 1-1496 15,1-12-636-15</inkml:trace>
  <inkml:trace contextRef="#ctx0" brushRef="#br0" timeOffset="174052.35">24797 12880 4169 0,'0'0'1109'16,"0"0"500"-16,50-16-733 0,-32 11-447 15,-1 0-429-15,-1-1 0 0,1 1 0 16,-3-2 0-16,1 2 0 16,-3 1 0-16,-1 0 0 0,-5 0 0 15,0 3 0-15,-2 0 0 0,-2 1 0 16,2 0 0-16,1 6 0 0,-5 7 0 15,-7 6 0-15,-7 7 0 16,-7 1 0-16,-6 1 0 0,0-4 0 16,3-1 0-16,1-1 0 0,2-3 0 15,11-2 0-15,2-1 0 0,8-4 0 16,0-2 0-16,6-3 0 0,6-2 0 16,9-5 0-16,0-2 0 0,1-8 0 15,1-3 0-15,0-3 0 0,-7 2-1650 16,-1 0-635-16</inkml:trace>
  <inkml:trace contextRef="#ctx0" brushRef="#br0" timeOffset="174299.38">25049 12986 6599 0,'0'0'724'0,"0"0"145"0,54-12-869 16,-27 0 0-16,0-2 0 0,-4-2 0 15,-5 1 0-15,-7-2 0 0,-5-2 0 16,-6 0 0-16,-6-3 0 15,-7 1 0-15,-5 6 0 0,-3 7 0 0,2 8 0 16,-3 6 0-16,-1 11 0 0,-4 11 0 16,2 5 0-16,2 6 0 15,7 0 0-15,5-2 0 0,11-2 0 16,7-5 0-16,13-4 0 0,16-7 0 16,11-7 0-16,15-9 0 0,10-5-557 15,-16-6-1348-15,2-5-1264 0</inkml:trace>
  <inkml:trace contextRef="#ctx0" brushRef="#br0" timeOffset="175247.35">25994 12425 5674 0,'0'0'480'0,"0"0"717"15,0 0-593-15,0 0-367 0,-19 42-237 16,7-4 0-16,0 11 0 15,1 4 0-15,5 2 0 0,2 2 0 16,2 5 0-16,2 3 0 0,0-3 0 16,0-1 0-16,0-6 0 0,0-6 0 15,6-7 0-15,2-10 0 16,3-11 0-16,3-10 0 0,5-8 0 16,-1-10 0-16,5-13 0 0,0-7 0 15,-5-9 0-15,-3-2 0 0,-11 1 0 16,-4 5-149-16,-14 5-191 0,-7 3 168 15,-8 8 172-15,0 8 52 0,2 6-52 16,2 6-8-16,5 7-16 16,3 2-348-16,5-2-164 0,6-1-1229 15,1-3 264-15,5-2-456 0</inkml:trace>
  <inkml:trace contextRef="#ctx0" brushRef="#br0" timeOffset="175495.75">26130 13027 5178 0,'0'0'1064'16,"36"-4"505"-16,-16-6-1188 0,-5-6-381 16,-1-2 0-16,-3-3 0 0,-7 0 0 15,2-3 0-15,-2 1 0 16,-2 0 0-16,-2 2 0 0,-2 1 0 16,-6 5 0-16,-3 4 0 0,-3 7 0 15,-1 5 0-15,-1 10 0 0,-1 9 0 16,-1 7 0-16,1 7 0 0,3 2 0 15,3 1 0-15,11-1 0 0,5-1 0 16,11-4-121-16,13-8-1019 16,8-6 351-16,9-10 169 0,-1-7-384 15,-8 0-237-15,-3-6-1268 0</inkml:trace>
  <inkml:trace contextRef="#ctx0" brushRef="#br0" timeOffset="175790.26">26490 12784 6611 0,'0'0'880'16,"-41"-26"-179"-16,16 19-701 0,2 7 0 16,3 0 0-16,-1 4 0 0,6 3 0 15,5-1 0-15,0 3 0 0,8 0 0 16,2 3 0-16,2 1 0 16,6-1 0-16,7 1 0 0,3 1 0 15,5-2 0-15,4 0 0 0,0 0 0 16,2 0 0-16,-5 1 0 0,-1 1 0 15,-2 0 0-15,-7 2-125 0,-6-1 25 16,-5 1 100-16,-8 1 52 16,-3-1 121-16,-6 1-173 0,-3 0 0 15,-4 0 0-15,-5-1 0 0,-3-1 0 16,-2-5 0-16,2-2 0 0,6-5 0 16,6-3 0-16,7-9-389 0,6-1-1668 15,2-7-76-15</inkml:trace>
  <inkml:trace contextRef="#ctx0" brushRef="#br0" timeOffset="175977.53">26680 12358 5570 0,'0'0'624'0,"0"0"213"0,0 0-481 16,0 0-232-16,-22 63 100 0,3-11 40 15,-2 11-71-15,3 4-193 0,5-2 0 16,3 1 0-16,6 0 0 0,4-3 0 15,0-5 0-15,4-5 0 0,-2-6 0 16,2-8 0-16,-2-10-1273 16,0-11-1220-16</inkml:trace>
  <inkml:trace contextRef="#ctx0" brushRef="#br0" timeOffset="176076.86">26476 12865 7223 0,'0'0'884'16,"33"-24"-799"-16,0 11-85 15,8 0 0-15,9 1 0 0,-1-2 0 16,3-3 0-16,-15 7-1690 0,-4-2-2095 0</inkml:trace>
  <inkml:trace contextRef="#ctx0" brushRef="#br0" timeOffset="176632.5">27234 13390 1732 0,'0'44'1785'0,"-6"2"-989"16,-2 6 361-16,2-8-417 0,-1-4-247 15,3-4 203-15,-2-8-348 16,4-7-80-16,-2-10-91 0,4-6-177 16,-2-6 0-16,2-13 0 0,-2-15 0 15,2-11 0-15,0-12 0 0,-2-6 0 16,2-4 0-16,-2-8 0 0,2-7 0 15,0-7 0-15,8 4 0 0,4 3 0 16,11 9 0-16,6 13 0 16,10 6 0-16,5 9 0 0,-1 7 0 15,0 8 0-15,-5 6 0 0,-7 10 0 16,-9 5 0-16,-7 4 0 0,-7 0 0 16,-4 2 0-16,-4 4 0 0,-2 4 0 15,-8 6 0-15,-7 6 0 0,-3 1 0 16,-5 3 0-16,0-2 0 15,-2-2 0-15,2-1 0 0,1-5 0 16,3 0 0-16,4-3 0 0,7-4 0 16,2-2-289-16,4-2-183 0,2-2 0 15,2 0-693-15,0-2-183 16,6 1-361-16</inkml:trace>
  <inkml:trace contextRef="#ctx0" brushRef="#br0" timeOffset="177004.86">27606 13015 6250 0,'0'0'1289'0,"40"-23"-636"0,-18 4-653 16,-3-3 0-16,-2 0 0 0,-5-3 0 15,-6-2 0-15,-2 1 0 0,-4 0 0 16,-2 4 0-16,-6 1 0 0,-4 5 0 16,-7 9 0-16,-4 6 0 0,-6 9 0 15,-4 12 0-15,0 9 0 0,0 6 0 16,2 2 0-16,6 0 0 15,11-3 0-15,8-2 0 0,10-3 0 16,16-3 0-16,13-5 0 0,9 0 0 16,5-5 0-16,3-5 0 0,0-2 0 15,-5-2 0-15,-2-1 0 16,-7-3-329-16,-7 2-239 0,-13 0 64 16,-4 0-37-16,-7-2 165 0,-3-1 376 15,-2 0 80-15,0-2 949 0,0 0-357 16,-4-9-208-16,-1-9-391 0,1-8-73 15,2-7 0-15,2-5 0 0,2-1 0 16,7 4 0-16,1 3 0 16,4 6 0-16,-1 3 0 0,-1 5 0 15,-2 3 0-15,-1 2 0 0,1-1 0 16,-2 3-361-16,5-2-1548 0</inkml:trace>
  <inkml:trace contextRef="#ctx0" brushRef="#br0" timeOffset="177437.52">28286 12323 984 0,'0'0'2137'0,"15"-42"-1881"0,-13 22 192 0,-2 0 453 16,-10 1-329-16,-5 0-96 0,-8 2 188 16,-1 3-475-16,-5 5 15 0,-6 4 152 15,-3 7-284-15,1 10-8 0,0 7-20 16,8 6-32-16,8 0 44 0,11 4 184 15,4 1-168-15,6 2-12 16,8 5 100-16,7 1-80 0,3 5 8 16,3 4-31-16,6 6-57 0,0 6 0 15,-5 3 0-15,-1 4 0 16,-4 1 0-16,-5-4 0 0,-2-5 0 16,-4-6 0-16,-1-8 0 0,-5-6 0 15,-2-7 0-15,-7-6 0 0,-1-6-489 16,-2-10-211-16,-3-7-853 0,3-3-88 15,-1-9-1156-15</inkml:trace>
  <inkml:trace contextRef="#ctx0" brushRef="#br0" timeOffset="177560.38">28007 12886 4698 0,'0'0'220'0,"42"-9"648"16,-11 9-172-16,2 5-203 0,0 3-57 15,-2-2-380-15,-2-1-32 0,0 0-24 16,2-1-228-16,0-2-316 15,0-2-889-15,-8 0 517 0,-3-2-77 0</inkml:trace>
  <inkml:trace contextRef="#ctx0" brushRef="#br0" timeOffset="177843.77">28425 12827 2789 0,'0'0'1036'0,"-17"-41"-215"16,7 22 463-16,-2 5-740 16,-1 2-55-16,1 6 379 0,-3 6-507 15,1 5-361-15,-1 8 0 0,1 6 0 16,2 6 0-16,-1 5 0 0,7 2 0 15,4 2 0-15,4-1 0 0,8 0 0 16,5-1 0-16,3-4 0 16,3-4 0-16,2-5 0 0,0-6 0 15,-1-4 0-15,1-8 0 0,-4-3 0 16,-3-8 0-16,-5-5-61 0,-3-4-311 16,-2-4-40-16,-4 2 144 0,-2-3-144 15,-4 4 271-15,-4 1 121 0,-5-2-80 16,-3 0-12-16,1-2 84 15,3 6-64-15,2 4-192 0,5 6-64 16,5 5-572-16,0 0-129 0,9-1-151 0</inkml:trace>
  <inkml:trace contextRef="#ctx0" brushRef="#br0" timeOffset="178028.6">28518 13021 3993 0,'0'0'1485'0,"0"0"-164"0,0 0-613 16,0 0-232-16,0 0-267 0,0 0-209 15,0 0 0-15,0 0 0 0,-21-39 0 16,30 8 0-16,1 0 0 16,2 5 0-16,3 4 0 0,1 3 0 15,1 5 0-15,1 3 0 0,-1 5 0 16,0 2 0-16,-3 2-37 0,-4 1-1191 16,-1 1-69-16,-3 0-288 0</inkml:trace>
  <inkml:trace contextRef="#ctx0" brushRef="#br0" timeOffset="178450.53">28739 12856 4926 0,'0'0'944'16,"-6"38"429"-16,0-16-569 0,-2-1-659 15,-1-1-145-15,1-3 0 0,2-4 0 16,2-4 0-16,4-4 0 16,0-3 0-16,0-1 0 0,4-1 0 15,6-3 0-15,7-9 0 0,1-6 0 16,1-1 0-16,-3-1 0 0,-5 3 0 15,-1 3 0-15,-4 5 0 0,-2 4 0 16,-4 4 0-16,0-1 0 0,0 2 0 16,0 0 0-16,0 3 0 15,0 4 0-15,0 3 0 0,0-1 0 16,0 0 0-16,0-1 0 0,0-2 0 16,0 1 0-16,2-2 0 0,5 0 0 15,3-3 0-15,7-4 0 0,-1-7 0 16,3-5 0-16,-1-4 0 15,-1 0 0-15,-3 2 0 0,-1 1 0 16,-5 7 0-16,-4 4 0 0,-4 3 0 16,2 5 0-16,2 4 0 0,-2 9 0 15,0 2 0-15,3 2 0 0,-5 2 0 16,0-4 0-16,0-1 0 16,0-1 0-16,0-2 0 0,4-3 0 15,-2-1 0-15,4-5-277 0,-4-2-647 16,6-2-69-16,5-1-1200 0,-3-1 813 15,5-1-517-15</inkml:trace>
  <inkml:trace contextRef="#ctx0" brushRef="#br0" timeOffset="178806.77">29086 13008 3533 0,'0'0'1589'0,"0"0"240"15,19-42-933-15,-11 24-551 0,1-6-345 16,-1-5 0-16,4 0 0 0,-1-1 0 16,-1 9 0-16,-2 8 0 0,-4 7 0 15,-4 1 0-15,-2 5 0 0,-8 0 0 16,-9 11 0-16,-8 8 0 15,-4 8 0-15,0 5 0 0,5 0 0 16,9-5 0-16,7-2 0 0,10-2 0 16,4-2 0-16,8-2 0 0,7-2 0 15,4-6 0-15,6-1 0 16,-1-5 0-16,-1-2 0 0,2-1 0 16,-4 1-93-16,-4 1-323 0,-3 0-136 15,-5 2 68-15,-5-1 23 0,-2-1 285 16,-4 0 176-16,2 2 16 0,1-1 180 15,1-1 177-15,-2-2 279 0,0-2-232 16,2-7-64-16,0-9-187 16,1-4-169-16,1-5 0 0,-4-2 0 15,0-2 0-15,0-5 0 0,0 4 0 16,-1 3 0-16,1 2 0 0,0 7 0 16,0 2 0-16,0 2 0 0,4 2 0 15,3 1-129-15,5-1-715 0,-1 4-1301 16,1-1-512-16</inkml:trace>
  <inkml:trace contextRef="#ctx0" brushRef="#br0" timeOffset="179252.43">29578 12093 1616 0,'0'0'881'0,"0"0"-433"0,0 0 24 16,0 0 204-16,0 0-47 0,27 39 43 16,2-5 276-16,6 14-455 0,13 6-25 15,4 7 316-15,5 5-679 16,1 5-105-16,-8 7 0 0,-9 4 0 15,-14 5 0-15,-10-3 0 0,-11-7 0 16,-12-6 0-16,-15-7 0 16,-6-4 0-16,-2-7 0 0,-6-6 0 15,-2-5 0-15,-7-7 0 0,-3-7 0 16,-7-7 0-16,13-8 0 0,-3-5-3426 0</inkml:trace>
  <inkml:trace contextRef="#ctx0" brushRef="#br0" timeOffset="186227.13">15042 14648 2168 0,'0'0'17'0,"0"0"1351"0,-16-46-375 16,12 29-561-16,4 0 56 0,0-3 264 16,6-1-375-16,2 1-61 0,5 1 120 15,-3 1-188-15,9 0-76 0,-1 2 64 16,3 3-164-16,4 4 0 0,2 1-27 15,-1 3-45-15,1 2 0 16,2 3 0-16,0 0 0 0,0 7 0 16,-2 4 0-16,-4 6-161 0,-5 5-63 15,-7 9-264-15,-9 6 288 0,-2 8 188 16,-11 5 12-16,-1 2 0 16,-2 4 104-16,3 0 280 0,-1 3-216 15,3 1 4-15,3-4 64 0,2-3-215 16,8-6-21-16,7-9 0 15,5-4 0-15,1-9 0 0,8-6 0 16,-3-5 0-16,3-6-97 0,2-3-643 16,-6-5 24-16,-5 0-253 0,-6-5-1904 0</inkml:trace>
  <inkml:trace contextRef="#ctx0" brushRef="#br0" timeOffset="186435.47">15319 14876 6166 0,'0'0'805'16,"-57"49"-529"-16,26-16 468 0,6 4-543 15,-2 4-201-15,6 1 0 0,1-4 0 16,9-2 0-16,5-5 0 15,6-7-521-15,0-9-459 0,4-5-2142 0</inkml:trace>
  <inkml:trace contextRef="#ctx0" brushRef="#br0" timeOffset="187012.7">15851 14746 2621 0,'0'0'292'0,"0"0"2333"0,0 0-1725 16,0 0-203-16,0 0 255 15,0 0-847-15,0 0-105 0,0 0 0 16,49 24 0-16,-9-21 0 0,-1-3 0 16,0 1 0-16,-6-1 0 0,-2 1 0 15,0-1 0-15,-8 1 0 0,-2 1 0 16,-5-1 0-16,-6 0-177 0,1 1-1712 16,-7 0 32-16,-4-1-1024 0</inkml:trace>
  <inkml:trace contextRef="#ctx0" brushRef="#br0" timeOffset="187188.91">15840 14972 6034 0,'0'0'172'16,"0"0"433"-16,0 0 323 0,33 29-475 16,-2-20-453-16,5-3 0 0,1-2 0 15,-4-3 0-15,2-1 0 0,-2 0 0 16,-2-3 0-16,0 0 0 0,-14-1-669 15,3-4-1192-15</inkml:trace>
  <inkml:trace contextRef="#ctx0" brushRef="#br0" timeOffset="188850.9">16890 14467 3173 0,'0'0'964'0,"0"0"-403"0,0 0 259 15,0 0-384-15,34-30-124 0,-8 26 277 16,5 1-249-16,0 3-24 0,-4 10-32 16,0 0-272-16,-6 5 4 0,-1 0-16 15,-9 3 8-15,-1 0-8 0,-10 0 0 16,0 1-20-16,0-2 20 0,-6 1-4 15,-4-2-4-15,-5 2 8 16,-1-1 8-16,-5-2 0 0,0 1-8 16,-6-3 0-16,5 0 8 0,-3-1-8 15,0-4 0-15,9-1-16 16,-1-1 16-16,7-2-12 0,3-3 4 16,3 1 8-16,4-2 0 0,0 1-12 15,0 2-8-15,7 1 12 0,3 4-28 16,8 2 36-16,5 3 0 15,2 1-4-15,4-2 4 0,2-1 0 16,4 1-12-16,-2 0 4 0,2 0 8 16,-6 2-56-16,-4-2 32 0,-8-3 12 15,-7 4 8-15,-2-1 4 0,-8 0 80 16,-8 2 16-16,-9 2 52 0,-7-2 129 16,-14 1-277-16,-1-1 0 0,-6-2 0 15,-3-2 0-15,1-3 0 0,9-4 0 16,3-3-41-16,8-2-307 15,17-8-520-15,8-5 199 0,10-4-11 16,17-9-605-16,0 4 253 0,6-1-4 0</inkml:trace>
  <inkml:trace contextRef="#ctx0" brushRef="#br0" timeOffset="189159.81">17395 14534 5742 0,'0'0'921'0,"0"0"-573"0,0 0 504 16,0 0-584-16,0 0-207 0,0 0-61 16,0 0 0-16,37 42 0 0,-35-17 0 15,-4 1 0-15,-6-1 0 0,-9 5 0 16,1-1 0-16,-5 3 0 0,-6-1 0 16,6-1 0-16,1-8 0 0,5-3 0 15,3-6 0-15,8-5 0 0,4-4 0 16,0 1 0-16,4-3 0 15,12 3 0-15,11-4 0 0,2-1 0 16,4 0 0-16,2-3 0 0,-1-2 0 16,1 0 0-16,-6-1 0 0,0 2 0 15,-9-1 0-15,-3 1 0 16,-5-2-497-16,-4 2-764 0,-5-5 397 16,1 2-128-16,-4-4-1926 0</inkml:trace>
  <inkml:trace contextRef="#ctx0" brushRef="#br0" timeOffset="189330.91">17591 14547 5590 0,'0'0'1001'0,"0"0"-489"0,0 0 336 15,0 0-607-15,-2 56-241 0,-6-15 0 16,-2 7 0-16,1 3 0 0,1-1 0 16,6-1 0-16,-2-1 0 0,0-1 0 15,2-4 0-15,2-2 0 0,0-7 0 16,2-4 0-16,4-11-389 15,2-11-2132-15,-2-8-312 0</inkml:trace>
  <inkml:trace contextRef="#ctx0" brushRef="#br0" timeOffset="189734.92">17690 14591 5558 0,'0'0'592'0,"0"0"153"16,0 0-197-16,0 0-156 0,46-43-35 16,-17 31-357-16,2 1 0 0,-4 8 0 15,-7 3 0-15,-3 4 0 0,-5 7 0 16,-3 1 0-16,-5 4 0 0,-4 1 0 16,-4 2 0-16,-5 0 0 0,-3-2 0 15,0 0 0-15,-5-2 0 0,0-2 0 16,-1-1 0-16,8-4 0 15,-1-1 0-15,5-5 0 0,2-1 0 16,4 1 0-16,-2-2 0 0,-2 1 0 16,4-1 0-16,6 1 0 0,2 2 0 15,5 1 0-15,5 2 0 16,1 1 0-16,-1 4 0 0,-5-3 0 16,3 4 0-16,-3 0 0 0,-5 2-73 15,0 2 73-15,-2 1-4 0,-6 1 24 16,0 2-20-16,-4-1 57 15,-6 3-57-15,-7 0 0 0,-3 1 0 16,-7-1 0-16,-4 2 0 0,-6-4 0 16,4-2 0-16,2-5 0 0,2-7 0 15,6-5-57-15,6-1-935 0,7-7-1858 0</inkml:trace>
  <inkml:trace contextRef="#ctx0" brushRef="#br0" timeOffset="190427.6">18242 14433 1328 0,'0'0'877'0,"0"0"915"0,0 0-1083 0,31-35-17 0,-27 31 420 16,-1 0-503-16,1 0-65 0,-4 2-15 15,0 3-529-15,0 12 0 16,0 14 0-16,-7 6 0 0,-1 2 0 16,0 1 0-16,0-8 0 0,1-3 0 15,3-5 0-15,2-3 0 0,2-7 0 16,0-5 0-16,9-2 0 16,1-7 0-16,4-9 0 0,9-4 0 15,0-5 0-15,0-2 0 0,-7-1 0 16,5 2 0-16,-7 4 0 0,-3 4 0 15,-5 7 0-15,0 3 0 16,-6 4 0-16,4 1 0 0,-4 0 0 16,2 5 0-16,-2 4 0 0,0 3 0 15,0 0 0-15,0-2 0 0,0-4 0 16,2-3 0-16,0-1 0 0,2 1 0 16,3-3 0-16,3-2 0 0,-2-3 0 15,1-4 0-15,-1 1 0 0,-2 2 0 16,-2-1 0-16,-2 4 0 0,4-1 0 15,-4 0 0-15,1 3 0 16,1 1 0-16,-2 1 0 0,2 11 0 16,-4 12 0-16,0 4 0 0,-6 9 0 15,-5-2 0-15,1-5 0 0,6-1 0 16,-2-6 0-16,6-2 0 16,0-8 0-16,10-6 0 0,4-6 0 15,5-6 0-15,6-10-1593 0,-9 1-276 16,5-5-713-16</inkml:trace>
  <inkml:trace contextRef="#ctx0" brushRef="#br0" timeOffset="190692.8">18972 14365 5082 0,'0'0'1028'0,"-31"26"-559"16,4-2 387-16,6 3-420 0,-3 8-152 15,-3 6-247-15,-2 3-37 0,0 1 0 16,0 0 0-16,-2 0 0 16,2-3 0-16,0 0 0 0,2-1 0 15,2-5 0-15,5-4 0 0,5-4 0 16,3-7 0-16,6-8-873 15,2-5-728-15,-1-5-680 0</inkml:trace>
  <inkml:trace contextRef="#ctx0" brushRef="#br0" timeOffset="191097.32">19088 14779 5030 0,'0'0'508'16,"0"0"-136"-16,0 0 136 0,0 0-271 15,0 0-129-15,-48-31 4 0,21 30-64 16,-8 3 92-16,-4 9 244 15,0 2-164-15,6 1 20 0,2 3 45 16,14-2-285-16,3 1 0 0,12-1 0 16,4 0 0-16,8 2 0 0,11-2 0 15,5 1 0-15,12 0 0 0,1 0 0 16,4 0 0-16,1-1 0 0,-5 0 0 16,-6-1 0-16,-2 2 0 0,-16-1 0 15,-13 1 0-15,-4 0 0 0,-17 3 0 16,-10-1 0-16,-10 0 0 15,-5-2 0-15,-9-3 0 0,-5-2 0 16,-4-2-549-16,0-4-427 0,16 0-297 16,-1-5-2309-16</inkml:trace>
  <inkml:trace contextRef="#ctx0" brushRef="#br0" timeOffset="191766.71">16760 15190 1812 0,'0'0'2670'0,"0"0"-2398"0,0 0 104 0,0 0-268 16,0 0 32-16,0 0 264 0,0 0-108 15,58 25 40-15,6-20 193 0,15-4-245 16,24-1 0-16,9 0 56 0,12 0-240 15,14 0-12-15,9 2-20 16,6 2-64-16,4 1 0 0,4 1-4 16,-2 2-4-16,-1 0-36 0,-16 2-304 15,-7-3-132-15,-18-2 156 0,-15-4-341 16,-20-1-79-16,-24 0-232 0,-14-4-2378 0</inkml:trace>
  <inkml:trace contextRef="#ctx0" brushRef="#br0" timeOffset="193589.83">17223 15530 4690 0,'0'0'560'0,"0"0"260"0,0 0 161 16,0 0-453-16,0 0-240 0,0 0-168 16,-6 54-120-16,6-11 32 0,0 7 141 15,-4 3-173-15,2-7 0 0,-2-2 0 16,4-1 0-16,-4-3 0 15,4-4 0-15,0-5 0 0,4-4 0 16,2-9 0-16,4-8-365 0,-4-5-635 16,7-6-2390-16</inkml:trace>
  <inkml:trace contextRef="#ctx0" brushRef="#br0" timeOffset="193904.03">17486 15566 4365 0,'0'0'2390'16,"0"0"-2102"-16,0 0 232 0,-42-7-152 16,20 21-340-16,-3 10 44 0,6 5 89 15,1 3-161-15,1 4 0 0,7 3 0 16,-1 3 0-16,7-1 0 0,4-1 0 16,9-2 0-16,1-6 0 0,11-7 0 15,5-9 0-15,5-7 0 16,3-9 0-16,7-6 0 0,-8-6 0 15,-2-8 0-15,-4-6 0 0,-6-5 0 16,-11 0 0-16,-2-2 0 0,-8-2 0 16,0 0 0-16,-8-1 0 15,-2 0 0-15,-3 2 0 0,-1 4 0 16,-1 9 0-16,3 6 0 0,4 7 0 16,5 7 0-16,-1 1-993 0,4 0-160 15,0 4-295-15,11 5-1438 0</inkml:trace>
  <inkml:trace contextRef="#ctx0" brushRef="#br0" timeOffset="194219.89">17885 15636 3381 0,'0'0'2901'0,"14"-34"-1880"0,-14 15-132 16,0 2-889-16,-8 2 0 0,-9 3 0 15,3 5 0-15,-9 5 0 0,0 9 0 16,1 10 0-16,-1 7 0 15,0 7 0-15,3 3 0 0,5 4 0 16,5 3 0-16,4 2 0 0,6 0 0 16,2-3 0-16,12-3 0 15,3-5 0-15,14-8 0 0,2-8 0 16,6-9 0-16,4-7 0 0,-1-9 0 16,-5-7 0-16,-10-7 0 0,-2-3 0 15,-13-5 0-15,-4-1 0 0,-6 0 0 16,-4-2 0-16,-6-1 0 15,-9 1 0-15,1 1 0 0,-9 3 0 16,4 5 0-16,1 7 0 0,3 7 0 16,7 5 0-16,4 3-1073 0,6 3-1761 0</inkml:trace>
  <inkml:trace contextRef="#ctx0" brushRef="#br0" timeOffset="194730.85">18395 15526 3173 0,'0'0'1813'0,"0"0"-1401"0,0 0 624 0,0 0-547 16,0 0-45-16,0 0 104 0,27 39-288 15,-23 1-243-15,0 4-17 0,-1-3 0 16,-3 1 0-16,2-5 0 0,0-5 0 15,4-6 0-15,2-7 0 16,-2-6 0-16,1-5 0 0,7-8-53 16,-8-3-1247-16,5-9-477 0</inkml:trace>
  <inkml:trace contextRef="#ctx0" brushRef="#br0" timeOffset="194915.28">18668 15398 3885 0,'0'0'2461'0,"0"0"-1532"15,0 0-241-15,0 0-459 0,15 40-229 16,-15 2 0-16,0 10 0 0,-4 5 0 16,-1-1 0-16,-1 0 0 15,4-4 0-15,-2-3 0 0,4-4 0 16,-4-8 0-16,4-4 0 0,0-7 0 16,0-8 0-16,-2-9-1545 0,-4-6-945 15</inkml:trace>
  <inkml:trace contextRef="#ctx0" brushRef="#br0" timeOffset="195046.08">18437 15737 5726 0,'0'0'472'0,"31"-18"185"0,6 6 491 16,4-1-959-16,3 0-189 0,-7 5 0 16,-2 0 0-16,-4-1 0 0,-4 3 0 15,0-1 0-15,-2 1-369 0,-9 0-675 16,-1 3-369-16,-5-1-268 0</inkml:trace>
  <inkml:trace contextRef="#ctx0" brushRef="#br0" timeOffset="195415.75">18823 15592 4025 0,'0'0'1205'16,"0"0"-261"-16,0 0 481 0,0 0-832 15,0 0-593-15,0 0 0 16,0 0 0-16,0 0 0 0,39 6 0 15,-18-2 0-15,4-1 0 0,-2-1 0 16,4 0 0-16,-3 0 0 0,1-2 0 16,2 0 0-16,0 4 0 0,-2-1 0 15,-3 2 0-15,-1 2 0 0,-6 3 0 16,-3 0 0-16,-8 2 0 0,-4 3 0 16,-6 1 0-16,-13 4 0 0,-3 1 0 15,-9 3 0-15,-7 1 0 0,-1 1 0 16,2-1 0-16,0 0 0 15,8-4 0-15,6-4 0 0,6-3 0 16,13-2 0-16,4-4 0 0,4 3 0 16,15-5 0-16,4 0 0 15,8-2 0-15,2-2 0 0,-2 0 0 16,4-1 0-16,-4 1 0 0,0-1 0 16,-4-1 0-16,-6-2-305 15,-9-1-959-15,-2-3-561 0</inkml:trace>
  <inkml:trace contextRef="#ctx0" brushRef="#br0" timeOffset="195571.21">18858 15817 7423 0,'0'0'769'0,"0"0"-769"0,52 1 0 16,-11-3 0-16,3-1 0 0,1-2 0 15,3-2 0-15,-1-3 0 16,7-4 0-16,-2-3-525 0,-11 2-948 15,-4-5-4321-15</inkml:trace>
  <inkml:trace contextRef="#ctx0" brushRef="#br0" timeOffset="196822.98">19425 15088 3013 0,'0'0'1725'0,"0"0"-613"16,0 0-424-16,0 0-139 0,0 0 235 16,0 0-463-16,0 0-321 0,0 0 0 15,45-6 0-15,-18 12 0 0,4 0 0 16,-4 0 0-16,0-3 0 0,0-1 0 16,2-2 0-16,-2 0 0 0,-1-4 0 15,-1 1 0-15,-6-2 0 0,1-1 0 16,-9 1-261-16,-3 2-523 15,-6-1-1021-15,-2 4-216 0</inkml:trace>
  <inkml:trace contextRef="#ctx0" brushRef="#br0" timeOffset="196987.33">19408 15265 6895 0,'0'0'652'0,"0"0"-7"0,54 38-645 15,-23-31 0-15,4-2 0 0,-2-4 0 16,6-1 0-16,1-5 0 0,-3-4 0 16,4-3 0-16,3-2 0 0,-9-3 0 15,2 1 0-15,-10 2-777 0,0 0-4522 0</inkml:trace>
  <inkml:trace contextRef="#ctx0" brushRef="#br0" timeOffset="197795.17">20636 14614 5094 0,'0'0'328'0,"0"0"981"0,0 0-653 16,0 0-296-16,0 0 32 0,33-24-339 15,4 10-53-15,11 4 0 16,-3 3 0-16,-3 7 0 0,-3 8 0 16,-2 5 0-16,-6 2 0 0,-4 4 0 15,-12 0 0-15,-7 2 0 0,-8 0 0 16,-4 1 0-16,-11-3 0 0,-5 1 0 16,-7-1 0-16,-4-2 0 0,-2-3 0 15,-3-2 0-15,-1-4 0 0,6-3 0 16,4-5 0-16,5 0 0 15,7-2 0-15,5-2 0 0,-1 1 0 16,11-1 0-16,-2 0 0 0,2 1 0 16,-2-1 0-16,2 3 0 0,4 1 0 15,5 1 0-15,3 6 0 16,9 4 0-16,6 2 0 0,4 0 0 16,2-1 0-16,4 0 0 0,4-1 0 15,1 0 0-15,1 4 0 0,-6-2 0 16,-6 1 0-16,-6 1 0 15,-8 1 0-15,-7-1 0 0,-6 2 0 16,-4-1 0-16,-6 0 0 0,-9 0 0 16,-5 1 0-16,-11-2 0 0,-6 1 0 15,-7-3 0-15,-3-1 0 0,1-4 0 16,3-3 0-16,5-2 0 0,10-3 0 16,9 0 0-16,9 0 0 0,5 0 0 15,5 0 0-15,7 0 0 0,17 0-817 16,-1-3-428-16,8-1-211 0</inkml:trace>
  <inkml:trace contextRef="#ctx0" brushRef="#br0" timeOffset="197972.3">21215 15027 8051 0,'0'0'141'0,"0"0"-141"0,-37 17 0 0,22-7 0 16,9-2 0-16,0-1 0 15,4-1 0-15,2-1 0 0,0-1 0 16,8-1 0-16,9-3 0 0,7-14-1073 16,-1 1-1228-16</inkml:trace>
  <inkml:trace contextRef="#ctx0" brushRef="#br0" timeOffset="198510.43">21484 14484 4730 0,'0'0'1212'15,"0"0"-455"-15,0 0-77 0,0 0 133 16,0 0-813-16,0 0 0 0,0 0 0 15,26 39 0-15,-30-5 0 16,-8 4 0-16,2 0 0 0,-1 1 0 16,-3-1 0-16,1-1 0 0,-1-2 0 15,-3-4 0-15,7-3 0 16,-2-5 0-16,5-10 0 0,3-2 0 16,2-5 0-16,2-5 0 0,0 2 0 15,8-3 0-15,9-3 0 0,4-3 0 16,10-3 0-16,2-1 0 0,-2 1 0 15,0-1 0-15,0 3 0 16,-4 0 0-16,-3 0 0 0,-3 0 0 16,-4 0 0-16,-7 1 0 0,-4 1-309 15,0 0-427-15,-1-1 43 0,-1-2-551 16,-2 2 91-16,2-8-331 0</inkml:trace>
  <inkml:trace contextRef="#ctx0" brushRef="#br0" timeOffset="198669.42">21688 14576 6534 0,'0'0'1609'0,"-20"64"-1560"0,9-22-49 15,1-1 0-15,4 8 0 16,-3-2 0-16,5 2 0 0,2-5 0 16,2-4 0-16,6-4 0 0,5-4 0 15,3-4 0-15,3-7 0 0,3-5 0 16,-3-8-781-16,2-8-4421 0</inkml:trace>
  <inkml:trace contextRef="#ctx0" brushRef="#br0" timeOffset="199468.25">21978 14551 2765 0,'0'0'2565'0,"0"0"-1877"0,0 0 813 0,0 0-889 16,0 0-551-16,0 0-61 0,0 0 0 15,0 0 0-15,45-39 0 0,-6 34 0 16,1 5 0-16,-3 11 0 0,-4 3 0 15,-4 4 0-15,-11 4 0 16,-1 1 0-16,-9 1 0 0,-8-2 0 16,-4 1 0-16,-6-4 0 0,-5 0 0 15,-5-3 0-15,-3-1 0 0,-8-5 0 16,2-1 0-16,-2-5 0 0,4-3 0 16,6-1 0-16,9 0 0 0,8-2 0 15,2 2 0-15,2 0 0 0,0 0 0 16,6 0 0-16,9 6 0 15,16 5 0-15,0 4 0 0,4 4 0 16,-6 0 0-16,0 0 0 0,-7 1 0 16,-5-2 0-16,-3 1 0 0,-8-1 0 15,-6 0 0-15,-4-2 0 16,-8 3 0-16,-7-2 0 0,1-1 0 16,-7-1 0-16,6-2 0 0,-5-3 0 15,-1-1 0-15,6-6 0 0,1-1 0 16,3-2 0-16,7-2 0 15,4-3 0-15,4 2-161 0,0-2-1271 16,2 0 7-16,8-3-348 0</inkml:trace>
  <inkml:trace contextRef="#ctx0" brushRef="#br0" timeOffset="200357.87">22740 14718 5866 0,'0'0'905'0,"0"0"-189"0,0 0-11 0,0 0-705 0,0 0 0 0,0 0 0 16,13 52 0-16,-13-18 0 0,0 1 0 15,0-5 0-15,-2-1 0 0,0-5 0 16,-2 0 0-16,4-7 0 15,0-4 0-15,0-6 0 0,0-4 0 16,0-3 0-16,0 0 0 0,0-4 0 16,0-11 0-16,8-8 0 0,0-8 0 15,7-3 0-15,-1-1 0 16,3 3 0-16,-1 4 0 0,1 4 0 16,-3 6 0-16,-4 8 0 0,-3 5 0 15,1 2 0-15,-6 3 0 0,8 5 0 16,-1 5 0-16,-1 8 0 15,-2 4 0-15,-2 3 0 0,0-4 0 16,-2-2 0-16,3-5 0 0,-5-2 0 16,4-5 0-16,0-2 0 0,-2-3 0 15,6 1 0-15,5-3 0 0,3-7 0 16,5-4 0-16,1-4 0 0,-1-2 0 16,-2 2 0-16,-1 2 0 0,-1 4 0 15,-3 3 0-15,-3 6 0 0,1 4 0 16,-2 6 0-16,1 7 0 15,-3 6 0-15,-2 2 0 0,-2 3 0 16,0-2 0-16,1 1 0 0,-3-4 0 16,2-2 0-16,2-3 0 0,-6-4 0 15,6-5-1141-15,-4-7-2969 0</inkml:trace>
  <inkml:trace contextRef="#ctx0" brushRef="#br0" timeOffset="204125.12">15057 16436 1156 0,'0'0'8'0,"0"0"-8"0,0 0 1669 0,0 0-1061 16,0 0-28-16,0 0 529 15,0 0-525-15,0 0-80 0,-21 12 237 16,17-12-461-16,0 0-40 0,4-1 68 16,-2-2-168-16,-2 0 0 0,4-1-15 15,0-4-125-15,0-5 0 0,4-5 0 16,2-6 0-16,9-3 0 0,-3-2 0 16,9 0 0-16,6-2 0 0,4 3 0 15,0 2 0-15,6 4 0 16,-6 5 0-16,0 4 0 0,-4 6 0 15,-3 6 0-15,-1 2 0 0,-6 8 0 16,3 5 0-16,1 5 0 0,-4 6 0 16,-3 6 0-16,1 3 0 15,-9 7 0-15,-6 0 0 0,0 2 0 16,-6-1 0-16,-5 2 0 0,-3-1 0 16,-1-2 0-16,-7 0 0 15,1-1 0-15,0-3 0 0,-2-2 0 0,-1-3 0 16,1-5 0-16,2-4 0 15,-4-7 0-15,5-6 0 0,-3-5 0 16,2-5 0-16,1-7 0 0,5-9 0 16,-1-6 0-16,9-9 0 0,3-5 0 15,4-3 0-15,11 3 0 0,5 2 0 16,5 7 0-16,6 8 0 0,4 9 0 16,-4 5 0-16,-3 5 0 0,-1 9 0 15,-2 6 0-15,-3 2 0 16,3 4 0-16,2-1 0 0,-2 2 0 15,-1-2 0-15,1 4 0 0,-5-4 0 16,5 0 0-16,-4-2 0 0,-3-5 0 16,-2-4 0-16,3-4-629 15,-9-1-636-15,0-7-2588 0</inkml:trace>
  <inkml:trace contextRef="#ctx0" brushRef="#br0" timeOffset="204487.82">15710 15990 4642 0,'0'0'548'0,"0"0"0"0,0 0 180 0,0 0 65 16,0 0-525-16,0 0-128 0,-6 49 152 16,-4 3-76-16,-1 9-199 0,1 5-17 15,0-1 0-15,3 2 0 16,1 1 0-16,2-5 0 0,0 0 0 15,-2-5 0-15,2-6 0 0,-3-8 0 16,3-12 0-16,4-12 0 16,-2-9 0-16,2-10 0 0,0-2 0 15,2-14 0-15,9-14 0 0,-1-11 0 16,6-7 0-16,-1 1 0 0,1 7 0 16,-1 8 0-16,1 11 0 15,-5 10 0-15,-5 7 0 0,2 3 0 16,-2 8 0-16,9 7 0 0,-3 7 0 15,5 2 0-15,-3 3 0 0,1-1 0 16,3 2 0-16,3-2 0 0,4-3 0 16,8-2 0-16,-2-4 0 0,10-5 0 15,-3-4 0-15,-7-4-1305 0,-5-4-5370 0</inkml:trace>
  <inkml:trace contextRef="#ctx0" brushRef="#br0" timeOffset="205046.05">15001 17082 3277 0,'0'0'1309'0,"0"0"-533"0,0 0 485 0,0 0-621 0,0 0-156 0,48-29-39 16,-1 14-445-16,21 0 0 0,15-2 0 16,12 4 0-16,11-2 0 0,3 2 0 15,3 1 0-15,-3 0 0 0,-3-1 0 16,-7 1 0-16,-10-1 0 0,-15 1 0 16,-12 0 0-16,-14 3 0 0,-11-1 0 15,-10 3 0-15,-8 1-101 16,-13 4-1043-16,-6 1-169 0,-11-1-712 0</inkml:trace>
  <inkml:trace contextRef="#ctx0" brushRef="#br0" timeOffset="206910.59">15400 17265 1836 0,'0'0'1509'16,"0"0"-629"-16,0 0 433 0,0 0-581 15,0 0-175-15,0 0 283 16,0 0-452-16,0 0-251 0,0 0-137 15,0 0 0-15,-16-15 0 0,28-6 0 16,9-7 0-16,3-2 0 0,3 0 0 16,4 3 0-16,0 3 0 0,-4 2 0 15,0 3 0-15,-2 3 0 0,-2 6 0 16,-5 4 0-16,-1 6 0 0,-7 6 0 16,0 8 0-16,-3 10 0 0,-1 10 0 15,-2 9 0-15,-4 11 0 16,-4 10 0-16,-2 5 0 0,1 1 0 15,5-1 0-15,5-9 0 0,1-3 0 16,10-8 0-16,-5-4 0 16,7-7 0-16,-1-7 0 0,6-5 0 15,-3-6 0-15,1-5 0 0,-3-4 0 16,-5-5 0-16,-3-5 0 0,-4-1 0 16,-1-7 0-16,-5-4-1025 0,4 2-568 15,-4-2-928-15</inkml:trace>
  <inkml:trace contextRef="#ctx0" brushRef="#br0" timeOffset="207314.25">15679 17380 3917 0,'0'0'725'0,"0"0"743"0,0 0-707 0,0 0-205 0,0 0 32 15,0 0-411-15,0 0-177 0,-43 51 0 16,32-6 0-16,-5 14 0 0,-5 4 0 16,-4 0 0-16,5-8 0 0,3-8 0 15,1-11 0-15,5-4 0 16,1-3 0-16,6-6 0 0,-2-2-425 15,1-10-2760-15</inkml:trace>
  <inkml:trace contextRef="#ctx0" brushRef="#br0" timeOffset="210554.19">16977 17045 5534 0,'0'0'760'0,"0"0"-163"0,0 0 391 16,0 0-675-16,0 0-313 0,31 22 0 16,0-21 0-16,4 0 0 0,-6-1 0 15,2 0 0-15,5 0 0 0,-5-2 0 16,-3-2 0-16,-3 2 0 0,-8-4 0 16,-1 2 0-16,-7 2 0 0,-5-2-365 15,-4 4-1048-15,0-1-399 0</inkml:trace>
  <inkml:trace contextRef="#ctx0" brushRef="#br0" timeOffset="210742.15">16934 17198 6170 0,'0'0'889'0,"0"0"-341"16,45 43 37-16,-16-34-585 15,6-1 0-15,3-4 0 0,-1 0 0 16,6-3 0-16,-1-1 0 0,-3-1 0 16,-2-6 0-16,-4-2 0 0,-6 2-425 15,-2-7-3013-15</inkml:trace>
  <inkml:trace contextRef="#ctx0" brushRef="#br0" timeOffset="-210165.54">18389 16454 5878 0,'0'0'400'0,"-23"-34"341"0,5 25-185 16,-3 6-356-16,-6 5-12 0,0 8-88 16,0 7-16-16,-4 11-39 15,7 7-45-15,1 9 0 0,2 8 0 16,7 5 0-16,6 4 0 0,5 2 0 15,3 1 0-15,9-8 0 0,7-8 0 16,11-13 0-16,4-10 0 0,15-13 0 16,1-11 0-16,3-8 0 0,1-13 0 15,-7-9 0-15,-9-7 0 0,-8-6 0 16,-6-2 0-16,-11-2 0 0,-10 0 0 16,-4-4 0-16,-5-4 0 0,-5 0 0 15,-3 4 0-15,3 9 0 16,0 13 0-16,7 12 0 0,7 9 0 15,0 7-113-15,11 7-963 0,-5 1 7 16,10 14-1544-16</inkml:trace>
  <inkml:trace contextRef="#ctx0" brushRef="#br0" timeOffset="-210026.62">18679 16916 7763 0,'0'0'429'0,"0"0"-429"0,0 0 0 0,0 0 0 15,0 0 0-15,0 0 0 16,0 0 0-16,0 0-401 0,0 0-2360 16,31 19-1805-16</inkml:trace>
  <inkml:trace contextRef="#ctx0" brushRef="#br0" timeOffset="-209654.71">18993 16411 6723 0,'0'0'904'0,"0"0"-339"0,0 0-565 16,0 0 0-16,-9 51 0 0,1-10 0 15,-2 7 0-15,4 0 0 16,6-3 0-16,0 0 0 0,6 1 0 15,0-6 0-15,0-2 0 0,5-4 0 16,-1-7 0-16,0-2 0 16,-1-6-405-16,-1-8-2256 0,-4-5-793 0</inkml:trace>
  <inkml:trace contextRef="#ctx0" brushRef="#br0" timeOffset="-206117.96">19466 16470 2289 0,'0'0'1156'0,"0"0"-304"15,0 0-239-15,0 0 131 0,4-47-392 16,2 29-48-16,1 0 225 0,1 4-145 16,-2-2-16-16,-4 6 233 15,0 1-601-15,-2 5 0 0,-2 1 0 16,-6 1 0-16,-7 2 0 0,-7 8 0 0,-7 6 0 15,2 11 0-15,-4 5 0 16,4 6 0-16,0 6 0 0,0 4 0 16,7 7 0-16,1 4 0 0,9 2 0 15,3 3 0-15,7-5 0 0,9-7 0 16,3-9 0-16,9-9 0 0,-1-7 0 16,7-6 0-16,4-10 0 0,2-6 0 15,0-7 0-15,1-10 0 16,-10-6 0-16,-7-3 0 0,-7-3 0 15,-10 0 0-15,-8 5 0 0,-11 3 0 16,-10 7 0-16,-4 7 0 16,-6 4-129-16,0 4-423 0,-3 4-76 15,9-1-33-15,9-2-1208 0,3-3-1032 0</inkml:trace>
  <inkml:trace contextRef="#ctx0" brushRef="#br0" timeOffset="-205202.28">17978 17233 5286 0,'0'0'784'0,"0"0"-139"0,0 0-105 0,0 0 128 0,0 0-399 15,64 16-269-15,-6-12 0 16,16-4 0-16,21-1 0 0,15-7 0 16,16 0 0-16,10-4 0 0,11 3 0 15,-4-2 0-15,1 4 0 0,-7 1 0 16,-9 1 0-16,-6 5 0 0,-19 2-525 16,-14 2-792-16,-29 2-275 0,-19 0-2054 0</inkml:trace>
  <inkml:trace contextRef="#ctx0" brushRef="#br0" timeOffset="-204450.04">18443 17451 5254 0,'0'0'752'0,"0"0"-240"0,0 0 477 0,0 0-641 0,0 0-100 0,62-28-159 16,-25 26-89-16,4 2 0 0,-3 6 0 16,-3 4 0-16,-6 1 0 0,-4 4 0 15,-5 1 0-15,-7-3 0 16,-5 4 0-16,-6-3 0 0,-2-1 0 15,-8 0 0-15,-5 0 0 0,-3-1 0 16,-5-2 0-16,0-1 0 16,-3-2 0-16,-1 0 0 0,0-1 0 15,2-1 0-15,7-3 0 0,5 0 0 16,3-2 0-16,8 0 0 0,0 0 0 16,4 0 0-16,2 1 0 0,13 2 0 15,8 4 0-15,0 4 0 16,0 2 0-16,4 0 0 0,-9 3 0 15,3 0 0-15,-2 1 0 0,-2-2-29 16,-7 3-75-16,1 0 104 0,-9 0-12 16,-6 0 8-16,-4-1 4 0,-7-2 149 15,-1 2-149-15,-7-3 0 0,-8 3 0 16,-6-2 0-16,-2-1 0 0,2-3 0 16,2-4 0-16,0-2 0 0,15-5 0 15,-1-1 0-15,13-10 0 16,4-3-1509-16,4 0-420 0,13-5-612 0</inkml:trace>
  <inkml:trace contextRef="#ctx0" brushRef="#br0" timeOffset="-204283.42">18929 17798 2625 0,'0'0'4654'0,"0"0"-3741"0,0 0-913 16,0 0 0-16,0 0 0 0,0 0 0 15,0 0 0-15,0 0-1581 16,0 0-1113-16</inkml:trace>
  <inkml:trace contextRef="#ctx0" brushRef="#br0" timeOffset="-203904.79">19146 17408 5006 0,'0'0'1084'0,"0"0"-371"0,0 0 395 16,0 0-827-16,0 0-281 0,0 0 0 0,0 0 0 15,0 0 0-15,-2 33 0 16,-3-4 0-16,-5 5 0 0,-4 2 0 16,1-2 0-16,-1-2 0 0,3-8 0 15,1-2 0-15,6-4 0 0,-2-5 0 16,6-6 0-16,0 0 0 0,0-4 0 16,4 1 0-16,2 1 0 0,9 2 0 15,5 0 0-15,3-2 0 16,6 0 0-16,-2-3 0 0,-4 1 0 15,1-1 0-15,-3-2 0 0,0 0 0 16,-9-3-265-16,3-2-619 16,-7-1-49-16,-4 1-1312 0,0-4-820 0</inkml:trace>
  <inkml:trace contextRef="#ctx0" brushRef="#br0" timeOffset="-203715.42">19344 17504 5966 0,'0'0'969'0,"6"46"-205"0,-16-5-271 16,4 4-493-16,-9 3 0 0,3 5 0 15,4-8 0-15,-3-3 0 0,9-2 0 16,2-3 0-16,0 1 0 0,2-8 0 16,9-6 0-16,-1-11 0 0,7-11-385 15,-7-3-1620-15,4-18-908 0</inkml:trace>
  <inkml:trace contextRef="#ctx0" brushRef="#br0" timeOffset="-202946.12">19514 17478 5786 0,'0'0'48'0,"0"0"1197"15,0 0-589-15,0 0-199 0,35-8-457 16,-2 7 0-16,2 1 0 0,2 2 0 16,0 4 0-16,-6 0 0 0,-2 1 0 15,-4 0 0-15,-4 2 0 16,-7 3 0-16,-5 0 0 0,-5 1 0 15,-6 3 0-15,-7-1 0 0,-7 3 0 16,-7 2 0-16,-6-1 0 16,-2 1 0-16,-6-1 0 0,8-2 0 15,0-3 0-15,2-5 0 0,13-1 0 16,5-5 0-16,5-2 0 0,4 2 0 16,6 1 0-16,15 5 0 15,4 1 0-15,8 2 0 0,2 2 0 16,2 4 0-16,-4 0 0 0,-2 1 0 15,5 1 0-15,-3-2 0 0,-2 5 0 16,-4-2 0-16,-11-1 0 0,-10 1 0 16,-6 1 0-16,-12 1 0 0,-9-1 0 15,-10-1 0-15,-8-3 0 0,-9-3 0 16,-7-2 0-16,1-4 0 0,-2-5 0 16,-2-3 0-16,9-3-389 0,13-4-1940 15,3-11-965-15</inkml:trace>
  <inkml:trace contextRef="#ctx0" brushRef="#br0" timeOffset="-202275.57">20241 17051 3729 0,'0'0'873'16,"0"0"-177"-16,0 0 516 15,0 0-707-15,0 0-113 0,44-4 204 16,-7 4-407-16,10 0-189 0,5 0 0 0,-2-3 0 15,-3 0 0-15,-3-1 0 16,-7 3 0-16,-4-1 0 0,-8 1 0 16,-9 1-289-16,-5 0-851 0,-7 0-1942 0</inkml:trace>
  <inkml:trace contextRef="#ctx0" brushRef="#br0" timeOffset="-202045.09">20281 17198 5538 0,'0'0'1085'0,"0"0"79"0,37 13-759 16,-6-8-405-16,10 1 0 15,0-2 0-15,3-1 0 0,1-1 0 0,5 1 0 16,-5-1 0-16,-1-2 0 0,-9 1-665 15,-4-2-1716-15</inkml:trace>
  <inkml:trace contextRef="#ctx0" brushRef="#br0" timeOffset="-200421.99">21585 16829 6402 0,'-4'-34'885'0,"-2"8"20"15,-7-3-905-15,1 8 0 0,-7 8 0 0,-6 6 0 16,-4 7 0-16,-6 16 0 0,-2 7 0 16,0 13 0-16,4 8 0 15,2 4 0-15,4 8 0 0,8 1 0 16,7 3 0-16,8 3 0 0,8 0 0 15,12-4 0-15,11-7 0 0,15-14 0 16,5-10 0-16,7-13 0 0,4-13 0 16,-2-5 0-16,-7-12 0 0,-5-9 0 15,-15-8 0-15,-5-5 0 0,-9-3 0 16,-9-2 0-16,-6 0 0 0,-4-1 0 16,-9 0 0-16,-5 2 0 0,-3 2 0 15,5 4 0-15,-5 8 0 16,11 8 0-16,6 10 0 0,4 7-577 15,0 2-1976-15,10 5-825 0</inkml:trace>
  <inkml:trace contextRef="#ctx0" brushRef="#br0" timeOffset="-200307.26">21860 17278 4834 0,'0'0'3073'0,"0"0"-2788"0,0 0-285 16,0 0 0-16,0 0 0 0,0 0-149 15,0 0-931-15,0 0-2458 0</inkml:trace>
  <inkml:trace contextRef="#ctx0" brushRef="#br0" timeOffset="-199723.4">22298 16846 5790 0,'0'0'720'0,"0"0"-71"0,0-48 384 15,0 30-1033-15,0-1 0 16,-2 1 0-16,-8 1 0 0,-5 5 0 15,-6 7 0-15,-10 7 0 0,3 12 0 16,-12 16 0-16,1 9 0 16,0 11 0-16,2 3 0 0,14 4 0 15,8 2 0-15,13 4 0 0,4 1 0 16,23-6 0-16,8-8 0 0,11-11 0 16,5-14 0-16,1-12 0 15,1-11 0-15,-5-6 0 0,-9-13 0 16,-8-4 0-16,-10-9 0 0,-11-2 0 15,-4-1 0-15,-6-4 0 0,-6 0 0 16,-9 1 0-16,7-4 0 0,-7 0 0 16,3 2 0-16,4 5 0 0,-1 8 0 15,9 8-149-15,2 7-623 0,6 5-853 16,5 3-72-16,1 1-704 0</inkml:trace>
  <inkml:trace contextRef="#ctx0" brushRef="#br0" timeOffset="-199304.25">22641 16660 5118 0,'0'0'1120'0,"0"0"-419"0,0 0 435 16,0 0-1019-16,0 0-117 0,33 32 0 15,-31-4 0-15,-2 6 0 16,0 0 0-16,-10 1 0 0,0-1 0 15,-9-1 0-15,-2-1 0 0,-1-3 0 16,-1-4 0-16,2-2 0 16,5-4 0-16,3-6 0 0,7-5 0 15,4-3 0-15,2-2 0 0,4 0 0 16,11 2 0-16,11-2 0 0,10 0 0 16,5-3 0-16,0-3 0 0,-6 1 0 15,-1-3 0-15,-6 1 0 0,-1 0 0 16,-4-2 0-16,-4 0-1629 0,-9 1 92 15,-2-2-252-15</inkml:trace>
  <inkml:trace contextRef="#ctx0" brushRef="#br0" timeOffset="-199100.07">22912 16743 6775 0,'0'0'328'16,"-19"32"616"-16,5-2-799 0,-5 9-145 15,1 5 0-15,1 2 0 0,3 4 0 16,5-1 0-16,3 0 0 16,2 0 0-16,4-4 0 0,4-1 0 15,2-4 0-15,5-3 0 0,-1-8 0 16,7-9 0-16,-5-8-1125 0,5-9-1488 0</inkml:trace>
  <inkml:trace contextRef="#ctx0" brushRef="#br0" timeOffset="-198511.98">23059 16591 5762 0,'0'0'412'0,"0"0"353"0,0 0 311 0,0 0-899 0,0 0-177 0,47 25 0 15,-20-14 0-15,12-2 0 16,1-3 0-16,5-3 0 0,5-2 0 15,-5-2 0-15,-1-3 0 0,-7-3 0 16,-8 1 0-16,-11 0 0 16,-7 3 0-16,-11 3 0 0,0 0 0 15,0 6 0-15,-6 13 0 0,-15 16 0 16,-6 15 0-16,-4 9 0 0,-2 5 0 16,4-3 0-16,0 0 0 0,2 1 0 15,2-4 0-15,1-5 0 16,9-3 0-16,3-6 0 0,5-5 0 0,3-7 0 15,4-6 0-15,4-8 0 16,1-5 0-16,-1-8-121 0,0-5-1684 16,-2 0-132-16,0-7-1232 0</inkml:trace>
  <inkml:trace contextRef="#ctx0" brushRef="#br0" timeOffset="-198355.44">23075 17140 7287 0,'0'0'905'0,"0"0"-905"0,44-7 0 16,-7 1 0-16,8-1 0 16,3 2 0-16,2 1 0 0,-5 1 0 15,-4 1 0-15,1-3 0 0,-5-2 0 16,-10-3 0-16,-7-7-4803 0</inkml:trace>
  <inkml:trace contextRef="#ctx0" brushRef="#br1" timeOffset="-185346">3925 7822 1388 0,'0'0'128'0,"0"0"937"15,0 0-1065-15,0 0-60 0,0 0 60 16,11-33 8-16,-11 21 160 0,0-4 152 16,0 1 332-16,0-3-156 15,0 5-119-15,0 0 191 0,-4-1-284 16,0 1-80-16,-7-2 0 0,-1-1-156 16,-3 1 0-16,-1-1 24 0,-5 0-48 15,0-1 12-15,-1 1 80 16,-3-2-76-16,-2 1 24 0,-4-2 80 15,-2-1-112-15,-2 1 0 0,-4 0-4 16,-3 1-20-16,1 2-16 0,-15-1 8 16,0 2-148-16,-2 0-124 0,-4 1-248 15,-6 4 256-15,0 0-96 0,0 3 184 16,-7 0 152-16,3 2 24 0,-5 0 12 16,7 2-8-16,0 2 0 0,2-1 80 15,2 2-52-15,1 0 8 16,3 5 0-16,5 1-36 0,1 2-4 15,0 2 8-15,4 1-8 0,5 0 0 16,5 5 12-16,5-1 0 0,6 7 48 16,4 0 44-16,0 3-60 15,7 5 4-15,3-1 40 0,3 6-40 16,1-1-4-16,1 4 8 0,-1 1-48 16,3 0-4-16,0 2 8 0,2-1 0 15,-1 1-8-15,1 1 0 16,2-1-4-16,4 2 4 0,2-4-4 15,8 0-28-15,9 1 32 0,7-2 104 16,7-1-8-16,11-1 20 0,5-2 84 16,7-1-156-16,2 0 8 0,4-3 20 15,2 1-36-15,0-4 36 0,2-2 60 16,-4-1-84-16,6-2 20 0,2 0 17 16,-6-2-77-16,2-2 12 15,4-3 24-15,-6-4-44 0,3-3 20 16,-3-5 16-16,2-3-32 0,-2-3 8 15,2-4 8-15,4-4-12 0,-4-3-8 16,2-1 100-16,-2-2 52 0,-2 0 56 16,-6 1 108-16,0 0-204 15,-9 0-16-15,5 0 4 0,-4 0-88 16,-1-1-12-16,-3 0 0 0,1-3 0 16,3-3 0-16,-7-5 0 0,2-5-24 15,-1-3 24-15,-7-5 76 0,-6-5 40 16,-4-5 73-16,-5-6-189 15,-3-6 0-15,-7-2 0 0,-10 2 0 16,0 4 0-16,-14 4 0 0,-9 7 0 16,-14 0 0-16,-11 7 0 0,-14 3 0 15,-14 4 0-15,-11 3 0 0,-12 2-213 16,-1 6-275-16,1 0-192 0,25 9-1125 16,-5-6-2213-16</inkml:trace>
  <inkml:trace contextRef="#ctx0" brushRef="#br1" timeOffset="-182091.75">17387 12114 4510 0,'0'0'140'16,"0"0"240"-16,0 0 412 0,0 0-340 16,0 0-139-16,0 0-133 15,0 0-172-15,-38 15-8 0,26 21 12 16,2 10-4-16,1 8-4 0,1 4-4 16,0 8 4-16,-3 10-4 0,5 7 0 15,-4 8 4-15,4 6-4 0,-3-1 0 16,7 4 0-16,-4 0 0 0,2 3 56 15,-4 5 64-15,2 1 76 0,4-2 168 16,-1-2-280-16,6-6 48 16,3-5 36-16,0-4-152 0,2-7-8 15,0-12-8-15,-3-8 0 0,1-12 0 16,-6-13-52-16,4-10-232 16,-4-11-204-16,0-10-1065 0,0-6-236 15,-4-9-1096-15</inkml:trace>
  <inkml:trace contextRef="#ctx0" brushRef="#br1" timeOffset="-181674.84">17281 14077 5370 0,'0'0'564'16,"0"0"-92"-16,0 0-11 0,0 0-369 15,72 0-8-15,-10 0 164 0,19-2-96 16,12-1-16-16,19 2 28 16,14-1-128-16,10 2-4 0,11 0-32 15,6-1-76-15,6 0-52 0,9-2-36 16,9-3 60-16,14-1 80 0,1 0 16 16,2-1-4-16,-4 2 12 0,-2 1 64 15,-8 1-48-15,-10 2 20 0,-15 2-36 16,-19 0 0-16,-18 0-252 0,-37 1-1609 15,-17-1-800-15</inkml:trace>
  <inkml:trace contextRef="#ctx0" brushRef="#br1" timeOffset="-181278.53">17339 11884 5570 0,'0'0'436'0,"0"0"16"0,41-10-396 0,7 8-28 0,26 0 37 15,13-3-61-15,19 0 28 16,16-3 76-16,14-2-80 0,15 0 52 16,6 1-40-16,4 5-40 0,5 1-4 15,1 3-188-15,-2 1-33 0,3 4 5 16,-1 4 48-16,-3 2 128 15,-1 1 44-15,-6 2 0 0,-4 0-56 16,-6-2-168-16,-11-2-564 0,-10-2-25 16,-41-4-99-16,-9-1-2257 0</inkml:trace>
  <inkml:trace contextRef="#ctx0" brushRef="#br1" timeOffset="-181069.58">20500 11954 6779 0,'-17'43'592'16,"13"10"-192"-16,4 17-32 0,6 7-315 16,5 9-53-16,-1 12 0 0,2 12 0 15,-1 12 0-15,-3 11 0 16,-6 1 0-16,-2 1 0 0,0 0 0 16,-8-3 0-16,-3-3 0 15,1-4 0-15,-4-9-505 0,-1-32-1264 16,-2-8-1496-16</inkml:trace>
  <inkml:trace contextRef="#ctx0" brushRef="#br1" timeOffset="-173103.59">2879 12005 984 0,'0'0'420'0,"0"0"-268"16,0 0-152-16,0 0-4 0,0 0-424 0</inkml:trace>
  <inkml:trace contextRef="#ctx0" brushRef="#br1" timeOffset="-170466.84">2985 7548 2477 0,'0'0'1444'0,"0"0"-519"16,16 36 407-16,-16-14-771 15,3 4-145-15,-3 2 4 0,0 0-340 16,-3 0-48-16,-1 4-16 0,-2 0-16 16,0 4-68-16,-2 1-612 15,1-2-129-15,1-7-151 0,6-1-2082 0</inkml:trace>
  <inkml:trace contextRef="#ctx0" brushRef="#br1" timeOffset="-170263.11">2981 8732 3141 0,'0'0'204'0,"-6"54"72"16,1-27-20-16,3-8-160 15,0-2-96-15,2-3-24 0,0 0-4 16,0 0 28-16,2-3 28 0,-2 2 112 15,0-1 76-15,0 0-156 0,0-1-60 16,-2 2-20-16,0-5-556 16,2-1-368-16</inkml:trace>
  <inkml:trace contextRef="#ctx0" brushRef="#br1" timeOffset="-170138.05">2966 9244 3693 0,'0'0'889'0,"0"0"-337"0,-10 44-100 16,8-39-452-16,2-1-332 0,0-1-348 16,0 1-17-16,4 2-15 0,-2-2-645 15,2 5 341-15</inkml:trace>
  <inkml:trace contextRef="#ctx0" brushRef="#br1" timeOffset="-169968.6">2975 9396 1828 0,'0'0'849'0,"-11"34"-485"15,5-18-288-15,2-2-76 0,-4-2-168 16,1 1-184-16,5 0 144 0,2-1 208 15,0-4 776-15,0 5-164 16,0-1 29-16,0 2 647 0,0 2-472 16,0-2-135-16,-4-1 27 0,-2-2-560 15,2-2-60-15,0-3-43 0,2 1-45 16,2-1-181-16,0 5-967 16,0-3-77-16,0 3-520 0</inkml:trace>
  <inkml:trace contextRef="#ctx0" brushRef="#br1" timeOffset="-169502.29">2888 9864 1456 0,'0'0'2145'0,"0"0"-1004"16,-2 42 251-16,-5-17-823 0,3 1-233 15,4 1 80-15,-4 0-320 16,2 1-68-16,2-2-28 0,0 1-240 16,0-1-36-16,6 0-393 0,-6 2 45 15,2-6-168-15,0-1-1373 0</inkml:trace>
  <inkml:trace contextRef="#ctx0" brushRef="#br1" timeOffset="-169332.48">2902 10566 4546 0,'0'0'920'0,"0"0"-340"0,-6 44 153 16,6-37-633-16,0-2-64 0,0-1-36 15,0 4 0-15,2 2-4 0,6 6 0 16,-6 0-28-16,3 1-96 16,-5 1-489-16,-2-1-179 0,-3-2-197 15,-3-2-1736-15</inkml:trace>
  <inkml:trace contextRef="#ctx0" brushRef="#br1" timeOffset="-169195.19">2875 10942 3169 0,'0'0'608'0,"0"45"85"0,0-24-261 15,0-2-20-15,-6-1 164 0,2 0-508 16,-2 0-44-16,2-2 0 16,2-3-20-16,-3 1-8 0,5-1-28 15,3 2-308-15,1 1-188 0,2 0-405 16,-2 0 121-16,-2-4-32 0,-2 2-1457 0</inkml:trace>
  <inkml:trace contextRef="#ctx0" brushRef="#br1" timeOffset="-169066.53">2861 11360 656 0,'0'0'660'0,"-13"45"4"0,5-18 133 15,2-5-485-15,2-1-76 16,2-6 112-16,2 0-20 0,0-6 53 16,2-2-21-16,0-2-256 0,4 0-72 15,-6 0-32-15,4 2-284 0,-2-2-265 16,2 7-1123-16</inkml:trace>
  <inkml:trace contextRef="#ctx0" brushRef="#br1" timeOffset="-168944.49">2848 11665 5522 0,'0'0'372'0,"0"0"80"0,-6 39 213 16,2-25-609-16,-4-1-56 0,2 2-20 15,4-6-116-15,-3-3-124 0,5-3-721 16,0-2 93-16,0 0-85 0,7-1-1372 0</inkml:trace>
  <inkml:trace contextRef="#ctx0" brushRef="#br1" timeOffset="-168774.17">2848 11891 2953 0,'0'0'868'0,"-8"60"-392"16,6-31 117-16,2-5-301 0,0-4 100 16,2-1 376-16,-2-1-371 0,0-3-157 15,0 3-44-15,-2 0-32 0,2 2 72 16,-4 1-16-16,2 2-216 15,2 2-8-15,0 0-80 0,2 0-596 16,2-6-409-16,-2-3-3689 0</inkml:trace>
  <inkml:trace contextRef="#ctx0" brushRef="#br1" timeOffset="-167561.56">4337 11725 1368 0,'0'0'0'0,"0"0"-40"0</inkml:trace>
  <inkml:trace contextRef="#ctx0" brushRef="#br1" timeOffset="-166051.45">2830 11998 1572 0,'0'0'2153'0,"0"0"-1260"15,0 0-269-15,0 0 336 0,0 0-483 16,0 0-101-16,0 0 168 0,0 0-320 16,0 0-24-16,0 0-31 15,4 5-169-15,-4-1 0 0,0 0 0 16,0 1 0-16,-2 0 0 0,0 1 0 16,0-1 0-16,-2 1 0 0,-3-1 0 15,1 0 0-15,2-3 0 0,-8-2 0 16,-1 0 0-16,3-4 0 0,2 1 0 15,-1-3 0-15,3 1 0 0,0-1 0 16,2-1 0-16,0 1 0 0,2 0 0 16,2 1 0-16,0 1 0 0,0 0 0 15,6 2 0-15,10 1 0 16,3 0 0-16,0 1 0 0,1 0 0 16,-3 2 0-16,-3-1 0 0,1 3 0 15,-7-1 0-15,0 0 0 0,-4-1 0 16,-1 1 0-16,1 2 0 15,-4 0 0-15,0 2 0 0,0 2 0 16,0-2 0-16,-7 1 0 0,-1-1 0 16,-4 1 0-16,-5-2 0 15,-1 0 0-15,1-3 0 0,1-3 0 16,-1 0 0-16,7-3 0 0,1-1 0 16,3 0 0-16,0-2 0 0,0-1 0 15,2-5 0-15,0-2 0 0,2-3 0 16,4 3 0-16,4 1 0 0,4-3 0 15,5 4 0-15,1 1 0 0,1 1 0 16,-1 4 0-16,3 4 0 0,-3 2 0 16,-1 0 0-16,1 5 0 0,-5 0 0 15,-1 4 0-15,0 1 0 16,-5 1 0-16,1 3 0 0,-4-2 0 16,-2 2 0-16,0-1 0 0,-2 1 0 15,-7-2 0-15,1 0 0 0,-2-2 0 16,-5 1 0-16,-1-4 0 15,-1-1 0-15,-5-4 0 0,3-1 0 16,-2-1 0-16,1-2 0 0,-1-4 0 16,4-3 0-16,-3-4 0 15,1-3 0-15,5 0 0 0,3 0 0 16,7 1 0-16,4 3 0 0,0-1 0 16,11 1 0-16,1 0 0 0,7 2 0 15,3 1 0-15,1 3 0 0,6 4 0 16,-4 2 0-16,2 1 0 0,-1 6 0 15,-7 2 0-15,0 2 0 0,-5 3 0 16,-3 3 0-16,-5 0 0 0,-4-1 0 16,-2 3 0-16,-2-1 0 0,-9-1 0 15,-3-2 0-15,1-2 0 16,-1-5 0-16,2-2 0 0,-1-2 0 16,1-4 0-16,1-4 0 0,-3-4 0 15,4-5 0-15,3-6 0 0,3 5-317 16,2-6-5077-16</inkml:trace>
  <inkml:trace contextRef="#ctx0" brushRef="#br1" timeOffset="-162276.08">24070 16749 6394 0,'0'0'393'0,"0"0"291"15,0 0 37-15,0 0-721 0,0 0 0 16,0 0 0-16,0 0 0 16,68-7 0-16,-12 5 0 0,8 0 0 15,10 2 0-15,-4 0 0 0,1 0 0 16,-3 2 0-16,-4 0 0 15,-2-2 0-15,-2 0 0 0,-4 1 0 16,-9 0-121-16,-1 1-351 0,-13 1-536 16,-10-1 59-16,-11 0 29 0,-8 0-965 0</inkml:trace>
  <inkml:trace contextRef="#ctx0" brushRef="#br1" timeOffset="-162030.28">24086 16984 6723 0,'0'0'272'16,"0"0"-8"-16,60 19 669 0,-17-10-933 16,7-2 0-16,6 0 0 0,8 0 0 15,0-3 0-15,4 2 0 0,-2-4 0 16,3 2 0-16,-3-2 0 0,-2-1-413 15,-2-1-383-15,-6-2-689 16,-17-3 328-16,-4-1-315 0</inkml:trace>
  <inkml:trace contextRef="#ctx0" brushRef="#br1" timeOffset="-161764.98">24882 16602 7359 0,'0'0'532'0,"0"0"-428"16,0 0 93-16,0 0-197 0,0 0 0 16,45 29 0-16,-16-9 0 0,4 2 0 15,9 3 0-15,1-2 0 0,5 3 0 16,5-1 0-16,-1 0 0 16,-2-1-113-16,-11 2 65 0,-12 1-4 15,-15 2 52-15,-14 4-8 0,-16 4 20 16,-18 6 32-16,-15 4 121 0,-13 3-165 15,-7 2 0-15,-1-1 0 16,2-6 0-16,6-8 0 0,14-11 0 16,17-9 0-16,14-13-861 0</inkml:trace>
  <inkml:trace contextRef="#ctx0" brushRef="#br1" timeOffset="-161032.78">26370 16634 2269 0,'0'0'1360'0,"6"-38"-1236"16,3 18-4-16,1-1 60 0,2 0-112 15,1 0 8-15,-1-1 169 16,-1 0 7-16,-3 0 80 0,-6 2 364 16,-2 3-264-16,-6 2-52 0,-9 4 337 15,-3 2-405-15,-7 4-48 0,-6 5 4 16,-4 8-264-16,-5 7 12 0,-3 12-16 16,-2 9-8-16,-1 8 8 15,1 12 12-15,3 7 4 0,3 9 4 0,8 6 17 16,4 4-37-16,11-3 0 15,11-4 0-15,12-6 0 0,15-10 0 16,18-9 0-16,11-12 0 0,13-13 0 16,9-15 0-16,3-10 0 0,5-11 0 15,-5-17 0-15,-1-6 0 0,-11-11 0 16,-12-4 0-16,-9-2 0 16,-12 0 0-16,-10-1 0 0,-13-5 0 15,-8-2 0-15,-6-1 0 0,-9 5 0 16,-5 6 0-16,-5 16 0 0,0 10-89 15,0 20-531-15,0 16-525 16,5 6-39-16,3 8-197 0</inkml:trace>
  <inkml:trace contextRef="#ctx0" brushRef="#br1" timeOffset="-160752.77">27224 16986 6030 0,'0'0'1005'0,"-19"-56"-309"16,1 29-235-16,-7 9-461 0,-2 9 0 16,0 7 0-16,0 7 0 0,-2 10 0 15,5 6 0-15,1 5 0 0,2 6 0 16,9 1 0-16,4 3 0 0,8-4 0 15,6-4 0-15,12-6 0 16,11-6 0-16,6-8 0 0,11-8 0 16,1-3 0-16,5-9 0 0,0-8 0 15,-15 4-501-15,0-5-1136 0</inkml:trace>
  <inkml:trace contextRef="#ctx0" brushRef="#br1" timeOffset="-160565.2">27358 16360 8143 0,'0'0'16'0,"-53"69"17"15,26-22-33-15,6 6 0 16,9 5 0-16,5 4 0 0,7 2 0 16,9 1 0-16,7-3 0 0,9-5 0 15,6-2 0-15,-6-18-1605 0,0-6-993 16</inkml:trace>
  <inkml:trace contextRef="#ctx0" brushRef="#br1" timeOffset="-160099.43">27598 16502 6450 0,'0'0'333'0,"0"0"-269"0,13 60 384 16,-7-16-156-16,-2 6-52 15,0 3 28-15,0 1-224 0,-2 1 9 16,0-4-53-16,-2-4 0 0,-2-2 0 16,-4-6 0-16,-4-2-121 0,-1-6-163 15,1-6-472-15,2-11 103 16,4-6-275-16,2-8-1665 0</inkml:trace>
  <inkml:trace contextRef="#ctx0" brushRef="#br1" timeOffset="-159680.33">27590 16465 6803 0,'0'0'320'0,"12"-38"92"0,5 19-60 16,3 4-256-16,9 3-48 0,4 4-48 16,9 2-8-16,5 5-24 0,5 1-332 15,2 0 40-15,-5 7 64 16,-3 4-148-16,-9 5 219 0,-8 6 105 15,-10 1 64-15,-13 4 0 0,-8-2 20 16,-15 0 345-16,-6-1-37 0,-5-1 64 16,-6-3 128-16,-3-4-304 0,2-5-72 15,-2-3-99-15,4-3-25 0,4-1 0 16,6-2 0-16,9-1 0 16,5 1 0-16,7-2 0 0,2 3 0 15,2 0-17-15,13 6-91 0,12 6 80 16,12 3 28-16,9 6 8 0,3-1 8 15,-1 0-16-15,2 1 12 16,-3 0 16-16,-1 0 36 0,-9 2-39 16,-6-1-25-16,-10 0 0 0,-13 0 0 15,-12 0 0-15,-17 1 0 0,-16 2 0 16,-12 2 0-16,-9 0 0 0,-8-1 0 16,0-2 0-16,-4-2 0 0,4-4 0 15,-1-3 0-15,8-4 0 0,9-5 0 16,7-5 0-16,12-3-1181 15,4-6-3093-15</inkml:trace>
  <inkml:trace contextRef="#ctx0" brushRef="#br1" timeOffset="-155419.3">25920 17493 2829 0,'0'0'672'16,"0"0"-252"-16,0 0 249 0,0 0-277 15,0 0-108-15,0 0 124 16,0 0-180-16,0 0 104 0,0 0 245 16,74 12-317-16,5-16-64 0,40 1 84 15,20 3-208-15,14 1 20 0,2 3 48 16,-6-3-116-16,8-1 20 0,6 0 20 16,9 0-20-16,1 0 36 0,3-2 5 15,-4-3-85-15,-9-4 0 0,-18-1 0 16,-21-2 0-16,-21-1 0 15,-26 0 0-15,-22 0-289 0,-24 0-347 16,-18 1-1169-16,-15-2-1100 0</inkml:trace>
  <inkml:trace contextRef="#ctx0" brushRef="#br1" timeOffset="-154562.7">26490 17638 4317 0,'0'0'645'0,"0"0"427"0,0 0-455 16,0 0-161-16,0 0 188 15,-14 71-368-15,5-29-111 0,1 5-165 16,4 4 0-16,4-2 0 0,0 7 0 16,0-1 0-16,2 1 0 0,0-3 0 15,0-2 0-15,0-3 0 0,0-3 0 16,-2-6 0-16,0-7 0 0,2-11 0 16,-2-9 0-16,0-6 0 0,0-5 0 15,2-1 0-15,3-7 0 16,1-12 0-16,6-15 0 0,5-9 0 15,3-3 0-15,7 4 0 0,0 13 0 16,-2 10 0-16,0 9 0 0,-5 10 0 16,-1 7 0-16,-4 7 0 0,-1 6 0 15,-2 5 0-15,-1 4 0 16,-1 3 0-16,-2 1 0 0,-4 2 0 16,1-6 0-16,-3-1 0 0,-2-1 0 15,0-3 0-15,-2 0 0 0,0-3 0 16,-3-8-1033-16,-1-3-2641 0</inkml:trace>
  <inkml:trace contextRef="#ctx0" brushRef="#br1" timeOffset="-153692.61">27187 18163 8003 0,'0'0'0'0,"0"0"189"16,0 0-189-16,0 0 0 0,0 0 0 15,0 0 0-15,0 0 0 16,0 0-1453-16,0 0-1601 0</inkml:trace>
  <inkml:trace contextRef="#ctx0" brushRef="#br1" timeOffset="-153222.61">27631 17776 2513 0,'0'0'2917'0,"0"0"-2017"15,0 0 13-15,0 0-397 0,0 0-160 16,0 0-279-16,0 0-77 0,0 0 0 16,13 46 0-16,-13-1 0 0,0 7 0 15,0 3 0-15,-2 0 0 16,-5-5 0-16,-1 0 0 0,-2 0 0 16,-1-4 0-16,-1-5 0 0,2-2 0 15,-1-6 0-15,1-5 0 0,2-8 0 16,2-5 0-16,3-6 0 15,3 0 0-15,7 1 0 0,9 2 0 16,11 1 0-16,10-2 0 0,13-3 0 16,6 0 0-16,4-1 0 0,2-1 0 15,0 0 0-15,-4-3 0 0,-3-1-157 16,-15-2-2148-16,3-6-1353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27T19:10:15.1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16221 7127 3517 0,'0'0'1705'0,"0"0"-873"16,0 0 45-16,0 0-313 15,0 0-164-15,0 0-103 0,0 0-297 16,0 0 0-16,0 0 0 0,29-21 0 15,-27 20 0-15,-2-1 0 0,0 1 0 16,-11-1 0-16,-5-1 0 16,-11-1 0-16,-4-1 0 0,-6 0 0 15,2 0 0-15,-3-1 0 0,1 2 0 16,6 0 0-16,4 4 0 0,5 3 0 16,7 2 0-16,3 4 0 0,3 0 0 15,-1 1 0-15,4-1 0 0,2-3 0 16,4-1 0-16,0 0 0 0,0 2 0 15,4 3 0-15,2 6 0 16,4 3 0-16,-1 1 0 0,-3 4 0 16,-4-2 0-16,-2 7 0 0,0 2 0 15,0 3 0-15,-2 4 0 0,-2 1 0 16,-7 3 0-16,1 3 0 0,-6 1 0 16,-5 0 0-16,4-1 0 15,-3-1 0-15,5-5 0 0,3-6 0 16,1-4 0-16,7-8 0 0,4-5 0 15,0-6 0-15,11-1 0 16,5-5 0-16,9-4 0 0,2 0 0 16,8-1 0-16,2-2 0 0,0-2 0 15,1 0 0-15,-3 3 0 0,-6-3 0 16,-9 3 0-16,-5-1 0 0,-5 1-769 16,-8 1-320-16,-2-4-327 0</inkml:trace>
  <inkml:trace contextRef="#ctx0" brushRef="#br0" timeOffset="206.92">15816 7528 6915 0,'0'0'1277'0,"0"0"-1277"0,0 0 0 0,31 11 0 0,0-4 0 16,6 0 0-16,0-2 0 0,8-2 0 15,3-3 0-15,6-2 0 16,-13-3 0-16,2-4-501 0</inkml:trace>
  <inkml:trace contextRef="#ctx0" brushRef="#br0" timeOffset="843.55">16324 7458 6154 0,'0'0'1181'0,"0"0"-529"0,0 0-447 16,31 39-205-16,-19-12 0 0,3 7 0 15,1 0 0-15,-5-3 0 0,5 2 0 16,-5-1 0-16,3 1 0 0,-4-1 0 15,5-1 0-15,-3-4 0 16,-1-4 0-16,-1-8-1177 0,-4-6-332 16,-2-7-3709-16</inkml:trace>
  <inkml:trace contextRef="#ctx0" brushRef="#br0" timeOffset="983.54">16539 7529 6534 0,'0'0'141'0,"-54"25"659"0,19-1-252 15,4 5-379-15,0 6-169 16,4 4 0-16,-4 1 0 0,9-1 0 16,1-2 0-16,6-3 0 0,9-8-533 15,2-9-892-15,4-9-876 0</inkml:trace>
  <inkml:trace contextRef="#ctx0" brushRef="#br0" timeOffset="1549.81">16651 8013 5234 0,'0'36'92'0,"0"-6"216"0,6 6 500 16,-2 0-615-16,0-1-1 0,0-1 20 15,-2-3-204-15,-2-5 64 16,7-5 20-16,-7-8-88 0,2-4-4 16,-2-8 24-16,0-1-8 0,-2-12 104 15,-5-12 520-15,-3-14-496 0,-2-13-111 16,-3-10-33-16,5-10 0 16,-1-10 0-16,7-5 0 0,4-4 0 15,11 5 0-15,13 12 0 0,14 10 0 16,3 16 0-16,-4 12 0 0,-4 12 0 15,-8 11 0-15,-8 8 0 16,-1 4 0-16,-1 5 0 0,-1 8 0 16,-1 1 0-16,1 7 0 0,-2 2 0 15,-1 1 0-15,-1 3 0 0,-2 1 0 16,-6 2 0-16,-2-1-129 0,-6 0 73 16,-6-4 32-16,-7 0 24 0,3-5 56 15,-5-2-48-15,0-4-4 0,1-6 28 16,-1-2-32-16,4-2-44 0,11-4-772 15,0 0-413-15,6-4-504 0</inkml:trace>
  <inkml:trace contextRef="#ctx0" brushRef="#br0" timeOffset="2174.71">17229 7572 5530 0,'0'0'1701'0,"0"0"-1033"16,-53-49-375-16,32 40-293 0,-2 4 0 15,3 5 0-15,-1 12 0 16,0 8 0-16,5 10 0 0,-1 5 0 16,3 3 0-16,3 5 0 0,7-2 0 15,4 1 0-15,0-4 0 0,11-9 0 16,5-5 0-16,-1-10 0 0,9-8 0 16,5-6 0-16,0-12 0 0,4-5 0 15,-6-7 0-15,-2-5 0 0,-2-3 0 16,-5-2 0-16,-5-2-13 0,1 2-319 15,-3 3-48-15,-1 10 152 16,-6 9 12-16,-2 6 136 0,-2 6 80 16,0 4 72-16,4 11 92 0,-4 9-32 15,0 9 88-15,-4 5-196 0,2-1-8 16,0-4-4-16,2-4-8 16,2-4-4-16,6-3 0 0,1-6-32 15,-3-4 32-15,4-3 0 0,5-6 4 16,-5-3-4-16,2-7 140 0,5-8-32 15,-1-3-20-15,-1-5 24 16,1 3-88-16,-5 0 8 0,-3 3 8 16,-2 7-28-16,-6 1 32 0,4 6-11 15,-4 0-33-15,0 2 0 0,0 1 0 16,0 0 0-16,0 6 0 0,0 0 0 16,2 0 0-16,-2 1 0 0,7-1 0 15,-5-2 0-15,0-1 0 0,-2-3 0 16,4 0 0-16,-2-2 0 0,0-8 0 15,0-4 0-15,2-4 0 16,2-2 0-16,1 2 0 0,1 3 0 16,2 1 0-16,-1 4 0 0,-5 7 0 15,2 0 0-15,-2 6 0 0,0 6 0 16,0 9 0-16,2 5 0 16,-3 4 0-16,1 0 0 0,0-3 0 15,-2-3 0-15,6-1 0 0,-2 0 0 16,1-2-745-16,-1-5-1364 0,-2-5-444 0</inkml:trace>
  <inkml:trace contextRef="#ctx0" brushRef="#br0" timeOffset="2407.08">17790 7732 6294 0,'0'0'689'0,"-4"-50"147"0,-3 31-463 0,-3 4-373 0,6 4 0 16,-7 3 0-16,1 3 0 0,-6 5 0 15,3 0 0-15,-1 11 0 16,1 6 0-16,-1 8 0 0,-1 6 0 16,5 1 0-16,0 0 0 0,10 0 0 15,4-5 0-15,6-2 0 0,7-6 0 16,3-5 0-16,7-8 0 16,4-6 0-16,0-13 0 0,2-7-273 15,-8 1-767-15,-8-6-1750 0</inkml:trace>
  <inkml:trace contextRef="#ctx0" brushRef="#br0" timeOffset="2561.07">17821 7204 7107 0,'0'0'1085'16,"-25"56"-1085"-16,12-16 0 0,5 10 0 16,2 3 0-16,6 7 0 0,6 3 0 15,5 2 0-15,5 2 0 0,-1 0 0 16,1-3 0-16,-6-19-349 0,1-5-3913 15</inkml:trace>
  <inkml:trace contextRef="#ctx0" brushRef="#br0" timeOffset="4782.81">18834 7682 892 0,'0'0'5502'0,"0"0"-4649"16,0 0 92-16,0 0-945 0,-21-33 0 15,13 26 0-15,1 0 0 0,-7 2 0 16,4 6 0-16,-7 7 0 0,1 14 0 16,-1 7 0-16,3 8 0 15,1 3 0-15,5 3 0 0,-2-3 0 16,10-3 0-16,0-6 0 0,4-7 0 15,6-10 0-15,7-7 0 16,3-7 0-16,3-6 0 0,2-9 0 16,0-7 0-16,-3-1 0 0,-3-6 0 15,-7 0 0-15,-6 0 0 0,-1-3 0 16,-5 2 0-16,-5-2 0 0,-5 0 0 16,2 4 0-16,0 1 0 0,1 8 0 15,3 8 0-15,4 5 0 0,0 5-417 16,4 0-719-16,3 1-921 0</inkml:trace>
  <inkml:trace contextRef="#ctx0" brushRef="#br0" timeOffset="5091.1">18987 7703 7063 0,'0'0'664'15,"0"0"-199"-15,0 0-465 0,0 0 0 16,-17 35 0-16,15-12 0 0,2 2 0 15,4-1 0-15,8-4 0 16,3-1 0-16,6-2 0 0,5-6 0 16,3-3 0-16,-2-6 0 0,-4-2 0 15,2-2 0-15,-9-8 0 0,1 2 0 16,-7-5 0-16,-2-3 0 0,-5-2 0 16,1-3 0-16,-4 1 0 0,0 1 0 15,0 0 0-15,-7 0 0 0,3 2 0 16,-4-6 0-16,0 1 0 0,0-2 0 15,1 0 0-15,7 2 0 16,0 0 0-16,13 2-445 0,-5 5-707 16,-2-2-2774-16</inkml:trace>
  <inkml:trace contextRef="#ctx0" brushRef="#br0" timeOffset="5278.05">19239 7237 7227 0,'0'0'760'15,"0"0"-555"-15,0 0-205 16,0 0 0-16,0 0 0 0,37 42 0 16,-16 1 0-16,-5 9 0 0,1 2 0 15,-3 3 0-15,-1 5 0 0,-5 5 0 16,-6 1 0-16,-2 0 0 0,0-7 0 16,-6-2 0-16,-7-7 0 0,3-16-1814 15,0-7-803-15</inkml:trace>
  <inkml:trace contextRef="#ctx0" brushRef="#br0" timeOffset="5391.2">19156 7773 7779 0,'0'0'413'0,"56"-34"-413"0,-13 16 0 16,1 3 0-16,1-1 0 0,3 4 0 16,-5 2 0-16,-2-2 0 15,-10 3 0-15,-4-3-5067 0</inkml:trace>
  <inkml:trace contextRef="#ctx0" brushRef="#br0" timeOffset="5740.39">20202 7268 5726 0,'0'0'416'15,"0"0"285"-15,0 0 115 0,0 0-584 16,0 0 36-16,25 57-235 0,-25 0-33 15,0 12 0-15,-4 2 0 16,2-5 0-16,0 3 0 0,-5-6 0 16,3-4 0-16,2-2 0 0,-4-8 0 15,4-6 0-15,0-8 0 0,-2-9 0 16,4-12-41-16,0-5-1171 0,0-9-2682 0</inkml:trace>
  <inkml:trace contextRef="#ctx0" brushRef="#br0" timeOffset="5900.09">20059 7668 6623 0,'0'0'164'16,"33"-21"904"-16,-8 12-731 0,0 6-337 15,-2 3 0-15,4 0 0 0,0 3 0 16,4 3 0-16,0 0 0 0,6-1 0 16,-2-3-709-16,-6-1-1396 15,-4-1-1249-15</inkml:trace>
  <inkml:trace contextRef="#ctx0" brushRef="#br0" timeOffset="6161.2">20568 7636 7123 0,'0'0'1008'0,"-46"-8"-947"0,22 9-61 16,1 8 0-16,6 7 0 0,-1 6 0 16,1 4 0-16,9 4 0 0,4 3 0 15,4-1 0-15,12 0 0 0,9-1 0 16,6-5 0-16,8-6 0 0,8-6 0 15,3-5 0-15,1-8 0 16,-1-5 0-16,-9-6 0 0,-8-7 0 16,-11-4 0-16,-7-2 0 0,-11-3 0 15,-4 0 0-15,-7-3 0 0,-7 0 0 16,-5-1 0-16,6 4 0 0,-1 4 0 16,5 5 0-16,1 4 0 15,4 1-125-15,6 4-2364 0,0-3-1149 0</inkml:trace>
  <inkml:trace contextRef="#ctx0" brushRef="#br0" timeOffset="7240.9">21442 7273 6298 0,'0'0'869'0,"0"0"-353"16,0 0-148-16,35-20-227 0,-6 8-141 15,6 0 0-15,5 4 0 16,-5 2 0-16,2 5 0 0,-2 2 0 16,2 8 0-16,-3 6 0 0,-10 5 0 15,-5 2 0-15,-13 4 0 0,-6 4 0 16,-6 0 0-16,-9-1 0 0,-3 2 0 16,-7-1 0-16,-6-3 0 0,0 0 0 15,-4-4 0-15,2-3 0 0,0-7 0 16,0-2 0-16,6-6 0 0,10-3 0 15,5-2 0-15,4 0 0 16,8-3 0-16,0 0 0 0,0-2 0 16,6-1 0-16,8 2 0 0,13 2 0 15,4 3 0-15,4 7 0 0,0 2 0 16,1 4 0-16,3 2 0 0,0-1 0 16,-2 2 0-16,1 0 0 15,-12-2 0-15,-7 0 0 0,-9 2 0 16,-6 0 0-16,-8 3 0 0,-10 0 0 15,-7 1 0-15,-6 2 0 16,-10-1 0-16,-4 2 0 0,-7-4 0 16,7-1 0-16,0-6 0 0,7-3 0 15,8-6 0-15,9-4-237 0,13-7-1015 16,8-9 99-16,4-2-180 0,13-7-1224 0</inkml:trace>
  <inkml:trace contextRef="#ctx0" brushRef="#br0" timeOffset="7541.67">22191 7298 6987 0,'0'0'768'0,"-54"-8"-331"15,21 10-437-15,0 9 0 0,-5 6 0 16,3 6 0-16,2 7 0 0,2 3 0 16,6 7 0-16,9 6 0 15,3 4 0-15,13 3 0 0,5 2 0 16,17-5 0-16,11-5 0 0,15-8 0 15,8-8 0-15,4-10 0 16,2-6 0-16,-2-7 0 0,-7-6 0 16,-7-8 0-16,-15-9 0 0,-10-5 0 15,-11-9 0-15,-10-7 0 0,-6-7 0 16,-9-5 0-16,-5-3 0 0,-3-3 0 16,-4 4 0-16,2 2 0 0,0 14 0 15,5 9 0-15,7 12 0 0,7 8-865 16,2 3-1360-16,4-1-1905 0</inkml:trace>
  <inkml:trace contextRef="#ctx0" brushRef="#br0" timeOffset="7932.88">23044 7539 6022 0,'0'0'553'0,"-18"-36"71"0,-1 24 84 16,-2 11-423-16,1 6-285 0,-3 10 0 16,-4 11 0-16,0 10 0 0,2 5 0 15,9 4 0-15,6 3 0 0,10-2 0 16,6-5 0-16,8-4 0 16,5-6 0-16,8-7 0 0,2-10 0 15,6-7 0-15,2-7 0 0,2-9 0 16,3-8 0-16,-5-6 0 0,-6 4-393 15,-6-4-1340-15</inkml:trace>
  <inkml:trace contextRef="#ctx0" brushRef="#br0" timeOffset="8362.81">23276 7572 6050 0,'0'0'1013'15,"-17"50"-421"-15,11-18-164 0,0-3-319 16,-2 2-109-16,1-2 0 0,5-5 0 15,2-2 0-15,0-5 0 16,2-5 0-16,3-2 0 0,-3-6 0 16,6-2 0-16,0-2 0 0,7-9 0 15,3-11 0-15,1-8 0 0,6-7 0 16,-5 0 0-16,-3 5 0 0,-5 9 0 16,-4 6 0-16,-5 7 0 15,-3 7 0-15,0 2 0 0,-3 10 0 16,-1 8 0-16,2 7 0 0,0 3 0 15,0-1 0-15,2-4 0 16,0-3 0-16,6-4 0 0,3-4 0 16,-3-5 0-16,2-2 0 0,2-5 0 15,3-4 0-15,3-7 0 0,1-7 0 16,1-4 0-16,-3-1 0 0,-3-3 0 16,1 0 0-16,-3 1 0 0,-4 5 0 15,-2 7 0-15,1 8 0 0,-3 4 0 16,0 0 0-16,4 3 0 0,4 8 0 15,1 10 0-15,1 5 0 0,-2 5 0 16,-1-3 0-16,-3-3 0 16,0-3 0-16,0-2 0 0,5-4 0 15,5-3 0-15,-1-2 0 0,1-6 0 16,-6-3-1517-16,5-4-1965 0</inkml:trace>
  <inkml:trace contextRef="#ctx0" brushRef="#br0" timeOffset="9335.08">24500 7585 2737 0,'0'0'1412'0,"0"0"301"16,0 0-924-16,0 0-261 0,0 0 88 15,0 0-336-15,-9 50-163 0,-1-11-117 16,-2 3 0-16,-1 0 0 0,5-9 0 15,4-2 0-15,2-4 0 16,2-4 0-16,6-5 0 0,2-7 0 16,5-6 0-16,-1-5 0 0,2-7 0 15,1-7 0-15,3-5 0 0,-5-2 0 16,-1-2 0-16,1 0 0 16,-3 2 0-16,-4 6 0 0,-2 4 0 15,-2 5 0-15,-2 5 0 0,0 1 0 16,0 0 0-16,0 6 0 0,0 6 0 15,2 4 0-15,3 4 0 16,-1 2 0-16,2-3 0 0,2-4 0 16,3-2 0-16,1-4 0 0,9-5 0 15,1-4 0-15,3-2 0 0,-4-7 0 16,-3-4 0-16,-1-2 0 0,-5-4 0 16,-5 0 0-16,-5-2 0 0,-2-2 0 15,0-2 0-15,-4-2 0 0,-1-1 0 16,3 4 0-16,0 6 0 0,2 9 0 15,0 4 0-15,0 3 0 16,2 0 0-16,5 1-305 0,3 1-791 16,-2 0-1065-16,2 0-761 0</inkml:trace>
  <inkml:trace contextRef="#ctx0" brushRef="#br0" timeOffset="9497.4">24898 7662 7139 0,'0'0'1053'0,"-12"48"-1053"15,2-17 0-15,4 2 0 16,-3 3 0-16,5-4 0 0,4 0 0 16,2-3 0-16,6-6 0 0,7-3 0 15,1-5 0-15,3-7 0 0,-4-5-1629 16,-3-4-665-16</inkml:trace>
  <inkml:trace contextRef="#ctx0" brushRef="#br0" timeOffset="9621.16">24973 7427 6823 0,'0'-44'928'0,"4"17"-528"16,-2 6-359-16,0 11-41 0,-2 8 0 16,0 1 0-16,4 1 0 0,5 5 0 15,3 12 0-15,7 8-1113 0,-5-4-256 16,1 3-2257-16</inkml:trace>
  <inkml:trace contextRef="#ctx0" brushRef="#br0" timeOffset="9836.4">25136 7662 7323 0,'0'0'869'16,"-27"-33"-869"-16,15 21 0 0,-3 8 0 15,5 7 0-15,-2 10 0 0,-1 9 0 16,1 7 0-16,-1 5 0 0,7 2 0 16,4-3 0-16,4-1 0 0,7-5 0 15,9-4 0-15,3-8 0 0,6-8 0 16,2-7 0-16,0-6 0 0,-3-10 0 15,-1-7 0-15,-6-5 0 16,-3-8-569-16,-5 10-808 0,-3-7-475 0</inkml:trace>
  <inkml:trace contextRef="#ctx0" brushRef="#br0" timeOffset="9993.06">25254 7247 4293 0,'0'0'2598'0,"0"0"-1678"15,0 0-539-15,0 0-381 0,-10 35 0 16,3 1 0-16,3 9 0 0,0 6 0 15,0-2 0-15,2 4 0 16,0-1 0-16,2 5 0 0,-2-3 0 16,2-1 0-16,-2-5 0 0,4-5-305 15,4-5-619-15,2-11-17 0,1-10-1960 16,1-9 640-16</inkml:trace>
  <inkml:trace contextRef="#ctx0" brushRef="#br0" timeOffset="10225.54">25310 7849 3765 0,'0'0'2397'16,"0"0"-1536"-16,31-47-17 0,-15 30-519 15,5-3-325-15,2 1 0 16,0-6 0-16,1-1 0 0,-1-2 0 16,-4-1 0-16,-7-2 0 0,-6 2 0 15,-6 3 0-15,-4 2 0 0,-8 11 0 16,-5 8 0-16,-3 9 0 0,-5 12 0 16,-4 13 0-16,0 6 0 15,0 9 0-15,8 4 0 0,9-2 0 16,8-5 0-16,8-3 0 0,12-4 0 15,13-5 0-15,11-5 0 16,11-5 0-16,9-8 0 0,0-8-453 16,-14-3-1540-16,-7-6-1384 0</inkml:trace>
  <inkml:trace contextRef="#ctx0" brushRef="#br0" timeOffset="10919.31">26641 7337 5046 0,'0'0'724'0,"-10"-51"65"0,1 18 167 16,-5 2-664-16,0-1-116 0,-5 0 33 16,-2 1-209-16,-4 3 0 0,3 8 0 15,-1 8 0-15,-2 8 0 0,2 4 0 16,1 7 0-16,-1 6 0 0,-2 3 0 16,4 0 0-16,3 3 0 0,5 0 0 15,7 5 0-15,4 1 0 0,6 6 0 16,11 4 0-16,8 8 0 0,5 7 0 15,3 2 0-15,-2 2 0 16,-4 2 0-16,-6 1 0 0,-9 1 0 16,-6-1 0-16,-4-6 0 0,-2-4 0 15,-6-5 0-15,-2-4 0 0,-3-5 0 16,-1-4 0-16,1-7 0 16,1-2 0-16,-3-7 0 0,3-3-133 15,0-8-755-15,1-2-1065 0,1-6-164 0</inkml:trace>
  <inkml:trace contextRef="#ctx0" brushRef="#br0" timeOffset="11042.96">26240 7775 5658 0,'0'0'340'0,"0"0"785"15,0 0-677-15,0 0-80 0,48-5-115 16,-7 0-253-16,2-1 0 0,5-3 0 16,-5-7 0-16,3-3 0 0,1-3 0 15,3-7-33-15,0-4-1007 0,-13 6-533 16,-6-5-1372-16</inkml:trace>
  <inkml:trace contextRef="#ctx0" brushRef="#br0" timeOffset="11229.35">26825 7184 6671 0,'0'0'916'0,"0"0"-328"16,-25 50-571-16,17-11-17 0,0 6 0 16,4 7 0-16,-1 5 0 15,1 4 0-15,2 3 0 0,0 0 0 16,0-2 0-16,-2-2 0 0,0-6 0 15,0-5 0-15,0-9 0 16,1-3 0-16,3-7 0 0,0-11 0 16,5-9 0-16,-1-10-409 0,2-3-2232 15,2-14-517-15</inkml:trace>
  <inkml:trace contextRef="#ctx0" brushRef="#br0" timeOffset="11501.38">27009 7688 6102 0,'0'0'1417'15,"8"-38"-765"-15,-8 23-631 0,-8 5-21 16,0 3 0-16,-3 2 0 16,-1 5 0-16,-2 4 0 0,-1 8 0 15,-4 9 0-15,1 5 0 0,-1 6 0 16,5 1 0-16,5 3 0 16,5-3 0-16,4 0 0 0,9-3 0 15,7-4 0-15,7-8 0 0,6-7 0 16,2-7 0-16,-2-4 0 0,-2-12 0 15,-7-5 0-15,-3-8 0 16,-5-4 0-16,-8-5 0 0,-2-3 0 16,-4 0 0-16,-4 3 0 0,-6 1 0 15,-3 5 0-15,1 6 0 0,1 5 0 16,5 9 0-16,4 5 0 0,2 3-989 16,2 0-568-16,4 0-652 0</inkml:trace>
  <inkml:trace contextRef="#ctx0" brushRef="#br0" timeOffset="11911.34">27193 7652 6627 0,'0'0'944'15,"-39"51"-323"-15,18-16-621 0,2-1 0 16,5 4 0-16,6-6 0 16,8-2 0-16,6-3 0 0,6-7 0 15,9-4 0-15,6-8 0 0,2-8 0 16,2-5 0-16,4-9 0 0,-2-4 0 15,-2-4 0-15,-4-2 0 16,-6-1 0-16,-5 0 0 0,-8 5 0 16,-1 1 0-16,-7 6 0 0,0 6 0 15,-5 3 0-15,1 4 0 0,-2 5 0 16,2 6 0-16,4 3 0 0,0 2 0 16,6 0 0-16,2-3 0 0,3-2 0 15,-1-2 0-15,2-2 0 0,1 0 0 16,-1-1 0-16,-1-1 0 0,1 0 0 15,0-3 0-15,1-2 0 16,-1 0 0-16,1-3 0 0,1-6 0 16,-1-4 0-16,1-3 0 0,-2-3 0 15,1-5 0-15,-3-5 0 0,0-5 0 16,-3-5 0-16,-3-4 0 16,-4 5 0-16,0 11 0 0,0 10 0 15,-2 10 0-15,-2 5 0 0,-1 0-1946 16,-5-3-1655-16</inkml:trace>
  <inkml:trace contextRef="#ctx0" brushRef="#br0" timeOffset="12690.16">28725 7581 4658 0,'0'0'1056'0,"-2"-33"-276"0,-5 14 281 0,-1 4-689 0,-2-2-107 16,-3 4-265-16,-1 4 0 0,-3 4 0 15,1 5 0-15,-3 8 0 0,-1 10 0 16,-3 8 0-16,2 6 0 0,1 4 0 16,5 2 0-16,9 1 0 15,4-3 0-15,6-2 0 0,6-4 0 16,9-5 0-16,4-6 0 0,6-6 0 15,2-6 0-15,0-5 0 16,0-5 0-16,-5-4 0 0,-3-6 0 16,-2 0-225-16,-5-1 57 0,-5 1-48 15,-1 3-12-15,-4 3 68 0,-2 5 16 16,-2 1 76-16,5-1 68 0,-1 2-24 16,0 0 32-16,4 3-8 0,1 0 12 15,3 4-4-15,1 2-8 0,-1-2 64 16,-1 0-36-16,1 1 4 0,-2-1 4 15,-1-2-32-15,-5 1 20 16,-2-4 152-16,0 1 4 0,-2-1 72 16,0-1 157-16,0-1-409 0,-2 0 0 15,-4-7 0-15,0-7 0 0,-2-9 0 16,2-5 0-16,2-4 0 16,2-6 0-16,2 0 0 0,10 0 0 15,5 5 0-15,1 5 0 0,5 4 0 16,0 4 0-16,-2 3 0 0,-3 4 0 15,-1 1 0-15,-7 4 0 16,-4 2 0-16,-2 2-337 0,-4 1-3020 0</inkml:trace>
  <inkml:trace contextRef="#ctx0" brushRef="#br0" timeOffset="12986.79">29208 7667 4838 0,'0'0'3189'0,"50"7"-3024"0,-21-7-165 0,-4-5 0 15,-2-6 0-15,-3-1 0 0,-3-5 0 16,-5-1 0-16,-4-5 0 16,-3 0 0-16,-5-2 0 0,0 0 0 15,-11 2 0-15,-1 8 0 0,-9 5 0 16,-4 10 0-16,-6 9 0 0,-4 10 0 16,-2 8 0-16,2 5 0 15,2 6 0-15,10 2 0 0,6 3 0 16,9-2 0-16,10-3 0 0,15-2 0 15,8-6 0-15,14-4 0 16,10-7 0-16,11-5 0 0,5-6 0 16,1-5-77-16,-2-3-643 0,-4-9-1141 15,-19 0-256-15,-6-6-1080 0</inkml:trace>
  <inkml:trace contextRef="#ctx0" brushRef="#br0" timeOffset="13250.37">29731 7665 4442 0,'0'0'1092'0,"-4"-40"-340"0,-2 21 337 16,2 3-509-16,0 4-343 0,-2 2-237 15,-1 5 0-15,-3 4 0 0,-6 5 0 16,-7 9 0-16,-2 8 0 16,-4 6 0-16,0 3 0 0,4 2 0 15,7 0 0-15,3-3 0 0,7-6 0 16,8-3 0-16,12-4 0 16,7-7 0-16,6-3 0 0,2-5 0 15,4-3 0-15,-2-4 0 0,-3-4 0 16,1-1 0-16,-6 0 0 0,-2 3 0 15,-3 2 0-15,-3 6 0 16,-3 1 0-16,0 9 0 0,3 4 0 16,-1 1 0-16,0 3 0 0,3 3 0 15,1 1 0-15,1 0 0 0,-3-1 0 16,-3-5-93-16,-1-4-1451 0</inkml:trace>
  <inkml:trace contextRef="#ctx0" brushRef="#br0" timeOffset="17863.12">22769 1621 2793 0,'0'0'2709'0,"0"0"-2085"0,0 0 81 15,-31-9-401-15,15 10-80 0,-1 6 92 16,-1 1-236-16,-3 5 12 0,4 1-40 16,-3 1-48-16,-1 3-8 0,5-2-24 15,1 0-352-15,-1-1-196 0,9-5-993 16,3-3-360-16,0-4-1480 0</inkml:trace>
  <inkml:trace contextRef="#ctx0" brushRef="#br0" timeOffset="18079.52">22720 1576 2837 0,'0'0'1681'0,"0"0"-1161"0,0 0 416 16,43 27-420-16,-18-7-299 0,0 2-121 15,0-3-84-15,-3-2-12 0,3 0 0 16,-4-3-8-16,-3-1-204 0,-3-2-657 16,-5-3-479-16,-4-4-998 0</inkml:trace>
  <inkml:trace contextRef="#ctx0" brushRef="#br0" timeOffset="18965.84">22784 1580 2885 0,'0'0'576'0,"0"0"-308"0,0 0 44 15,0 0 153-15,0 0-217 0,0 0 24 16,0 0 284-16,0 39-232 0,0-19-72 15,0 7 112-15,0 4-243 16,-2 1-1-16,-2 0 96 0,2 1-100 16,-5 1 40-16,3 2 88 0,-2 2-144 15,2 1 20-15,-2-2 80 16,2-1-112-16,-1 0 24 0,3 2-35 16,-2 1-77-16,4 1 0 0,0 2 0 15,0 3 0-15,0 0 0 0,0 4 0 16,4-2 0-16,3 4 0 0,-1-1 0 15,2 0 0-15,-2 1 0 0,0-2 0 16,-1 4 0-16,-3 0 0 0,-2 0 0 16,0 3 0-16,-2-1 0 0,-1-1 0 15,-1 0 0-15,2 1 0 0,-2-2 0 16,2-4 0-16,-4 1 0 16,6-4 0-16,0-1 0 0,0 0 0 15,0-1 0-15,0 1 0 0,0-2 0 16,-2 3 0-16,2 1 0 15,-2 0 0-15,0-2 0 0,-2-2 0 16,4 0 0-16,-5-4 0 0,3 1 0 16,-2 2 0-16,4-1 0 0,-4 1 0 15,0 1 0-15,0 2 0 0,0 0 0 16,-3 0 0-16,3 1 0 16,2 1 0-16,-2-4 0 0,0 1 0 15,2-1 0-15,0-2 0 0,-4 2 0 16,6 0 0-16,-2-2 0 0,0 4 0 15,-5 0 0-15,7 3 0 0,-4-1 0 16,-2 3 0-16,2-1 0 0,0-1 0 16,0-3 0-16,-1-3 0 15,5-6 0-15,0-1 0 0,0-7 0 16,0 1 0-16,0-3 0 0,0-3 0 16,0 0 0-16,-2-2 0 15,-2-1 0-15,0-2 0 0,0-2 0 16,-2-7 0-16,2-2 0 0,2-3 0 15,-3-2 0-15,1-2 0 0,-2-2-145 16,-2-7-795-16,2 1-1357 0,-3-4-120 0</inkml:trace>
  <inkml:trace contextRef="#ctx0" brushRef="#br0" timeOffset="19430.64">22569 5246 4982 0,'0'0'1088'0,"0"0"-608"16,0 0-263-16,0 0-105 0,0 0 4 15,4 46-20-15,2-29 44 0,0-2 48 16,1-4-16-16,-3-4 124 0,-2-1 9 16,0-2-305-16,2 0 0 15,0 1 0-15,-4 1 0 0,6-1 0 16,-2-2 0-16,-4 1 0 0,5-2 0 16,-3 2 0-16,0-2 0 15,-2-1 0-15,0 0 0 0,0-1 0 16,0 0 0-16,-4-2 0 0,-1-4 0 15,-7-7 0-15,-5-6 0 0,-11-6 0 16,1-7 0-16,-11-4 0 0,1-4 0 16,0-1 0-16,8 3 0 0,6 5 0 15,9 8 0-15,8 6 0 16,-3 5 0-16,7 3 0 0,0 5 0 16,0 1 0-16,0 4 0 0,2-1 0 15,0 2 0-15,2 2 0 0,7 10 0 16,3 9 0-16,9 7 0 0,1 5 0 15,-1 0 0-15,0 0 0 0,-1 0 0 16,1-1 0-16,0-2 0 16,3-4 0-16,-3-2 0 0,-2-4 0 15,-3-5 0-15,-1-4 0 0,-5-4 0 16,-4-6 0-16,-2-1 0 0,3-4 0 16,-3-13 0-16,8-10 0 0,-1-9 0 15,1-6 0-15,0 0 0 16,9 3 0-16,0-1 0 0,-7 9-453 15,-1-2-1812-15</inkml:trace>
  <inkml:trace contextRef="#ctx0" brushRef="#br0" timeOffset="20486.09">23214 3244 1652 0,'0'0'3890'15,"0"0"-2857"-15,0 0-601 0,35-28-44 16,-4 16 36-16,6 3-208 15,2 5-59-15,3 4-157 0,-1 7 0 16,-4 5 0-16,-4 3 0 0,-8 1 0 16,-6 0-165-16,-7 3-175 0,-8-1 60 15,-4-2 164-15,0 1 116 16,-12-2 4-16,-5 2 80 0,-5-3 352 16,-7 2-264-16,-4-3-16 0,0-3-107 15,2-1-49-15,4-5 0 0,10 1 0 16,5-4 0-16,6 0 0 0,3-1 0 15,1 0 0-15,0 2 0 0,2 0 0 16,11 4 0-16,5 7 0 0,7 0 0 16,2 3 0-16,2 0 0 0,-3 1 0 15,3 1 0-15,-2 1 0 16,0 0 0-16,-4 0 0 0,-9 2 0 16,2-1 0-16,-7 2 0 0,-7 0 0 15,-11 2 0-15,-3 1 0 0,-13 1 0 16,-10-2 0-16,0-1 0 15,-9-1 0-15,3-4 0 0,5-2 0 16,5-5 0-16,9-4 0 0,7-3 0 16,11-3 0-16,6-1-421 0,2-8-91 15,21-8-84-15,18-11-273 0,17-5 41 16,-4 4-177-16,-3-1-1528 0</inkml:trace>
  <inkml:trace contextRef="#ctx0" brushRef="#br0" timeOffset="20766.12">23894 3411 6530 0,'0'0'737'0,"-35"-21"-57"0,8 16-435 0,2 5-245 0,0 9 0 0,2 6 0 15,-1 5 0-15,3 7 0 16,2 6 0-16,5 6 0 0,6 5 0 16,6 5 0-16,6 4 0 0,6-2 0 15,9-3 0-15,5-7 0 0,7-8 0 16,5-10 0-16,1-7 0 15,2-9 0-15,-4-8 0 0,-4-11 0 16,-4-9 0-16,-6-9 0 0,-3-4 0 16,-5-4 0-16,-9-4 0 0,-8-1 0 15,-2 0 0-15,-13 0 0 16,-4 5 0-16,-4 6 0 0,1 6 0 16,7 10-1309-16,0 4-1373 0</inkml:trace>
  <inkml:trace contextRef="#ctx0" brushRef="#br0" timeOffset="21181.64">24336 3687 4710 0,'0'0'880'15,"0"0"-124"-15,-18-37-131 0,13 33 235 16,-1 3-499-16,0 1-361 0,-6 10 0 16,-9 14 0-16,2 13 0 0,1 6 0 15,1 3 0-15,9-5 0 16,6-3 0-16,4-4 0 0,8-2 0 16,5-6 0-16,8-6 0 0,3-8 0 15,7-8 0-15,3-5 0 16,-1-10 0-16,0-4-221 0,-4-4-895 15,-10 2-317-15,-5-2-3845 0</inkml:trace>
  <inkml:trace contextRef="#ctx0" brushRef="#br0" timeOffset="21599.87">24541 3745 5326 0,'0'0'1076'0,"0"0"-171"16,-4 50-313-16,0-31-299 0,-1 0-293 15,3 0 0-15,0-4 0 0,-2 1 0 16,4-4 0-16,0-5 0 0,0-2 0 16,0-2 0-16,4 1 0 15,3-4 0-15,1-2 0 0,6-12 0 16,3-5 0-16,1-5 0 0,1-2 0 16,-7 5 0-16,3 3 0 0,-7 6 0 15,-4 7 0-15,0 3 0 16,-2 4 0-16,1 6 0 0,-1 7 0 15,0 3 0-15,-2 3 0 0,2 0 0 16,0-5 0-16,2-3 0 0,2-2 0 16,2-3 0-16,1-3 0 0,3-5 0 15,3 0 0-15,-1-10 0 0,5-2 0 16,-1-5 0-16,1-2 0 16,2-1 0-16,-5 1 0 0,-1 5 0 15,-7 5 0-15,-2 4 0 0,-2 3 0 16,0 2 0-16,2 4 0 0,3 9 0 15,1 9 0-15,2 8 0 0,-5 4 0 16,-1-3 0-16,-4-2 0 0,0 0 0 16,-2-2 0-16,2-6 0 15,-2 0-2966-15</inkml:trace>
  <inkml:trace contextRef="#ctx0" brushRef="#br0" timeOffset="37221.93">25330 3547 5618 0,'0'0'520'0,"0"0"-124"16,0 0 181-16,60-2-221 15,-24 2-84-15,9 0 56 0,1-1-232 16,3-1-67-16,1-1-29 0,-9 1 0 16,-4-1 0-16,-4 1-169 0,-8 1-527 15,-8 0-169-15,-5-1-1848 0</inkml:trace>
  <inkml:trace contextRef="#ctx0" brushRef="#br0" timeOffset="37425.66">25326 3704 6290 0,'0'0'445'0,"0"0"187"16,0 0 193-16,38 35-825 0,-5-26 0 15,6-5 0-15,15-3 0 16,6-1 0-16,4-4 0 0,4-1 0 15,-4-4 0-15,-14 2-213 0,-7-8-2576 0</inkml:trace>
  <inkml:trace contextRef="#ctx0" brushRef="#br0" timeOffset="38169.71">26128 3405 4009 0,'0'0'641'0,"0"0"451"16,0 0-456-16,0 0-247 0,-18-45 79 16,22 27-252-16,10 0-28 0,5 0 132 15,4 0-188-15,4 1-31 16,4 3-101-16,4 2 0 0,2 4 0 16,4 5 0-16,1 3 0 0,-3 3 0 15,-4 5 0-15,-6 7 0 0,-6 4 0 16,-7 4 0-16,-3 5 0 15,-9 4 0-15,-4 4 0 0,-4 6 0 16,-9 3-89-16,-3 1 37 0,-9 2-4 16,-2-1-32-16,-6-2 88 0,-2-4-28 15,-4-4 28-15,1-4 0 16,1-4 16-16,4-5-8 0,2-3 96 16,4-7-92-16,7-6-4 0,3-8 4 15,5-5 8-15,7-7-20 0,5-8 0 16,5-7-20-16,5-6 20 0,4-6 8 15,5-1 8-15,6 5-16 0,2 10 36 16,4 11-20-16,2 13 48 0,-6 6-51 16,-5 12-13-16,-1 6 0 0,-4 5 0 15,-5 1 0-15,5 1 0 16,-3 0 0-16,5-3 0 0,-1 3 0 16,1-3 0-16,-3-2 0 0,1-3 0 15,-3-6-893-15,-3-7-596 16,-3-8-716-16</inkml:trace>
  <inkml:trace contextRef="#ctx0" brushRef="#br0" timeOffset="38546.44">26796 3257 4966 0,'0'0'296'0,"0"0"280"0,0 0 221 15,0 0-633-15,0 0-44 0,0 0 136 16,-4 41 44-16,2 1-32 0,-4 13 112 16,-3 8-311-16,-1 3-69 0,-2 5 0 15,-3 3 0-15,1 0 0 16,-3-5 0-16,3-4 0 0,-1-7 0 16,5-9 0-16,2-8 0 0,4-10 0 15,4-13 0-15,6-14 0 16,6-12 0-16,7-18 0 0,6-12 0 15,1-11 0-15,3-4 0 0,2 2 0 16,-2 3 0-16,-4 14 0 0,-6 15 0 16,-9 11 0-16,-6 8 0 0,0 4 0 15,3 11 0-15,7 14 0 16,3 7 0-16,1 9 0 0,1 2 0 16,-5-2 0-16,-6 1 0 0,-1-1 0 15,-7-3 0-15,0-5 0 0,-4-10 0 16,-1-10 0-16,-3-9-1774 0</inkml:trace>
  <inkml:trace contextRef="#ctx0" brushRef="#br0" timeOffset="43548.9">15652 9150 3073 0,'0'0'2253'16,"0"0"-1261"-16,0 0-311 0,-10-45 331 16,10 27-831-16,0-1-181 0,0-2 0 15,6-4 0-15,4-1 0 0,5-2 0 16,10 2 0-16,8 0 0 0,2 3 0 16,4 3 0-16,7 5 0 0,-5 6 0 15,-2 4 0-15,-1 5 0 0,-10 6 0 16,-1 7 0-16,-6 3 0 15,-4 9 0-15,-1 4 0 0,-6 6 0 16,-1 5 0-16,-3 6 0 0,-4 3 0 16,-2 4 0-16,-6 2 0 15,0-1 0-15,-9 0 0 0,5-2 0 16,-7-5 0-16,-3-5 0 0,3-4 0 16,-8-7 0-16,5-9 0 15,-7-4 0-15,4-7 0 0,-4-9 0 16,2-7 0-16,5-10 0 0,-1-10 0 15,4-8 0-15,7-11 0 0,6-4 0 16,4 0 0-16,8 7 0 0,9 11 0 16,5 12 0-16,3 10 0 0,2 8 0 15,-6 7 0-15,-1 7 0 0,-3 6 0 16,4 5 0-16,-5 0 0 0,5 4 0 16,-3 0 0-16,1 1 0 0,0-2 0 15,-3 0 0-15,1-1 0 16,3-6 0-16,1-2 0 0,-4-6-193 15,-1-6-2112-15,-6-7-956 0</inkml:trace>
  <inkml:trace contextRef="#ctx0" brushRef="#br0" timeOffset="44070.8">16351 8805 5854 0,'0'0'717'0,"0"0"371"0,0 0-592 0,0 0-459 15,-17 55-37-15,13-13 0 16,-2 9 0-16,6 3 0 0,0 3 0 16,0 7 0-16,0 1 0 0,0 3 0 15,-4-3 0-15,-2-4 0 16,-5-8 0-16,1-10 0 0,6-12 0 15,-2-10 0-15,4-12 0 0,0-4 0 16,2-5 0-16,0-13 0 0,10-15 0 16,4-12 0-16,3-7 0 0,12-3 0 15,-2 11 0-15,0 8 0 0,-5 14 0 16,-1 11 0-16,-11 9 0 0,1 14 0 16,-1 4 0-16,0 6 0 0,-3 6 0 15,1 2 0-15,-2-2 0 0,4-2 0 16,1-3 0-16,1-3 0 15,3-2 0-15,-9-7-785 0,4-3-1016 0</inkml:trace>
  <inkml:trace contextRef="#ctx0" brushRef="#br0" timeOffset="44584.22">15669 9823 4337 0,'0'0'713'0,"0"0"763"0,0 0-715 0,0 0-229 0,0 0-159 16,72-36-373-16,13 24 0 0,29 4 0 15,12 2 0-15,-4 6 0 16,4 5 0-16,-15 4 0 0,-1 7 0 15,-17-1 0-15,-12-2 0 0,-13 3 0 16,-21-2 0-16,-16-5-801 0,-20 1-1016 16</inkml:trace>
  <inkml:trace contextRef="#ctx0" brushRef="#br0" timeOffset="45069.76">15940 10106 4626 0,'0'0'900'16,"-5"-37"-292"-16,5 17 437 0,11-1-553 16,5-3-168-16,11 3-127 0,4 2-197 15,4 2 0-15,3 7 0 16,-5 4 0-16,2 6 0 0,-8 8 0 15,-7 7 0-15,-3 8 0 0,-7 6 0 16,-4 6 0-16,-6 4 0 0,0 5 0 16,-2 1 0-16,-4 2 0 0,4 2 0 15,2-4 0-15,2-1 0 0,4-4 0 16,5-1 0-16,-1-3 0 0,2-6 0 16,5-3 0-16,-3-5 0 15,3-4 0-15,2-5 0 0,-3-6 0 16,-4-4 0-16,3-5 0 0,-1-9-473 15,-5-1-1948-15,-5-5-1009 0</inkml:trace>
  <inkml:trace contextRef="#ctx0" brushRef="#br0" timeOffset="45253.3">16225 10343 5534 0,'-48'28'620'0,"5"1"485"16,-9 10-393-16,1-2-491 0,9 1-221 16,9-5 0-16,12-5 0 0,11-10 0 15,6-5 0-15,12-9 0 0,3-4-1774 16,11-17-1475-16</inkml:trace>
  <inkml:trace contextRef="#ctx0" brushRef="#br0" timeOffset="45687.7">17145 9690 6567 0,'0'0'1184'0,"0"0"-743"15,0 0-441-15,0 0 0 0,58-7 0 16,-17 0 0-16,6 1 0 0,-5 1 0 16,-7 2 0-16,-2 2 0 15,-6 1 0-15,-2 0 0 0,-9 4 0 16,-10-1 0-16,1 0-461 0,-7-1-1908 15,-9 6-360-15</inkml:trace>
  <inkml:trace contextRef="#ctx0" brushRef="#br0" timeOffset="45819.92">17170 9856 6615 0,'0'0'888'0,"0"0"-264"15,43 18-559-15,-6-13-65 16,4 0 0-16,5 1 0 0,-3 0 0 15,5 3 0-15,-1-1 0 0,1-3 0 16,0-5 0-16,-11-4-1473 0,-2-10-2881 16</inkml:trace>
  <inkml:trace contextRef="#ctx0" brushRef="#br0" timeOffset="46551.68">18416 9165 7219 0,'0'0'672'0,"0"0"-371"0,-39-31-301 0,20 31 0 16,-2 6 0-16,-1 11 0 16,-3 11 0-16,2 10 0 0,2 7 0 15,7 7 0-15,4 9 0 0,3 4 0 16,3 3 0-16,4-1 0 0,11-8 0 15,5-8 0-15,9-12 0 16,10-10 0-16,4-13 0 0,7-10 0 16,-3-8 0-16,3-16 0 0,-9-10 0 15,-4-8 0-15,-8-7 0 0,-4-3 0 16,-11 0 0-16,-8-5 0 0,-2 1 0 16,-10 3 0-16,-7 2 0 0,1 10 0 15,-1 9 0-15,3 12 0 0,9 8 0 16,-1 6 0-16,6 6-441 15,0 2-2552-15,0 3-1045 0</inkml:trace>
  <inkml:trace contextRef="#ctx0" brushRef="#br0" timeOffset="46742.99">18724 9620 6542 0,'0'0'1001'0,"0"0"-477"0,0 0-399 16,0 0-125-16,0 0 0 0,0 0 0 16,0 0 0-16,0 0 0 0,0 0-45 15,0 0-2176-15,39 6-3705 0</inkml:trace>
  <inkml:trace contextRef="#ctx0" brushRef="#br0" timeOffset="47846.91">18939 9134 2845 0,'0'0'2093'0,"0"0"-380"16,0 0-921-16,0 0-160 0,0 0-515 15,0 0-117-15,0 0 0 0,0 0 0 16,60-23 0-16,-19 28 0 0,1 4 0 15,-9 0 0-15,2 3 0 16,-4 2 0-16,-8 1 0 0,-7 2 0 16,-6 1 0-16,-10 1 0 0,-2-1 0 15,-12 2 0-15,-3-1 0 16,-3-1 0-16,-5-1 0 0,-2-1 0 16,4-5 0-16,-2-1 0 0,5-4 0 15,3-2 0-15,7-3 0 0,4-1 0 16,2 0 0-16,4 0 0 0,0-1 0 15,0-1 0-15,8 2 0 0,0 1 0 16,13 7 0-16,4 2 0 16,1 3 0-16,1 3 0 0,0-2 0 15,4 2 0-15,0 2 0 0,-4-1 0 16,-6 1 0-16,-7-2 0 0,-12 1 0 16,2-1 0-16,-4 2 0 0,-10 0 0 15,-4 1 0-15,-9 0 0 16,-4 0 0-16,-4-1 0 0,-2-4 0 0,4-1 0 15,2-3 0-15,4-4 0 16,9-3 0-16,4-3 0 0,3 0-801 16,3-1-3785-16</inkml:trace>
  <inkml:trace contextRef="#ctx0" brushRef="#br0" timeOffset="49655.94">19685 9421 2421 0,'0'0'2213'0,"0"0"-1285"0,0 0-228 16,0 0-107-16,0 0-449 15,-14 57 40-15,3-29 264 0,5-2-300 16,2-4-56-16,0-5-24 0,2-1-64 16,-2-6 12-16,4-3 4 0,0-4-4 15,0-3-16-15,6-1 108 0,2-11-19 16,7-4-89-16,-1-6 0 0,5-5 0 15,-3 2 0-15,-1 0 0 16,-3 0 0-16,-2 6 0 0,1 3 0 16,-7 6 0-16,0 5 0 0,-2 5 0 15,-2 0 0-15,6 3 0 0,-2 5 0 16,7 5 0-16,-1 3 0 0,0 0 0 16,1-3 0-16,-5-5 0 0,0 0 0 15,-2-4 0-15,0 1 0 16,1-1 0-16,1 2 0 0,0-1 0 0,0 0 0 15,0-1 0-15,5-2 0 16,3 1 0-16,1 1 0 0,1 0 0 16,-1 0 0-16,-3 0 0 15,-2 1 0-15,1-2 0 0,-5 2 0 16,0-4 0-16,-2 3 0 0,3 0 0 16,-5 0-261-16,-2 2-983 0,0-1 127 15,-9 1-456-15</inkml:trace>
  <inkml:trace contextRef="#ctx0" brushRef="#br0" timeOffset="50171.65">17899 10089 4762 0,'0'0'612'16,"54"-1"725"-16,-2-2-677 0,12-2-168 16,20 0-163-16,26-2-329 0,16 0 0 15,25-5 0-15,19-2 0 16,11-5 0-16,10 1 0 0,3 5 0 16,-6 0 0-16,-6 6 0 0,-15 2 0 15,-10 4 0-15,-26 1-897 0,-42 1-112 16,-19 0-415-16</inkml:trace>
  <inkml:trace contextRef="#ctx0" brushRef="#br0" timeOffset="51237.58">18269 10266 5990 0,'0'0'368'0,"0"0"329"0,0 0 123 15,11-41-503-15,13 28-317 0,7 0 0 16,7 3 0-16,-1 3 0 0,6 3 0 16,-1 4 0-16,-7 5 0 0,-4 5 0 15,-4 0 0-15,-11 2 0 0,-6 3 0 16,-8-2 0-16,-2 1 0 0,-12-1 0 16,2 0 0-16,-11 1 0 15,0-1 0-15,1 1 0 0,-3-1 0 16,-2-1 0-16,2-2 0 0,5-3 0 0,1-5 0 15,7-1 0-15,4 1 0 16,2-2 0-16,4 0 0 0,0 0 0 16,0 0 0-16,4 1 0 0,8 2 0 15,7 5 0-15,4 2 0 16,8 1 0-16,-3 4 0 0,-1-2 0 16,0 1 0-16,0 1 0 0,-6-1 0 15,-5-2 0-15,-5 1 0 0,-1-1 0 16,-6-2 0-16,-4 2 0 15,-8 1 0-15,-3 0 0 0,-7 0 0 16,-7 1 0-16,-6 0 0 0,4-2 0 16,0-3 0-16,0-3 0 0,7-4 0 15,1-2 0-15,7 0-253 0,6-1-1532 16,4 0-204-16,-1-5-1196 0</inkml:trace>
  <inkml:trace contextRef="#ctx0" brushRef="#br0" timeOffset="51421.11">18825 10547 6254 0,'0'0'1181'0,"0"0"-424"0,0 0-757 16,-41 29 0-16,33-20 0 0,-1-3 0 16,9-1 0-16,0-2 0 0,0 0 0 15,11-3-197-15,-5 0-1904 0,4-7-884 16</inkml:trace>
  <inkml:trace contextRef="#ctx0" brushRef="#br0" timeOffset="51716.01">18989 10203 5566 0,'0'0'1617'0,"0"0"-969"0,0 0-287 15,0 0-361-15,0 0 0 0,0 0 0 16,18 43 0-16,-18-13 0 0,-4 2 0 16,-6 2 0-16,-5-2 0 0,-1-2 0 15,-1 1 0-15,-8-2 0 16,7-6 0-16,-1-6 0 0,5-6 0 16,5-5 0-16,5-3 0 0,4-2 0 15,0-1 0-15,6 0 0 0,15-3 0 16,10-1 0-16,6 0 0 15,5-2 0-15,-5 0 0 0,-6 0 0 16,-4-1 0-16,6 0 0 0,-8-1 0 16,-9 1-905-16,-5-2-676 0</inkml:trace>
  <inkml:trace contextRef="#ctx0" brushRef="#br0" timeOffset="51872.57">19160 10322 6771 0,'0'0'1144'0,"-4"49"-867"0,4-14-277 15,-2 4 0-15,-2 5 0 16,0 0 0-16,4-1 0 0,0-2 0 16,4-5 0-16,2-3 0 0,4-2 0 15,5-5 0-15,-5-9-157 16,-2-4-2024-16</inkml:trace>
  <inkml:trace contextRef="#ctx0" brushRef="#br0" timeOffset="52893.03">19538 10597 5946 0,'0'0'933'0,"0"0"-549"15,-14 46 44-15,12-36-140 0,0-3-236 16,2-2-24-16,0-3-8 0,0-1-20 16,0-1 0-16,0 0 52 0,2-3-48 15,4-9 28-15,9-11-7 0,3-3-25 16,7-6 0-16,4 1 0 15,-4 5 0-15,2 4 0 0,-3 5 0 16,-3 9 0-16,-6 4 0 0,-7 4 0 16,-2 10 0-16,-2 3 0 0,-4 6 0 15,0 3 0-15,-2 1 0 0,0-2 0 16,-4-1 0-16,6-4 0 0,0-7 0 16,0-2 0-16,4-3 0 0,0-3 0 15,2-1 0-15,5-5 0 16,5-8 0-16,5-6 0 0,6-2 0 0,-7-1 0 15,3 6 0-15,-4 3 0 16,-7 5 0-16,-2 4 0 0,-1 4 0 16,-3 7 0-16,6 9 0 0,1 8 0 15,-5 7 0-15,-4 1 0 16,4 0 0-16,-1-3 0 0,-1-3 0 16,8-2 0-16,-1-2 0 0,3-4 0 15,-1-5 0-15,-5-5-2594 0</inkml:trace>
  <inkml:trace contextRef="#ctx0" brushRef="#br0" timeOffset="54614.47">20820 9727 3733 0,'0'0'2265'0,"0"0"-1512"15,0 0 111-15,41-3-512 0,-12 1-127 16,6 0-225-16,-1-1 0 0,-3 3 0 16,-5-1 0-16,3 1 0 0,-4 0 0 15,-4 0-801-15,-7 0-196 16,-3 0-543-16</inkml:trace>
  <inkml:trace contextRef="#ctx0" brushRef="#br0" timeOffset="54789.82">20812 9893 3617 0,'0'0'2261'15,"0"0"-1761"-15,0 0 325 0,58 22 87 16,-21-22-835-16,2 0-77 0,2-3 0 16,-5 2 0-16,-3 1 0 0,0 0 0 15,-2 0 0-15,-8 0 0 16,1-4-4019-16</inkml:trace>
  <inkml:trace contextRef="#ctx0" brushRef="#br0" timeOffset="56169.16">22172 9626 5046 0,'0'0'1044'0,"0"0"-279"15,-4-38 19-15,-9 26-231 16,-5 3-553-16,-5-1 0 0,-4 6 0 16,0 4 0-16,-2 9 0 0,-4 14 0 15,6 10 0-15,-4 10 0 0,11 11 0 16,3 5 0-16,7 9 0 0,8-1 0 16,4-2 0-16,8-6 0 0,7-14 0 15,12-11 0-15,8-13 0 16,8-11 0-16,3-10 0 0,2-10 0 0,-7-12 0 15,0-10 0-15,-8-8 0 16,-8-6 0-16,-6-1 0 0,-11 0 0 16,-3-1 0-16,-7 1 0 15,-9-4 0-15,-1 1 0 0,-2 4 0 16,-3 4 0-16,3 12 0 0,3 9 0 16,1 11 0-16,8 6 0 0,0 4 0 15,6 9 0-15,9 9-1157 0,-1 0-176 16,3 5-616-16</inkml:trace>
  <inkml:trace contextRef="#ctx0" brushRef="#br0" timeOffset="56303.01">22463 9990 7375 0,'0'0'792'0,"0"0"-767"0,-6 32-25 15,2-14 0-15,0-5 0 16,2-5 0-16,2-2 0 0,0-4 0 15,6 1-565-15,0-1-1068 0,11-7-1100 0</inkml:trace>
  <inkml:trace contextRef="#ctx0" brushRef="#br0" timeOffset="57337.08">22912 9696 2817 0,'0'0'1945'0,"0"0"-1409"15,-2-52 76-15,-2 34 313 0,-5 0-541 0,-1 0 24 16,-6 4 48-16,-1 5-347 16,-4 3-109-16,-3 7 0 0,-3 12 0 15,-4 9 0-15,-2 13 0 0,2 6 0 16,4 8 0-16,6 4 0 0,7 3 0 15,7-1 0-15,7-3 0 16,15-5 0-16,8-7 0 0,8-9 0 16,6-9 0-16,8-11 0 0,-1-8 0 15,3-5 0-15,-5-8 0 0,-7-9 0 16,-8-1 0-16,-11-9 0 0,-10-1 0 16,-1-6 0-16,-10-2 0 0,-1 0 0 15,-4-1 0-15,0 2 0 16,-3 3 0-16,1 2 0 0,-1 7 0 15,3 7 0-15,4 9-49 0,2 5-863 16,4 4-1145-16,6 0-436 0</inkml:trace>
  <inkml:trace contextRef="#ctx0" brushRef="#br0" timeOffset="57803.1">23491 9662 4686 0,'0'0'864'0,"0"-33"-152"0,-9 12 413 0,-1 0-753 0,-2-1-72 16,-7 0-167-16,-2 3-133 0,-1 1 0 16,-1 5 0-16,2 6 0 0,-3 7 0 15,1 7 0-15,-4 8 0 0,-4 7 0 16,8 4 0-16,5 0 0 16,5 4 0-16,13-3 0 0,4-1 0 15,13-3 0-15,10-5 0 16,8-4 0-16,4-6 0 0,9-7 0 0,-7-1 0 15,-4-4 0-15,-4-1 0 16,-8 1 0-16,-10 2 0 0,-9 2 0 16,-2 8 0-16,-4 16 0 0,-2 9 0 15,-2 12 0-15,-7 5 0 0,3 1 0 16,6-1 0-16,2-1 0 0,2-1 0 16,6-6 0-16,3-5 0 0,1-2 0 15,1-6 0-15,-7-7 0 16,-2-7-2854-16</inkml:trace>
  <inkml:trace contextRef="#ctx0" brushRef="#br1" timeOffset="62528.86">24516 10214 1648 0,'0'0'3094'0,"0"0"-1710"0,0 0-791 15,0 0-145-15,0 0 220 0,0 0-380 16,48 25-219-16,-28-2-69 15,-1 6 0-15,-7 3 0 0,-6-1 0 16,-6 3 0-16,-8 4 0 0,-6 1 0 16,-9 3 0-16,-8-2 0 0,-6-2 0 15,-5 0 0-15,-3-6 0 0,6-5 0 16,4-5 0-16,10-9 0 0,12-7 0 16,11-10-621-16,2-2-768 15,9-9-4465-15</inkml:trace>
  <inkml:trace contextRef="#ctx0" brushRef="#br1" timeOffset="65571.34">25975 8955 2653 0,'0'0'1725'0,"0"0"-561"0,0 0 385 15,-14 53-773-15,6-18-451 0,-1 7-325 16,3 5 0-16,4-1 0 0,2 1 0 16,0 2 0-16,0-1 0 0,0 0 0 15,0-1 0-15,0-2 0 0,0-3 0 16,-2-5 0-16,2-5 0 0,0-11-497 15,2-7-672-15,0-8-283 16,4-6-2978-16</inkml:trace>
  <inkml:trace contextRef="#ctx0" brushRef="#br1" timeOffset="65993.5">25951 8972 4297 0,'0'0'309'0,"12"-42"459"15,7 18-220-15,5 1-176 0,7 0 81 16,5 3-265-16,3 2-4 0,0 5 140 16,0 5-152-16,1 7-40 0,-7 1-20 15,-4 8-108-15,-7 5 0 0,-5 6-4 16,-5 1-8-16,-3 5 8 0,-9 0-8 15,-2 1-24-15,-9-1 20 16,-7 1-64-16,-5-3 12 0,-6 0 64 16,-4-2-4-16,-2-5-16 0,4-4 20 15,4-5 16-15,2-6 8 16,9-1-24-16,-1-4 16 0,7 1 0 16,1-2-12-16,5 3 72 0,4 1-44 15,0 1 32-15,0 1-16 0,2 9-20 16,7 11 40-16,-1 8 89 0,-2 7-157 15,2 2 0-15,1 1 0 0,-1-1 0 16,2 0 0-16,1-2 0 16,-1-1 0-16,0-2 0 0,1-5 0 15,3-6 0-15,0-6 0 0,5-5-625 16,-2-6-343-16,-3-5-221 0,-4 0-2077 0</inkml:trace>
  <inkml:trace contextRef="#ctx0" brushRef="#br1" timeOffset="66193.32">26432 9328 6571 0,'0'0'864'16,"0"0"-107"-16,2 42-757 0,-4-15 0 16,-2 5 0-16,2-1 0 0,0 1 0 15,0-2 0-15,2-1 0 0,4-1 0 16,0-1 0-16,2-7 0 0,3 0 0 15,-3-6 0-15,-2-5-689 16,2-7-2224-16</inkml:trace>
  <inkml:trace contextRef="#ctx0" brushRef="#br1" timeOffset="66770.58">26699 9549 4626 0,'0'0'276'0,"0"0"704"0,0 0-207 0,37-18-245 15,-6-8 192-15,4-9-572 0,5-6-36 16,-3-2-83-16,-2-3-29 0,0-4 0 16,-6-3 0-16,-4-5 0 15,-5-6 0-15,-5-6 0 0,-5-4 0 16,1-1 0-16,-7 3 0 0,0 11 0 16,-4 12 0-16,-2 17 0 0,-6 14 0 15,-7 10 0-15,3 9 0 0,-5 11 0 16,-1 9 0-16,-5 12 0 0,0 8 0 15,-2 9 0-15,-2 7 0 0,3 5-9 16,3 6 5-16,4 2 0 16,9 3-28-16,6-4 32 0,6-4 0 15,13-8-20-15,7-8 20 0,8-8 0 16,1-7-76-16,4-11-448 0,-10-8-1353 16,-5-6-920-16</inkml:trace>
  <inkml:trace contextRef="#ctx0" brushRef="#br1" timeOffset="67094.75">25860 9778 5894 0,'0'0'616'0,"74"-3"1"0,-6-4 375 16,13-3-919-16,16-5-73 0,15 1 0 15,6 0 0-15,-1 0 0 16,3 3 0-16,-4 4 0 0,-2 2 0 0,-13 5 0 15,-10 4-365-15,-15 4-487 16,-16 8 135-16,-14 4 601 0,-21-3-288 16,-15 1-1881-16</inkml:trace>
  <inkml:trace contextRef="#ctx0" brushRef="#br1" timeOffset="67717.17">26341 10189 5354 0,'2'-38'708'15,"-6"6"265"-15,-6-5-661 0,-7 4-28 16,-5 2-36-16,-1 5-184 0,-2 5 24 16,-4 9 73-16,-4 6-161 15,2 7 0-15,-4 10 0 0,0 9 0 16,2 6 0-16,2 9 0 0,6 1 0 16,8 7 0-16,7-2 0 0,10 2 0 15,8-2 0-15,15-6 0 0,10-6 0 16,13-9 0-16,7-8 0 15,-1-9 0-15,0-3 0 0,-7-12 0 16,-8-1 0-16,-8-4 0 0,-12-2 0 16,-7-3 0-16,-8-1 0 0,-4-4 0 15,-8 1 0-15,-7-2 0 0,-7 1 0 16,-7-1 0-16,-5 5 0 0,-5 1 0 16,-2 8 0-16,-1 3 0 0,9 8 0 15,8 3 0-15,11 2 0 0,5 6 0 16,9 6 0-16,4 3 0 0,9 7 0 15,3 2 0-15,7 6 0 16,4 7 0-16,6 4 0 0,2 3 0 16,0 4 0-16,-4 1 0 0,-5 0 0 15,-9 0 0-15,-7-2 0 0,-6-3 0 16,-4-6 0-16,-8-4 0 16,-5-8 0-16,-9-2 0 0,-5-6 0 15,-9-6 0-15,-3-5 0 0,-4-7 0 16,3-2 0-16,5-7 0 15,8-4 0-15,13-3 0 0,7-4 0 16,9-3-325-16,15 2-331 0,12-6-565 16,-2 7 93-16,10-3-181 0</inkml:trace>
  <inkml:trace contextRef="#ctx0" brushRef="#br1" timeOffset="67932.33">26806 10068 5974 0,'0'0'376'0,"-24"-40"325"16,1 24 183-16,-4 10-627 0,-10 6-257 16,-5 9 0-16,-1 9 0 0,2 4 0 15,3 4 0-15,12 3 0 0,7 0 0 16,13 3 0-16,6 3 0 16,16-1 0-16,11-2 0 0,17-3 0 15,9-6 0-15,14-6 0 0,5-8 0 16,4-4 0-16,1-7 0 15,-21-4-33-15,-1-6-2140 0</inkml:trace>
  <inkml:trace contextRef="#ctx0" brushRef="#br1" timeOffset="68271.52">27683 9649 5166 0,'0'0'464'0,"0"0"901"16,0 0-517-16,0 0-499 0,0 0-349 16,0 0 0-16,0 0 0 0,33-14 0 15,-6 12 0-15,10-4 0 0,13-1 0 16,5-1 0-16,-3 0 0 0,-2 0 0 16,-7 4 0-16,-6 1 0 0,-12 2-1469 15,-10 0-428-15,-9 1-692 0</inkml:trace>
  <inkml:trace contextRef="#ctx0" brushRef="#br1" timeOffset="68460.1">27683 9831 5838 0,'0'0'717'0,"0"0"263"0,45 1-356 16,-18-1-591-16,2 5-33 0,0 1 0 15,6 0 0-15,5-1 0 16,5-2 0-16,3-3 0 0,5 0 0 16,3-6 0-16,-15 2-997 0,-1-4-1220 0</inkml:trace>
  <inkml:trace contextRef="#ctx0" brushRef="#br1" timeOffset="68801.08">28563 9323 4634 0,'0'0'904'0,"42"-9"-268"16,-24 9-59-16,-9 5 11 0,-5 9-376 15,-4 6-44-15,-8 8 228 0,-7 3-319 16,-4 1-77-16,1 3 0 0,-3 1 0 15,1-1 0-15,-3 3 0 16,-4 2 0-16,-2-1 0 0,0-1 0 16,-2-2 0-16,4-3 0 0,4-6 0 15,7-4 0-15,6-8 0 0,7-4 0 16,10-4 0-16,13-1 0 0,11-2 0 16,15-2 0-16,8-2 0 0,6-2 0 15,6-2 0-15,-4-2 0 16,-4 0 0-16,-7-1 0 0,-9-5 0 15,-9-1-305-15,-9 4-1276 0,-7-5-620 0</inkml:trace>
  <inkml:trace contextRef="#ctx0" brushRef="#br1" timeOffset="69002.08">28874 9505 6723 0,'0'0'228'0,"0"0"752"0,0 0-719 16,10 57-261-16,-10-11 0 0,-4 11 0 15,-9 4 0-15,1 4 0 16,-5 1 0-16,-1 2 0 0,1-3 0 16,1-5 0-16,-1-3 0 0,5-5 0 15,6-3 0-15,1-4 0 0,5-13-1497 16,0-11-2353-16</inkml:trace>
  <inkml:trace contextRef="#ctx0" brushRef="#br1" timeOffset="80491.17">3586 7354 1816 0,'0'0'461'0,"0"0"-241"0,0 0-24 16,3 34 1044-16,-1-27-475 0,2 4-369 15,-4 4-68-15,0 3-8 0,0-1-284 16,0-3-8-16,0-6-8 16,0-1-16-16,0 2-8 0,0-5-8 15,0 2-584-15,0 0-541 0</inkml:trace>
  <inkml:trace contextRef="#ctx0" brushRef="#br1" timeOffset="81436.5">3537 7728 1748 0,'0'0'733'0,"0"0"-517"0,0 0-32 15,0 0 1945-15,0 0-1589 0,0 0-132 16,0 0 80-16,0 0-355 16,0 0-9-16,0 37-32 0,0-16-88 15,0 3-4-15,2-1 0 0,0-1-68 16,4 1-249-16,-6 0-775 0,0-5-109 15,0 1-351-15</inkml:trace>
  <inkml:trace contextRef="#ctx0" brushRef="#br1" timeOffset="81638.14">3551 8326 2773 0,'0'0'548'0,"0"0"-248"15,0 0-104-15,-4 36-164 16,4-30-32-16,4 3-52 0,-2 3-276 16,3 2-128-16,-3-1 348 0,2-1 80 15,-4-2 16-15,0-1 12 0,0-2 0 16,0-3-116-16,0-1-729 16</inkml:trace>
  <inkml:trace contextRef="#ctx0" brushRef="#br1" timeOffset="81792.81">3564 8645 5098 0,'0'0'920'0,"0"0"41"15,-17 36-341-15,13-27-384 0,2-2-36 16,0-3-192-16,2 1-16 0,0-1-112 16,0 0-308-16,2 1-52 0,4-3-445 15,-2 0 65-15,3-1 148 0,-1 0-1157 16</inkml:trace>
  <inkml:trace contextRef="#ctx0" brushRef="#br1" timeOffset="81931.35">3574 8805 2985 0,'0'0'2017'0,"0"0"-1489"16,0 0 32-16,0 0-220 0,0 0-340 15,0 0 0-15,0 0-192 0,-10 35-284 16,10-31-212-16,2-1-1093 0,0 1-1260 15</inkml:trace>
  <inkml:trace contextRef="#ctx0" brushRef="#br1" timeOffset="82378.5">3489 9093 4494 0,'0'0'1304'0,"0"0"-892"0,0 0-23 16,0 0-109-16,0 0-236 0,0 0-8 15,2 35-20-15,3-21-16 0,-1-2 0 16,-2-3-665-16,2-5-631 16,-4 1-733-16</inkml:trace>
  <inkml:trace contextRef="#ctx0" brushRef="#br1" timeOffset="82566.3">3553 9504 1872 0,'0'0'557'0,"0"0"-9"16,0 0-288-16,0 0-208 0,0 0-52 15,0 0-20-15,13 38 20 0,-19-20 68 16,4-2 232-16,-5-3 8 0,7-5-160 15,0-2-148-15,0-3-52 16,0-2-728-16,7-1-305 0</inkml:trace>
  <inkml:trace contextRef="#ctx0" brushRef="#br1" timeOffset="82735.48">3564 9747 4926 0,'0'0'704'16,"0"0"-348"-16,-13 43 605 0,9-36-757 15,4-4-152-15,0 1-52 16,0-2-24-16,0 1-160 0,2-1-373 16,2-1-91-16,1 2-60 0,-3-1-413 15,2-1 333-15,-2 3-76 0</inkml:trace>
  <inkml:trace contextRef="#ctx0" brushRef="#br1" timeOffset="82891.49">3549 10059 2080 0,'0'0'1397'0,"0"0"-1069"0,-10 38 261 16,8-30 75-16,2-1-440 0,0 0-136 15,0-1-84-15,0 2-4 0,0-3-108 16,0 1-865-16,2-1-447 16</inkml:trace>
  <inkml:trace contextRef="#ctx0" brushRef="#br1" timeOffset="83054.16">3520 10426 5334 0,'0'0'268'0,"-10"49"-244"0,6-28 0 15,4-6-24-15,-6-6 0 0,6-4-72 16,0-4-48-16,2 0 24 0,2-1-184 16,6-1 280-16,1-3 148 0,-5 1 132 15,2-1-192-15,-2 4-60 16,0 0-28-16,1 6-20 0,-3 4-204 0,-4 5-797 15,0-1-155-15,-6-1-449 0</inkml:trace>
  <inkml:trace contextRef="#ctx0" brushRef="#br1" timeOffset="83185.55">3531 10697 4337 0,'0'0'793'0,"0"0"-161"0,0 0 40 16,0 0-255-16,16 35 59 0,-14-29-336 15,0 1-104-15,5-1-20 0,-7 0-16 16,0-1-188-16,0-3-621 15,2 1-355-15,-2-2-501 0</inkml:trace>
  <inkml:trace contextRef="#ctx0" brushRef="#br1" timeOffset="83338.12">3564 10862 3597 0,'0'0'1317'16,"-11"42"-1309"-16,7-22 4 0,-2-1 16 16,0-1-16-16,2-2-8 15,2-1 160-15,0-2-144 0,2-2-20 0,0-2-196 16,0-2-44-16,2-4 164 15,0-1 56-15,2 1-164 0,-2-3-361 16,2 3-627-16,0-3 159 0,-4 4 141 0</inkml:trace>
  <inkml:trace contextRef="#ctx0" brushRef="#br1" timeOffset="83495.27">3533 11254 1648 0,'0'0'1685'16,"0"0"-869"-16,0 0-251 0,-2 35 231 15,0-31-432-15,2 0-168 0,0 1-104 16,0-2-92-16,0 0-36 0,2 0-264 16,0 0-28-16,2-2-44 0,-4 2-537 15,2-2-251-15,-2 1-737 0</inkml:trace>
  <inkml:trace contextRef="#ctx0" brushRef="#br1" timeOffset="83603.42">3529 11428 4141 0,'0'0'881'0,"0"33"-689"15,-2-19-20-15,2-2-80 0,-5 1 0 16,1-3 92-16,4 0-184 16,-2-2-476-16,2 0-1913 0</inkml:trace>
  <inkml:trace contextRef="#ctx0" brushRef="#br1" timeOffset="83801.19">3506 11730 3357 0,'0'0'1033'0,"0"0"-753"16,0 0-256-16,0 0 0 0,-6 35-24 15,6-29-52-15,-4-1-204 0,4 1-413 16,0-3 173-16,0 0 112 0,0-1-188 16,4-1 367-16,-2-1 157 0,2 0 44 15,0-1-4-15,2-1 8 0,-6 1 116 16,4 1-116-16,-4 3-420 15</inkml:trace>
  <inkml:trace contextRef="#ctx0" brushRef="#br1" timeOffset="83897.25">3527 11972 2857 0,'0'0'1841'0,"0"0"-1145"0,10 41-360 16,-10-27 160-16,0 3-27 0,2 5-425 16,-2 3-12-16,0 3-32 15,0-1-184-15,-2-7-633 0,-2-3-3245 0</inkml:trace>
  <inkml:trace contextRef="#ctx0" brushRef="#br1" timeOffset="93826.42">15222 11534 1408 0,'0'0'1821'0,"0"0"-256"16,0 0-905-16,0 0-140 0,0 0 185 15,0 0-381-15,0 0-104 0,-16-35 76 16,16 30-160-16,0 2 24 0,0 0 84 16,0 2-168-16,0 1-19 0,0 2-57 15,4 9 0-15,0 14 0 0,-2 21 0 16,4 12 0-16,-2 11 0 0,-4 1 0 16,0-6 0-16,7 0 0 15,-3-5 0-15,6-4 0 0,-4-8 0 16,9-6 0-16,-3-10 0 0,3-8 0 15,1-10 0-15,-6-7 0 0,7-6 0 16,-7-11 0-16,5-9 0 16,-5-9 0-16,1-8 0 0,-1-5 0 15,-4-3 0-15,-2 1 0 0,-2 5 0 16,-2 11 0-16,4 13 0 0,-4 8 0 16,0 8 0-16,-4 9 0 15,4 15 0-15,4 8 0 0,3 9 0 16,1 3 0-16,2-2 0 0,3-3 0 15,7-5 0-15,5-6 0 0,2-9 0 16,6-8-17-16,-2-10 17 0,4-3 17 16,-4-10-17-16,-8-9 0 0,2-6 0 15,-7-6 0-15,-3-6 0 0,-9-4 0 16,-6-6 0-16,-2-7 0 0,-6-4 0 16,-9-6 0-16,1 0 0 15,1 4 0-15,5 7 0 0,-1 11 0 16,3 14 0-16,6 12 0 0,0 8 0 15,2 6 0-15,-4 3 0 0,4 0 0 16,-2 4-2630-16</inkml:trace>
  <inkml:trace contextRef="#ctx0" brushRef="#br1" timeOffset="94848.23">16026 11955 1224 0,'0'0'2993'0,"0"0"-2136"0,-16-40 339 16,10 26-615-16,-9-1-33 0,-1 0-44 15,-1 4-264-15,-4 3-191 0,5 7-49 16,1 3 0-16,-1 13 0 0,1 7 0 16,3 4 0-16,4 5 0 0,2-2 0 15,3 1 0-15,3-1 0 0,3-4 0 16,3-3 0-16,4-4 0 0,0-6 0 16,5-4 0-16,-1-6 0 15,3-2 0-15,-5-4 0 0,3-7 0 16,5-2 0-16,-7-3 0 0,5-1 0 15,-5-1 0-15,-3 4 0 0,-4 3 0 16,-1 5-33-16,-5 4-51 16,6-2 64-16,-2 3 8 0,2 1-44 15,4 3 32-15,1 10 0 0,-1 3-40 16,0 4 40-16,-10 2-72 0,5-1 28 16,-5-1 52-16,-5 0 12 15,5-7-36-15,-2-3 40 0,2-7-4 16,0 0-8-16,2-2 12 0,5-1 0 15,1-5 4-15,2-9 24 0,7-9 48 16,-1-6-72-16,5-5 8 0,-5 4 0 16,3 3-4-16,-7 5-8 0,-1 6 148 15,-5 7-28-15,-4 6 16 0,0 2-103 16,-2 1-33-16,0 3 0 0,4 3 0 16,-2 6 0-16,7 6 0 15,-3 3 0-15,0 0 0 0,2 0 0 16,1-3 0-16,-5-1 0 0,4 1 0 15,-2-3 0-15,-4-2 0 0,2-2 0 16,1-4 0-16,-5-3-397 16,2-1-359-16,-2-2-1505 0,0-1-757 0</inkml:trace>
  <inkml:trace contextRef="#ctx0" brushRef="#br1" timeOffset="95154.65">16477 11512 5966 0,'0'0'853'0,"0"0"-369"0,0 0 176 0,0 0-431 16,0 0-229-16,0 0 0 15,0 0 0-15,-12 32 0 0,14 8 0 16,8 10 0-16,4 2 0 0,-3 2 0 16,1 3 0-16,-8 5 0 15,3 2 0-15,-7 4 0 0,-7-3 0 16,3-5 0-16,-6-10 0 0,4-9-157 16,-5-13-767-16,7-11-1053 15,-2-12 144-15</inkml:trace>
  <inkml:trace contextRef="#ctx0" brushRef="#br1" timeOffset="95254.3">16341 11980 6506 0,'0'0'1449'16,"0"0"-1212"-16,0 0-237 0,47-37 0 15,-20 31 0-15,-6 3 0 0,3-2 0 16,7 1 0-16,9-3 0 0,-9 1-1433 16,4-5-3073-16</inkml:trace>
  <inkml:trace contextRef="#ctx0" brushRef="#br1" timeOffset="98662.47">17511 11904 2257 0,'0'0'3485'0,"-36"-27"-2749"0,14 16-151 16,-5 7 151-16,-2 4-548 0,2 6-48 15,4 5-75-15,5 7-65 0,5 1 0 16,3 8 0-16,6 3 0 16,4 5 0-16,0 3 0 0,6 2 0 15,4-4 0-15,1 0 0 0,7-6 0 16,5-7 0-16,4-6 0 0,4-10 0 16,6-7 0-16,4-6 0 15,-3-7-81-15,-1-5-523 0,-12 4-1089 16,-9-4-648-16</inkml:trace>
  <inkml:trace contextRef="#ctx0" brushRef="#br1" timeOffset="98956.74">17657 11928 4834 0,'0'0'1240'15,"0"0"-259"-15,0 0-401 0,0 0-424 16,0 0 4-16,-14 57-36 0,24-29-7 15,7 5-117-15,-1-1 0 0,5-2 0 16,6 0 0-16,-2-5 0 16,2-3 0-16,-3-6 0 0,3-6 0 15,-4-4 0-15,-2-6 0 0,-3-6 0 16,-5-7 0-16,-3-6 0 0,-2-3 0 16,-6-4 0-16,-2-2 0 15,-6 1 0-15,0 2 0 0,-9 1 0 16,5 2 0-16,0 3 0 0,-1 4 0 15,5 5 0-15,2 3 0 0,4 4-437 16,0-1-683-16,0 0-529 0</inkml:trace>
  <inkml:trace contextRef="#ctx0" brushRef="#br1" timeOffset="99192.43">18044 12176 3533 0,'0'0'812'15,"0"0"309"-15,8 33-301 0,-8-31-347 16,0-2 235-16,0 0-232 16,0-9-227-16,-4-11-249 0,2-10 0 15,-2-6 0-15,0-3 0 0,2 2 0 16,2 2 0-16,0 3 0 0,8 6 0 16,0 5 0-16,-2 4 0 15,5 4 0-15,-1 1 0 0,5 2 0 16,3 0 0-16,7-2 0 0,-4 4-1089 15,-5-3-1320-15</inkml:trace>
  <inkml:trace contextRef="#ctx0" brushRef="#br1" timeOffset="99430.53">18184 11919 7011 0,'0'0'900'0,"0"0"-619"15,0 0-281-15,0 0 0 0,5 54 0 16,5-25 0-16,0 2 0 0,3 0 0 15,-3-2 0-15,4-6 0 0,1 0 0 16,-3-8 0-16,3-4 0 16,-3-3 0-16,-1-6 0 0,-1-3 0 15,0-8 0-15,1-5 0 0,-1-6 0 16,6-5 0-16,-5-5 0 0,3-2 0 16,-3-1 0-16,-5 1 0 15,4 5 0-15,-6 6 0 0,-2 9 0 16,-2 5 0-16,0 5 0 0,4 2 0 15,-1 2-85-15,-1 1-1680 0,4 9-4013 0</inkml:trace>
  <inkml:trace contextRef="#ctx0" brushRef="#br1" timeOffset="99686.68">18515 12121 5938 0,'0'0'857'15,"0"0"540"-15,0 0-1397 0,37-21 0 16,-22-1 0-16,1-6 0 0,1 1 0 15,-3 1 0-15,-3-1 0 0,-7 3 0 16,-4 3 0-16,-8 6 0 16,-3 7 0-16,-5 8 0 0,-1 7 0 15,-3 11 0-15,-1 8 0 0,4 5 0 16,-1 1 0-16,7 3 0 0,5 2 0 16,6-3 0-16,8-3 0 15,9-6 0-15,4-7 0 0,8-10 0 16,6-4 0-16,10-7 0 0,-8-5-253 15,3-4-2840-15</inkml:trace>
  <inkml:trace contextRef="#ctx0" brushRef="#br1" timeOffset="100293.58">19419 11557 3141 0,'0'0'628'0,"41"-34"377"0,-20 14-333 0,-9 4-156 16,-2 4 445-16,-4 5-385 0,-6 3-76 16,0 4-307-16,0 0-193 15,-2 7 0-15,-6 12 0 0,0 18 0 16,-7 8 0-16,5 8 0 0,4-3 0 16,-2-6 0-16,-1 0 0 15,1 0 0-15,2-5 0 0,-4-3 0 16,5-4 0-16,-1-11 0 0,6-8 0 15,-2-6 0-15,2-4 0 0,2-1 0 16,6-2 0-16,11-5 0 0,8-3 0 16,8-4 0-16,2-2 0 0,5 2 0 15,-5 0 0-15,0 4 0 0,0-1 0 16,-6 3 0-16,0 1 0 0,-6 1 0 16,-6-1 0-16,-9 1-621 0,-2-1-1620 15,-6-3-516-15</inkml:trace>
  <inkml:trace contextRef="#ctx0" brushRef="#br1" timeOffset="100477.46">19780 11569 7207 0,'0'0'985'0,"-25"49"-985"16,15-12 0-16,0 8 0 0,2 5 0 15,-1 7 0-15,7 3 0 16,-2 4 0-16,0 3 0 0,0 3 0 15,-2-1 0-15,-1-6 0 0,3-10 0 16,4-13 0-16,0-15 0 0,11-21-421 16,-1-4-1800-16,0-18-1781 0</inkml:trace>
  <inkml:trace contextRef="#ctx0" brushRef="#br1" timeOffset="100945.98">20369 11923 2469 0,'0'0'1576'0,"0"0"33"16,7-39-624-16,-7 27-257 0,-7 2 97 15,-3-1-825-15,-4-1 0 0,-3 0 0 16,1 3 0-16,-7 2 0 0,0 3 0 16,4 4 0-16,-1 8 0 0,5 10 0 15,1 8 0-15,4 10 0 16,3 5 0-16,7 3 0 0,4 3 0 15,7-2 0-15,5-3 0 0,5-8 0 16,6-8 0-16,4-10 0 16,6-10 0-16,-2-6 0 0,-2-8 0 15,-12-7 0-15,-2-5 0 0,-11-2 0 16,-2-4 0-16,-6-2 0 0,0 0 0 16,-8-2 0-16,-3 2 0 0,-3-2 0 15,2 4 0-15,-1 1 0 0,1 3 0 16,3 3 0-16,1 7-57 15,4 3-299-15,4 6 4 0,6 3-144 16,3 1-817-16,-1 5-60 0,4 5-1780 0</inkml:trace>
  <inkml:trace contextRef="#ctx0" brushRef="#br1" timeOffset="101144.57">20531 12106 3329 0,'0'0'892'0,"0"0"361"15,10 37-465-15,-10-34-251 16,0-2 327-16,0-1-452 0,0-2-295 15,-4-10-117-15,0-12 0 0,4-7 0 16,4-5 0-16,8-1 0 16,9 5 0-16,6 2 0 0,4 2 0 15,0 2 0-15,4 1 0 0,-2 2 0 16,8-1 0-16,-14 7-513 0,6-7-2320 16</inkml:trace>
  <inkml:trace contextRef="#ctx0" brushRef="#br1" timeOffset="101860.72">21593 11526 2529 0,'0'0'3005'16,"0"0"-2629"-16,0 0 236 0,0-42 369 15,0 33-417-15,0 2-439 0,0 1-125 0,0 1 0 16,0 0 0-16,-4 1 0 16,-4-2 0-16,-11-2 0 0,-12 3 0 15,-6 1 0-15,-6 3 0 0,-3 1 0 16,-2 4 0-16,11 1 0 0,4 4 0 16,4 0 0-16,9 5 0 15,3 1 0-15,5 0 0 0,3 4 0 16,7 0 0-16,2 3 0 0,2 1 0 15,9 2 0-15,-1-3 0 0,0-1 0 16,1 0 0-16,-3-2 0 0,-4 0 0 16,-4 0 0-16,0 0 0 15,-2-4 0-15,-2-3 0 0,-2-2 0 16,4-4 0-16,0-2 0 0,-5 0 0 16,7 1 0-16,-2-3 0 15,2-2 0-15,0 0 0 0,2-4 0 16,9-7 0-16,9-3 0 0,5-2 0 15,8-1 0-15,-2 5 0 0,2 3 0 16,-2 6 0-16,7 2 0 0,-7 4 0 16,6 4 0-16,-2 6 0 0,-4 5 0 15,0 3 0-15,-4 4 0 0,-7 0 0 16,-3 2 0-16,-11 0 0 0,-2 3 0 16,-8 0 0-16,-8-2 0 0,-9 2 0 15,-8-3 0-15,-8 1 0 16,-11-2 0-16,1-3 0 0,-11 0 0 15,6-7 0-15,5-3 0 0,-1-5 0 16,13-6 0-16,2-2 0 16,4-7 0-16,11-4 0 0,7-6-429 15,5 2-984-15,8-3-3041 0</inkml:trace>
  <inkml:trace contextRef="#ctx0" brushRef="#br1" timeOffset="102380.33">22265 11833 4938 0,'0'0'976'0,"0"0"21"16,0 0 284-16,0 0-1281 0,0 0 0 15,0 0 0-15,33-21 0 0,13 19 0 16,9-1 0-16,7-1 0 16,0 1 0-16,0-1 0 0,2 2 0 15,-2-1 0-15,-6 0 0 0,-10 3 0 16,-7 0 0-16,-20 6 0 0,-9 4-361 16,-10-2-887-16,-10 0-2570 0</inkml:trace>
  <inkml:trace contextRef="#ctx0" brushRef="#br1" timeOffset="102593.62">22281 12059 4061 0,'0'0'2498'0,"0"0"-1794"0,0 0 225 16,0 0-929-16,0 0 0 0,75-8 0 15,-11-1 0-15,6-4 0 16,1 0 0-16,-5 2 0 0,-2 4 0 15,0 3 0-15,-6 2 0 0,0 1 0 16,-11 0-369-16,-12 0-968 16,-10-2-239-16</inkml:trace>
  <inkml:trace contextRef="#ctx0" brushRef="#br1" timeOffset="102826.52">22879 11679 6623 0,'0'0'676'16,"0"0"-192"-16,0 0-120 0,0 0-319 16,58 19-45-16,-27-4 0 0,-2 6 0 15,2 3 0-15,-4 5 0 0,2 4 0 16,-9 5 0-16,-12 7 0 0,-8 3 0 16,-10 2 0-16,-13 2 0 0,-6-7 0 15,-2-4 0-15,-2-9 0 16,7-9 0-16,-1-6 0 0,2-7 0 15,4-10 0-15,9 0-525 0,1-11-1512 16</inkml:trace>
  <inkml:trace contextRef="#ctx0" brushRef="#br1" timeOffset="104695.64">24239 12064 2633 0,'0'0'1737'0,"0"0"-909"0,0 0 236 15,0 0-655-15,0 0-193 0,0 0 72 16,0 0-132-16,0 0 76 0,37-34 148 16,-16 12-204-16,2-4-103 0,4-3-73 15,-1-7 0-15,5-1 0 0,-2-3 0 16,-4-2 0-16,0-3 0 0,-6-4 0 16,-3-2 0-16,-3-2 0 0,-3-1 0 15,-2 2 0-15,-2 1 0 16,-4 2 0-16,0 3 0 0,-2 6 0 15,0 7 0-15,-4 4 0 0,-2 12 0 16,-2 7 0-16,-2 5 0 0,-7 8 0 16,-6 12 0-16,3 8 0 15,-7 13 0-15,2 10 0 0,0 8 0 16,6 6 0-16,3 7 0 0,6 2 0 16,3 2 0-16,7-5 0 0,11-5 0 15,1-7 0-15,5-9 0 16,-1-6 0-16,1-5 0 0,1-6 0 15,-3-8 0-15,-1-4 0 0,1-8 0 16,-3-6-285-16,-4-2-975 0,-1-6-3235 0</inkml:trace>
  <inkml:trace contextRef="#ctx0" brushRef="#br1" timeOffset="105840.7">24063 12259 4894 0,'0'0'688'0,"0"0"525"15,0 0-533-15,0 0-256 0,0 0-131 16,0 0-293-16,0 0 0 0,58-33 0 16,2 27 0-16,17-3 0 0,5 0 0 15,-1 0 0-15,0 0 0 16,-5 3 0-16,1-1 0 0,-11 2 0 15,-10 4 0-15,-15 1 0 0,-10 0 0 16,-15 5-1177-16,-7-1-672 16,-11 4-740-16</inkml:trace>
  <inkml:trace contextRef="#ctx0" brushRef="#br1" timeOffset="106388.15">24229 12440 4309 0,'0'0'305'0,"0"0"963"0,0 0-600 16,0 0-263-16,0 0 19 15,10 51-112-15,-8-13-16 0,-2 5-91 16,0-1-205-16,0 3 0 0,0 3 0 15,0-2 0-15,0-1 0 0,-4-2 0 16,0-5 0-16,0-6 0 0,-2-9 0 16,1-9 0-16,3-6 0 0,2-7 0 15,0-1 0-15,2-12 0 0,9-14 0 16,5-7 0-16,5-10 0 16,6 0 0-16,2 7 0 0,4 4 0 15,-4 9 0-15,-2 10 0 0,-7 8 0 16,-5 10 0-16,-1 7 0 0,1 6 0 15,-1 7 0-15,1 2 0 0,-3 3 0 16,0-2 0-16,1-2 0 16,-3-1 0-16,-2-2 0 0,-1-2 0 15,-3-2 0-15,-4-3 0 0,-2-3 0 16,-2-4-401-16,-5-4-3605 0</inkml:trace>
  <inkml:trace contextRef="#ctx0" brushRef="#br1" timeOffset="109274.98">25417 12078 3289 0,'0'0'2265'0,"0"0"-1068"16,0 0-581-16,0 0-180 0,0 0-56 15,0 0-371-15,42 27-9 0,-3-19 0 16,8-6 0-16,7-2 0 0,0-3 0 16,-2-4 0-16,-5-1 0 0,-8 3 0 15,-10 1 0-15,-6 3 0 0,-8 1 0 16,-9 0-829-16,-6 2-96 0,0 0-1428 16,-4 2-208-16</inkml:trace>
  <inkml:trace contextRef="#ctx0" brushRef="#br1" timeOffset="109525.31">25405 12291 5794 0,'0'0'1125'0,"0"0"-349"0,58 12-279 16,-31-10-497-16,4 3 0 0,0-3 0 15,-2 2 0-15,2-2 0 0,-5-1 0 16,1-1 0-16,2 0 0 0,-2-3 0 16,-8-2-1453-16,1-6-1077 0</inkml:trace>
  <inkml:trace contextRef="#ctx0" brushRef="#br1" timeOffset="110630.43">26294 11868 2669 0,'0'0'128'0,"0"0"1881"0,-35-22-1297 0,28 12-116 16,1 0 153-16,4-2-345 0,0 0-32 15,2-2 96-15,2-1-383 0,6-1-85 16,7-3 0-16,4 0 0 16,5 0 0-16,5 0 0 0,2 3 0 15,6 2 0-15,-1 4 0 0,1 4 0 16,0 5 0-16,0 3 0 0,-4 9 0 16,-4 6 0-16,-4 4 0 0,-6 5 0 15,-7 6 0-15,-6 5 0 0,-6 5 0 16,-2 5 0-16,-8 3 0 15,0 3 0-15,-5 2 0 0,-1 0 0 16,-3 0 0-16,0-3 0 0,-1-6 0 16,-5-2 0-16,2-7 0 0,-2-7 0 15,0-5 0-15,-3-7 0 0,3-6 0 16,0-8 0-16,-2-4 0 0,6-8 0 16,5-6 0-16,3-7 0 15,9-9 0-15,2-8 0 0,4-1 0 16,11 4 0-16,3 5 0 0,5 13 0 15,4 12 0-15,2 8 0 0,2 12 0 16,-5 9 0-16,1 6 0 16,-4 3 0-16,2 3 0 0,1 2 0 15,7 1 0-15,2-1 0 0,1-3 0 16,-6-3 0-16,-5-3 0 0,-4-6 0 16,-9-5-597-16,-6-8-4145 0</inkml:trace>
  <inkml:trace contextRef="#ctx0" brushRef="#br1" timeOffset="113023.53">3665 4856 1724 0,'0'0'0'0,"0"0"-60"0,0 0-88 16,0 0 108-16,0 0-164 0,35-12 204 16,-25 9 232-16,-5-1-108 0,1-1 60 15,-2 3 20-15,2-4 905 0,-6 0-9 16,2 0-699-16,0-1-13 16,0 1 280-16,2 0-316 0,-4 2 12 15,0 0 145-15,0 1-277 0,0 1-36 16,0 2 124-16,0-1-208 0,0 0-8 15,0 1 64-15,0 0-116 16,0 0 8-16,0 0-19 0,0 0-41 16,-4-1 0-16,2-2 0 0,-2 0 0 15,-6-2 0-15,-9-4 0 0,-8 0 0 16,-2 2 0-16,0 0 0 16,3 1 0-16,1 0 0 0,2 1 0 15,0 0 0-15,3-1 0 0,-5-2 0 16,0-1 0-16,-2 0 0 0,4 0 0 15,-8-1 0-15,5 0 0 0,-5-1 0 16,4 2 0-16,-4-1 0 0,4 3 0 16,-4 1 0-16,4 3 0 0,0 0 0 15,2 3 0-15,5 0 0 0,-3 1 0 16,2 3 0-16,0-1 0 16,3 1 0-16,5-1 0 0,-3 0 0 15,6-2 0-15,-1 1 0 0,-5 0 0 16,3-2 0-16,-3 1 0 0,-1 0 0 15,1 1 0-15,-1-1 0 16,-1 1 0-16,1-2 0 0,3 2 0 16,1 0 0-16,-1 1 0 0,1 0 0 15,-1 1 0-15,-1 1 0 0,-1 0 0 16,-3 2 0-16,-1 0 0 16,-1-1 0-16,0 0 0 0,-6 0 0 15,3-1 0-15,-3 0 0 0,2 2 0 16,-4-1 0-16,0 1 0 0,2 2 0 15,0-1 0-15,-6 0 0 0,8 2 0 16,-6-2 0-16,4 2 0 0,-1-1 0 16,3 2 0-16,0-3 0 0,4 0 0 15,1-1 0-15,3 1 0 0,-2-2 0 16,5 0 0-16,-1-2 0 16,5 1 0-16,-4 1 0 0,1 0 0 15,3 1 0-15,-5 0 0 0,3 0 0 16,0 3 0-16,1-3 0 15,3 3 0-15,2 1 0 0,2 1 0 16,4 1 0-16,0 2 0 0,4 2 0 16,6 4 0-16,5 2 0 0,3 1 0 15,9-2 0-15,4 3 0 16,4-5 0-16,2 1 0 0,7-3 0 16,1-2 0-16,3-2 0 0,-1-2 0 15,3-3 0-15,0 2 0 0,3-2 0 16,-1 0 0-16,2-3 0 0,-2-2 0 15,1 1 0-15,-1-2 0 0,0-1 0 16,1-2 0-16,1 0 0 0,0-5 0 16,2-1 0-16,2 0 0 0,2 0 0 15,-1 0 0-15,-1 1 0 0,2 0 0 16,-2-1 0-16,0-1 0 16,0-2 0-16,-6 0 0 0,-1-2 0 15,-1 2 0-15,-1-1 0 0,-7 1 0 16,-9-1 0-16,-2 1 0 15,-15-2 0-15,-1-2 0 0,-9-1 0 16,-6-7 0-16,0-6 0 0,-6-2 0 16,0-4 0-16,-3-1 0 0,3 0 0 15,-4 0 0-15,-5-1 0 0,-1 6 0 16,-7 6 0-16,-12 10 0 16,-10 12 0-16,-13 1 0 0,10 2-2250 15,-1-2-1267-15</inkml:trace>
  <inkml:trace contextRef="#ctx0" brushRef="#br1" timeOffset="118855.05">16024 13766 2693 0,'0'0'2093'0,"0"0"-1253"16,0 0-208-16,0 0 349 0,48-53-517 15,-25 18-212-15,1-7-15 0,3-4-237 16,0-6 0-16,8-7 0 0,-2-8 0 16,3-5 0-16,-5-4 0 15,-9-2 0-15,3-1 0 0,-13 4 0 16,-1-2 0-16,-7 5 0 0,-4 8 0 15,-6 6 0-15,-9 11 0 0,1 9 0 16,-5 13 0-16,-6 9 0 0,3 11 0 16,-3 5 0-16,-2 9 0 0,2 13 0 15,2 6 0-15,-1 11 0 0,3 9 0 16,9 6 0-16,-3 7 0 0,5 8 0 16,6 10 0-16,-3 11 0 15,7 9 0-15,0 5 0 0,11-3 0 16,5-8 0-16,5-6 0 15,6-12 0-15,2-9 0 0,4-12 0 16,-2-12 0-16,2-12 0 0,-8-11 0 16,-5-9-801-16,-3-10-3333 0</inkml:trace>
  <inkml:trace contextRef="#ctx0" brushRef="#br1" timeOffset="119338.76">16733 13210 6102 0,'0'0'424'0,"0"0"161"0,0 0 255 0,52 22-599 0,-23-23-241 15,8-7 0-15,-2-4 0 0,9-3 0 16,-5 0 0-16,-2-2 0 0,-4 0 0 15,-6 2-141-15,-12 3-1035 16,-5 5-241-16,-6 2-2205 0</inkml:trace>
  <inkml:trace contextRef="#ctx0" brushRef="#br1" timeOffset="119494.71">16754 13347 6298 0,'0'0'1221'15,"0"0"-548"-15,52 19-673 0,-19-14 0 16,0-1 0-16,4 2 0 0,-6 2 0 16,4 0 0-16,-2 0 0 0,-2-7 0 15,-6-1-1485-15,-2-6-2661 0</inkml:trace>
  <inkml:trace contextRef="#ctx0" brushRef="#br1" timeOffset="124692.85">17500 13128 1764 0,'0'0'905'0,"0"0"-13"0,0 0-96 16,0 0 213-16,0 0-377 16,0 0-71-16,-35 21 215 0,33-23-328 15,-2-6-100-15,4-9-287 0,10-7-61 16,5-3 0-16,5-5 0 0,3 0 0 16,4 0 0-16,8 0 0 15,-2 1 0-15,9 6 0 0,-9 6 0 16,-2 8 0-16,-2 10 0 0,-7 7 0 15,-1 13 0-15,-4 7 0 0,-7 6 0 16,-4 6 0-16,-6 7 0 0,-2 6 0 16,-6 6 0-16,-3 3-53 0,-1 0-275 15,-5-1 160-15,-1-2 156 0,-1-4-8 16,-6-6 20-16,1-2 0 16,-3-8 0-16,0-4 4 0,6-6-4 15,1-7 20-15,3-7-8 0,0-7 12 16,3-6 8-16,8-10-24 0,-2-8-4 15,1-9 16-15,7-6-4 0,0-9-16 16,7-3 52-16,5 2-36 16,7 5 60-16,5 12 56 0,3 7-56 15,-2 6 13-15,2 8-89 0,-6 5 0 16,-5 9 0-16,1 11 0 16,-1 8 0-16,-6 6 0 0,1 4 0 0,-3-1 0 15,-2-1 0-15,1-3 0 16,-1-3 0-16,2-4 0 0,2-5-241 15,-3-8-739-15,3-6-457 0</inkml:trace>
  <inkml:trace contextRef="#ctx0" brushRef="#br1" timeOffset="125005.89">18048 12907 6486 0,'0'0'725'0,"-12"51"-317"0,1-13 165 0,3 3-573 0,6 7 0 16,-2 8 0-16,0 3 0 16,2 5 0-16,-3 1 0 0,5-3 0 15,0-6 0-15,0-10 0 0,7-9 0 16,-3-13 0-16,0-9 0 0,-2-8 0 16,2-7 0-16,2-4 0 15,5-14 0-15,3-16 0 0,3-12 0 16,-3-7 0-16,3 1 0 0,-1 12 0 15,-1 12 0-15,-5 14 0 0,-4 10 0 16,-2 4 0-16,3 11 0 0,-1 8 0 16,4 7 0-16,0 5 0 0,1 0 0 15,5 0 0-15,-1-2 0 0,8-2 0 16,-3-3 0-16,7-4 0 16,2-5 0-16,-6-5-217 0,-3-5-1588 0</inkml:trace>
  <inkml:trace contextRef="#ctx0" brushRef="#br1" timeOffset="125378.5">18693 13086 5506 0,'0'0'1040'0,"0"0"-663"16,0 0 543-16,43 0-571 0,-7-3-349 15,-3-2 0-15,8-1 0 0,-8 1 0 16,-2 2 0-16,-2-2 0 16,-6 0 0-16,-7 2 0 0,-5 0 0 15,-5 2-325-15,-6 0-1276 0,0 1-179 16,-8 0-1166-16</inkml:trace>
  <inkml:trace contextRef="#ctx0" brushRef="#br1" timeOffset="125518.07">18674 13249 5850 0,'0'0'793'16,"0"0"-281"-16,42 13 212 0,-13-11-411 15,2-2-313-15,-2 0 0 0,2-3 0 16,6-2 0-16,-12 0-137 16,4-1-2844-16</inkml:trace>
  <inkml:trace contextRef="#ctx0" brushRef="#br1" timeOffset="126106.75">19431 12769 5186 0,'0'0'904'16,"0"0"-444"-16,33-22 5 15,-8 15 219-15,0 3-416 0,6 4-100 16,-5 4-111-16,3 8-57 0,-4 2 0 15,-4 3 0-15,-7 3 0 0,1 0 0 16,-13 4 0-16,-2-3-77 16,-6 2 33-16,-7-3 44 0,-1-2 0 15,-7-1 0-15,-4-3 28 0,3-1-20 16,-5-3-4-16,2-3 12 0,4-3-8 16,7-2-8-16,1 0 0 0,7-2 12 15,2 0-12-15,4 0 0 16,4 0-56-16,2 2 24 0,7-1 8 15,1 2 24-15,7 2 0 0,0 1 4 16,3 5-4-16,-1 2 0 0,2 2-4 16,-2 0 4-16,6 2 0 0,-7 1 8 15,-5 0 4-15,-7 1-12 0,-10 1 0 16,0 3 4-16,-6 0-4 16,-8 4 72-16,-7 1-24 0,-2 0-35 15,-8 4-13-15,-6-1 0 0,-9 1 0 16,-3-2 0-16,-1-4 0 0,3-3 0 15,10-8 0-15,8-7 0 0,10-4 0 16,13-4-317-16,2-8-451 16,14-14-77-16,17-9-943 0,0 1 415 15,8-2-648-15</inkml:trace>
  <inkml:trace contextRef="#ctx0" brushRef="#br1" timeOffset="126416.84">20043 12824 6370 0,'0'0'825'0,"-37"-29"-133"0,12 17-387 16,4 8-305-16,-6 5 0 0,-4 15 0 15,-6 9 0-15,-4 10 0 0,-1 13 0 16,-1 6 0-16,6 8 0 16,10 4 0-16,12 2 0 0,13 3 0 15,11-3 0-15,17-6 0 0,10-13 0 16,11-14 0-16,11-10 0 0,4-16 0 15,-2-9 0-15,-2-9 0 0,-6-14 0 16,-11-7 0-16,-14-7 0 16,-9-5 0-16,-16-1 0 0,-2 0 0 15,-6 1 0-15,-8-1 0 0,1-2 0 16,-3 2 0-16,1 6 0 0,1 7 0 16,4 8 0-16,10 9-201 0,0 7-1636 15,6 3-748-15</inkml:trace>
  <inkml:trace contextRef="#ctx0" brushRef="#br1" timeOffset="126836.66">20737 13192 5334 0,'0'0'456'0,"0"0"24"0,9-37 593 16,-9 30-437-16,-9 2-423 0,-1 1-213 15,-11 4 0-15,-1 2 0 0,-3 11 0 16,-2 9 0-16,0 9 0 16,0 6 0-16,2 7 0 0,1 4 0 15,7-1 0-15,5-1 0 0,8-3 0 16,4-6 0-16,10-5 0 0,6-6 0 15,15-7 0-15,5-8 0 16,7-7 0-16,4-7 0 0,5-9 0 16,-4-7 0-16,-13 2-1565 0,-8-1-733 0</inkml:trace>
  <inkml:trace contextRef="#ctx0" brushRef="#br1" timeOffset="127349.16">20930 13222 6587 0,'0'0'532'0,"-19"39"144"15,13-17-364-15,2-2-227 0,4 1-85 16,0 1 0-16,0-3 0 16,6-2 0-16,-4-5 0 0,0-3 0 15,4-5 0-15,-2-2 0 0,7-3 0 16,1-11 0-16,3-8 0 0,3-9 0 15,-1-4 0-15,-3 1 0 16,1 1 0-16,-1 5 0 0,-4 6 0 16,-1 7 0-16,-7 7 0 0,2 2 0 15,-4 4 0-15,2 3 0 0,-2 6 0 16,0 10 0-16,0 2 0 0,0 2 0 16,0-2 0-16,0-4 0 15,2-4 0-15,2-2 0 0,-2-4 0 16,0-4 0-16,-2 0 0 0,4-3 0 15,1 0 0-15,1-3 0 0,0-8 0 16,11-4 0-16,-3-4 0 0,3 0 0 16,1 3 0-16,-1 1 0 0,1 2 0 15,3 3 0-15,-7 3 0 0,5 3 0 16,-7 4 0-16,-1 0 0 16,-5 8 0-16,0 9 0 0,-4 4 0 15,-2 8 0-15,-2-1 0 0,-4 5 0 16,0-3 0-16,0 1 0 0,1-2 0 15,3-1 0-15,2-2 0 0,0-2 0 16,0-6 0-16,0-7-289 16,2-3-2060-16</inkml:trace>
  <inkml:trace contextRef="#ctx0" brushRef="#br1" timeOffset="128941.94">20433 1534 4097 0,'0'0'985'0,"0"0"-461"0,0 0 296 16,0 0-443-16,0 0-1 0,0-37 156 15,7 23-284-15,-3 1-15 16,2 1-233-16,-2-2 0 0,4-1 0 15,1-3 0-15,-5 1 0 0,4 1 0 16,-2-1 0-16,-2 0 0 0,-1-1 0 16,-3-3 0-16,0-1 0 0,-3-5 0 15,-1 1 0-15,0-4 0 16,2-1 0-16,0 1 0 0,2-3 0 16,0 0 0-16,2-2 0 0,0-2 0 15,4-1 0-15,-1 0 0 16,-1 0 0-16,-2-3 0 0,2 2 0 15,0 1 0-15,-4 0 0 0,0 4 0 16,0 3 0-16,-8 0 0 0,4-1 0 16,-9-1 0-16,3-4 0 0,-1-3 0 15,7 1 0-15,-2-2 0 0,6 2 0 16,-2 2 0-16,2 2 0 0,2 3 0 16,-2 2 0-16,4 3 0 0,-4 2 0 15,0 2 0-15,0 5 0 16,0 6 0-16,0 8 0 0,0 2 0 15,0 2 0-15,2-1-169 0,2 1-1047 16,-4 2-1314-16,9 12 309 0</inkml:trace>
  <inkml:trace contextRef="#ctx0" brushRef="#br2" timeOffset="132646.07">20374 1552 3697 0,'0'0'1549'0,"0"0"-633"16,0 0-391-16,0 0-73 0,0 0 240 15,0 0-372-15,0 0-279 0,0 0-41 16,0 0 0-16,-5-6 0 0,12 2 0 16,9-1 0-16,7-2 0 0,6-1 0 15,10 0 0-15,0 3 0 16,13-1 0-16,2 0 0 0,6 3 0 15,6-1 0-15,2 2 0 0,9 2 0 16,1 0 0-16,3 1 0 0,4 3 0 16,-3-1 0-16,3 0 0 0,0 1 0 15,4-1 0-15,-1 0 0 16,3 0 0-16,0-3 0 0,2 0 0 16,0 0 0-16,3-3 0 0,3 0 0 15,6-1 0-15,1 1 0 16,-1 2 0-16,2 0 0 0,1 1 0 15,2 1 0-15,1 0 0 0,-1 3 0 16,5-1 0-16,-1 1 0 0,2 2 0 16,0-1 0-16,-1 0 0 0,-3 2 0 15,4-1 0-15,-2 3 0 0,-1 0 0 16,1-2 0-16,2 0 0 0,-3-2 0 16,3-1 0-16,0-1 0 0,-5-2 0 15,-1 0 0-15,-5 0 0 16,-1-1 0-16,-1 0 0 0,-6 0 0 15,-2 0 0-15,-2 0 0 0,-4 0 0 16,0 0 0-16,0 0 0 0,-2-2 0 16,0 1 0-16,2 1 0 0,-3-1 0 15,3-1 0-15,2-1 0 16,0 2 0-16,0-2 0 0,0 1 0 16,-2 1 0-16,0 1 0 0,2 0 0 15,-2-1 0-15,-4 0 0 16,-3 0 0-16,1 0 0 0,-5-1 0 15,1 1 0-15,-3-2 0 0,-1 0 0 16,-5 2 0-16,-2 1 0 0,-6 0 0 16,0 0 0-16,-6 2 0 0,-4 2 0 15,-7-2 0-15,-7 2 0 0,-9-1 0 16,-7 0-281-16,-5-1-359 0,-9-1-121 16,0-1 253-16,-6 0 120 15,-2 0-408-15,0-3-209 0,0-4-543 0</inkml:trace>
  <inkml:trace contextRef="#ctx0" brushRef="#br2" timeOffset="133054.35">27954 1642 4990 0,'0'0'956'0,"0"0"-335"0,0 0 503 16,0 0-623-16,0 0-501 15,0-42 0-15,-7 16 0 0,1-4 0 16,2-1 0-16,2-4 0 0,2-4 0 15,4-7 0-15,4-4 0 0,5-6 0 16,3-3 0-16,3-3 0 0,0 0 0 16,-1-2 0-16,1-2 0 0,-5 0 0 15,-1-2 0-15,-7 4 0 16,-2 8 0-16,-2 3 0 0,-2 0 0 16,0-2 0-16,-4-8 0 0,-2 4 0 15,-7 2 0-15,1 5 0 16,-3 8 0-16,-1 9 0 0,1 6 0 15,1 7 0-15,2 7-761 0,1 2-3433 0</inkml:trace>
  <inkml:trace contextRef="#ctx0" brushRef="#br2" timeOffset="134310.7">20737 526 6619 0,'-68'47'68'0,"19"-4"164"0,-5 2-128 0,8-2 0 0,15-13 36 15,11-3-100-15,9-8-8 0,11-5-32 16,13-6-48-16,22-8 4 0,23-8 32 16,24-14 4-16,18-11 4 0,-3-1-140 15,16-7-132-15,9-4-13 0,11-4 25 16,22-11 172-16,4-2 92 0,0-1 40 16,-2 5-36-16,-12 10 88 0,-19 14 177 15,-23 13-217-15,-24 14 4 0,-29 10 4 16,-32 16-60-16,-28 14 0 15,-34 13 52-15,-26 16-12 0,-27 9-8 16,-35 18 24-16,-17 5 8 0,-8 2 84 16,0 1 152-16,24-11-144 0,18-5 0 15,22-12 176-15,24-12-207 16,26-18-125-16,24-15 0 0,25-16 0 16,30-11 0-16,28-20-105 0,31-14 105 15,29-17 24-15,29-14-12 16,18-4-12-16,15-6-48 0,19 1-96 15,-27 11-16-15,6 2 12 0,0 0 32 16,-4 0 80-16,22-5 36 0,-12 4 8 16,-8 11-8-16,-20 11 0 0,-22 13 60 15,-28 16-40-15,-28 12 44 0,-30 8 32 16,-31 16-96-16,-27 14 0 0,-35 17 48 16,-36 13-40-16,-45 22 32 15,-29 5-40-15,-20 5 12 0,-5 0-12 16,21-10 0-16,15-2 0 0,20-9 0 15,29-12 0-15,27-12 8 0,27-17-8 16,29-11 0-16,20-13-36 0,34-12 16 16,34-18 20-16,32-18 40 0,35-13 64 15,31-13-12-15,18-7-88 16,28-5-4-16,7-1 4 0,11 1-4 16,-27 9-8-16,-2 1 8 0,0 1-32 15,-8 1 32-15,18-4 0 16,-12 5-8-16,-13 8 8 0,-24 14 0 15,-25 13-4-15,-33 14 0 0,-35 17-4 16,-38 17-52-16,-37 17-16 0,-37 16-32 16,-39 14 108-16,-50 17 4 0,-30 9 68 15,-22 2-60-15,-6 4 60 0,21-11 72 16,9-6-68-16,24-9 21 0,29-15-97 16,31-12 0-16,28-17 0 0,24-14 0 15,20-7 0-15,40-10 0 16,31-10 0-16,32-15 0 0,32-15 0 15,25-10 0-15,22-8 0 0,23-4 0 16,16-6 0-16,11-1 0 0,8 0 0 16,0 3 0-16,-35 8-25 0,-8 7 25 15,-17 7 25-15,-18 10-25 16,6 3 0-16,-32 12 0 0,-32 13 0 16,-31 8 0-16,-32 13 0 0,-24 7 0 15,-27 19 0-15,-27 7 0 16,-30 11 0-16,-30 7-477 0,12-19-2032 15,-18 2-1557-15</inkml:trace>
  <inkml:trace contextRef="#ctx0" brushRef="#br2" timeOffset="134978.17">20489 5735 4858 0,'0'0'800'0,"0"0"-308"0,0 0 421 16,-16 35-409-16,5-12-48 0,1 7-287 15,2 8-169-15,4 5 0 0,2 9 0 16,2 5 0-16,0 6 0 0,4 6 0 16,6 4 0-16,2 6 0 15,7 8 0-15,-4 5 0 0,-3 6 0 16,-4 3 0-16,-4 2 0 0,-4 1 0 16,0 2 0-16,-6-1 0 0,-4-2 0 15,-5-3 0-15,-1-1 0 16,1-4 0-16,-1-1 0 0,-1-7 0 15,7-6 0-15,0-12 0 0,5-10 0 16,3-9 0-16,2-12 0 0,0-7 0 16,7-10-413-16,-1-8-1896 15,-2-7-112-15</inkml:trace>
  <inkml:trace contextRef="#ctx0" brushRef="#br2" timeOffset="135659.93">20322 7827 5446 0,'0'0'20'0,"47"-30"56"0,-9 22-56 16,5 4 16-16,3 4-8 0,1 5 32 16,11 2 92-16,4 3-76 0,8 0 52 15,7-2 40-15,7 0-84 0,12-1-4 16,9-2 12-16,7-1-60 15,7 1 12-15,16-3 93 0,3 1-17 16,13-3 12-16,8 0 40 0,13-2-124 16,8-2 20-16,10-2 80 15,11-1-100-15,5-1 24 0,11-1 20 16,9 1-76-16,3-1-4 0,5 1 4 16,1 2-4-16,5 3-12 0,-4 0 0 15,1 3 0-15,3 0 0 0,-4 3 32 16,0 0-24-16,1 2 52 0,-3 2 88 15,-1-1-112-15,-7 0 12 0,-9 1-28 16,-8 0-20-16,-13 3 0 0,-18-1 0 16,-15 2-124-16,-18-3-56 15,-21 2-252-15,-19-3 124 0,-14-4 104 16,-21-3 56-16,-14-3 19 0,-14-9-99 16,-20-8-744-16,-11 0-109 0,-9-4-523 15</inkml:trace>
  <inkml:trace contextRef="#ctx0" brushRef="#br2" timeOffset="136027.19">27906 5693 8192 0,'0'0'0'0,"-12"64"0"0,12-11 0 0,0 11 0 16,2 9 0-16,4 7 0 15,0 8 0-15,0 13 0 0,-1 12 0 16,-5 13 0-16,-3 7 0 0,-7 4 0 16,-6 4 0-16,-3-3 0 0,-4-4 0 15,1-6 0-15,1-12 0 16,4-2 0-16,3-10 0 0,1-10 0 16,-1-11 0-16,-5-13 0 0,-8-14 0 15,-8-9-413-15,4-17-1028 0,-6-11-3377 0</inkml:trace>
  <inkml:trace contextRef="#ctx0" brushRef="#br2" timeOffset="136971.2">21725 6092 7199 0,'-57'75'0'0,"-12"14"-120"0,-26 19 68 15,-6-3-12-15,-9 4 56 0,-1-1 8 16,3-1 152-16,11-3 128 0,10-4 116 16,25-13 13-16,19-14-409 0,22-17 0 15,27-19 0-15,28-14 0 16,21-17 0-16,34-17 0 0,31-22 0 15,29-20 0-15,25-18 0 0,24-12 0 16,21-10 0-16,17-3 0 0,12-6-125 16,8 0 45-16,7 1 28 15,1 2 12-15,-5 4 24 0,-13 9-92 0,-15 10-104 16,-18 14 12-16,-33 21-84 16,-27 16 96-16,-33 20 48 0,-35 14-77 15,-34 16 73-15,-36 13 116 0,-34 13 28 16,-31 13 4-16,-32 13 225 0,-26 16 167 15,-22 9-260-15,-17 9-80 0,-12 4-4 16,-2 6-48-16,4 0 64 0,14-5 180 16,21-8-96-16,31-17 60 15,40-21 65-15,32-16-277 0,33-24 0 16,38-19 0-16,31-16 0 0,30-21-137 16,32-24 49-16,27-15 44 0,24-17 44 15,23-15 0-15,21-8 4 16,14-10-4-16,7-1 0 0,1 0 4 15,-5 2-4-15,-18 8 4 0,-9 5 12 16,-19 14 0-16,-25 17 32 0,-19 15-36 16,-28 17-12-16,-32 22 4 0,-30 13-4 15,-34 14 0-15,-37 24 0 16,-26 15-4-16,-34 18 4 0,-33 17 56 16,-27 15-52-16,-22 11-4 0,-19 11 4 15,-19 12 4-15,-10 9-8 0,4 1 32 16,9-3 29-16,26-13-61 0,40-20 0 15,39-23 0-15,43-25 0 0,46-33 0 16,41-25 0-16,47-27 0 16,44-30 0-16,38-23 0 0,36-18 0 15,25-8 0-15,13 0 0 0,4 5 0 16,-17 13 0-16,-16 16-241 0,-27 24-247 16,-32 19 148-16,-32 18 340 0,-39 14 48 15,-42 21 608-15,-44 17-291 16,-32 13-365-16,-48 19 0 0,-35 14 0 15,-29 12 0-15,-27 9 0 0,-12 8 0 16,-2 1 0-16,4-6 0 0,43-31 0 16,9-11-1557-16</inkml:trace>
  <inkml:trace contextRef="#ctx0" brushRef="#br2" timeOffset="144930.51">3527 10649 1604 0,'0'0'200'0,"0"0"2193"0,0 0-972 16,0 0-833-16,0 0-155 0,0 0 83 16,0 0-140-16,0 0-60 0,0 0 29 15,6 6-345-15,-6-6 0 0,0 0 0 16,0 0 0-16,0 0 0 15,0 0 0-15,-2 1 0 0,-2 3 0 16,-5 1 0-16,-1 1 0 0,2-1 0 16,-3 0 0-16,5-3 0 0,2 0 0 15,-4-2 0-15,1 0 0 16,1-6 0-16,0-5 0 0,-2-3 0 16,2-2 0-16,6 2 0 0,-5 5 0 15,5 3 0-15,5 1 0 0,-3 2 0 16,8-1 0-16,9 3 0 15,3 0 0-15,3 1 0 0,-4 4 0 16,-5 2 0-16,-1 3 0 0,-5-1 0 16,-2-1 0-16,1 2 0 0,-7 2 0 15,-2 2 0-15,0 3 0 0,-6-1 0 16,-5-1 0-16,-5 0 0 0,-1 2 0 16,-1-2 0-16,-3-1 0 0,2-2 0 15,5-3 0-15,-1-4 0 0,5-2 0 16,4-2 0-16,0-3 0 15,-1-7 0-15,-3-6 0 0,2-7 0 16,6-2 0-16,-2 0 0 0,8 5 0 16,2 4 0-16,8 1 0 0,3 3 0 15,-1 3 0-15,3 2 0 0,0 3 0 16,-1 4 0-16,-1 0 0 16,-3 4 0-16,-1-1 0 0,1 5 0 15,-3-2 0-15,-1 1 0 0,0 4 0 16,-4 1 0-16,1 6 0 15,-7 2 0-15,0 0 0 0,-11-1 0 16,-1-2 0-16,-3-3 0 0,-3-2 0 16,1-4 0-16,1-1 0 0,-1-5 0 15,1-2 0-15,-1-7 0 0,3-3 0 16,-1-4 0-16,3-2 0 0,8 1 0 16,-3 0 0-16,7-1 0 0,7-2 0 15,-1-1 0-15,8 0 0 0,7 0 0 16,0 1 0-16,-3 2 0 15,1 4 0-15,-3 6 0 0,-5 2 0 16,-1 4 0-16,-8 0 0 0,0 2 0 16,4 1 0-16,1 3 0 0,-1 1 0 15,2 0 0-15,-6 2 0 0,0-1 0 16,-2 3 0-16,-10 4 0 16,-9 3 0-16,-1-2 0 0,-3-1 0 15,4-7 0-15,7-4 0 0,-1-3-1241 16,9-6-4306-16</inkml:trace>
  <inkml:trace contextRef="#ctx0" brushRef="#br2" timeOffset="146578.1">14991 15138 4566 0,'0'0'1216'0,"0"0"29"0,0 0-541 15,0 0-243-15,0 0-461 0,0 0 0 16,0 0 0-16,-2-67 0 16,12 18 0-16,2-7 0 0,5-1 0 15,-3-2 0-15,7-5 0 0,-4-1 0 16,-1-2 0-16,3 2 0 0,-7 3 0 15,3 7 0-15,-5 8 0 0,0 14 0 16,-3 13 0-16,-1 12 0 0,-2 5 0 16,2 3 0-16,2 10 0 0,-1 16 0 15,-1 12 0-15,-2 11 0 0,0 8 0 16,-2 3 0-16,4 4 0 16,-2 4 0-16,3 0 0 0,1 1 0 15,-2 1 0-15,0-3 0 0,-2-5 0 16,3-6 0-16,1-11 0 0,0-12-273 15,-4-10-1164-15,2-11-175 16,-6-10-533-16</inkml:trace>
  <inkml:trace contextRef="#ctx0" brushRef="#br2" timeOffset="146710.32">15038 14915 6534 0,'0'0'253'0,"0"0"251"16,0 0-92-16,0 0-204 0,42-26 73 15,-7 12-281-15,2-3 0 0,0 2 0 16,-4-2 0-16,2 2 0 0,-2-4-249 16,-8 3-1240-16,-2 0-900 0</inkml:trace>
  <inkml:trace contextRef="#ctx0" brushRef="#br2" timeOffset="146917.32">15510 14408 7539 0,'0'0'432'16,"0"0"-384"-16,0 50 125 0,0-14-173 15,-5 9 0-15,5 4 0 0,0 3 0 16,0 3 0-16,0 2 0 16,0 2 0-16,-2-1 0 0,-2-1 0 15,4-6 0-15,-4-6 0 0,4-13-213 16,0-13-947-16,0-11-293 0,4-11-3913 0</inkml:trace>
  <inkml:trace contextRef="#ctx0" brushRef="#br2" timeOffset="147102.62">15642 14316 6851 0,'0'0'1341'0,"0"0"-1341"0,0 0 0 15,-10 60 0-15,7-11 0 0,-5 11 0 16,8 5 0-16,0-4 0 0,4 0 0 15,3 3 0-15,-3-2 0 0,0 0 0 16,-4-3 0-16,-4-1 0 16,-7-6 0-16,1-12-145 0,0-11-1516 15,-3-13-644-15</inkml:trace>
  <inkml:trace contextRef="#ctx0" brushRef="#br2" timeOffset="147225.31">15404 14755 3461 0,'0'0'3702'15,"33"-20"-2970"-15,-4 9-435 0,0 4-297 16,2 4 0-16,-4 0 0 0,2 3 0 16,-6 5 0-16,1 0 0 15,-3-2 0-15,-8 0-1854 0,3-3-3412 0</inkml:trace>
  <inkml:trace contextRef="#ctx0" brushRef="#br2" timeOffset="148589.45">15745 14965 5490 0,'0'0'828'0,"0"0"-439"0,0 0 175 15,0 0-284-15,0 0 44 0,48-13-7 16,-15-7-317-16,-2-5 0 0,4-5 0 15,-12 4 0-15,-3 0 0 0,-3 2 0 16,-7 1 0-16,-6 1 0 0,-4 2 0 16,-10 4 0-16,-4 1 0 15,-7 6 0-15,0 4 0 0,-1 5 0 0,-3 10 0 16,2 6 0-16,-2 11 0 16,7 7 0-16,-1 4 0 0,9 3 0 15,8 1 0-15,2-2 0 0,6-3 0 16,10-6 0-16,5-8 0 0,6-9 0 15,4-9 0-15,4-6-97 16,-2-11-335-16,2-9-773 0,-12 3-35 16,-2-6-449-16</inkml:trace>
  <inkml:trace contextRef="#ctx0" brushRef="#br2" timeOffset="148849.59">16072 14781 5730 0,'0'0'1081'0,"0"0"-693"0,-6 44 360 16,2-14-503-16,-1 3-245 0,5-3 0 15,-6-3 0-15,6-2 0 0,0-5 0 16,0-3 0-16,0-6 0 0,0-5 0 16,0-3 0-16,4-3 0 0,-2-7 0 15,7-12 0-15,-3-12 0 0,8-6 0 16,-1-2 0-16,1 2 0 16,-3 10 0-16,-5 9 0 0,0 7 0 15,-6 9 0-15,0 3 0 0,4 8 0 16,-4 11 0-16,0 6 0 0,4 2 0 15,-2 4 0-15,2-2 0 0,1-2 0 16,1-2 0-16,4-3 0 16,0-4 0-16,7-6 0 0,-3-7-213 15,-1-4-911-15,1-5-2054 0</inkml:trace>
  <inkml:trace contextRef="#ctx0" brushRef="#br2" timeOffset="149099.1">16310 14752 6735 0,'0'0'1457'15,"0"0"-1457"-15,0 0 0 0,0 0 0 16,-44 27 0-16,30 2 0 0,3 6 0 16,9-3 0-16,4-5 0 0,13-4 0 15,6-1 0-15,5-5 0 0,1-4 0 16,4-4 0-16,-4-4 0 0,0-5 0 16,-6-7 0-16,-1-5 0 15,-3-6 0-15,-7-3 0 0,-2-4 0 16,-5-4 0-16,1 0 0 0,-8-2 0 15,1 4 0-15,-5 1 0 16,0 8 0-16,0 7 0 0,8 7 0 16,0 1 0-16,4 3-1285 0,10 0-148 15,-1 0 120-15,7 0-1172 0</inkml:trace>
  <inkml:trace contextRef="#ctx0" brushRef="#br2" timeOffset="149410.34">16719 14708 5102 0,'0'0'1961'0,"0"0"-929"0,0 0-935 15,-52-36-97-15,25 29 0 0,-4 6 0 16,-2 2 0-16,2 10 0 0,0 6 0 16,8 6 0-16,-1 8 0 0,7 1 0 15,3 4 0-15,3-1 0 0,11-6 0 16,9-5 0-16,3-6 0 16,15-7 0-16,-2-6 0 0,8-5 0 15,2-11 0-15,0-7 0 0,-6-3 0 16,2-4 0-16,-10 0 0 15,-7 4 0-15,-8 4 0 0,-2 5 0 16,-1 6 0-16,-3 5 0 0,0 1 0 16,-3 14 0-16,-1 15 0 0,0 9 0 15,4 3 0-15,0 1 0 0,11-7 0 16,-1-4 0-16,4-8 0 16,3-7 0-16,-1-10 0 0,1-4-1521 15,-5-7-909-15</inkml:trace>
  <inkml:trace contextRef="#ctx0" brushRef="#br2" timeOffset="149595.19">16845 14229 6603 0,'0'0'776'0,"0"0"-144"16,0 0-451-16,0 0-181 0,-33 27 0 16,23 11 0-16,3 12 0 0,5 7 0 15,2 3 0-15,2 6 0 0,7 5 0 16,-1 1 0-16,2-2 0 0,-4-5 0 15,5-5 0-15,-11-4 0 0,0-7 0 16,0-12-669-16,-6-14-1504 16,-5-10-1313-16</inkml:trace>
  <inkml:trace contextRef="#ctx0" brushRef="#br2" timeOffset="149709.53">16618 14848 7011 0,'0'0'716'0,"0"0"-320"0,64-41-327 16,-17 21-69-16,7 1 0 0,-2 1 0 15,-1 2 0-15,1 1 0 0,-9 4 0 16,-5 4 0-16,-7 3 0 0,-11 4-485 16,-9 0-1456-16,-5 4-564 0</inkml:trace>
  <inkml:trace contextRef="#ctx0" brushRef="#br2" timeOffset="149844.82">17019 14882 5646 0,'0'0'1569'0,"0"49"-753"0,0-20-655 16,0 0-161-16,0-3 0 0,4-1 0 15,0-6 0-15,-2-6 0 0,4-5 0 16,2-8-61-16,-3 0-1015 16,3-11-469-16</inkml:trace>
  <inkml:trace contextRef="#ctx0" brushRef="#br2" timeOffset="149952.35">17155 14467 6486 0,'0'0'1009'0,"0"0"-733"0,0 0-216 15,0 0-60-15,0 0-24 0,17 59-828 16,-13-31-625-16,10-2-584 0</inkml:trace>
  <inkml:trace contextRef="#ctx0" brushRef="#br2" timeOffset="150224.78">17275 14870 6567 0,'0'0'640'16,"0"0"220"-16,-43-28-735 0,32 23-125 15,3 2 0-15,2 3 0 0,2 1 0 16,-7 11 0-16,1 11 0 16,-7 12 0-16,7 5 0 0,0 3 0 15,8-8 0-15,2-3 0 0,10-7 0 16,2-7 0-16,9-7 0 16,-4-6 0-16,7-5 0 0,-3-7 0 15,0-9 0-15,-3-7 0 0,-5-4 0 16,-1-5 0-16,-6-1 0 0,-6-3 0 15,0-1 0-15,0 4 0 0,-6 8 0 16,2 10 0-16,2 9-325 0,-2 6-183 16,4 4 88-16,-2 10-277 15,2 6-687-15,2 0 147 0,4 0-179 0</inkml:trace>
  <inkml:trace contextRef="#ctx0" brushRef="#br2" timeOffset="150433.2">17353 15026 4838 0,'0'0'2057'0,"0"0"-1329"0,0 0-159 15,-14-35-569-15,18 10 0 16,2-2 0-16,9 0 0 0,1 5 0 16,1 5 0-16,1 5 0 0,-1 2 0 15,-5 7 0-15,3 3 0 0,-5 2 0 16,3 12 0-16,-3 10 0 16,-2 7 0-16,-6 8 0 0,0 1 0 15,-2 3 0-15,0-4 0 0,2-6 0 16,5-2 0-16,7-10 0 0,1-4 0 15,1-13-2566-15</inkml:trace>
  <inkml:trace contextRef="#ctx0" brushRef="#br2" timeOffset="150914.5">17949 14786 6406 0,'0'0'1069'0,"0"0"-605"0,0 48-211 0,2-12-253 15,0 9 0-15,2-4 0 0,-2-2 0 16,2-4 0-16,0-4 0 16,-2-5 0-16,3-6 0 0,1-8 0 15,0-2 0-15,-2-9-229 0,-4-1-2388 16,8-12-1109-16</inkml:trace>
  <inkml:trace contextRef="#ctx0" brushRef="#br2" timeOffset="151069.35">18079 14539 6831 0,'0'0'508'16,"0"0"148"-16,0 0-540 0,0 0-35 15,0 0-81-15,-21 43 0 0,17-22-13 16,4 1-807-16,4-4-217 15,3-4-251-15,1-2-2110 0</inkml:trace>
  <inkml:trace contextRef="#ctx0" brushRef="#br2" timeOffset="151367.17">18294 14800 5558 0,'0'0'1137'0,"0"0"-469"0,-14-44 20 16,11 35-547-16,-5 2-141 0,6 3 0 15,-2 1 0-15,-6 0 0 0,-1 2 0 16,5 1 0-16,-4 3 0 0,4 5 0 16,-3 5 0-16,3 1 0 0,6-1 0 15,6 1 0-15,5-2 0 0,5 1 0 16,3-1 0-16,4 1 0 16,1 1 0-16,3 3 0 0,0 2 0 15,-6 0 0-15,-3 1 0 0,-9-1 0 16,-9 1 0-16,0 1 0 0,-9-2 0 15,-5-1 0-15,-5-4 0 16,-3 0 0-16,-9-6 0 0,0-1 0 16,0-1 0-16,2-6 0 0,4 0 0 15,8-5 0-15,7-1 0 0,4-2-9 16,2 0-1235-16,4-2-2966 0</inkml:trace>
  <inkml:trace contextRef="#ctx0" brushRef="#br2" timeOffset="152133.59">18947 14732 4458 0,'0'0'1212'0,"0"0"-448"0,0 0 285 16,0 0-657-16,0 0-104 15,0 0-259-15,0 0-29 0,48-54 0 16,-19 20 0-16,4-8 0 0,-2 1 0 16,-4-2 0-16,2 3 0 0,-7-3 0 15,1 1 0-15,-4 4 0 0,-7 4 0 16,-4 13 0-16,-1 8 0 0,-5 8 0 15,-2 5 0-15,0 5 0 0,-7 15 0 16,-1 18 0-16,-2 15 0 16,-1 14 0-16,3 5 0 0,4-2 0 15,2-1 0-15,-2-4 0 0,4-5 0 16,-2-4 0-16,-2-5 0 16,0-5-185-16,-3-12-799 0,1-7-1962 0</inkml:trace>
  <inkml:trace contextRef="#ctx0" brushRef="#br2" timeOffset="152323.74">18955 15119 6967 0,'0'0'872'0,"0"0"-519"0,0 0-353 16,0 0 0-16,52-5 0 16,-8-1 0-16,3 1 0 0,1 2 0 15,-1 2 0-15,7 1 0 0,-2 0 0 16,6-1 0-16,-1-6 0 0,-11 2 0 15,-3-8-2406-15</inkml:trace>
  <inkml:trace contextRef="#ctx0" brushRef="#br2" timeOffset="153133.1">20336 14597 4410 0,'0'-33'1116'0,"-2"6"-27"15,-6 1-473-15,-2 6-48 0,-5 2-175 16,-1 6-393-16,-5 5 0 16,2 7 0-16,-3 7 0 0,1 9 0 15,-2 10 0-15,-2 8 0 0,5 6 0 16,3 4 0-16,3 1 0 0,5 1 0 15,9-4 0-15,3-4 0 0,11-7 0 16,7-10 0-16,8-9 0 16,2-11 0-16,10-9 0 0,2-13 0 15,-1-10 0-15,-5-8-413 0,-12 8-1172 16,-9-4-676-16</inkml:trace>
  <inkml:trace contextRef="#ctx0" brushRef="#br2" timeOffset="153319.21">20394 14059 6202 0,'0'0'857'0,"-8"40"-349"0,6-7 117 15,-6 7-625-15,3 7 0 0,-1 9 0 16,0 5 0-16,2 5 0 16,2 5 0-16,-2 0 0 0,4 1 0 15,0-5 0-15,0-8 0 0,8-8 0 16,6-14 0-16,1-11 0 15,4-14-549-15,-7-10-2592 0</inkml:trace>
  <inkml:trace contextRef="#ctx0" brushRef="#br2" timeOffset="153567.44">20537 14326 3841 0,'0'0'893'0,"-15"71"-169"0,9-20 449 15,0 5-585-15,-2 1-168 0,6-4 60 16,0-4-407-16,0-8-73 16,2-7 0-16,2-5 0 0,0-9 0 15,0-8 0-15,-2-7 0 0,0-8-297 16,0-15-503-16,4-10-45 0,-2 2-291 15,2-3-2658-15</inkml:trace>
  <inkml:trace contextRef="#ctx0" brushRef="#br2" timeOffset="153998.84">20541 14178 4882 0,'0'0'892'0,"0"0"-180"0,0 0 421 16,0-37-693-16,2 32-307 0,4 1-133 15,7-3 0-15,5-3 0 0,7 2 0 16,2 2 0-16,-2 4 0 0,-5 2 0 16,-1 7 0-16,-2 4 0 0,-3 8 0 15,-6 2 0-15,-2 5 0 16,-6 2 0-16,0-2 0 0,-8 1 0 16,-4 2 0-16,-5-3 0 0,-1 0 0 15,-3-5 0-15,0-3 0 0,3-2 0 16,3-6 0-16,5-4 0 0,0-1 0 15,10-4 0-15,0-1 0 0,0 1 0 16,0 0 0-16,6 3 0 16,4 1 0-16,7 3 0 0,1 2 0 15,-1 0 0-15,-1 1 0 0,-3-3 0 16,-1 3 0-16,1 2 0 16,1 2 0-16,5 2 0 0,-3 2 0 15,-3 0 0-15,-3 1 0 0,-2 4 0 16,-6-2 0-16,-6 0 0 0,-8 0 0 15,-5 3 0-15,-8-1 0 0,-2-2 0 16,-6 0 0-16,-2-5 0 0,2-4 0 16,2-2 0-16,4-5 0 0,7-4 0 15,1-2-409-15,9 0-1188 16,-1-6-4437-16</inkml:trace>
  <inkml:trace contextRef="#ctx0" brushRef="#br2" timeOffset="155228.84">21382 14357 1916 0,'0'0'232'0,"0"0"-131"0,0 0 1667 16,0 0-1363-16,0 0-73 15,0 0 344-15,0 0-196 0,0 0-48 16,0 0 221-16,0 0-317 0,6-8-32 15,-18 17 232-15,-9 10-515 0,-8 7-21 16,-4 12 0-16,-8 8 0 16,-11 7 0-16,-1 6 0 0,-9 3 0 15,-7 6 0-15,-9 7 0 0,-9 3 0 16,-12 6 0-16,-5 0 0 16,-5 2 0-16,-5-2 0 0,5-4 0 15,1 0 0-15,5-4 0 0,6-4 0 16,12-4 0-16,17-8 0 0,16-11 0 15,13-10 0-15,16-12 0 0,11-12 0 16,16-10 0-16,12-7 0 0,11-14-537 16,0 1-531-16,4-10-393 0</inkml:trace>
  <inkml:trace contextRef="#ctx0" brushRef="#br2" timeOffset="156208.07">20500 15349 2837 0,'0'0'2573'0,"0"0"-1561"0,0 0 353 16,0 0-960-16,0 0-405 0,0 0 0 16,-17 46 0-16,13 3 0 0,0 9 0 15,4 5 0-15,0-5 0 0,6 0 0 16,-2 0 0-16,2-2 0 16,-1-3 0-16,-3-3 0 0,-2-3 0 15,-5-5 0-15,-3-9 0 0,4-11 0 16,-2-10 0-16,6-8 0 15,0-6 0-15,0-13 0 0,0-17 0 16,10-11 0-16,11-11 0 0,6-4 0 16,2 7 0-16,0 3 0 0,8 8 0 15,-8 12 0-15,-7 14 0 0,-1 10 0 16,-6 10 0-16,-7 10 0 16,0 6 0-16,-2 8 0 0,1 0 0 15,-1 1 0-15,-2 0 0 0,2-3 0 16,-2-3 0-16,2-1 0 0,-1-6 0 15,1-2 0-15,-2-5 0 0,2-5-433 16,-4-3-1828-16,0-4-2005 0</inkml:trace>
  <inkml:trace contextRef="#ctx0" brushRef="#br2" timeOffset="157069.85">20948 15638 8192 0,'0'0'0'15,"0"0"0"-15,0 0 0 0,0 0 0 16,0 0 0-16,0 0 0 0,0 0 0 15,0 0-2978-15</inkml:trace>
  <inkml:trace contextRef="#ctx0" brushRef="#br2" timeOffset="158188.29">21219 15065 2629 0,'0'0'3257'0,"0"0"-2320"0,0 0 219 15,0 0-943-15,0 0-213 0,0 0 0 16,0 0 0-16,0 0 0 0,0 0 0 16,2 29 0-16,2 13 0 0,-2 8 0 15,-2 3 0-15,0-1 0 0,0 1 0 16,0 3 0-16,-2-1 0 16,-2-1 0-16,4-1 0 0,-6-3 0 15,-2-1 0-15,-1-2 0 0,-5-3 0 16,8-5 0-16,-9-4 0 15,9-7 0-15,2-9 0 0,0-5 0 16,2-8 0-16,2-3 0 0,0-2 0 16,0-1 0-16,0-3 0 0,10-10 0 15,7-6 0-15,3-2 0 16,7 2 0-16,2 5 0 0,4 9 0 16,8 5 0-16,3 2 0 0,10 9 0 15,1 0 0-15,-1 3 0 0,4-1 0 16,0-2 0-16,-2-3 0 0,2-8 0 15,-17 0 0-15,-2-5-657 0</inkml:trace>
  <inkml:trace contextRef="#ctx0" brushRef="#br2" timeOffset="163913.51">22412 14658 4634 0,'0'0'824'0,"0"0"293"15,0 0 339-15,0 0-1295 0,0 0-161 16,0 0 0-16,39 0 0 16,-4 0 0-16,4 1 0 0,5-1 0 15,-5 0 0-15,2-1 0 0,-3-3 0 16,1 0 0-16,-6-5 0 16,-6 1 0-16,-11 2 0 0,-1-1-789 15,-9 2-904-15,-2-1-856 0</inkml:trace>
  <inkml:trace contextRef="#ctx0" brushRef="#br2" timeOffset="164177.56">22401 14825 3073 0,'0'0'2621'16,"0"0"-1592"-16,0 0 159 0,0 0-907 15,0 0-281-15,0 0 0 0,42 29 0 16,-13-15 0-16,12 0 0 16,0-3 0-16,5-5 0 0,3-4 0 15,1-2 0-15,4-1 0 0,-5-9 0 16,-9 1 0-16,-5-9-813 0</inkml:trace>
  <inkml:trace contextRef="#ctx0" brushRef="#br2" timeOffset="166136.56">24365 14198 2885 0,'0'0'1709'0,"0"0"-249"0,0 0-763 16,-18-38-109-16,13 35 228 15,-1-2-779-15,2 1-37 0,-4 3 0 16,0 1 0-16,-5 8 0 0,-8 16 0 15,-3 7 0-15,-1 10 0 0,-2 10 0 16,0 4 0-16,-2 4 0 0,0 9 0 16,0-1 0-16,0 1 0 0,11-5 0 15,5-9 0-15,11-4 0 0,8-7 0 16,11-10 0-16,10-6 0 0,10-10 0 16,2-8 0-16,5-9 0 15,-1-7 0-15,1-11 0 0,-5-6 0 16,-6-5 0-16,-12 4 0 0,-17 2 0 15,-4 7 0-15,-17 3 0 0,-8 5 0 16,-6 4 0-16,-4 4 0 16,-2 10 0-16,-2 4 0 0,10 2 0 15,0 3 0-15,10-2 0 0,9-2 0 16,4-3 0-16,10-5-313 16,6-2-1196-16,5-5-652 0</inkml:trace>
  <inkml:trace contextRef="#ctx0" brushRef="#br2" timeOffset="166293.81">24495 14793 7127 0,'0'0'1065'0,"0"0"-1065"0,0 0 0 16,0 0 0-16,0 0 0 0,-39 19 0 16,35-8 0-16,4-1 0 15,10-2 0-15,3-5 0 0,3-3-1497 0</inkml:trace>
  <inkml:trace contextRef="#ctx0" brushRef="#br2" timeOffset="167070.71">24458 14839 1868 0,'0'0'2057'16,"0"0"-1136"-16,0 0-285 0,42-33 352 16,-34 27-595-16,-2 3-69 0,0-1 472 15,0-1-587-15,-1 4-209 0,-1 0 0 16,-2 1 0-16,0 0 0 0,-2 1 0 16,0 1 0-16,0 2 0 15,-2 3 0-15,-4 0 0 0,-5 3 0 16,-1-2 0-16,4-2 0 0,3-4 0 15,5-2 0-15,0-2 0 0,13-11 0 16,-1 1-1898-16,13-14-727 0</inkml:trace>
  <inkml:trace contextRef="#ctx0" brushRef="#br2" timeOffset="167490.47">24729 14173 3449 0,'0'0'1881'0,"0"0"-1141"15,0 0 441-15,0 0-705 0,0 0-200 16,33-14-87-16,4 3-189 16,9 0 0-16,5-1 0 0,1 1 0 15,2-1 0-15,0 3 0 0,-7 1 0 16,-6 3 0-16,-12 4 0 0,-10 1 0 16,-9 4 0-16,-10 7 0 15,-4 8 0-15,-8 9 0 0,-9 11 0 16,-6 8 0-16,0 8 0 0,-4 8 0 15,0 7 0-15,0-1 0 0,7-2 0 16,-1-3 0-16,4-7 0 0,5-9 0 16,1-3 0-16,5-6 0 0,1-8 0 15,3-6 0-15,4-10 0 0,0-8-1718 16,2-6-399-16,-4-5-1548 0</inkml:trace>
  <inkml:trace contextRef="#ctx0" brushRef="#br2" timeOffset="167656.43">24725 14661 7555 0,'0'0'637'16,"43"4"-637"-16,-1-1 0 0,11-1 0 15,3 0 0-15,-6-1 0 0,-5 1 0 16,-5-1 0-16,-3-1 0 16,-4 0 0-16,2-5 0 0,-6-1-1585 15,-2-8-3130-15</inkml:trace>
  <inkml:trace contextRef="#ctx0" brushRef="#br2" timeOffset="168086.27">25959 14574 1288 0,'0'0'388'0,"6"-35"1689"16,-6 19-1308-16,-4 2-57 0,0 0 580 16,-4 3-679-16,-3 0 67 0,-3 4-307 15,-3 2-373-15,-1 4 0 0,-3 3 0 16,0 11 0-16,3 6 0 0,-1 10 0 16,0 5 0-16,5 4 0 0,6 0 0 15,4-1 0-15,6-1 0 16,10-3 0-16,9-2 0 0,4-4 0 15,6-7 0-15,2-7 0 0,0-10 0 16,2-7 0-16,0-13 0 16,0-11 0-16,-8 3-2010 0,-4-7-1551 0</inkml:trace>
  <inkml:trace contextRef="#ctx0" brushRef="#br2" timeOffset="168304.08">26120 14027 6823 0,'0'0'196'0,"0"0"372"16,-16 63-400-16,9-21 124 0,-1 8-147 15,4 4-145-15,0 5 0 0,4 7 0 16,0 6 0-16,4-1 0 0,4 0 0 16,1-7 0-16,-3-6 0 15,4-8 0-15,2-10 0 0,-1-9 0 16,-3-12-1545-16,2-11-921 0</inkml:trace>
  <inkml:trace contextRef="#ctx0" brushRef="#br2" timeOffset="168549.65">26395 14181 6218 0,'0'0'1049'16,"-16"71"-533"-16,3-15-107 0,1 7-409 15,-5 1 0-15,5 1 0 0,-1-3 0 16,7-9 0-16,2-4 0 0,4-10 0 16,0-6 0-16,2-8 0 15,2-11-813-15,0-7-740 0,1-9-416 0</inkml:trace>
  <inkml:trace contextRef="#ctx0" brushRef="#br2" timeOffset="168990.61">26381 14121 2893 0,'0'0'2137'0,"0"0"-953"16,0 0-479-16,0 0-133 0,-19-40 12 15,29 24-467-15,9 0-117 0,4 1 0 16,6 6 0-16,-3 5 0 0,3 5 0 16,-2 9 0-16,-2 3 0 0,-4 5 0 15,-5 2 0-15,-3 0 0 0,-7 2 0 16,-4 0 0-16,-4-2 0 0,-4 2 0 16,-7-3 0-16,-3 0 0 0,-3-3 0 15,-2-2 0-15,1-2 0 16,1-3 0-16,1-1 0 0,1-1 0 15,5-4 0-15,3 2 0 0,5-2 0 16,4 0 0-16,2 5 0 16,5 4 0-16,7 4 0 0,5 0 0 15,1 1 0-15,3-4 0 0,0-1 0 16,2-2 0-16,-1 1 0 0,3 1 0 16,-2 1 0-16,-2 1 0 15,-3 3-9-15,-1-1-39 0,-11 4 40 16,-1 2-24-16,-7 0 32 0,-11 2 97 15,-5 2-97-15,-7 0 0 0,-8 2 0 16,-2-2 0-16,-4-2 0 0,-1-2 0 16,1-2 0-16,4-5 0 0,0-3 0 15,6-1 0-15,0-5 0 0,9-3-65 16,7-1-1167-16,3-3-293 0</inkml:trace>
  <inkml:trace contextRef="#ctx0" brushRef="#br2" timeOffset="169584.1">27226 14227 3877 0,'0'0'1417'0,"0"0"-777"0,0 0 25 0,-39 10 147 16,2 18-360-16,-15 14-123 0,-4 15-329 15,2 4 0-15,-1 9 0 0,-1 7 0 16,0 8 0-16,-2 5 0 0,-2 2 0 16,0 6 0-16,0-2 0 15,2-6 0-15,2-4 0 0,1-4 0 16,5-11 0-16,7-7 0 0,8-11 0 15,14-15 0-15,6-12 0 16,11-12 0-16,2-11 0 0,2-4 0 16,10-14-633-16,-1 0-2220 0</inkml:trace>
  <inkml:trace contextRef="#ctx0" brushRef="#br2" timeOffset="170589.65">26852 15088 4085 0,'0'0'2690'16,"0"0"-2154"-16,0 0-160 0,-8 51 56 16,6-15-359-16,-3 3-73 0,1 1 0 15,2-3 0-15,0-1 0 0,2-3 0 16,0-2 0-16,0-4 0 16,0-7 0-16,0-3 0 0,0-6 0 15,-2-6 0-15,2-2 0 0,0-3 0 16,0-6 0-16,0-12 0 0,6-12 0 15,5-8 0-15,3-7 0 16,1-1 0-16,3 2 0 0,3 0 0 16,-3 4 0-16,1 9 0 0,-4 8 0 15,-5 11 0-15,-6 8 0 0,0 4 0 16,0 1 0-16,-2 12 0 16,0 15 0-16,-2 6 0 0,0 5 0 15,0-2 0-15,0-6 0 0,0-3 0 16,5-4 0-16,3-5 0 0,2-5 0 15,3-6 0-15,1-4 0 0,0-5 0 16,5-9 0-16,4-6 0 0,4-5 0 16,2-3 0-16,2-1 0 0,0-2 0 15,-2 4 0-15,-3 4 0 0,-5 7 0 16,0 8 0-16,-5 7 0 16,-1 11 0-16,-1 10 0 0,-1 6 0 15,-3 6 0-15,-2 7 0 0,1 0 0 16,-5-1 0-16,2-4 0 0,0-1 0 15,2-4 0-15,1-1 0 16,-1-10 0-16,-2-6-4451 0</inkml:trace>
  <inkml:trace contextRef="#ctx0" brushRef="#br2" timeOffset="180761.63">15441 16595 2737 0,'0'0'3045'0,"0"0"-2136"15,0 0-313-15,0 0-28 0,0 0-231 16,0 0-337-16,-24 36 0 0,17 1 0 15,3 7 0-15,-2 6 0 0,4 0 0 16,0 3 0-16,-4 1 0 0,6 4 0 16,-2-3 0-16,-2-1 0 0,4-7 0 15,0-3 0-15,0-10 0 16,0-5 0-16,0-11-461 0,0-8-663 16,4-9-1798-16</inkml:trace>
  <inkml:trace contextRef="#ctx0" brushRef="#br2" timeOffset="180993.89">15338 16472 6675 0,'0'0'136'0,"0"0"320"0,-2 40 176 15,8-9-360-15,9 9-251 0,5 4-21 16,3 8 0-16,8 4 0 0,6 4 0 15,0 3 0-15,-1 1 0 0,-5 1 0 16,-2-2 0-16,-5-5 0 0,-3-8 0 16,-4-11 0-16,-1-8-309 0,-6-13-1544 15,1-10-432-15</inkml:trace>
  <inkml:trace contextRef="#ctx0" brushRef="#br2" timeOffset="181194.61">15716 16542 5998 0,'0'0'1445'0,"0"0"-1061"15,0 0-19-15,-27 45-365 0,21-5 0 16,0 6 0-16,2 6 0 16,4 0 0-16,4 3 0 0,2 1 0 15,5-1 0-15,-1-1 0 0,4-7 0 16,-1-3 0-16,-3-8 0 0,0-6-25 15,1-9-1419-15,-7-10-581 0</inkml:trace>
  <inkml:trace contextRef="#ctx0" brushRef="#br2" timeOffset="181492.84">15942 17040 6202 0,'0'0'901'16,"0"0"-429"-16,0 0 145 0,0 0-617 16,0 0 0-16,37-28 0 15,-16 17 0-15,5-3 0 0,-5-2 0 0,0-1 0 16,-7-2 0-16,-3 0 0 16,-9 1 0-16,-2 3 0 0,-13 3 0 15,-1 3 0-15,-9 6 0 0,-4 7 0 16,-2 10 0-16,-4 11 0 0,2 7 0 15,6 5 0-15,-2 4 0 0,11 2 0 16,6-2 0-16,7-3 0 0,12-7 0 16,9-6 0-16,11-12 0 0,6-8 0 15,9-5 0-15,-3-10 0 16,7-7 0-16,-11 1-1281 0,-6-4-636 0</inkml:trace>
  <inkml:trace contextRef="#ctx0" brushRef="#br2" timeOffset="181984.63">16219 17017 1584 0,'0'0'2874'0,"0"0"-1882"0,0 0-248 16,31 14 485-16,-19-13-613 15,3-1-463-15,1-2-153 0,1-6 0 16,-3-3 0-16,3-2 0 0,-9-1 0 16,0-2 0-16,-6 2 0 0,-2 0 0 15,-4-1 0-15,-4 0 0 0,-5 2 0 16,-3 2 0-16,-9 8 0 16,2 3 0-16,-6 12 0 0,2 9 0 15,1 6 0-15,1 6 0 0,6 0 0 16,5 1 0-16,10-3 0 0,4-2 0 15,8 1 0-15,4-4 0 0,7-2 0 16,4-3 0-16,1-7 0 0,5-3-97 16,0-6-655-16,4-5-113 0,-8-5-1067 15,-2-6-37-15</inkml:trace>
  <inkml:trace contextRef="#ctx0" brushRef="#br2" timeOffset="182218.08">16566 16986 2649 0,'0'0'4118'0,"0"0"-3514"16,-25-47 4-16,13 34-395 0,-3 3-213 16,3 3 0-16,-3 7 0 0,5 2 0 15,0 10 0-15,-1 11 0 16,1 5 0-16,0 10 0 0,3 5 0 16,3 2 0-16,2 0 0 0,2-6 0 15,11-5 0-15,5-8 0 0,9-10 0 16,4-11 0-16,2-9 0 0,6-12 0 15,0-9 0-15,-2-9 0 0,-4-9-1469 16,-10 7-656-16,-8-5-2285 0</inkml:trace>
  <inkml:trace contextRef="#ctx0" brushRef="#br2" timeOffset="182357.39">16680 16529 7183 0,'0'0'180'0,"-11"51"480"16,3-4-491-16,4 8-169 15,-4 11 0-15,3 5 0 0,1 0 0 16,4-3 0-16,4-3 0 0,7-5 0 16,-5-3 0-16,8-11 0 0,-7-14-49 15,3-9-1940-15</inkml:trace>
  <inkml:trace contextRef="#ctx0" brushRef="#br2" timeOffset="182974.66">17926 16413 2172 0,'0'0'4346'0,"0"0"-3745"0,0 0-29 0,4 53-71 0,-2-13-501 0,2 8 0 0,-2 4 0 16,1 0 0-16,-1 0 0 0,-2-1 0 15,4-4 0-15,-2-3 0 0,0-6 0 16,0-5 0-16,4-7 0 0,4-9 0 16,1-9-1049-16,-1-7-464 0</inkml:trace>
  <inkml:trace contextRef="#ctx0" brushRef="#br2" timeOffset="183512.66">18377 16412 5206 0,'0'0'860'15,"0"0"-363"-15,0 0 555 16,0 0-684-16,0 0-159 0,0-33-209 16,0 29 0-16,-2 1 0 0,-5-1 0 15,3 1 0-15,-8-1 0 0,-5 2 0 16,-1 1 0-16,-3 1 0 0,-2 3 0 15,7 6 0-15,-5 1 0 0,0 3 0 16,7 0 0-16,-3 1 0 0,7 0 0 16,4 0 0-16,0 1 0 0,2 0 0 15,-1 1 0-15,3 1 0 16,-2-2 0-16,4 3 0 0,0-1 0 16,4-1 0-16,3 0 0 0,-3 0 0 15,4-4 0-15,-4-2 0 0,2-3 0 16,-2-1 0-16,-4-3 0 15,5-2 0-15,-1-1 0 0,4-2 0 16,2-7 0-16,11-4 0 0,0-2 0 16,3-1 0-16,-1 3 0 0,-2 3 0 15,0 3 0-15,-5 2 0 0,1 5 0 16,-3 0 0-16,1 5 0 16,-3 3 0-16,2 4 0 0,-3 3 0 15,1 4 0-15,-1 2 0 0,-7 4 0 16,0-1 0-16,-4 1 0 0,-11 0 0 15,-5 1 0-15,-5-1 0 0,-6 1 0 16,-2-2 0-16,-2-3 0 0,2-4 0 16,1-6 0-16,5-3 0 0,2-6 0 15,7-2 0-15,7-1 0 16,3-8-185-16,4-6-879 0,0 2-105 16,4-5-2040-16</inkml:trace>
  <inkml:trace contextRef="#ctx0" brushRef="#br2" timeOffset="184093.63">18891 16693 5078 0,'0'0'956'0,"0"0"405"16,-20-50-633-16,11 34-659 0,-1 4-69 15,-6 6 0-15,5 6 0 16,-1 7 0-16,-3 11 0 0,-1 8 0 16,-1 6 0-16,3 3 0 0,6 0 0 15,1 1 0-15,7-4 0 0,7-4 0 16,5-7 0-16,0-5 0 15,9-10 0-15,2-6 0 0,-3-8 0 16,5-9 0-16,-2-7 0 0,-9 5-957 16,3-7-776-16</inkml:trace>
  <inkml:trace contextRef="#ctx0" brushRef="#br2" timeOffset="184258.96">18908 16264 5406 0,'0'0'1385'0,"-25"50"-421"16,19-14-527-16,-2 5-437 0,1 8 0 16,7 5 0-16,0 4 0 0,5 5 0 15,1-1 0-15,4-1 0 16,0-4 0-16,1-6 0 0,-1-9 0 16,7-13-317-16,-7-10-1336 0,0-12-1036 0</inkml:trace>
  <inkml:trace contextRef="#ctx0" brushRef="#br2" timeOffset="184480.33">19071 16501 5674 0,'0'0'905'16,"0"0"-665"-16,-8 53 380 0,6-23-104 15,-2 5-344-15,2 1-107 0,2 1-65 16,-2 1 0-16,2 0 0 0,0-4 0 15,0-3 0-15,0-6 0 0,2-9 0 16,-2-6 0-16,0-7-229 0,0-5-1051 16,0-1-185-16,0-14-932 0</inkml:trace>
  <inkml:trace contextRef="#ctx0" brushRef="#br2" timeOffset="184945.13">19036 16346 3137 0,'0'0'1024'0,"0"0"177"16,37-9-409-16,-16 1-263 0,0 3 63 15,-1 1-292-15,1 3-80 0,4 1 60 16,-2 1-192-16,-5 5-59 0,-3 4-29 15,-3 2 0-15,-6 4 0 0,-6-1-57 16,0 0-3-16,-6-1 60 0,-2 0 20 16,-3-2-12-16,1 0 0 0,-2-1 28 15,-3 1-28-15,5-4-8 16,-3 2 12-16,3-4-8 0,6-1-4 16,0-2 0-16,2-1-8 0,-2 0 4 15,4 1-4-15,4 1-44 0,2 3 52 16,8 3-8-16,3 3 4 15,0 1 4-15,-1 2 0 0,1-1-4 16,-3 2 4-16,5 1 0 0,-3 2 4 16,1 2-4-16,-3 0 36 0,-1 0 33 15,-3 0-69-15,-10-1 0 0,0 2 0 16,-2 0 0-16,-13-1 0 16,-3 0 0-16,-5-2 0 0,2-2 0 15,-1-1 0-15,-3-4 0 0,4-3 0 16,1 0 0-16,3-4-277 0,7-1-2188 15,-1-5-624-15</inkml:trace>
  <inkml:trace contextRef="#ctx0" brushRef="#br2" timeOffset="185403.86">17602 17191 5614 0,'0'0'928'0,"0"0"-451"0,0 0-105 16,37 25 396-16,10-13-735 15,19-5-33-15,19-7 0 0,10-4 0 16,21-4 0-16,10-1 0 0,11 0 0 16,5 3 0-16,-1 3 0 15,-9 0 0-15,0 2 0 0,-14 0 0 16,-8 1 0-16,-17 0 0 0,-21 3 0 16,-18 4 0-16,-25 3 0 0,-23 6 0 15,-2-4-1473-15,-14-2-308 0</inkml:trace>
  <inkml:trace contextRef="#ctx0" brushRef="#br2" timeOffset="186185.23">18009 17377 2757 0,'0'0'1152'0,"0"0"417"0,0 0-777 0,0 0-55 0,0 0 295 16,0 0-879-16,0 0-153 0,0 0 0 15,-40-4 0-15,20 31 0 16,-7 8 0-16,0 9 0 0,4 1 0 16,3 5 0-16,-1 2 0 0,4 2 0 15,5 1 0-15,4-6 0 0,6-5 0 16,6-6 0-16,6-8 0 15,11-2 0-15,6-8 0 0,2-9 0 16,6-9 0-16,4-4 0 0,-2-8 0 16,0-6 0-16,-6-2-653 0,-4-1 177 15,-12 1 196-15,-9 6-177 16,-10 3 385-16,-6 4 72 0,-11 5 529 16,-8 4-221-16,-6 7 72 0,2 6 52 15,-2 0-284-15,8-1-7 0,6-3-141 16,11-6 0-16,6-1 0 0,4-2-577 15,8-3-500-15,2-1-187 0,17-6-2498 0</inkml:trace>
  <inkml:trace contextRef="#ctx0" brushRef="#br2" timeOffset="186381.77">18242 17841 6647 0,'0'0'984'16,"0"0"-556"-16,-20 40-295 0,20-27-133 16,-2-3 0-16,2-3 0 0,0-4 0 15,2 0 0-15,-2-1-1329 16,4-2-572-16,6-5-1405 0</inkml:trace>
  <inkml:trace contextRef="#ctx0" brushRef="#br2" timeOffset="186759.32">18366 17365 4962 0,'0'0'680'0,"0"0"861"15,0 0-673-15,0 0-727 0,0 0-141 0,0 0 0 16,0 0 0-16,0 0 0 16,21 36 0-16,8-24 0 0,12-6 0 15,5-3 0-15,-1-3 0 0,-5 0 0 16,-7 0 0-16,-4 4 0 0,-11 4 0 15,-10 8 0-15,-8 7 0 0,-14 9 0 16,-1 7 0-16,-11 10 0 0,-1 6 0 16,-6 5 0-16,4-5 0 0,2-2 0 15,0-3 0-15,10-4 0 16,1-2 0-16,1-10 0 0,9-11 0 16,4-10-109-16,2-9-1295 0,2-8-421 0</inkml:trace>
  <inkml:trace contextRef="#ctx0" brushRef="#br2" timeOffset="186922.04">18377 17726 7311 0,'0'0'796'0,"0"0"-711"0,33-4-85 0,0 2 0 16,2 2 0-16,-4 0 0 16,2 0 0-16,-4 2 0 0,-2 0 0 15,-4 2 0-15,1 1 0 0,-3-4-505 16,-2-1-2052-16,-5-3-2233 0</inkml:trace>
  <inkml:trace contextRef="#ctx0" brushRef="#br2" timeOffset="187305.74">19104 17518 1392 0,'0'0'2921'15,"0"0"-2096"-15,0 0 23 0,0 0 569 16,0 0-753-16,0 0-539 0,0 0-125 16,0 0 0-16,0 0 0 0,-37-31 0 15,16 42 0-15,-5 19 0 16,5 8 0-16,0 6 0 0,11-2 0 16,4-4 0-16,6-6 0 0,10-6 0 15,5-8 0-15,5-7 0 0,3-10 0 16,4-8 0-16,4-12 0 15,6-10-649-15,-12 5-1732 0,-2-6-1129 0</inkml:trace>
  <inkml:trace contextRef="#ctx0" brushRef="#br2" timeOffset="187495.47">19193 17344 5094 0,'0'0'1236'15,"0"0"-483"-15,-12 38 75 0,4-6-547 16,1 5-281-16,-3 2 0 0,4 1 0 15,2 0 0-15,0-1 0 0,1-3 0 16,3-1 0-16,0-6 0 0,0-4 0 16,5-3 0-16,1-9-737 0,-2-5-1948 15,4-7-889-15</inkml:trace>
  <inkml:trace contextRef="#ctx0" brushRef="#br2" timeOffset="187913.98">19309 17362 6402 0,'0'0'1117'0,"0"0"-641"0,-2 45-279 0,-2-8-197 16,-2 3 0-16,-3-1 0 0,7-1 0 15,-2-5 0-15,2-1 0 0,2-2 0 16,0-6 0-16,0-3 0 16,2-4 0-16,-2-7 0 0,0-5-301 15,0-4-963-15,6-3-365 0</inkml:trace>
  <inkml:trace contextRef="#ctx0" brushRef="#br2" timeOffset="188350.83">19348 17448 5862 0,'0'0'548'15,"-2"-33"565"-15,10 18-537 0,3 3-483 16,1 0-93-16,3 5 0 15,-1 1 0-15,3 5 0 0,-1 1 0 16,-1 1 0-16,-3 6 0 0,-2 0 0 16,1 5 0-16,-9 0 0 0,0 2 0 15,-4 0 0-15,-4 1 0 0,-3 0 0 16,-1-3 0-16,0 0 0 16,-1-3 0-16,-1 1 0 0,0 0 0 15,1 1 0-15,5-3 0 0,-2 1-49 16,2-2-239-16,1-4 36 0,3 1-52 15,2-2 176-15,0 3 88 0,0-3 28 16,2 4 12-16,7 2 0 0,5 0 92 16,5-1-76-16,10 0 16 0,0-1-4 15,0 0-16-15,-7 0-12 16,1 0 0-16,-11 1 12 0,-10 2-12 16,-2 3 32-16,-10 2 40 0,-13 4 128 15,-8 1 208-15,-10 1-239 0,0 3-169 16,-3-2 0-16,1-1 0 15,4-2 0-15,12-6 0 0,10-5 0 16,9-6-45-16,10-4-1680 0,6-3-508 16,15-11-1796-16</inkml:trace>
  <inkml:trace contextRef="#ctx0" brushRef="#br2" timeOffset="188535.85">19760 17491 2104 0,'-54'30'4066'0,"13"4"-3613"0,-1 8 343 0,11 0-23 16,8 3-773-16,5 4 0 0,7-5 0 16,1 2 0-16,2 0 0 0,0 2 0 15,-3 5 0-15,-3-4 0 16,1-5 0-16,1-5 0 0,2-10 0 16,1-11 0-16,9-9-361 0,0-7-815 15,7-12-2594-15</inkml:trace>
  <inkml:trace contextRef="#ctx0" brushRef="#br2" timeOffset="188976.31">19782 17858 6374 0,'0'0'1357'15,"0"0"-896"-15,-20 38-461 0,7-14 0 16,3 6 0-16,-2-1 0 0,3 1 0 15,-1-3 0-15,10-4 0 0,0-7 0 16,6-1 0-16,2-7 0 0,3-6 0 16,1-2 0-16,-2-9 0 0,9-9 0 15,-2-2 0-15,-1-6 0 16,5-3 0-16,-5-1 0 0,7 0 0 16,0 4 0-16,-11 6 0 0,3 8 0 15,-9 7 0-15,-2 4 0 0,-2 1 0 16,-2 2 0-16,6 8 0 15,-2 5 0-15,1 3 0 0,1 2 0 16,-2-1 0-16,-2-6 0 0,2-3 0 16,-4-4 0-16,4-3 0 0,-4-2 0 15,2 0 0-15,0 0 0 0,0-1 0 16,3-6 0-16,5-7 0 16,2-5 0-16,7-6 0 0,4 4 0 15,-1 6 0-15,-1 7 0 0,-6 7 0 16,-5 5 0-16,2 7 0 0,-8 5 0 15,1 4 0-15,-5 1 0 0,0 0 0 16,0-3 0-16,-5-3 0 0,5-3 0 16,0-4 0-16,0-4 0 0,0-4 0 15,0 0-1481-15,11-8-1489 0</inkml:trace>
  <inkml:trace contextRef="#ctx0" brushRef="#br2" timeOffset="189507.87">20696 17109 4434 0,'0'0'2249'0,"0"0"-1477"0,0 0-88 0,0 0-631 16,0 0-53-16,58 25 0 0,-21-14 0 15,4-4 0-15,7-2 0 0,-3-5 0 16,-1-5 0-16,-1-2 0 0,-8-4 0 16,1 1 0-16,-10-1 0 0,-7 1 0 15,-9 4 0-15,-5 2-701 16,-5-1-2645-16</inkml:trace>
  <inkml:trace contextRef="#ctx0" brushRef="#br2" timeOffset="189694.13">20667 17336 6779 0,'0'0'772'0,"0"0"-396"0,0 0-111 0,39 19-265 16,-8-17 0-16,7-2 0 16,3-1 0-16,-4-5 0 0,0 0 0 15,-6 0 0-15,-4 0 0 0,-2 3 0 16,-8-2 0-16,3-1 0 0,-7 0-1766 15,1-2-1075-15</inkml:trace>
  <inkml:trace contextRef="#ctx0" brushRef="#br2" timeOffset="192733.31">21792 17002 1908 0,'0'0'2930'0,"-9"-47"-2338"0,9 24 388 15,7 3-439-15,3 0-181 0,4-1 148 16,3 1-324-16,4-1-12 0,5 3-155 16,3 1-17-16,9 4 0 0,5 8 0 15,5 5 0-15,5 11 0 16,1 12 0-16,-9 5 0 0,-9 10 0 16,-16 5 0-16,-9 4 0 0,-9 4 0 15,-9 0 0-15,-5-2 0 0,-9-1 0 16,-3-4 0-16,-3-5 0 15,-6 0 0-15,-2-7 0 0,-3-3 0 16,3-6 0-16,2-7 0 0,2-5 0 16,6-7 0-16,5-4 0 0,7-6-213 15,7-5 89-15,4-6 20 16,4-6 32-16,4 0 72 0,5 0 8 16,1 3-8-16,2 7 56 0,7 7 32 15,0 4-20-15,6 4 60 0,0 10 37 16,4 5-165-16,-7 5 0 0,-5 4 0 15,0 5 0-15,-3-4 0 0,1-1 0 16,1-3 0-16,1-5 0 0,-1-5-41 16,3-6-811-16,-9-6-513 0,5-1-3481 0</inkml:trace>
  <inkml:trace contextRef="#ctx0" brushRef="#br2" timeOffset="192855.85">22366 17393 7683 0,'0'0'509'0,"0"0"-509"0,0 0 0 16,0 0 0-16,0 0 0 0,0 0 0 16,0 34 0-16,4-32 0 0,1-2-837 15,5-7-1816-15</inkml:trace>
  <inkml:trace contextRef="#ctx0" brushRef="#br2" timeOffset="193488.91">22546 16847 6162 0,'0'0'188'0,"0"0"1061"15,0 0-656-15,0 0-593 0,-12-39 0 16,24 32 0-16,9-4 0 0,4 4 0 15,1 5 0-15,8 2 0 0,-6 5 0 16,-1 4 0-16,-2 3 0 0,-4 3 0 16,-5 3 0-16,-3 0 0 0,-9 1 0 15,-4 2 0-15,-2-1 0 16,-9-1 0-16,-1-1 0 0,-4-1 0 16,-3-2 0-16,-2 1 0 0,1-3 0 15,1-3 0-15,0-1 0 0,7-4 0 16,6-2 0-16,2-2 0 15,4 0 0-15,2-1 0 0,8 3 0 16,9-1 0-16,1 3 0 0,9 1 0 16,-6 2 0-16,-2 3 0 0,-1 2 0 15,-1 2 0-15,0 1 0 16,1 1 0-16,-3 2 0 0,-1 0 0 16,-5-1 0-16,-7 1 0 0,-4 2 0 15,-4 1 0-15,-7-1 0 0,-3-1 0 16,-7 0 0-16,-4-2 0 0,-4 0 0 15,-2-3 0-15,-2-3 0 0,2-6 0 16,4-5 0-16,3-1 0 0,7-2 0 16,5-2 0-16,3 1-1029 0,7-1-1608 15,-2-4-1709-15</inkml:trace>
  <inkml:trace contextRef="#ctx0" brushRef="#br2" timeOffset="194330.59">23077 17217 2753 0,'0'0'2065'16,"15"33"-1365"-16,-11-16-360 0,0 4 180 16,-4 4-372-16,-2 6 61 0,-8 6 235 15,-3 1-244-15,3-4 92 16,0-3 168-16,-1-6-399 0,11-10-61 16,0-3 0-16,0-7 0 0,9-5 0 15,3-10 0-15,9-10 0 0,1-14 0 16,3-10 0-16,-4-6 0 15,-1-2 0-15,-3-1 0 0,-3-1 0 16,-3 6 0-16,-1 6 0 0,-2 10 0 16,-3 12 0-16,1 8 0 15,-6 9 0-15,2 3 0 0,0 3 0 16,4 12 0-16,2 11 0 0,3 9 0 16,-3 8 0-16,-4 1 0 0,0-3 0 15,-2-3 0-15,5-4 0 0,1-4 0 16,-2-9 0-16,-2-6 0 0,4-7 0 15,-1-7 0-15,3-7 0 0,2-8 0 16,3-6 0-16,-1-5 0 0,-1 1 0 16,1 1 0-16,-1 1 0 0,-3 7 0 15,-4 2 0-15,-2 8 0 16,-4 5 0-16,0 0 0 0,4 8 0 16,0 10 0-16,-1 7 0 0,-1 3 0 15,0 1 0-15,0-2 0 0,2-2 0 16,2-5 0-16,4-3 0 15,5-5 0-15,6-8 0 0,5-4 0 16,-3-1 0-16,6-8-3154 0</inkml:trace>
  <inkml:trace contextRef="#ctx0" brushRef="#br2" timeOffset="194891.1">24322 17233 1376 0,'0'0'3506'0,"0"0"-2294"0,0 0 21 16,-17-35-565-16,5 23-471 0,-1 2-197 15,1-1 0-15,-2 3 0 0,-3 0 0 16,3 4 0-16,-1 3 0 0,1 5 0 16,-1 12 0-16,1 9 0 0,3 8 0 15,-1 4 0-15,8 2 0 16,4-2 0-16,4-4 0 0,8-6 0 16,7-7 0-16,4-4 0 0,1-8 0 15,-1-7 0-15,0-1 0 0,-4-9 0 16,-7-3 0-16,-8-4 0 15,-2 0 0-15,-6-3 0 0,-6-1 0 16,-3-2 0-16,-1 2 0 0,-3 0 0 16,5-1 0-16,-1 2 0 0,5-1 0 15,2 2 0-15,6 1 0 0,10 3-29 16,11 1-711-16,10 1-785 16,-4 5 329-16,0-4-165 0</inkml:trace>
  <inkml:trace contextRef="#ctx0" brushRef="#br2" timeOffset="195218.13">24723 16712 5782 0,'-19'-43'817'0,"5"1"-293"16,-7-8 252-16,-2 4-483 0,3 3-293 15,-1 7 0-15,2 7 0 0,3 8 0 16,5 10 0-16,3 6 0 15,0 5 0-15,-4 5 0 0,-5 10 0 16,-6 10 0-16,1 7 0 0,-1 3 0 16,2 5 0-16,5 2 0 0,1 4 0 15,13 4 0-15,2 4 0 0,6 4 0 16,11 1 0-16,3 2 0 16,3-2 0-16,4-2 0 0,2-2 0 15,0-4 0-15,-2-5 0 0,-7-6 0 16,-3-2 0-16,-9-7 0 0,-6-7 0 15,-4-4 0-15,-8-10-513 0,-7-5-784 16,5-4-295-16,-2-4-945 0</inkml:trace>
  <inkml:trace contextRef="#ctx0" brushRef="#br2" timeOffset="195324.65">24440 17208 6887 0,'0'0'132'0,"0"0"328"15,57 0 253-15,-23 0-713 0,5 0 0 16,0 0 0-16,-2-1 0 15,5-2 0-15,1-2 0 0,-12 1-853 16,2-8-1712-16</inkml:trace>
  <inkml:trace contextRef="#ctx0" brushRef="#br2" timeOffset="196181.16">25599 17027 2617 0,'0'0'2525'15,"0"0"-1321"-15,0 0-463 0,-41-4 364 16,18-1-1105-16,-4 0 0 0,2 1 0 16,3 1 0-16,1 1 0 0,5 2 0 15,5 0 0-15,5 0 0 16,2 2 0-16,4 5 0 0,0 9 0 16,6 5 0-16,6 5 0 0,7 0 0 15,4-1 0-15,0-2 0 0,1-3 0 16,3 1 0-16,-2-3 0 15,-2 0 0-15,-7-3 0 0,-1-1 0 16,-9 1 0-16,-2-4 0 0,-4 0 0 16,-2-1 0-16,-6-1 0 0,-5 1 0 15,-1-2 0-15,-3-1 0 16,1-3 0-16,-3-4 0 0,1-2 0 16,-1-6 0-16,2-3 0 0,1-3 0 15,6 1 0-15,1-1 0 0,5 1-601 16,4 2-291-16,8-1-85 0,1 5-1316 15,-1-5-568-15</inkml:trace>
  <inkml:trace contextRef="#ctx0" brushRef="#br2" timeOffset="196352.01">25787 17087 7291 0,'0'0'901'0,"0"0"-901"15,-6 45 0-15,0-14 0 0,-4 4 0 16,1 1 0-16,1-5 0 15,2-4 0-15,6-7 0 0,0-3 0 16,4-10 0-16,2-5 0 0,-4-2-737 16,11-8-1140-16</inkml:trace>
  <inkml:trace contextRef="#ctx0" brushRef="#br2" timeOffset="196459.55">25955 16449 7571 0,'0'0'376'15,"0"0"-324"-15,0 0 141 0,0 0-193 16,0 0 0-16,0 0-413 0,-4 41-775 16,4-20-265-16,2-3-544 0</inkml:trace>
  <inkml:trace contextRef="#ctx0" brushRef="#br2" timeOffset="196679.13">26042 16732 7407 0,'0'0'500'16,"-17"63"-215"-16,11-18-285 0,-2 1 0 16,1 4 0-16,1 5 0 0,2-2 0 15,2 4 0-15,0-1 0 16,2-3 0-16,0-3 0 0,0-5 0 16,2-6 0-16,-2-6 0 0,0-11 0 15,2-7 0-15,-2-9 0 0,0-6 0 16,0-4-1722-16,-4-13-1171 0</inkml:trace>
  <inkml:trace contextRef="#ctx0" brushRef="#br2" timeOffset="197167.82">26133 17226 6254 0,'0'0'1938'0,"43"-38"-1938"0,-24 13 0 15,-9 1 0-15,-6-3 0 0,-2-1 0 16,-4 0 0-16,-4-2 0 15,-5 3 0-15,-1 7 0 0,0 7 0 16,-5 9 0-16,1 12 0 0,-7 12 0 16,0 9 0-16,0 14 0 0,1 3 0 15,5 5 0-15,7 2 0 16,10-3 0-16,6-5 0 0,15-8 0 16,6-5 0-16,6-13 0 0,6-8 0 15,6-8 0-15,1-6 0 0,1-9 0 16,1-6 0-16,-7-7 0 0,-6 0-625 15,-8-2-315-15,-8 2 111 0,-9 5 245 16,-4 6 468-16,-4 7 68 0,-2 4-148 16,0 3 196-16,-4 9 112 0,0 6-84 15,0 5-24-15,0 4 104 16,2-2 192-16,-2 0 28 0,2-3 40 16,0-3 245-16,0-4-357 0,2-6-44 15,-3-2 200-15,3-4-232 0,0 0 20 16,0 0 17-16,3-8-217 15,3-7 0-15,4-10 0 0,5-13 0 16,3-3 0-16,1-1 0 0,-1 8 0 16,-1 10 0-16,-5 8 0 0,-3 7 0 15,-3 7 0-15,-2 2 0 16,2 8 0-16,2 16 0 0,3 15 0 16,-3 12 0-16,-4 5 0 0,0-9 0 15,2-9 0-15,5-6 0 0,1-11 0 16,5-5 0-16,-3-9 0 0,5-7-4043 0</inkml:trace>
  <inkml:trace contextRef="#ctx0" brushRef="#br2" timeOffset="197639.37">26968 17127 3329 0,'0'0'1981'0,"18"-33"-781"0,-9 15-555 0,-5 4-153 16,-4 2-4-16,-7 2-431 0,-3 3-57 15,-2 4 0-15,-3 4 0 0,-3 12 0 16,-3 11 0-16,0 9 0 15,-4 6 0-15,5 9 0 0,1 0 0 16,9 3 0-16,4-2 0 0,4-7 0 16,2-1 0-16,8-12 0 15,4-5 0-15,5-9 0 0,3-7 0 16,5-8-189-16,0-5-439 0,-2-12-681 16,-7 3-339-16,-1-5-1022 0</inkml:trace>
  <inkml:trace contextRef="#ctx0" brushRef="#br2" timeOffset="198039.12">27090 17333 4606 0,'0'0'1792'15,"35"-27"-959"-15,-17 6-105 16,-3-4-495-16,-5-2-233 0,-2-1 0 16,-5 2 0-16,-6 1 0 0,-3 4 0 15,-4 7 0-15,0 7 0 0,-5 7 0 16,1 9 0-16,-5 11 0 15,-2 8 0-15,-1 6 0 0,-1 3 0 16,2 2 0-16,5 1 0 0,3-2 0 16,5-2-93-16,8-3-607 0,8-7 304 15,7-7 248-15,5-5 120 0,5-7-12 16,2-4 32-16,2-3 4 16,0-4-16-16,4-4-24 0,-4-1-185 15,0 1-103-15,-4 1 96 0,-5 2-276 16,-3 5-156-16,-3 0-241 0,-3 5-207 15,-5-1 1116-15,-2-1 140 0,-4-3 1336 16,2 0-535-16,-2 0-181 0,2-1 217 16,-2-6-377-16,2-6-144 0,0-9-323 15,-2-10-133-15,0-9 0 16,0-4 0-16,2 1 0 0,7 5 0 16,3 5 0-16,5 4 0 0,1 3 0 15,3 1 0-15,2 0 0 0,-1-1 0 16,-5 8-2078-16,2-7-3116 0</inkml:trace>
  <inkml:trace contextRef="#ctx0" brushRef="#br2" timeOffset="198521.03">28146 16593 6667 0,'0'0'720'0,"-29"45"-404"0,8-3 173 0,1 9-489 0,-1 12 0 0,4 0 0 16,5 2 0-16,6 4 0 0,4-4 0 16,2 1 0-16,4 0 0 0,2-7 0 15,0-3 0-15,0-8 0 16,1-9 0-16,-3-3 0 0,0-10-293 16,0-8-2132-16,-4-10-636 0</inkml:trace>
  <inkml:trace contextRef="#ctx0" brushRef="#br2" timeOffset="199039.38">28131 17306 6603 0,'0'0'908'0,"0"0"-227"0,40-47-681 16,-28 29 0-16,1-1 0 16,-3-1 0-16,0-1 0 0,-2 0 0 15,-3 1 0-15,-3 0 0 0,-4 3 0 16,-5 3 0-16,-5 5 0 0,-7 3 0 15,-1 6 0-15,-5 11 0 0,0 9 0 16,2 7 0-16,3 5 0 0,3 2 0 16,7 4 0-16,8-2 0 0,6-2 0 15,8-3-45-15,9-6-235 16,4-7 0-16,2-8 124 0,6-5 80 16,0-5 24-16,0-6-152 0,0-7-108 15,-4-7-197-15,-2-3 297 0,-5-3 64 16,-5-1-80-16,0-5-228 15,-1 4-132-15,-3 3-65 0,-1 8 137 16,-4 8 24-16,-4 6-256 0,0 3 748 16,1 10 96-16,-1 5 932 15,-2 6-476-15,-2 4-79 0,-2-1 155 0,-2-1-248 16,-1-2-60-16,-1-3 56 16,2-5-140-16,2-6-12 0,2-5 125 15,0-1-253-15,0-1-28 0,2-2 64 16,2-4-44-16,5-8 80 0,1-9 76 15,4-5-196-15,1-4-8 0,1 1 36 16,-1 4-16-16,-3 5 84 0,-6 8-15 16,-1 7-129-16,-3 7 0 0,-2 3 0 15,0 10 0-15,-5 11 0 16,-1 7 0-16,0 6 0 0,4-1 0 16,2-2 0-16,6-3 0 0,5-5 0 15,5-6 0-15,5-7 0 0,6-5-505 16,-5-4-1368-16,3-5-392 0</inkml:trace>
  <inkml:trace contextRef="#ctx0" brushRef="#br2" timeOffset="199485.54">28859 17210 6438 0,'0'0'781'0,"-37"-45"19"16,16 25-627-16,5 8-173 0,1 10 0 15,1 4 0-15,-1 11 0 0,-1 7 0 16,-1 7 0-16,-1 4 0 0,1 1 0 16,5 4 0-16,3-3 0 0,7-3 0 15,4-4 0-15,9-6 0 16,5-6 0-16,3-7 0 0,2-4 0 16,-3-4 0-16,1-5 0 0,-5-6 0 15,1 0 0-15,-5-2 0 0,0 1 0 16,-3 3 0-16,-3 4 0 15,0 3 0-15,-2 3 0 0,2 3 0 16,4 7 0-16,1 12 0 0,-3 11 0 16,0 8 0-16,-4 3 0 15,-2 1 0-15,0-4 0 0,-6 4 0 16,0 3 0-16,-7-1 0 0,-1-3 0 16,-5 0 0-16,-2-3 0 0,-1 0 0 15,-7 0 0-15,-2-8 0 0,0-6 0 16,0-9 0-16,2-9 0 0,6-8 0 15,2-6 0-15,7-11 0 0,4-12 0 16,8-19 0-16,4-15 0 0,10-15-273 16,11-12-259-16,12-3-108 0,-8 18-1073 15,8-3-448-15</inkml:trace>
  <inkml:trace contextRef="#ctx0" brushRef="#br2" timeOffset="199701.06">29192 16513 4906 0,'0'0'184'0,"0"0"1220"0,29-39-747 16,-27 37-33-16,-2 2-207 0,-4 4-417 16,-9 15 0-16,-7 25 0 0,-9 16 0 15,-2 15 0-15,4 10 0 16,6-5 0-16,5 3 0 0,5 0 0 16,1-3 0-16,6-5 0 0,0-5 0 15,2-6 0-15,2-9 0 0,0-11 0 16,2-10 0-16,0-11 0 0,0-12-1057 15,0-6-728-15,-2-11-528 0</inkml:trace>
  <inkml:trace contextRef="#ctx0" brushRef="#br2" timeOffset="199840.31">28874 17140 3105 0,'0'0'4018'16,"0"0"-3090"-16,0 0-787 0,0 0-141 15,43 23 0-15,-10-17 0 0,2-5 0 16,2-5 0-16,-4-8 0 15,5-8 0-15,3-6 0 0,0-6 0 16,1-1-713-16,-11 3-1940 0,-7 3-1117 0</inkml:trace>
  <inkml:trace contextRef="#ctx0" brushRef="#br2" timeOffset="200121.02">29392 16737 5910 0,'0'0'1017'15,"0"43"-753"-15,-2-3 284 0,2 10-95 16,-2 2-453-16,2 1 0 0,0 1 0 15,0-4 0-15,0-3 0 0,0-8 0 16,-2-6 0-16,2-8 0 0,-2-7 0 16,0-9 0-16,0-4 0 0,2-5 0 15,0 0 0-15,0-11 0 16,8-10 0-16,9-6 0 0,6-3 0 16,1 8 0-16,-3 8 0 0,-2 6 0 15,-3 8 0-15,1 5 0 0,-3 6 0 16,-1 4 0-16,-3 5 0 15,-4 5 0-15,-2 4 0 0,2-1 0 16,-1-2 0-16,-1-2 0 0,0-5 0 16,0-2 0-16,-2-7 0 0,2-3 0 15,-4-4 0-15,0-3-1205 16,0-5-2233-16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E0940-25C8-4CED-96E2-8FA2BF93B3E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7B58D-1DE9-43B8-93DE-2A59C20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0969-3BC9-E425-9F31-771A40B0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23E1-8863-BAA6-77AC-3CEB3EB4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60C6-2EB9-4B12-2C47-77551686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A3BA6-4B22-4D69-91C4-B87C21B5C3D7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CBDD-36A5-FD93-6C9F-EFC2F062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F109-725A-2997-4814-1CB5B5F9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B12-6CE0-5896-197F-A351D692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BFC0-A205-3164-72D7-5BD81882E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45B9-DA11-4A1C-058B-5079E09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2FFE65-DFA4-43A3-A834-4788946F3021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2D7D-48D9-22AF-8770-6A5289E4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910A-A603-CBBA-AAEC-B4BD95E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0D1E2-74DE-C6EB-A8EC-308657878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9B26-4A69-4D57-C633-72C8B76A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5456-C44F-2D28-4BF6-50D0F62C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FC2D8-0CF3-496F-8CED-E9AD4C92185B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3730-2DDE-C2C7-00A4-43C39B02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B452-44EB-602B-86CC-0B63500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A10C-6E04-1B5B-960E-AFB5C34E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849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00D-E6AB-A0FA-E79A-9AAFA1B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0695"/>
            <a:ext cx="10515600" cy="5036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C63C-8994-B5A6-A3B7-55184800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448B-38C0-346C-AC32-5E6074D4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E203-9058-4ABB-2CB4-3E1D886A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B391-7275-D8A5-E81A-F6C8D1C9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5329-1884-4502-4559-356634F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46E657-D090-47BC-894B-7F7404E1AFDB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7228-75D0-E9BC-3185-547F55D1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EA80-117A-20A9-6DEE-C952767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317E-1C92-A3D1-4CBF-AE02FAC8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D8E5-774C-BCD5-597A-A433ADE0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B0AF-191A-A268-1C2E-17460C0E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0D6A-251D-CFE4-5C0D-453FA6A0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F462FA-5168-4DFC-A8AA-E1636F6F1807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9169D-B6DA-BC5D-67D9-32B4F997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F9F5-4506-9B3B-7D39-394220E4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3672-099B-E107-E303-AEE1903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D34A-A411-BD73-29E5-C784FE76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9816-E6EE-F433-3FD9-418E89C1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8D1CA-97EC-153B-4FA4-13F2D581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B723-F873-013E-6341-58F1B78F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C9254-92D2-FC28-DE7C-4934D7DE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28D0C9-320A-4AE1-85D8-ED11977E8C12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079D-EB10-38B4-81F9-C6BD6CC7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7C44A-3715-B891-AF3B-A12B68B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CF8E-FA11-6A49-A295-D979745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BD36B-ED63-AAD9-76DE-AFDF95D2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456FE-1047-4D97-88F7-9D840A87DE2B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7E32-AC55-387F-CF0D-2FC28C24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C97A0-BFFA-065D-FC46-31A49D7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1CDEA-353B-2409-B4B6-B34F2193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B26AF-43C9-4A52-AF06-A2AC06E43B1C}" type="datetime1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C3328-69EC-AD32-5D42-78AFBAE6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B655-C58F-EF96-7FFE-957B2D97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82B-6CF9-A4D0-C084-62B0906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AE6F-77E3-8C1B-513C-DE9ADA0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2555-EF3E-E875-FB86-A9BBE402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D25C-22A8-5D58-D044-D3824128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582E4D-5E9F-4458-938C-864B706F95FF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EBB5-21AA-2559-8D0D-53B74753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6D85-76DB-D878-670B-E125F093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50CA-6AD7-5B60-33F5-B85FC409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1B91A-8F74-3B7F-64D3-338472769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3DECB-4ABE-95E6-B0DF-B031E49C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9A3C-2B68-6ADD-6B2F-847A52AA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25A1BD-EBEB-4A8E-B449-2911DE41084B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1F65-BB53-DB77-A17D-78486C75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5C53-CD45-0CA1-D0BD-0B89897F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9656A-1DCD-3A7C-A104-2014B262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52E0-EA6C-780F-BCFB-35F80CF4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2FEC-049F-9FA9-C7AA-F21721977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r>
              <a:rPr lang="en-US" dirty="0"/>
              <a:t>Waves in ducts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8509-368A-F515-ABCA-31C2CA82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B62F1270-CA5A-4BF1-AAF5-16F08E48CB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E88708-7F62-50E4-32D9-4231D71F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8564" y="-15449"/>
            <a:ext cx="12250563" cy="7782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01DB7-4AE7-CF57-94AA-8459E667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tkinson Hyperlegible" pitchFamily="50" charset="0"/>
              </a:rPr>
              <a:t>Ducts, Mufflers, and Silencers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ED99-BB25-020F-C88D-40CFAAA1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735"/>
            <a:ext cx="9144000" cy="463378"/>
          </a:xfrm>
        </p:spPr>
        <p:txBody>
          <a:bodyPr/>
          <a:lstStyle/>
          <a:p>
            <a:r>
              <a:rPr lang="en-US" dirty="0"/>
              <a:t>Tyler Dare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7DA2-EEAF-FBBB-9D5D-14578BA067C2}"/>
              </a:ext>
            </a:extLst>
          </p:cNvPr>
          <p:cNvSpPr txBox="1">
            <a:spLocks/>
          </p:cNvSpPr>
          <p:nvPr/>
        </p:nvSpPr>
        <p:spPr>
          <a:xfrm>
            <a:off x="1524000" y="2818692"/>
            <a:ext cx="9144000" cy="463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Silencers and flow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19F646-EF14-FAE8-193E-DD1C2C6A1609}"/>
                  </a:ext>
                </a:extLst>
              </p14:cNvPr>
              <p14:cNvContentPartPr/>
              <p14:nvPr/>
            </p14:nvContentPartPr>
            <p14:xfrm>
              <a:off x="6804720" y="3201120"/>
              <a:ext cx="748080" cy="96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19F646-EF14-FAE8-193E-DD1C2C6A16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5360" y="3191760"/>
                <a:ext cx="766800" cy="1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45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0401-ACD0-350E-AF42-BF14EC002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A8E-9C20-DCC6-580C-6BF42B02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chamber gives extra attenuation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412D-A7C2-A050-394D-C0758662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A1104-7285-25B8-2228-FCA6B964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67B8E-31A7-2C01-FB5D-97D7D0271966}"/>
              </a:ext>
            </a:extLst>
          </p:cNvPr>
          <p:cNvSpPr/>
          <p:nvPr/>
        </p:nvSpPr>
        <p:spPr>
          <a:xfrm>
            <a:off x="5774724" y="1054443"/>
            <a:ext cx="1608438" cy="47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B221C-2DFF-102D-BFB2-ED7C3679CCCC}"/>
              </a:ext>
            </a:extLst>
          </p:cNvPr>
          <p:cNvSpPr/>
          <p:nvPr/>
        </p:nvSpPr>
        <p:spPr>
          <a:xfrm>
            <a:off x="7369757" y="296562"/>
            <a:ext cx="2743200" cy="202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80765-197C-64CA-972D-F0E36CD0A539}"/>
              </a:ext>
            </a:extLst>
          </p:cNvPr>
          <p:cNvSpPr/>
          <p:nvPr/>
        </p:nvSpPr>
        <p:spPr>
          <a:xfrm>
            <a:off x="7383162" y="296562"/>
            <a:ext cx="2729795" cy="245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24D87-070E-F0FB-F474-3B245707C845}"/>
              </a:ext>
            </a:extLst>
          </p:cNvPr>
          <p:cNvSpPr/>
          <p:nvPr/>
        </p:nvSpPr>
        <p:spPr>
          <a:xfrm>
            <a:off x="7369757" y="2037511"/>
            <a:ext cx="2729795" cy="279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9C582-D717-22EF-AC43-A16CB59D3462}"/>
              </a:ext>
            </a:extLst>
          </p:cNvPr>
          <p:cNvSpPr/>
          <p:nvPr/>
        </p:nvSpPr>
        <p:spPr>
          <a:xfrm>
            <a:off x="7369757" y="541853"/>
            <a:ext cx="2743200" cy="1495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2FB0E-5144-8434-7DA9-EBB0297E83BE}"/>
              </a:ext>
            </a:extLst>
          </p:cNvPr>
          <p:cNvSpPr/>
          <p:nvPr/>
        </p:nvSpPr>
        <p:spPr>
          <a:xfrm>
            <a:off x="10112957" y="1038889"/>
            <a:ext cx="1608438" cy="47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7F84B4-D680-3B6E-3A17-7A8B79231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050"/>
            <a:ext cx="6359611" cy="58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5DA00-52D4-F36D-07AB-4B5F4C38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EEA74-2993-39B1-07D3-9E84FCF4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C6C2EF-3CDE-6752-D8A7-DA7AF46F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" y="0"/>
            <a:ext cx="8102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4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EC7-4F9D-BFF0-0958-144A1AF5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affects duct acoustics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A15AE-65CA-CDA9-4BE8-FC2F8C455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ducts exist to move fluid from one place to another</a:t>
                </a:r>
              </a:p>
              <a:p>
                <a:endParaRPr lang="en-US" dirty="0"/>
              </a:p>
              <a:p>
                <a:r>
                  <a:rPr lang="en-US" dirty="0"/>
                  <a:t>Transfer matrices get a little more complicated with flow</a:t>
                </a:r>
              </a:p>
              <a:p>
                <a:endParaRPr lang="en-US" dirty="0"/>
              </a:p>
              <a:p>
                <a:r>
                  <a:rPr lang="en-US" dirty="0"/>
                  <a:t>Need to know the Mach number for each segment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A15AE-65CA-CDA9-4BE8-FC2F8C455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5618D-9340-8E5D-ADD2-3996C592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6FC24-FC8A-36F4-1E0F-D212FD7B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ACC9B5-FDDB-063F-F559-5FAC1D0D557F}"/>
                  </a:ext>
                </a:extLst>
              </p14:cNvPr>
              <p14:cNvContentPartPr/>
              <p14:nvPr/>
            </p14:nvContentPartPr>
            <p14:xfrm>
              <a:off x="1832760" y="3863520"/>
              <a:ext cx="7146720" cy="198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ACC9B5-FDDB-063F-F559-5FAC1D0D55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3400" y="3854160"/>
                <a:ext cx="7165440" cy="20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58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C317-7509-8309-1C6A-54994569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flow in duct segment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9549-24C0-D997-5A74-F6A60BBB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C6A47-0D87-00B4-075E-CD22B66C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AB41BE7-6313-8320-957B-CAD1C39F4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931248"/>
                  </p:ext>
                </p:extLst>
              </p:nvPr>
            </p:nvGraphicFramePr>
            <p:xfrm>
              <a:off x="143539" y="1127056"/>
              <a:ext cx="8262705" cy="51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4701">
                      <a:extLst>
                        <a:ext uri="{9D8B030D-6E8A-4147-A177-3AD203B41FA5}">
                          <a16:colId xmlns:a16="http://schemas.microsoft.com/office/drawing/2014/main" val="296080726"/>
                        </a:ext>
                      </a:extLst>
                    </a:gridCol>
                    <a:gridCol w="3088180">
                      <a:extLst>
                        <a:ext uri="{9D8B030D-6E8A-4147-A177-3AD203B41FA5}">
                          <a16:colId xmlns:a16="http://schemas.microsoft.com/office/drawing/2014/main" val="768703773"/>
                        </a:ext>
                      </a:extLst>
                    </a:gridCol>
                    <a:gridCol w="2549824">
                      <a:extLst>
                        <a:ext uri="{9D8B030D-6E8A-4147-A177-3AD203B41FA5}">
                          <a16:colId xmlns:a16="http://schemas.microsoft.com/office/drawing/2014/main" val="259379465"/>
                        </a:ext>
                      </a:extLst>
                    </a:gridCol>
                  </a:tblGrid>
                  <a:tr h="501698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Transition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207598"/>
                      </a:ext>
                    </a:extLst>
                  </a:tr>
                  <a:tr h="156433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Segment with flow from input to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𝑗𝑀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latin typeface="Atkinson Hyperlegible" pitchFamily="50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08830"/>
                      </a:ext>
                    </a:extLst>
                  </a:tr>
                  <a:tr h="152072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Sudden expansion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333992"/>
                      </a:ext>
                    </a:extLst>
                  </a:tr>
                  <a:tr h="152072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Sudden contraction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012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AB41BE7-6313-8320-957B-CAD1C39F4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931248"/>
                  </p:ext>
                </p:extLst>
              </p:nvPr>
            </p:nvGraphicFramePr>
            <p:xfrm>
              <a:off x="143539" y="1127056"/>
              <a:ext cx="8262705" cy="51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4701">
                      <a:extLst>
                        <a:ext uri="{9D8B030D-6E8A-4147-A177-3AD203B41FA5}">
                          <a16:colId xmlns:a16="http://schemas.microsoft.com/office/drawing/2014/main" val="296080726"/>
                        </a:ext>
                      </a:extLst>
                    </a:gridCol>
                    <a:gridCol w="3088180">
                      <a:extLst>
                        <a:ext uri="{9D8B030D-6E8A-4147-A177-3AD203B41FA5}">
                          <a16:colId xmlns:a16="http://schemas.microsoft.com/office/drawing/2014/main" val="768703773"/>
                        </a:ext>
                      </a:extLst>
                    </a:gridCol>
                    <a:gridCol w="2549824">
                      <a:extLst>
                        <a:ext uri="{9D8B030D-6E8A-4147-A177-3AD203B41FA5}">
                          <a16:colId xmlns:a16="http://schemas.microsoft.com/office/drawing/2014/main" val="259379465"/>
                        </a:ext>
                      </a:extLst>
                    </a:gridCol>
                  </a:tblGrid>
                  <a:tr h="501698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Transition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207598"/>
                      </a:ext>
                    </a:extLst>
                  </a:tr>
                  <a:tr h="156433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Segment with flow from input to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207" t="-34241" r="-83432" b="-1953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641" t="-34241" r="-1196" b="-1953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08830"/>
                      </a:ext>
                    </a:extLst>
                  </a:tr>
                  <a:tr h="152072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Sudden expansion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207" t="-138000" r="-83432" b="-1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641" t="-138000" r="-1196" b="-100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333992"/>
                      </a:ext>
                    </a:extLst>
                  </a:tr>
                  <a:tr h="152072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Sudden contraction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207" t="-238000" r="-83432" b="-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641" t="-238000" r="-1196" b="-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0128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47DC0D-7439-9DC2-F00E-610FAC9D69C0}"/>
                  </a:ext>
                </a:extLst>
              </p14:cNvPr>
              <p14:cNvContentPartPr/>
              <p14:nvPr/>
            </p14:nvContentPartPr>
            <p14:xfrm>
              <a:off x="340920" y="618840"/>
              <a:ext cx="11653920" cy="561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47DC0D-7439-9DC2-F00E-610FAC9D69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560" y="609480"/>
                <a:ext cx="11672640" cy="56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4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CAD9B-1FBB-032F-6421-4E5F4DD8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CDF4C-85BD-341C-8262-DB2BFE2B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EA6CB-DC52-A0A0-EBA2-916259F6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0941" cy="42095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5484CD-F62F-AE0B-5F90-A803006EC41E}"/>
                  </a:ext>
                </a:extLst>
              </p14:cNvPr>
              <p14:cNvContentPartPr/>
              <p14:nvPr/>
            </p14:nvContentPartPr>
            <p14:xfrm>
              <a:off x="555840" y="110520"/>
              <a:ext cx="11388960" cy="565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5484CD-F62F-AE0B-5F90-A803006EC4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480" y="101160"/>
                <a:ext cx="11407680" cy="56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95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3B241-0C64-3557-3C09-82B408B7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95B-9D74-4E04-E716-1397CB5D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Silencers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F3D8BD-9D28-6D43-81E3-5E01925BB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silencer is an element which dissipates sound energy that flows </a:t>
                </a:r>
                <a:r>
                  <a:rPr lang="en-US" i="1" dirty="0"/>
                  <a:t>through</a:t>
                </a:r>
                <a:r>
                  <a:rPr lang="en-US" dirty="0"/>
                  <a:t> it.</a:t>
                </a:r>
              </a:p>
              <a:p>
                <a:r>
                  <a:rPr lang="en-US" dirty="0"/>
                  <a:t>Other terminology:</a:t>
                </a:r>
              </a:p>
              <a:p>
                <a:pPr lvl="1"/>
                <a:r>
                  <a:rPr lang="en-US" dirty="0"/>
                  <a:t>“Lined muffler”</a:t>
                </a:r>
              </a:p>
              <a:p>
                <a:pPr lvl="1"/>
                <a:r>
                  <a:rPr lang="en-US" dirty="0"/>
                  <a:t>“Lined duct”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theory, it is possible to develop a “lossy duct segment” transfer matrix,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F3D8BD-9D28-6D43-81E3-5E01925BB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A1949-3473-D059-2EBB-F025ACFE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8F0C5-77D9-8610-18C4-3CCE89A3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9102CC-FF08-12F1-836A-B5988AFDC187}"/>
                  </a:ext>
                </a:extLst>
              </p14:cNvPr>
              <p14:cNvContentPartPr/>
              <p14:nvPr/>
            </p14:nvContentPartPr>
            <p14:xfrm>
              <a:off x="1522440" y="196200"/>
              <a:ext cx="10126440" cy="626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9102CC-FF08-12F1-836A-B5988AFDC1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3080" y="186840"/>
                <a:ext cx="10145160" cy="62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0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DBF24-300B-D5B1-A079-3C8BB697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4F87-C469-6046-4717-F7B9E145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Silencer 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94E6-1341-A7CB-CC97-FDA0C250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long duct  that is 0.2 m by 0.1 m is to have an acoustic liner installed. The goal is to achieve 15 dB of attenuation at 100 Hz.</a:t>
            </a:r>
          </a:p>
          <a:p>
            <a:pPr lvl="1"/>
            <a:r>
              <a:rPr lang="en-US" dirty="0"/>
              <a:t>What material should be used?</a:t>
            </a:r>
          </a:p>
          <a:p>
            <a:pPr lvl="1"/>
            <a:r>
              <a:rPr lang="en-US" dirty="0"/>
              <a:t>How much of the duct needs to be lined?</a:t>
            </a:r>
          </a:p>
          <a:p>
            <a:pPr lvl="1"/>
            <a:r>
              <a:rPr lang="en-US" dirty="0"/>
              <a:t>How thick does the liner need to be?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04105-24F5-D8FE-C8F9-138A899C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3090-BEEE-1425-7C4D-2AB94120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BE5B24-6209-0885-EA04-A7015D00E72C}"/>
                  </a:ext>
                </a:extLst>
              </p14:cNvPr>
              <p14:cNvContentPartPr/>
              <p14:nvPr/>
            </p14:nvContentPartPr>
            <p14:xfrm>
              <a:off x="4858560" y="341280"/>
              <a:ext cx="6396480" cy="371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BE5B24-6209-0885-EA04-A7015D00E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0" y="331920"/>
                <a:ext cx="6415200" cy="37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9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E596-2771-2222-D000-F2ECD2DA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Attenuation rate plots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72E58-CE37-33E7-DD13-2F37E10D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EF963-635F-74A3-D415-8849760A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D45EF-3924-CFD3-9D6B-4B3CCB6EF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4222"/>
            <a:ext cx="5364824" cy="6036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4F8C3C-11AC-2CF4-1642-D3370689250F}"/>
                  </a:ext>
                </a:extLst>
              </p:cNvPr>
              <p:cNvSpPr txBox="1"/>
              <p:nvPr/>
            </p:nvSpPr>
            <p:spPr>
              <a:xfrm>
                <a:off x="5641872" y="721509"/>
                <a:ext cx="5001414" cy="588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>
                    <a:latin typeface="Atkinson Hyperlegible" pitchFamily="50" charset="0"/>
                  </a:rPr>
                  <a:t>: Duct length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tkinson Hyperlegible" pitchFamily="50" charset="0"/>
                  </a:rPr>
                  <a:t>: Flow </a:t>
                </a:r>
                <a:r>
                  <a:rPr lang="en-US" dirty="0" err="1">
                    <a:latin typeface="Atkinson Hyperlegible" pitchFamily="50" charset="0"/>
                  </a:rPr>
                  <a:t>resitivity</a:t>
                </a:r>
                <a:endParaRPr lang="en-US" dirty="0">
                  <a:latin typeface="Atkinson Hyperlegible" pitchFamily="50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Atkinson Hyperlegible" pitchFamily="50" charset="0"/>
                  </a:rPr>
                  <a:t>: Liner thickness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latin typeface="Atkinson Hyperlegible" pitchFamily="50" charset="0"/>
                  </a:rPr>
                  <a:t>: Half width of free space</a:t>
                </a: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latin typeface="Atkinson Hyperlegible" pitchFamily="50" charset="0"/>
                  </a:rPr>
                  <a:t>: Nondimensional thickness</a:t>
                </a: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latin typeface="Atkinson Hyperlegible" pitchFamily="50" charset="0"/>
                  </a:rPr>
                  <a:t>: Flow resistivity parameter</a:t>
                </a: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>
                    <a:latin typeface="Atkinson Hyperlegible" pitchFamily="50" charset="0"/>
                  </a:rPr>
                  <a:t>: Normalized frequency or normalized width</a:t>
                </a: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r>
                  <a:rPr lang="en-US" dirty="0">
                    <a:latin typeface="Atkinson Hyperlegible" pitchFamily="50" charset="0"/>
                  </a:rPr>
                  <a:t>Attenuation rate: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dB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𝐿h</m:t>
                        </m:r>
                      </m:den>
                    </m:f>
                  </m:oMath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4F8C3C-11AC-2CF4-1642-D3370689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872" y="721509"/>
                <a:ext cx="5001414" cy="5884240"/>
              </a:xfrm>
              <a:prstGeom prst="rect">
                <a:avLst/>
              </a:prstGeom>
              <a:blipFill>
                <a:blip r:embed="rId3"/>
                <a:stretch>
                  <a:fillRect l="-1098" t="-311" b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B9F3DD-E4C2-4BF4-00E7-2D1021D1E598}"/>
                  </a:ext>
                </a:extLst>
              </p14:cNvPr>
              <p14:cNvContentPartPr/>
              <p14:nvPr/>
            </p14:nvContentPartPr>
            <p14:xfrm>
              <a:off x="218160" y="1204200"/>
              <a:ext cx="11416320" cy="349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B9F3DD-E4C2-4BF4-00E7-2D1021D1E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800" y="1194840"/>
                <a:ext cx="11435040" cy="35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1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B4214-729C-1450-45FE-A6C5E2BF8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116E-D53F-7CF1-CFD6-638674F0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Liner design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A9EA-2495-5B4E-BF13-610F24B3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2EC27-353F-00B2-2559-3017D3B1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7C0CA2-3783-3760-3275-2DF1AFD9C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4222"/>
            <a:ext cx="5364824" cy="6036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461791-DF07-C28E-4B55-494BFB566F40}"/>
              </a:ext>
            </a:extLst>
          </p:cNvPr>
          <p:cNvSpPr txBox="1"/>
          <p:nvPr/>
        </p:nvSpPr>
        <p:spPr>
          <a:xfrm>
            <a:off x="5641872" y="721509"/>
            <a:ext cx="500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0.2 m by 0.1 m is to have an acoustic liner installed. The goal is to achieve 15 dB of attenuation at 100 Hz.</a:t>
            </a:r>
          </a:p>
          <a:p>
            <a:endParaRPr lang="en-US" dirty="0">
              <a:latin typeface="Atkinson Hyperlegible" pitchFamily="5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42F6B7-428C-2341-2482-5B07DC94B56B}"/>
                  </a:ext>
                </a:extLst>
              </p14:cNvPr>
              <p14:cNvContentPartPr/>
              <p14:nvPr/>
            </p14:nvContentPartPr>
            <p14:xfrm>
              <a:off x="684720" y="1146960"/>
              <a:ext cx="10831680" cy="551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42F6B7-428C-2341-2482-5B07DC94B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360" y="1137600"/>
                <a:ext cx="10850400" cy="55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14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867E-FAA0-4293-B1C5-379273667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302B-2D9D-D71B-7A1F-91FBAEC5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Liner design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A107E-70A1-311F-3ABB-6101F81A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2BB77-3A02-4ADB-A5A5-F5202A9F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3672DC-D9AE-3A25-3104-62FA582D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4222"/>
            <a:ext cx="5364824" cy="60364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A303C2-63AE-931F-C3F9-2360E53C1BD1}"/>
              </a:ext>
            </a:extLst>
          </p:cNvPr>
          <p:cNvSpPr/>
          <p:nvPr/>
        </p:nvSpPr>
        <p:spPr>
          <a:xfrm>
            <a:off x="5774724" y="1054443"/>
            <a:ext cx="1608438" cy="47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6D9C0-1984-6EFE-3325-DFB12C43E523}"/>
              </a:ext>
            </a:extLst>
          </p:cNvPr>
          <p:cNvSpPr/>
          <p:nvPr/>
        </p:nvSpPr>
        <p:spPr>
          <a:xfrm>
            <a:off x="7369757" y="296562"/>
            <a:ext cx="2743200" cy="202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E6A6E-B282-59C7-C385-028747B25F75}"/>
              </a:ext>
            </a:extLst>
          </p:cNvPr>
          <p:cNvSpPr/>
          <p:nvPr/>
        </p:nvSpPr>
        <p:spPr>
          <a:xfrm>
            <a:off x="7383162" y="296562"/>
            <a:ext cx="2729795" cy="245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62853C-0D38-DC59-6E20-062BAE7CA82C}"/>
              </a:ext>
            </a:extLst>
          </p:cNvPr>
          <p:cNvSpPr/>
          <p:nvPr/>
        </p:nvSpPr>
        <p:spPr>
          <a:xfrm>
            <a:off x="7369757" y="2037511"/>
            <a:ext cx="2729795" cy="279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17BD2-8999-C3FF-F316-BFA83A6F332F}"/>
              </a:ext>
            </a:extLst>
          </p:cNvPr>
          <p:cNvSpPr/>
          <p:nvPr/>
        </p:nvSpPr>
        <p:spPr>
          <a:xfrm>
            <a:off x="7369757" y="541853"/>
            <a:ext cx="2743200" cy="1495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E07F3-F6F2-D689-0E8F-2164180C03C5}"/>
              </a:ext>
            </a:extLst>
          </p:cNvPr>
          <p:cNvSpPr/>
          <p:nvPr/>
        </p:nvSpPr>
        <p:spPr>
          <a:xfrm>
            <a:off x="10112957" y="1038889"/>
            <a:ext cx="1608438" cy="47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623F55-5F0F-30D9-FF17-C6AA45090ABE}"/>
                  </a:ext>
                </a:extLst>
              </p14:cNvPr>
              <p14:cNvContentPartPr/>
              <p14:nvPr/>
            </p14:nvContentPartPr>
            <p14:xfrm>
              <a:off x="728640" y="46080"/>
              <a:ext cx="10038240" cy="649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623F55-5F0F-30D9-FF17-C6AA45090A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280" y="36720"/>
                <a:ext cx="10056960" cy="651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96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309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Atkinson Hyperlegible</vt:lpstr>
      <vt:lpstr>Calibri</vt:lpstr>
      <vt:lpstr>Cambria Math</vt:lpstr>
      <vt:lpstr>Office Theme</vt:lpstr>
      <vt:lpstr>Ducts, Mufflers, and Silencers</vt:lpstr>
      <vt:lpstr>Flow affects duct acoustics</vt:lpstr>
      <vt:lpstr>Effect of flow in duct segment</vt:lpstr>
      <vt:lpstr>PowerPoint Presentation</vt:lpstr>
      <vt:lpstr>Silencers</vt:lpstr>
      <vt:lpstr>Silencer example problem</vt:lpstr>
      <vt:lpstr>Attenuation rate plots</vt:lpstr>
      <vt:lpstr>Liner design example</vt:lpstr>
      <vt:lpstr>Liner design example</vt:lpstr>
      <vt:lpstr>Expansion chamber gives extra attenuation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Dare</dc:creator>
  <cp:lastModifiedBy>Dare, Tyler Patrick</cp:lastModifiedBy>
  <cp:revision>79</cp:revision>
  <dcterms:created xsi:type="dcterms:W3CDTF">2025-01-05T23:36:15Z</dcterms:created>
  <dcterms:modified xsi:type="dcterms:W3CDTF">2025-01-27T19:17:44Z</dcterms:modified>
</cp:coreProperties>
</file>