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84" r:id="rId3"/>
    <p:sldId id="285" r:id="rId4"/>
    <p:sldId id="308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5" r:id="rId14"/>
    <p:sldId id="297" r:id="rId15"/>
    <p:sldId id="298" r:id="rId16"/>
    <p:sldId id="306" r:id="rId17"/>
    <p:sldId id="294" r:id="rId18"/>
    <p:sldId id="307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1-15T18:33:26.288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18052 3207 4998 0,'0'0'1965'15,"0"0"-1389"-15,-14-38 36 0,-3 24-571 16,-4 1-41-16,-5 1 0 0,-1 1 0 15,-8 6 0-15,4 2 0 16,-2 7 0-16,2 8 0 0,-7 4 0 16,5 7 0-16,-6 3 0 0,8 3 0 15,-2 0 0-15,8 1 0 16,6-2 0-16,5-2 0 0,4-1 0 16,10-3 0-16,0-3 0 0,4 3 0 15,6-2 0-15,9 2 0 0,6 2 0 16,8 1 0-16,6 2 0 0,8 0 0 15,5-2 0-15,4-1 0 16,-6-1 0-16,-7-1 0 0,0 1 0 16,-12 2 0-16,-6-1 0 0,-12 3 0 15,-11-2 0-15,-4 3 0 0,-15 0 0 16,-6 1 0-16,-8-1 0 0,-6-2 0 16,-2-4 0-16,-5-6 0 0,3-5 0 15,0-9 0-15,1-2 0 0,-1-9 0 16,10-4 0-16,4-5 0 15,4-1 0-15,11 2 0 0,6 5 0 16,10 3-917-16,10 3 96 0,-5 0-315 16,9 0-3726-16</inkml:trace>
  <inkml:trace contextRef="#ctx0" brushRef="#br0" timeOffset="605.49">18162 3848 5466 0,'0'0'512'0,"0"0"48"15,0 0-155-15,0 0-21 0,49 2 292 16,-28-7-487-16,4-3-189 0,-2-4 0 16,-3-2 0-16,5-3 0 0,-4-2 0 15,-3-1 0-15,-5-4 0 0,-5 3 0 16,-4-2 0-16,-4 1 0 15,0 2 0-15,-10 2 0 0,-3 3 0 16,-11 5 0-16,-1 4 0 0,-4 6 0 16,-2 7 0-16,4 7 0 0,2 5 0 15,2 7 0-15,3 3 0 16,1 4 0-16,9 2 0 0,2 0 0 16,5-1 0-16,8-1 0 0,9-3 0 15,7-5 0-15,8-5 0 16,6-7 0-16,6-4 0 0,7-5 0 0,1-3 0 15,1-2 0-15,0-5-785 16,-9 0-740-16,-4-2-464 0</inkml:trace>
  <inkml:trace contextRef="#ctx0" brushRef="#br0" timeOffset="1070.05">18767 3652 6787 0,'0'0'124'0,"-37"-46"428"15,17 29 44-15,3 8-463 0,-2 5-133 16,1 4 0-16,-1 5 0 0,1 8 0 16,-3 7 0-16,2 4 0 0,3 6 0 15,1 2 0-15,3 2 0 16,8-1 0-16,4-4 0 0,4-4 0 16,8-5 0-16,3-7 0 0,5-4 0 15,7-6 0-15,-2-3 0 0,2-7 0 16,-2-4 0-16,-5-2 0 15,-1-2 0-15,-9 0 0 0,1-1 0 16,-5 3 0-16,-2 4 0 0,-4 4 0 16,0 1 0-16,0 3 0 0,0 0 0 15,0 1 0-15,4 6 0 0,-2 9 0 16,2 13 0-16,5 7 0 0,-1 3 0 16,2 4 0-16,1 0 0 0,-1 6 0 15,-6 5 0-15,-4 2 0 0,-14 5 0 16,-3-3 0-16,-10-1 0 15,-8-2 0-15,-2-2 0 0,-7-2 0 16,-3-5 0-16,-1-7 0 0,3-11 0 16,-3-10 0-16,11-13 0 15,0-9 0-15,6-19 0 0,8-14 0 16,5-13 0-16,11-10 0 0,14 0 0 16,13 1 0-16,24 3 0 0,3 2 0 15,5 3-9-15,0 2-1147 16,-15 16-377-16,0 1-1376 0</inkml:trace>
  <inkml:trace contextRef="#ctx0" brushRef="#br0" timeOffset="1612.54">18951 3780 5010 0,'0'0'1380'0,"0"0"-607"15,19 48-213-15,-17-28-91 0,-2-1-469 16,0 0 0-16,0-3 0 0,6-4 0 16,-2-5 0-16,-2-1 0 0,3-4 0 15,3-2 0-15,2-8 0 16,3-9 0-16,3-9 0 0,1-4 0 15,-5-3 0-15,-4 3 0 0,1 1 0 16,-3-1 0-16,-2 8 0 0,-2 6 0 16,0 8 0-16,-2 7 0 0,0 1 0 15,0 6 0-15,-2 9 0 0,0 10 0 16,2 5 0-16,0 2 0 0,4-4 0 16,-2-4 0-16,11-3 0 0,-3-5 0 15,2-3 0-15,1-6 0 0,1-6 0 16,-1-4 0-16,3-7 0 15,-4-8 0-15,1-2 0 0,-3-2 0 16,-4 0 0-16,5 0 0 0,-5 2 0 16,-2 4 0-16,0 5 0 15,-2 6 0-15,0 2 0 0,0 3 0 16,5 5 0-16,3 9 0 0,0 4 0 16,7 1 0-16,-3 3 0 0,-3-1 0 15,-1 1 0-15,4-2 0 0,-5-2 0 16,-1-3 0-16,-2 1 0 15,-2-1 0-15,-2-2 0 0,0 0 0 16,-2-3-717-16,-2-3-1416 0</inkml:trace>
  <inkml:trace contextRef="#ctx0" brushRef="#br0" timeOffset="2384.87">19441 3885 6595 0,'0'0'44'0,"0"0"748"0,0 0-136 0,0 0-551 0,0 0-105 16,62-42 0-16,-31 20 0 0,0 3 0 15,-8-1 0-15,-2 3 0 0,-7 1 0 16,-3-2 0-16,-5 2 0 15,-6 0 0-15,0 1 0 0,-6 2 0 16,-9 3 0-16,-1 2 0 0,-1 4 0 16,-2 4 0-16,1 10 0 0,-1 8 0 15,-2 7 0-15,5 6 0 16,-1 6 0-16,5 1 0 0,4 0 0 16,8-1 0-16,8-6 0 0,9-4 0 15,5-9 0-15,9-9 0 16,4-6 0-16,3-3 0 0,-1-10 0 15,0-4 0-15,-4-3 0 0,-6-3 0 16,-6-1 0-16,-3 1 0 0,-5 0 0 16,-3 2 0-16,-4 4 0 0,-2 5 0 15,0 3 0-15,1 4 0 0,-3 1 0 16,2 1 0-16,2 3 0 0,-2 6 0 16,0 5 0-16,-4 4 0 0,-2 2 0 15,-6 0 0-15,0-3 0 0,-3-1 0 16,1-5 0-16,4-2 0 15,4-6 0-15,2-1 0 0,0-2 0 16,0-4 0-16,8-8 0 0,6-7 0 16,7-5 0-16,2-4 0 15,2 1 0-15,0 0 0 0,-3-2 0 16,1 3 0-16,-4 2 0 0,-5 8 0 16,-6 5 0-16,-4 7 0 0,-4 4 0 15,3 8 0-15,-3 11 0 0,0 9 0 16,-7 7 0-16,5 4 0 15,0-2 0-15,2-1 0 0,0-4 0 16,4-1 0-16,3-5 0 0,-3-6 0 16,4-5 0-16,-2-8 0 0,-4-5-133 15,2-2-1884-15,-4-13-1080 0</inkml:trace>
  <inkml:trace contextRef="#ctx0" brushRef="#br0" timeOffset="2587.41">20202 3177 8192 0,'0'0'0'0,"0"0"0"16,-6 36 0-16,6-10 0 0,0 6 0 15,0 5 0-15,4 5 0 16,2 6 0-16,0 9 0 0,1 5 0 16,-3 3 0-16,-4 6 0 0,-7 0 0 15,-3-1 0-15,-4-5 0 16,-3-6 0-16,7-9 0 0,-7-12-1642 15,7-14 442-15,-5-11-517 0</inkml:trace>
  <inkml:trace contextRef="#ctx0" brushRef="#br0" timeOffset="2711.3">20066 3741 7239 0,'0'0'68'0,"47"-38"792"0,-16 22-835 16,0 3-25-16,0 3 0 0,4 2 0 15,0 2 0-15,3 2 0 0,-3 0 0 16,2-1 0-16,-8 2-161 15,-4-4-3937-15</inkml:trace>
  <inkml:trace contextRef="#ctx0" brushRef="#br0" timeOffset="3161.29">21068 3780 6106 0,'0'0'296'16,"0"0"-63"-16,0 0 407 15,-4-36-4-15,-8 30-355 0,-3 3-281 16,-6 3 0-16,7 2 0 0,-1 6 0 16,1 4 0-16,0 2 0 0,3 5 0 15,5 3 0-15,2 1 0 0,4 1 0 16,4-3 0-16,6 0 0 16,7-5 0-16,4-3 0 0,5-4 0 15,3-5 0-15,0-3 0 0,2-2 0 16,0-5 0-16,-4-7 0 0,0-1 0 15,-6-3 0-15,-7-2 0 16,-3 0 0-16,-7-1 0 0,-4 1 0 16,-9-1 0-16,-5-1 0 0,-9 0 0 15,3-1 0-15,-5 3 0 0,4 2 0 16,7 2 0-16,5 5 0 0,7 3-117 16,4-1-1099-16,9 4-17 0,5-6-2825 0</inkml:trace>
  <inkml:trace contextRef="#ctx0" brushRef="#br0" timeOffset="3469.1">21599 3301 6683 0,'-16'-45'324'16,"-5"6"-304"-16,-10-7 624 0,4 3-288 15,-6 1-268-15,-2 5-11 0,4 7-77 16,6 7 0-16,2 12 0 0,13 4 0 15,0 6 0-15,8 1 0 16,-7 11 0-16,-1 9 0 0,2 12 0 16,0 8 0-16,6 4 0 0,2 4 0 15,0 3 0-15,2 3 0 0,8 5 0 16,4 1 0-16,3 1 0 0,-1-2 0 16,9-2 0-16,-2-4 0 0,-2-5 0 15,1-6 0-15,-7-5 0 0,-1-6 0 16,-3-1 0-16,-7-6 0 15,-4-5 0-15,0-3 0 0,-8-4 0 16,-3-8-1373-16,1-2-324 0,-2-4-536 0</inkml:trace>
  <inkml:trace contextRef="#ctx0" brushRef="#br0" timeOffset="3603.3">21310 3734 6943 0,'0'0'596'15,"0"0"-84"-15,52-18-371 0,-13 11-141 16,6 1 0-16,1 1 0 15,3 0 0-15,3-1 0 0,2-3 0 0,-9 2 0 16,-3-2-1465-16</inkml:trace>
  <inkml:trace contextRef="#ctx0" brushRef="#br0" timeOffset="3928.82">22377 3809 5946 0,'0'0'252'15,"22"46"449"-15,-7-7 359 0,-5 6-827 16,0 9-233-16,-1 6 0 16,-3 4 0-16,0 2 0 0,-4-1 0 15,-2-5 0-15,0-1 0 0,-4-8 0 16,-2-5 0-16,0-10 0 0,-1-7-501 16,3-13-1136-16,-2-8-904 0</inkml:trace>
  <inkml:trace contextRef="#ctx0" brushRef="#br0" timeOffset="4210.35">22428 3838 6258 0,'-14'-36'465'16,"8"4"255"-16,4-7-88 0,2 1-515 15,8 3-117-15,10 4 0 0,7 7 0 16,6 8 0-16,2 7 0 15,2 6 0-15,1 3 0 0,-3 9 0 16,-4 7 0-16,-7 5 0 0,-1 7 0 16,-7 2-233-16,-5 3 157 0,-9-1 72 15,-2 1 8-15,-13 2 88 0,-5-1 125 16,-9 0-217-16,-7 0 0 0,-1-3 0 16,-4-3 0-16,8-6 0 0,8-8 0 15,6-6 0-15,11-7 0 0,4-1 0 16,4-5-301-16,4-7-295 15,17-7-773-15,-1 1 5 0,5-2-177 0</inkml:trace>
  <inkml:trace contextRef="#ctx0" brushRef="#br0" timeOffset="4360.99">22800 3725 4718 0,'0'0'868'0,"-8"40"201"0,4-10-469 16,0 2-136-16,0 2 9 0,0 0-473 15,-1-3 0-15,5-4 0 16,0-4 0-16,5-4 0 0,-1-7-953 16,0-3-1108-16,0-9-1841 0</inkml:trace>
  <inkml:trace contextRef="#ctx0" brushRef="#br0" timeOffset="4502.75">23007 3294 7283 0,'0'0'0'0,"0"0"-132"16,0 0 112-16,-39-11-112 0,31 12-533 16,3 4-2016-16</inkml:trace>
  <inkml:trace contextRef="#ctx0" brushRef="#br0" timeOffset="4848.1">23017 4437 5782 0,'0'0'528'0,"0"0"-27"0,-10 35 623 15,10-36-867-15,0-11-257 0,0-16 0 16,8-13 0-16,-1-12 0 0,1-14 0 16,0-7 0-16,2-14 0 0,5-7 0 15,1-1 0-15,5 0 0 0,2 16 0 16,10 14 0-16,-2 23 0 15,-2 16 0-15,0 8 0 0,-9 10 0 16,-1 2 0-16,0 5 0 0,-1 2 0 16,-3 9 0-16,-3 5 0 0,-4 6 0 15,-6 4 0-15,1 5 0 16,-6 3 0-16,-5 2 0 0,-4 2 0 16,-9 1 0-16,3-2 0 0,-5-3 0 15,-4-3 0-15,6-7 0 0,1-2 0 16,-1-8-241-16,6-4-547 0,5-6 228 15,2-2-173-15,6 0-1072 0,-2-2-332 16</inkml:trace>
  <inkml:trace contextRef="#ctx0" brushRef="#br0" timeOffset="5111.74">23443 3867 7107 0,'0'0'900'0,"39"-26"-715"15,-16 6-185-15,-4 1 0 0,-1-2 0 16,-5-2 0-16,-5 0 0 0,-4 0 0 16,-6 1 0-16,-6 5 0 0,-7 5 0 15,-3 6 0-15,-7 6 0 16,-2 12 0-16,-2 8 0 0,0 7 0 16,-2 7 0-16,6-1 0 0,9 1 0 15,10 1 0-15,10-6 0 16,14-1 0-16,16-5 0 0,17-7 0 15,13-3 0-15,13-4 0 0,8-5 0 16,-19-2-461-16,2-2-1564 0</inkml:trace>
  <inkml:trace contextRef="#ctx0" brushRef="#br0" timeOffset="5750.82">25155 3588 5978 0,'0'0'564'0,"0"0"-71"0,0 0 447 0,-44 38-723 0,30-9-217 15,-1 1 0-15,7 3 0 0,4-3 0 16,2-2 0-16,2-2 0 0,6-4 0 16,2-4 0-16,7-3 0 0,1-6 0 15,3-6 0-15,4-3 0 16,0-9 0-16,-1-5 0 0,1-5 0 16,-2-3 0-16,-1-2 0 0,-1 1 0 15,-5 2 0-15,-1 4 0 0,-3 7 0 16,-4 5 0-16,-2 5 0 0,3 2 0 15,-1 12 0-15,-2 9 0 0,0 6 0 16,0 0 0-16,5-4 0 16,1-6 0-16,2-4 0 0,5-6 0 15,1-4 0-15,3-5 0 0,-2-5 0 16,-1-6 0-16,-1-5 0 0,-3-3 0 16,-3-3 0-16,-1-3 0 0,-6 0 0 15,0-4 0-15,-2-1 0 0,-2-3 0 16,0-2 0-16,0 1 0 15,0 7 0-15,2 2 0 0,0 9 0 16,3 6 0-16,1 3 0 0,0 3-353 16,0 1-2600-16</inkml:trace>
  <inkml:trace contextRef="#ctx0" brushRef="#br0" timeOffset="5895.75">25672 3660 8143 0,'0'0'49'0,"-11"36"-49"0,5-7 0 16,-4 3 0-16,1 3 0 16,5-3 0-16,0-2 0 0,4-4 0 15,8-4 0-15,5-6 0 0,3-3 0 16,3-6 0-16,-5-4-273 0,1-6-2916 0</inkml:trace>
  <inkml:trace contextRef="#ctx0" brushRef="#br0" timeOffset="6061.43">25909 3119 8192 0,'0'0'0'15,"0"0"0"-15,0 0 0 0,0 0 0 16,0 0 0-16,0 0 0 16,0 0 0-16,-16 34 0 0,14-19-865 15,2-3-576-15,0-7-3697 0</inkml:trace>
  <inkml:trace contextRef="#ctx0" brushRef="#br0" timeOffset="6279.32">26009 3213 8079 0,'0'0'113'0,"0"0"-113"0,0 0 0 15,-21 60 0-15,15-16 0 0,4 9 0 16,2 0 0-16,6-1 0 15,6 4 0-15,3 3 0 0,1 6 0 16,3-4 0-16,-5-1 0 0,-1-5 0 16,-7-6 0-16,-6-3 0 0,-2-6 0 15,-6-11 0-15,-7-7-473 16,3-10-940-16,-3-10-2208 0</inkml:trace>
  <inkml:trace contextRef="#ctx0" brushRef="#br0" timeOffset="6405.78">25864 3711 7267 0,'0'0'824'16,"41"-12"-723"-16,-12 6-101 16,2-2 0-16,0 1 0 0,-2-4 0 15,4-1 0-15,-2-4 0 0,0-4 0 16,2-6 0-16,2-3 0 0,-2-4-1433 16,-10 8-116-16,-2-2-612 0</inkml:trace>
  <inkml:trace contextRef="#ctx0" brushRef="#br0" timeOffset="6700.82">26372 3261 6751 0,'0'0'664'0,"-18"67"56"16,5-14-663-16,-1 7-57 0,-1 5 0 15,3 1 0-15,0-1 0 16,5-4 0-16,5-8 0 0,2-7 0 16,2-8 0-16,3-9 0 0,1-10 0 15,4-9 0-15,2-8 0 0,7-8 0 16,4-12 0-16,6-7 0 0,2-7 0 15,2-1 0-15,2-1 0 0,0 0 0 16,2 6 0-16,-2 10 0 16,-4 9 0-16,-4 9 0 0,-6 12 0 15,-4 11 0-15,-7 7 0 0,-4 4 0 16,-2 4 0-16,-4-2 0 0,-2-1 0 16,-2-3 0-16,4-3 0 0,0-6 0 15,2-2 0-15,0-5 0 0,0-5-1133 16,-4-7-1336-16</inkml:trace>
  <inkml:trace contextRef="#ctx0" brushRef="#br0" timeOffset="7454.68">17459 4979 6583 0,'0'0'512'0,"0"0"476"0,-48 29-879 16,24-8-109-16,1 8 0 0,-2 5 0 15,4 2 0-15,5 3 0 0,3 2 0 16,5 1 0-16,8-1 0 0,6-3 0 16,9-1 0-16,10-7 0 15,8-8 0-15,8-8 0 0,13-8 0 16,4-6 0-16,4-9 0 0,2-5-161 15,-2-7-1123-15,-11 6-485 0,-9-5-1917 0</inkml:trace>
  <inkml:trace contextRef="#ctx0" brushRef="#br0" timeOffset="7757.27">17922 5014 7279 0,'0'0'852'0,"0"0"-791"0,-41-28-61 15,24 32 0-15,-6 8 0 16,-4 6 0-16,5 8 0 0,-1 5 0 16,8 3 0-16,3 5 0 0,6-1 0 15,6 1 0-15,6-3 0 0,11-4 0 16,3-4 0-16,7-9 0 0,10-8 0 16,1-7 0-16,1-5 0 0,0-9 0 15,-2-6 0-15,-8-4 0 16,-8-4 0-16,-9 1 0 0,-3-2 0 15,-9-3 0-15,-2 0 0 0,-7-4 0 16,-5-4 0-16,-1 1 0 0,-3-1 0 16,-3 4-1826-16,7 10-311 15,-1 3-1404-15</inkml:trace>
  <inkml:trace contextRef="#ctx0" brushRef="#br0" timeOffset="8005.81">18100 5182 2433 0,'0'0'4178'15,"-17"58"-3262"-15,7-31-251 16,2-5-665-16,1-7 0 0,1-8 0 16,2-2 0-16,4-5 0 0,0-3 0 15,6-14 0-15,7-14 0 0,5-10 0 16,11-6 0-16,-2 5 0 0,0 7 0 16,-2 10 0-16,-7 10 0 0,-3 8 0 15,-3 7 0-15,-4 7 0 0,-1 8 0 16,-1 9 0-16,-2 6 0 15,-4 2 0-15,0 2 0 0,-2-2 0 16,-2-5 0-16,4-3 0 0,0-7 0 16,12-8 0-16,13-6 0 0,-8-3-1289 15,14-5-3802-15</inkml:trace>
  <inkml:trace contextRef="#ctx0" brushRef="#br0" timeOffset="9093.98">18726 5045 5326 0,'0'0'820'0,"0"0"-191"0,0 0 415 15,-6-36-671-15,-7 30-373 0,-5 1 0 16,-9 2 0-16,0 3 0 0,-4 0 0 16,4 3 0-16,0 3 0 0,7 4 0 15,3 0 0-15,3 2 0 16,5 4 0-16,3-1 0 0,4 3 0 15,2-4 0-15,2 1 0 0,9 0 0 16,7-2 0-16,5-1 0 16,12-2 0-16,2 3 0 0,7-1 0 0,-1 1 0 15,-2 4 0-15,-10-2 0 16,-4 1 0-16,-12 3-21 0,-11-2-35 16,-6 2 56-16,-6 3 77 0,-11-4-77 15,-2 1 0-15,-10-1 0 0,-4-1 0 16,-4-4 0-16,2-7 0 0,-1-6 0 15,12-7 0-15,5-11-169 16,11 2-1332-16,5-8-1012 0</inkml:trace>
  <inkml:trace contextRef="#ctx0" brushRef="#br0" timeOffset="9295">18947 4456 6478 0,'0'0'389'15,"-8"64"43"-15,0-15 288 0,4 7-547 16,-3 4-173-16,7 8 0 0,-2-3 0 16,2 4 0-16,2-3 0 0,5 2 0 15,-5 2 0-15,0-1 0 16,-2-2 0-16,0-4 0 0,4-7 0 16,-2-10 0-16,-2-9 0 0,2-10-133 15,-2-13-1444-15,0-11-2837 0</inkml:trace>
  <inkml:trace contextRef="#ctx0" brushRef="#br0" timeOffset="9451.84">18782 5034 5594 0,'0'0'973'0,"39"-35"-201"16,-8 18-204-16,8 4-283 0,1 3-285 16,-5 3 0-16,2 5 0 0,-4 2 0 15,6 1-369-15,-3 5-547 16,-12 0-1782-16</inkml:trace>
  <inkml:trace contextRef="#ctx0" brushRef="#br0" timeOffset="9998.18">19251 5011 5978 0,'0'0'921'16,"-33"-14"91"-16,12 14-731 16,1 5-281-16,-1 11 0 0,-2 9 0 15,-2 7 0-15,3 5 0 0,3-1 0 16,7-2 0-16,8-7 0 0,4-4 0 15,10-7 0-15,11-7 0 16,5-8 0-16,5-6 0 0,7-9 0 16,-1-5 0-16,0-6 0 0,-6 0 0 15,0 1 0-15,-10 4 0 0,-7 6 0 16,-5 6 0-16,-5 4 0 0,-2 4 0 16,-2 1 0-16,0 10 0 0,0 9 0 15,-6 5 0-15,6 6 0 16,0-3 0-16,0-4 0 0,6-3 0 15,-2-3 0-15,0 0 0 0,0-4 0 16,-2-4 0-16,4-4 0 0,-4-4 0 16,1-2 0-16,-3 0 0 0,4 0 0 15,0 0 0-15,-2-1 0 16,2-2 0-16,0 3 0 0,-2 0 0 16,2 3-73-16,3 2-39 0,-3 0 52 15,-2 3 16-15,6-2 36 0,-6-2-24 16,4 0 32-16,-2-4 64 0,5-4 60 15,-3-6 17-15,0-8-141 16,4-6 0-16,-5-2 0 0,1-2 0 16,-2 0 0-16,2-1 0 0,4-1 0 15,7-1 0-15,2-1 0 0,-1 5 0 16,7 2 0-16,-4 6 0 0,-3 11 0 16,-3 5 0-16,-5 6 0 0,0 9 0 15,-3 5 0-15,-5 8 0 16,-2 7 0-16,-2 4 0 0,-5 3 0 15,3-1 0-15,-2-4 0 0,2-2 0 16,2-7 0-16,-2-7 0 0,4-6 0 16,4-7 0-16,0-3-1429 0,6-9-904 15</inkml:trace>
  <inkml:trace contextRef="#ctx0" brushRef="#br0" timeOffset="10205.92">19830 4502 7955 0,'0'0'237'0,"0"0"-237"0,-10 48 0 15,7-10 0-15,3 9 0 0,0 4 0 16,0 8 0-16,0 3 0 0,0 4 0 16,3-1 0-16,-3-1 0 0,0-2 0 15,-3-1 0-15,-1-3 0 16,-6-7 0-16,4-7 0 0,-5-12 0 15,5-13-1629-15,2-9 28 0,-2-9 188 0</inkml:trace>
  <inkml:trace contextRef="#ctx0" brushRef="#br0" timeOffset="10337.12">19683 5109 5130 0,'-6'-38'1216'16,"0"9"-403"-16,12 4 220 0,8 12-1033 16,11 5 0-16,4-4 0 0,6 0 0 15,5 4 0-15,1 0 0 0,0 0 0 16,7-1 0-16,3 2 0 0,-13 0-1830 15,-1 0-1411-15</inkml:trace>
  <inkml:trace contextRef="#ctx0" brushRef="#br0" timeOffset="10810.84">20874 4996 7031 0,'0'0'528'0,"-48"-43"-260"0,23 29 97 0,-1 8-365 0,3 6 0 16,2 10 0-16,0 9 0 0,3 9 0 16,1 9 0-16,7 5 0 0,4 9 0 15,6 3 0-15,14-1 0 16,5-1 0-16,6-4 0 0,4-8 0 16,0-7 0-16,2-8 0 0,2-11 0 15,0-4 0-15,0-10 0 0,2-3-509 16,-8-2-700-16,-4-5-2308 0</inkml:trace>
  <inkml:trace contextRef="#ctx0" brushRef="#br0" timeOffset="11080.37">21072 5339 4946 0,'0'0'620'0,"-4"35"-296"0,4-22 76 16,0-7 73-16,0-1-181 0,0-4-56 15,0-1 336-15,0 0-260 0,0-6-295 16,0-7-17-16,0-8 0 0,0-7 0 16,0-5 0-16,0-5 0 0,0-4 0 15,6-6 0-15,9 1 0 0,1 2 0 16,13 9 0-16,0 7 0 16,0 7 0-16,-2 4 0 0,0 7 0 15,-4 2 0-15,-3 8 0 0,1 2-577 16,-9 4-820-16,-3 2-2144 0</inkml:trace>
  <inkml:trace contextRef="#ctx0" brushRef="#br0" timeOffset="11360.05">21506 5103 7719 0,'0'0'473'0,"-39"-13"-473"0,14 5 0 16,-2 5 0-16,3 3 0 0,-3 6 0 15,4 6 0-15,0 4 0 0,5 7 0 16,1 3 0-16,3 3 0 0,7 3 0 16,5-2 0-16,4 1 0 0,9-6 0 15,3-5 0-15,5-1 0 16,1-6 0-16,7-7 0 0,-2-4 0 16,2-2 0-16,2-5 0 0,-4-7 0 15,-2-4 0-15,-5-5 0 0,-3-2 0 16,-5 0 0-16,-4-2 0 0,-6 1 0 15,-2 1 0-15,-6 3 0 16,0 4 0-16,-5 3 0 0,1 4-1077 16,1 6-620-16,3-1-540 0</inkml:trace>
  <inkml:trace contextRef="#ctx0" brushRef="#br0" timeOffset="11749.12">21841 5174 3169 0,'0'0'760'0,"0"0"433"0,-10-44-953 16,10 28 228-16,-2 2 192 0,-6 4-259 16,-9 0-25-16,-4 4 260 0,-8 4-347 15,-6 2-289-15,0 6 0 0,-2 1 0 16,0 2 0-16,6 3 0 0,0 0 0 15,8 1 0-15,6-1 0 16,7 1 0-16,6 1 0 0,10 0 0 16,11 2 0-16,7-2 0 0,18 0 0 15,1-2 0-15,9-2 0 0,0-6 0 16,-1 1 0-16,-1-3 0 0,-13 3 0 16,-8-2 0-16,-17 0 0 0,-5 2 0 15,-9 2 0-15,-17 7 0 16,-16 6 0-16,-15 4 0 0,-10-3 0 15,-2-3 0-15,8-6 0 0,7-2 0 16,10-3 0-16,12-4 0 0,10-2 0 16,9-1 0-16,10 0-513 0,13-1-620 15,-1-1-1516-15,15-8-464 0</inkml:trace>
  <inkml:trace contextRef="#ctx0" brushRef="#br0" timeOffset="12108.82">22170 5091 6687 0,'0'0'784'16,"0"0"-304"-16,-29-41-239 0,12 36-241 16,-3 2 0-16,1 3 0 0,-4 7 0 15,-3 4 0-15,7 3 0 16,0 0 0-16,7 2 0 0,4-1 0 15,8 1 0-15,8-1 0 0,4-2 0 16,13 1 0-16,-2-1 0 0,10 0 0 16,-8 0 0-16,4 2 0 0,-7-4 0 15,-5 1 0-15,-1 0 0 16,-7 0 0-16,-5 1 0 0,-4-1 0 16,-6 2 0-16,-11 1 0 0,-8 1 0 15,-8 0 0-15,-6-2 0 0,-2-5 0 16,-1-5 0-16,9-4 0 15,8-5 0-15,5-6 0 0,18-3 0 16,0 2-293-16,6-2-1196 0</inkml:trace>
  <inkml:trace contextRef="#ctx0" brushRef="#br0" timeOffset="12484.71">22461 5221 6779 0,'0'0'80'0,"0"0"476"16,0 0 76-16,46 3-487 0,-7-8-145 15,7-5 0-15,1 0 0 0,1-3 0 16,-1 1 0-16,1-1 0 0,-9 4-93 16,-10 2-1812-16,-8 0-852 0</inkml:trace>
  <inkml:trace contextRef="#ctx0" brushRef="#br0" timeOffset="12884.13">23174 5059 6198 0,'0'0'405'0,"-31"-46"-89"0,11 29 656 16,5 5-671-16,1 1-301 0,-3 4 0 15,1 4 0-15,-1 2 0 16,7 2 0-16,0 3 0 0,3 2 0 0,-3 5 0 15,6 1 0-15,2 3 0 16,2 3 0-16,4 1 0 0,8-2 0 16,5 2 0-16,4 0 0 0,5 2 0 15,-1-1 0-15,0 1 0 16,-2 3 0-16,-3-3 0 0,-3 0 0 16,-7-1 0-16,-3-1 0 0,-5-3 0 15,-7 2 0-15,-9 0 0 0,-3-2 0 16,-7 0 0-16,-5-1 0 0,-2-1 0 15,0-4 0-15,2-3 0 16,2-4 0-16,2-3 0 0,11-3 0 16,3-1 0-16,7 0-285 0,4-2-971 15,0 1 31-15,8-3-224 0</inkml:trace>
  <inkml:trace contextRef="#ctx0" brushRef="#br0" timeOffset="13154.86">23305 5248 5610 0,'0'0'660'16,"47"-20"321"-16,-20 8-405 0,-4-1-240 16,-2-1-307-16,-7 0-29 0,0-3 0 15,-5 2 0-15,-3-2 0 0,-6 1 0 16,0 1 0-16,-6 0 0 16,-5 2 0-16,-1 5 0 0,-2 1 0 15,-3 4 0-15,-4 3 0 0,-1 10 0 16,-3 5 0-16,-6 7 0 0,0 7 0 15,0 3 0-15,4 5 0 16,4 1 0-16,9-3 0 0,12-2 0 16,4-5 0-16,18-7 0 0,11-4 0 15,9-9 0-15,9-4 0 0,11-4 0 16,6-5 0-16,5-6 0 0,-5 0-1145 16,-19 2-308-16,-3 0-672 0</inkml:trace>
  <inkml:trace contextRef="#ctx0" brushRef="#br0" timeOffset="13378.8">23861 5161 7195 0,'0'0'552'15,"-19"-49"-107"-15,13 30-445 0,0 7 0 0,-3 5 0 16,7 6 0-16,-6 1 0 16,-6 8 0-16,-7 12 0 0,-2 10 0 15,-4 8 0-15,7 2 0 0,3 1 0 16,9 0 0-16,6-4 0 0,4-4 0 15,10-2 0-15,7-8 0 16,8-6 0-16,8-5 0 0,8-10 0 16,7-3 0-16,4-12 0 0,2-6 0 15,-5-6 0-15,-16 5-913 0,-4-5-3053 0</inkml:trace>
  <inkml:trace contextRef="#ctx0" brushRef="#br0" timeOffset="13592.17">24173 4652 6839 0,'0'0'844'15,"0"0"-352"-15,0 0-475 0,0 0-17 0,0 0 0 16,-4 51 0-16,2-6 0 16,-2 10 0-16,4 5 0 0,0 1 0 15,0 5 0-15,2-2 0 0,-2 5 0 16,0-5 0-16,-2-4 0 0,-5-3 0 15,3-6 0-15,-6-7 0 16,8-14-1181-16,-6-8-1072 0</inkml:trace>
  <inkml:trace contextRef="#ctx0" brushRef="#br0" timeOffset="13754.66">24016 5232 6775 0,'0'0'512'15,"27"-50"336"-15,-3 26-791 0,7 8-57 16,0-1 0-16,1 1 0 0,-1 2 0 15,-5 4 0-15,3-1 0 0,-2 0 0 16,0 2 0-16,-4 2-921 16,-9 2-508-16,-1-1-3481 0</inkml:trace>
  <inkml:trace contextRef="#ctx0" brushRef="#br0" timeOffset="13894.03">24502 5156 5894 0,'0'33'873'16,"-5"-6"-197"-16,-7 3 73 0,-7 0-749 15,-1-4 0-15,1-4 0 16,5-6 0-16,5-7 0 0,7-4 0 16,0-4 0-16,2-1 0 0,11-6-1662 15,-3-2-94-15,8-12-1194 0</inkml:trace>
  <inkml:trace contextRef="#ctx0" brushRef="#br0" timeOffset="14048.18">24746 4825 7627 0,'0'0'565'0,"0"0"-565"0,0 0 0 16,0 0 0-16,0 0 0 0,0 0 0 15,0 0 0-15,0 0-181 0,-15 50-375 16,13-30-525-16,2-1 69 16,0-1-137-16</inkml:trace>
  <inkml:trace contextRef="#ctx0" brushRef="#br0" timeOffset="14311.12">24834 5110 7023 0,'0'0'1064'16,"0"0"-959"-16,0 0-105 0,-31-13 0 16,15 15 0-16,1 10 0 0,1 8 0 15,2 5 0-15,3 1 0 16,7 4 0-16,2-1 0 0,8 2 0 15,1-1 0-15,1-3 0 0,0-4 0 16,1-7-41-16,-3-5-235 0,2-6 44 16,1-5-208-16,1-5 256 0,-2-6 104 15,3-5 32-15,-1-2-184 0,-4-5-29 16,1-3-335-16,-1-2 288 16,-2-2 104-16,-4-4-328 0,-2 9-657 15,0-1-856-15</inkml:trace>
  <inkml:trace contextRef="#ctx0" brushRef="#br0" timeOffset="14563.55">24989 5195 5574 0,'0'0'1333'16,"-10"44"-445"-16,8-23-491 0,0-8-397 16,2-3 0-16,0-5 0 0,0-4 0 15,4-1 0-15,6-6 0 16,9-11 0-16,6-8 0 0,4-6 0 15,2-2 0-15,2 0 0 0,0 0 0 16,4 2 0-16,-4 4 0 0,-2 8 0 16,-6 8 0-16,-6 11 0 0,-5 7 0 15,-2 12 0-15,-1 9 0 0,-3 7 0 16,-2 9 0-16,1 2 0 16,-3 4 0-16,0-4 0 0,2-2 0 15,-2-1 0-15,2-4 0 0,1-3 0 16,-5-10-641-16,0-5-2508 0</inkml:trace>
  <inkml:trace contextRef="#ctx0" brushRef="#br0" timeOffset="28889.23">4558 7673 2653 0,'0'0'2709'16,"0"0"-2181"-16,0 0-120 0,0 0 289 15,0 0-561-15,0 0 0 0,0 0-4 16,0 0-116-16,0 0 52 0,-6 9 208 16,10-12-76-16,-2-5 24 0,6-6-215 15,-2-4-9-15,1-3 0 0,1-6 0 16,2-2 0-16,3-5 0 0,1-6 0 16,3-9 0-16,3-2 0 15,-3-6 0-15,-1-2 0 0,1-4 0 16,-5 4 0-16,-1 4 0 0,-3 8 0 15,-4 9 0-15,0 9 0 0,-2 10 0 16,-2 9 0-16,0 4 0 0,0 3 0 16,0 1 0-16,0 1 0 15,0 0 0-15,2 1 0 0,0 5 0 16,9 7 0-16,-1 11 0 0,3 9 0 16,-1 8 0-16,0 9 0 15,-1 1 0-15,-1 3 0 0,0 4 0 16,-6 1 0-16,3 0 0 0,-1-1 0 15,-2-1 0-15,2-5 0 0,-2-6 0 16,3-6 0-16,3-8 0 0,-6-9 0 16,2-5 0-16,-2-9 0 0,3-4 0 15,-7-4-177-15,2-11-691 0,-2-1-1009 16,0-8-968-16</inkml:trace>
  <inkml:trace contextRef="#ctx0" brushRef="#br0" timeOffset="29122.99">4655 7438 2741 0,'0'0'3637'16,"0"0"-2732"-16,0 0-373 0,33 14-155 0,-2-13-377 15,2-1 0-15,9-4 0 0,-5-6 0 16,4-4 0-16,-10 3-745 0,-4-7-4513 0</inkml:trace>
  <inkml:trace contextRef="#ctx0" brushRef="#br0" timeOffset="29914.7">5296 7644 5646 0,'0'0'880'0,"0"0"-263"0,0 0 363 16,0 0-911-16,0 0-69 0,19 35 0 15,-5-11 0-15,-4 4 0 0,1 0 0 16,-9-2 0-16,0 4 0 0,-4 2 0 16,-6 0 0-16,-7 2 0 0,-2-3 0 15,1-5 0-15,-3-3 0 0,3-10 0 16,-1-12 0-16,7-1-381 16,-5-13-3961-16</inkml:trace>
  <inkml:trace contextRef="#ctx0" brushRef="#br0" timeOffset="30368.92">5718 7107 6194 0,'0'0'569'0,"0"0"-165"0,-17 57 140 0,11-20-228 16,4 5-151-16,2 0-165 15,0 2 0-15,4-2 0 0,0 1 0 16,-4-4 0-16,2 2 0 0,2-6 0 15,-4-3 0-15,4-7 0 0,-1-5 0 16,1-8-277-16,-4-5-503 0,4-6-1429 16,-4-5-340-16</inkml:trace>
  <inkml:trace contextRef="#ctx0" brushRef="#br0" timeOffset="30908.91">5691 7043 4682 0,'0'0'540'0,"0"0"396"15,0 0-475-15,0 0-153 0,16-33-56 16,11 18-152-16,8 0 16 0,5 2 108 15,5 5-160-15,-4 3-8 0,1 8-40 16,-3 7-16-16,-8 5 0 0,-6 6-4 16,-13 0-4-16,-3 5 8 0,-9-1-4 15,-3 1 12-15,-5 0-8 0,-2-3 52 16,-5-2-48-16,-1-2 12 0,-1-2 152 16,-3-2-32-16,1-2-67 15,-2-5-69-15,3 1 0 0,-1-5 0 16,3-2 0-16,1-2 0 0,7 0 0 15,0-2 0-15,1 2 0 0,7-1 0 16,0 0 0-16,-4 1 0 16,4 0 0-16,0 0 0 0,4 6 0 15,7 1 0-15,5 5 0 0,9 3 0 16,2 1 0-16,4 1 0 16,6-1 0-16,-4 2 0 0,-2 0 0 15,-4 0 0-15,-6 3 0 0,-7 0 0 16,-10 3 0-16,-4-1 0 0,0 1 0 15,-14 1 0-15,-7 1 0 0,-6-2 0 16,-4-2 0-16,-6-2 0 0,-8-4 0 16,1-2 0-16,3-6 0 0,2-3 0 15,4-2 0-15,1-3 0 0,10-3 0 16,3 0 0-16,11-1-769 16,3 1-2321-16</inkml:trace>
  <inkml:trace contextRef="#ctx0" brushRef="#br0" timeOffset="41104.62">6635 7395 3873 0,'0'0'2810'0,"0"0"-2294"0,0 0 36 15,0 0-356-15,0 0-84 0,54 0 21 16,-17 2-133-16,7 1 0 0,1-2 0 15,3-1 0-15,-1 0 0 0,-5-2-721 16,-11-2-780-16,-4-1-1288 0</inkml:trace>
  <inkml:trace contextRef="#ctx0" brushRef="#br0" timeOffset="41499.65">7435 7354 6386 0,'0'0'229'0,"-6"65"-13"16,2-22 216-16,4 2-236 0,0 2-32 15,4 2-112-15,-2-2-40 0,7-2-12 16,-3-5 0-16,0-3-320 16,0-5-160-16,2-6-1121 0,-1-8-144 15,-3-9-1512-15</inkml:trace>
  <inkml:trace contextRef="#ctx0" brushRef="#br0" timeOffset="41789.28">7371 7297 6310 0,'0'0'40'0,"-14"-32"541"16,20 13 215-16,9 2-544 0,5-2-100 0,7 4-91 16,0-3-61-16,8 4 0 15,2 2 0-15,1 6 0 0,-1 5 0 16,-2 4 0-16,-8 9 0 0,-7 7 0 15,-7 5 0-15,-13 3 0 0,-2 4 0 16,-13 2 0-16,-5 1 0 16,-7 2 0-16,0-4 0 0,-4-2 0 15,6-6 0-15,2-8 0 0,7-6 0 16,5-7 0-16,7-3-321 16,0 0-807-16,4-13-565 0</inkml:trace>
  <inkml:trace contextRef="#ctx0" brushRef="#br0" timeOffset="42302.82">7861 7247 5854 0,'0'0'729'0,"0"0"-25"0,-6-33 201 16,2 30-905-16,-6 3 0 0,-1 0 0 15,-5 11 0-15,1 3 0 0,3 10 0 16,-3 6 0-16,9 3 0 0,0 1 0 16,2 4 0-16,4-1 0 15,4-4 0-15,6-4 0 0,3-6 0 16,3-7 0-16,5-8 0 0,4-6 0 15,2-3 0-15,-5-6 0 0,3-5 0 16,-8-1 0-16,-3-5 0 16,-8-1 0-16,-2-1 0 0,-4-2 0 15,-6-2 0-15,-4-1 0 0,0-1 0 16,-5 0 0-16,1-1 0 16,3 3-125-16,3 3-683 0,4 5-1293 15,4 5-224-15</inkml:trace>
  <inkml:trace contextRef="#ctx0" brushRef="#br0" timeOffset="42639.02">8215 7286 6238 0,'0'0'701'15,"-33"-15"127"-15,16 4-468 0,3 0-295 16,1 4-65-16,-1 1 0 0,-3 4 0 15,-1 2 0-15,1 5 0 0,5 3 0 16,1 3 0-16,7 0 0 16,0 2 0-16,8-2 0 0,0 2 0 15,9-1 0-15,5-3 0 0,9 0 0 16,0-2 0-16,4 0 0 16,0-1 0-16,2 1 0 0,-6 0 0 15,-2 1 0-15,-4 0 0 0,-5-1 0 16,-10 1 0-16,-2 2 0 0,-4-1 0 15,-10 4 0-15,-6 1 0 0,-9 4 0 16,-6 3 0-16,-6 2 0 0,-1-3 0 16,1-1 0-16,2-2 0 0,6-7 0 15,8-5 0-15,11-5 0 0,6-6-1069 16,4-3-324-16,6-4-340 0</inkml:trace>
  <inkml:trace contextRef="#ctx0" brushRef="#br0" timeOffset="42811.92">8380 7329 6655 0,'0'0'720'15,"-25"58"-84"-15,9-21-455 0,1-3-181 16,3-1 0-16,8-2 0 16,-2-4 0-16,6-4 0 0,10-7 0 15,0-1 0-15,3-8 0 0,1-4-1225 16,-1-3-1228-16</inkml:trace>
  <inkml:trace contextRef="#ctx0" brushRef="#br0" timeOffset="42966.74">8444 6949 7459 0,'0'0'296'0,"0"0"-208"0,0 0 261 15,0 0-349-15,0 0-13 16,0 0-363-16,0 0-340 0,0 0-33 15,0 0-1920-15</inkml:trace>
  <inkml:trace contextRef="#ctx0" brushRef="#br0" timeOffset="43157.89">8574 6947 7027 0,'0'0'940'0,"0"0"-715"0,0 0-225 15,-10 48 0-15,10-12 0 0,-4 8 0 16,4 3 0-16,0-4 0 0,-4 5 0 16,2-1 0-16,-2 2 0 0,-3 0 0 15,-1 1 0-15,0 0 0 0,-7-6 0 16,5-6 0-16,0-9 0 0,-5-12-1237 16,5-8-204-16,2-9-524 0</inkml:trace>
  <inkml:trace contextRef="#ctx0" brushRef="#br0" timeOffset="43283.85">8428 7414 5642 0,'0'0'1021'0,"20"-39"-213"16,-3 19-132-16,4 1-631 0,-1 2-45 15,1 1 0-15,-5 1 0 0,1 2 0 16,-3-1 0-16,3 5 0 16,4-2-961-16,-11 5-196 0,2 3-1684 0</inkml:trace>
  <inkml:trace contextRef="#ctx0" brushRef="#br0" timeOffset="43418.45">8682 7285 2237 0,'0'0'1984'0,"10"44"-503"16,-6-16-592-16,1 7-297 0,-5 1 280 16,0 4-735-16,-5-3-137 0,5-3 0 15,-6-6 0-15,2-3 0 0,4-10 0 16,0-5 0-16,0-7 0 0,0-3-1501 16,6-14-857-16</inkml:trace>
  <inkml:trace contextRef="#ctx0" brushRef="#br0" timeOffset="43531.8">8802 6980 7939 0,'0'0'253'15,"0"0"-253"-15,0 0 0 0,0 0 0 16,-33 3 0-16,22 11 0 0,11 0-233 16,0-1-1312-16,2-2-3709 0</inkml:trace>
  <inkml:trace contextRef="#ctx0" brushRef="#br0" timeOffset="43955.13">8839 7333 6434 0,'0'0'481'0,"0"0"163"15,0 49-196-15,8-18-263 0,1 2-185 16,1 3 0-16,4-1 0 0,-3 1 0 16,3-5 0-16,3-5 0 0,-1-7 0 15,-1-6 0-15,1-7 0 0,5-6 0 16,-5-10 0-16,5-8 0 0,-8-8 0 16,1-2 0-16,-4-5 0 15,1-2 0-15,-5 2 0 0,2 1 0 16,-8 6 0-16,2 5 0 0,2 6-833 15,-4 7-1644-15,0 1-273 0</inkml:trace>
  <inkml:trace contextRef="#ctx0" brushRef="#br0" timeOffset="44229.61">9133 7543 3465 0,'0'0'2593'15,"37"-2"-1708"-15,-12-8 35 0,-3-5-591 16,3-4-329-16,-2-1 0 0,-5-4 0 15,-1 2 0-15,-7-2 0 0,-3 0 0 16,-7 4 0-16,0 2 0 0,-5 4 0 16,-5 5 0-16,-2 5 0 0,-3 4 0 15,3 2 0-15,-3 10 0 0,-1 8 0 16,-5 8 0-16,0 5 0 0,5 4 0 16,1-1 0-16,5 2 0 15,10-2 0-15,4-4 0 0,13-4 0 16,3-5 0-16,16-9 0 0,7-8 0 15,15-8 0-15,-15-5-1525 0,7-6-1401 0</inkml:trace>
  <inkml:trace contextRef="#ctx0" brushRef="#br0" timeOffset="44847.5">9978 7190 6050 0,'0'0'456'0,"0"0"109"15,-45-25-181-15,32 20-172 0,-3 2 60 16,-5 1-160-16,6 2 29 0,-7 6-141 15,1 6 0-15,0 5 0 0,1 3 0 16,-5 5 0-16,8-1 0 0,1 0 0 16,1-3 0-16,13-3 0 0,2-3 0 15,6-3 0-15,9-3 0 0,1 0 0 16,7-5 0-16,8-2 0 0,-6-2 0 16,6-3 0-16,-4 0 0 15,-6-3 0-15,-1 1 0 0,-7 1 0 16,-3 2 0-16,-6 1-29 0,-2 0 29 15,-2 0 29-15,0 0-29 0,-2 0 0 16,-8 0 0-16,-5 1 0 16,-7 7 0-16,1 6 0 0,-4 4 0 15,9 3 0-15,-1 4 0 0,3 1 0 16,3 1 0-16,9-3 0 16,2 0 0-16,0-4 0 0,6-2 0 15,5-4 0-15,1-5 0 0,3-5 0 16,1-3 0-16,5-2 0 0,4-10 0 15,-3-3-261-15,3-9-479 0,-4 5-1637 16,-5-3-2421-16</inkml:trace>
  <inkml:trace contextRef="#ctx0" brushRef="#br0" timeOffset="45050.55">9827 7090 6002 0,'0'0'1069'0,"-2"42"-497"0,4-16-23 16,2 3-549-16,2 5 0 15,3 0 0-15,-3 3 0 0,8 0 0 16,3-4 0-16,4-7 0 16,5-2 0-16,5-9 0 0,-8-4-1934 15,-2-8-2011-15</inkml:trace>
  <inkml:trace contextRef="#ctx0" brushRef="#br0" timeOffset="45517.51">10594 7346 3009 0,'0'0'1533'16,"10"45"-889"-16,-1-23-16 0,-7-3 68 15,-2-4-439-15,0 2-41 0,0-8 48 16,-2 0-120-16,-3-7 0 0,5-1 48 16,-4-1-60-16,2 0 44 0,2-7-19 15,0-8-157-15,2-13 0 0,9-5 0 16,9-5 0-16,-3 0 0 0,8 4 0 16,-3 1 0-16,7 6 0 15,-12 9 0-15,-1 7 0 0,-11 9 0 16,1 2 0-16,-2 8 0 0,-4 11 0 15,0 7 0-15,0 8 0 0,-4 3 0 16,0-4 0-16,4-1 0 16,0-2 0-16,4-5 0 0,6-2 0 15,5-6 0-15,1-4-641 0,-6-4-700 16,3-6-616-16</inkml:trace>
  <inkml:trace contextRef="#ctx0" brushRef="#br0" timeOffset="45799.69">10929 7401 5822 0,'0'0'448'0,"0"0"421"15,27-40-229-15,-13 17-308 0,-1 2-251 16,1-3-81-16,-4 2 0 0,-3-2 0 16,-7 5 0-16,0-1 0 15,-2 2 0-15,-7 5 0 0,-1 6 0 16,0 2 0-16,-3 6 0 0,3 10 0 15,-5 8 0-15,3 7 0 0,-2 6 0 16,-1 4 0-16,5 3 0 16,8 0 0-16,2-3 0 0,10-1 0 15,7-6 0-15,3-7 0 0,11-5 0 16,2-10 0-16,9-7 0 16,5-6-565-16,7-10-123 0,-13 3-1341 15,1-3-921-15</inkml:trace>
  <inkml:trace contextRef="#ctx0" brushRef="#br0" timeOffset="46347.29">11460 7228 5342 0,'0'0'1192'0,"-21"-39"-671"0,1 22-37 0,-3 5 88 15,-4 4-491-15,-2 5-81 0,2 3 0 16,0 7 0-16,5 8 0 0,3 3 0 15,3 6 0-15,1 2 0 0,5 2 0 16,4 0 0-16,6-1 0 0,4-4 0 16,6-4 0-16,2-2 0 0,9-7 0 15,0-5 0-15,-1-5 0 0,5-1 0 16,-2-8 0-16,2-3 0 16,-2-1 0-16,-3-1 0 0,-5 5 0 15,-9 2 0-15,-2 5 0 0,-4 2 0 16,2 0 0-16,-2 2 0 0,4 7 0 15,2 12 0-15,-1 6 0 0,1 6 0 16,-2 3 0-16,-4-2 0 16,0 4 0-16,-4 1 0 0,-7 0 0 15,-5 4 0-15,-9 1 0 0,-2-1 0 16,-6-1 0-16,-4 0 0 16,-4-2 0-16,-1-4 0 0,-1-9 0 15,8-6 0-15,2-11 0 0,8-10 0 16,12-10 0-16,5-12 0 0,8-13 0 15,15-7 0-15,5-9-445 0,11-6-699 16,9 1 143-16,-9 12-143 0,10 6-1013 0</inkml:trace>
  <inkml:trace contextRef="#ctx0" brushRef="#br0" timeOffset="46686.46">11559 7368 3829 0,'0'0'945'0,"0"0"-33"16,0 0 393-16,7-46-733 0,-7 30-256 15,0 3-3-15,0-1-313 0,0-2 0 16,-7 3 0-16,1 4 0 16,6 3 0-16,-4 5 0 0,-2 2 0 15,-5 9 0-15,-3 11 0 0,-3 6 0 16,3 5 0-16,4 0 0 16,8-3 0-16,2-3 0 0,6-5 0 15,4-4 0-15,5-3 0 0,-3-7 0 16,-2-2 0-16,5-5 0 0,-5-5 0 15,3-3 0-15,-3-5 0 0,0-2 0 16,1 0 0-16,-5 1 0 0,2 3 0 16,-8 4 0-16,2 1 0 0,-2 5 0 15,0 0 0-15,0 1 0 0,4 5 0 16,-4 10 0-16,0 9 0 0,6 2 0 16,-1 1 0-16,-1-7 0 15,-2-7 0-15,12-8 0 0,-1-5-197 16,-3-4-2224-16,4-5-376 0</inkml:trace>
  <inkml:trace contextRef="#ctx0" brushRef="#br0" timeOffset="46917.82">11750 6891 7951 0,'0'0'241'0,"0"0"-241"0,0 0 0 16,0 0 0-16,-27 44 0 0,20-2 0 15,3 12 0-15,4 2 0 0,0 0 0 16,4 2 0-16,3 0 0 0,-7-3 0 16,6-1 0-16,-6-7 0 0,4-2 0 15,-4-6 0-15,-4-6 0 0,2-11 0 16,-2-10-1201-16,0-10-28 0,1-2-1396 16</inkml:trace>
  <inkml:trace contextRef="#ctx0" brushRef="#br0" timeOffset="47028.32">11706 7388 4546 0,'0'0'1064'0,"6"-52"-268"15,5 33 297-15,3 5-677 0,3 1-139 16,3-2-277-16,3 0 0 16,6 1 0-16,-2-3 0 0,0 3 0 15,0 1-77-15,-11 3-2804 0,-1 2-1797 0</inkml:trace>
  <inkml:trace contextRef="#ctx0" brushRef="#br0" timeOffset="47167.31">11938 7288 6735 0,'0'0'804'0,"-7"57"-151"16,3-25-653-16,0-1 0 0,4-1 0 16,0-5 0-16,8-4 0 0,-1-7 0 15,3-2 0-15,6-8 0 0,-5-7-65 16,3-8-923-16,-1-1-185 0,-3-6-2576 16</inkml:trace>
  <inkml:trace contextRef="#ctx0" brushRef="#br0" timeOffset="47251.7">12033 7005 5382 0,'0'-43'764'16,"0"16"297"-16,0 6-493 0,0 13-348 16,-6 8-128-16,1 0-92 15,3 3-296-15,-6 3-1625 0,8 7-780 0</inkml:trace>
  <inkml:trace contextRef="#ctx0" brushRef="#br0" timeOffset="47524.76">12091 7311 6895 0,'0'0'1164'16,"0"0"-1031"-16,0 41-133 0,0-19 0 15,4-1 0-15,2-3 0 0,0-4 0 16,9-2 0-16,5-4 0 0,7-3 0 16,0-5 0-16,4-5 0 15,-4-4 0-15,-6-4 0 0,-1-5 0 16,-3-1 0-16,-7-2 0 0,-2-2 0 15,-6 3 0-15,3-1 0 0,-5 0 0 16,0 1 0-16,0 4 0 16,-5 4 0-16,5 6 0 0,0 4 0 15,0 2 0-15,0 1-737 0,5 1-1764 16,5 3-885-16</inkml:trace>
  <inkml:trace contextRef="#ctx0" brushRef="#br0" timeOffset="47772.94">12415 7350 6779 0,'0'0'1324'0,"0"0"-1235"16,10-37-89-16,3 17 0 0,-3-1 0 15,1-3 0-15,-1 2 0 0,-2-2 0 16,-6 1 0-16,-2 2 0 0,0 6 0 16,0 5 0-16,-2 6 0 15,-2 4 0-15,-6 5 0 0,-5 13 0 16,3 13 0-16,-7 8 0 0,11 10 0 15,4-2 0-15,4-2 0 0,6-1 0 16,11-6 0-16,3-5 0 16,5-6 0-16,8-8 0 0,8-8 0 15,5-7-141-15,-9-4-2444 0,0-10-2017 0</inkml:trace>
  <inkml:trace contextRef="#ctx0" brushRef="#br0" timeOffset="48920.45">13219 7259 5034 0,'0'0'760'0,"0"-57"-108"0,6 26 277 15,-6 6-437-15,0 8-167 0,0 8-325 16,0 7 0-16,0 2 0 0,-6 8 0 16,-4 12 0-16,-11 16 0 0,-6 10 0 15,3 5 0-15,3 0 0 0,8-10 0 16,3-4 0-16,4-5 0 0,6-7 0 16,2-7 0-16,8-9 0 15,5-6 0-15,8-8 0 0,1-7 0 16,3-8 0-16,-6-5 0 0,0-1 0 15,-9 1 0-15,-2 1 0 0,-1 3 0 16,-7 2 0-16,2 2 0 16,0 4 0-16,-2 4 0 0,-2 4 0 15,0 3 0-15,0 2 0 0,0 0 0 16,0 1 0-16,0 5 0 16,0 3 0-16,0 1 0 0,0-1 0 15,0 0 0-15,0-5 0 0,0 0 0 16,0-1 0-16,0-1 0 0,0-2 0 15,0 0 0-15,0 0 0 0,0-2 0 16,0-1 0-16,0-3 0 0,0 1 0 16,0 1 0-16,0-1 0 0,0 0-89 15,0 3-623-15,0-1 144 0,0 2-465 16,0 0 301-16,0 1 164 0,0 0-453 16,0 0-159-16</inkml:trace>
  <inkml:trace contextRef="#ctx0" brushRef="#br0" timeOffset="49623.72">13331 7242 4061 0,'0'0'2698'0,"0"0"-1730"0,0 0-503 0,0 0-465 16,0 0 0-16,-10 55 0 0,7-23 0 15,-5 1 0-15,6-6 0 0,2-3 0 16,0-5 0-16,2-4 0 16,2-2 0-16,3-3 0 0,-7-5 0 15,4-2 0-15,0-3 0 0,-2 0 0 16,8-8 0-16,-2-6 0 0,3-9 0 15,-3-3-113-15,2 0 33 0,1-1 64 16,-1 3 16-16,0 0 0 0,1 6 16 16,-3 4 0-16,-2 6 0 0,-4 3 52 15,2 4-60-15,1 2 24 0,-3 6 21 16,2 8-53-16,0 2 0 0,-2 6 0 16,-2-3 0-16,0-2 0 15,0-2 0-15,4-4 0 0,-4-5 0 16,4-1 0-16,-2-2 0 0,-2-2 0 15,9-1 0-15,-3-1 0 0,4-8 0 16,11-10 0-16,-5-2 0 16,5-5 0-16,-9 3 0 0,3 2 0 15,-5 3 0-15,-4 5 0 0,-1 5 0 16,-5 3 0-16,0 3 0 16,0 0 0-16,0 1 0 0,0 1 0 15,0 5 0-15,4 7 0 0,-2 6 0 16,-2 5 0-16,4 0 0 0,0-1 0 15,-2-1 0-15,2-2 0 0,2-2 0 16,-1-3 0-16,1-4 0 0,0-3 0 16,-2-1 0-16,6-7 0 0,1 0-1073 15,-1-2-1092-15,-4-9-2453 0</inkml:trace>
  <inkml:trace contextRef="#ctx0" brushRef="#br0" timeOffset="50020.5">13699 7702 3109 0,'-6'39'2185'0,"-1"-3"-1357"0,3 1 237 0,2-11-529 16,2-5-160-16,0-8-283 16,0-5-93-16,0-4 0 0,2-4 0 15,-2-5 0-15,6-10 0 0,5-14 0 16,-7-11 0-16,0-10 0 0,-4-9 0 15,-4-6 0-15,0-9 0 0,-2-3 0 16,6 4 0-16,6 5 0 0,8 11 0 16,7 10 0-16,0 9 0 0,5 9 0 15,-1 9 0-15,-6 11 0 0,0 5 0 16,-3 4 0-16,5 5 0 0,-9 8 0 16,3 3 0-16,-5 6 0 0,-4 2 0 15,-6 3 0-15,0 0 0 16,-10 5 0-16,-3 3 0 0,-5-2 0 15,1-3 0-15,-3-1 0 0,3-6 0 16,3-3 0-16,5-8 0 16,1-5 0-16,6-6 0 0,2-1-673 15,-4-4-668-15,4-10-2512 0</inkml:trace>
  <inkml:trace contextRef="#ctx0" brushRef="#br0" timeOffset="50204.51">14030 6852 7679 0,'0'0'400'0,"-17"44"-287"0,11-5-113 15,0 5 0-15,1 8 0 0,1 5 0 16,4-1 0-16,0-2 0 0,9-2 0 16,-1-4 0-16,6-4 0 15,1-5 0-15,-3-6 0 0,3-4 0 16,1-14-165-16,-10-5-1684 0,5-10-564 15</inkml:trace>
  <inkml:trace contextRef="#ctx0" brushRef="#br0" timeOffset="50373.44">14203 7193 7295 0,'0'0'897'0,"0"0"-897"0,0 0 0 15,-16 57 0-15,5-16 0 0,5 3 0 16,0-4 0-16,6-4 0 0,2-8 0 16,8-3 0-16,5-7 0 0,8-10 0 15,-9-4-173-15,3-6-1596 0</inkml:trace>
  <inkml:trace contextRef="#ctx0" brushRef="#br0" timeOffset="50525.51">14286 6966 7787 0,'0'0'405'0,"0"0"-405"0,0 0 0 16,0 0 0-16,0 0 0 15,0 0 0-15,0 0 0 0,0 0-2638 16,0 0-2612-16</inkml:trace>
  <inkml:trace contextRef="#ctx0" brushRef="#br0" timeOffset="50931.8">14596 6932 4758 0,'0'0'1020'0,"0"0"405"16,0 0-621-16,0 0-619 0,0 0-185 15,0 0 0-15,0 0 0 0,-31 63 0 16,29-17 0-16,2 4 0 0,2 1 0 16,2 3 0-16,-4-1 0 0,0 1 0 15,0-3 0-15,-6-4 0 0,-2-4 0 16,1-8 0-16,-3-4 0 0,6-9 0 16,-2-8-481-16,0-6-611 15,-1-8-1854-15</inkml:trace>
  <inkml:trace contextRef="#ctx0" brushRef="#br0" timeOffset="51083.51">14443 7284 6514 0,'0'0'853'15,"0"0"-141"-15,0-37-599 0,12 30-113 16,7 0 0-16,4 1 0 16,4 1 0-16,2 4 0 0,-9 1 0 15,3 0 0-15,-2 2 0 0,-5 3 0 16,1-2 0-16,-3 1 0 0,1-2-1133 15,-5 1-200-15,-4-2-176 0,-2 0-2076 0</inkml:trace>
  <inkml:trace contextRef="#ctx0" brushRef="#br0" timeOffset="51284.51">14705 7271 3369 0,'0'0'1413'0,"0"0"-285"0,-10 48-147 16,4-22-533-16,2 3 8 0,0-6-59 16,4 0-397-16,0-3 0 15,10-3 0-15,4-7 0 0,3-5 0 16,4-5 0-16,-5-1 0 0,9-7 0 15,-4-9 0-15,-5-1 0 0,7-3 0 16,-9-3 0-16,1 1 0 16,-5-2 0-16,-4-1 0 0,-6-1 0 15,0 1 0-15,0 5 0 0,-6 6 0 16,-2 4 0-16,2 7 0 16,2 2-1101-16,-3 2-624 0</inkml:trace>
  <inkml:trace contextRef="#ctx0" brushRef="#br0" timeOffset="51531.01">15063 7331 6791 0,'0'0'976'0,"0"0"-551"16,0 0-425-16,-35-41 0 15,27 29 0-15,-3 2 0 0,1 7 0 16,-4 3 0-16,-1 7 0 0,-1 7 0 15,3 11 0-15,-1 2 0 0,7 3 0 16,-1-2 0-16,8 0 0 16,0-6 0-16,11-4 0 0,-1-4 0 15,4-8 0-15,7-6 0 0,-4-6 0 16,-1-8 0-16,5-11 0 16,-5-5-257-16,-1 4-851 0,-5-2-2362 0</inkml:trace>
  <inkml:trace contextRef="#ctx0" brushRef="#br0" timeOffset="51720.5">15069 7000 6482 0,'0'0'805'0,"-20"36"-145"15,13-8-415-15,-3 8-245 0,4 2 0 16,-4 1 0-16,5-1 0 0,-1 1 0 16,2-1 0-16,4-2 0 15,4-3 0-15,7-5 0 0,5-3-237 16,5-6-631-16,-1-6 123 0,7-7-143 15,-6-5-1237-15,-4-2-788 0</inkml:trace>
  <inkml:trace contextRef="#ctx0" brushRef="#br0" timeOffset="51972.93">15173 7399 5770 0,'0'0'1061'0,"0"0"-601"0,0 0 76 15,0 0-248-15,39-7-211 0,-10-4-77 16,4-3 0-16,-2-4 0 0,0 0 0 15,-4 0 0-15,-2 1 0 0,-9 2 0 16,-10 2 0-16,1 1 0 0,-7 1 0 16,-7 1 0-16,-3 3 0 0,-6 6 0 15,-5 2 0-15,-2 11 0 0,-6 7 0 16,6 5 0-16,-1 4 0 0,3 3 0 16,9 1 0-16,3 0 0 15,13-2 0-15,7-2 0 0,9-7-429 16,13-4-860-16,3-9 401 0,-3-7-152 15,-2-1-1994-15</inkml:trace>
  <inkml:trace contextRef="#ctx0" brushRef="#br0" timeOffset="52250.43">15652 7164 5122 0,'0'0'1008'0,"-37"-18"-499"0,14 16 243 16,-6 3-424-16,-2 6-132 0,2 5-8 15,0 0-99-15,7 1-89 0,11-1 0 16,7 0 0-16,4 3 0 0,15-1 0 16,5 3 0-16,7 1 0 0,10-2 0 15,5 3 0-15,-1 0 0 0,3-2 0 16,-3-1 0-16,-8 0 0 0,-2-1 0 16,-6-2 0-16,-9 0 0 15,-9 1 0-15,-7 3 0 0,-17 2 0 16,-6 4 0-16,-12 1 0 0,-12 1 0 15,-5-1 0-15,0-1 0 0,-2-3 0 16,7-5 0-16,-5 1 0 16,15-7-165-16,6-2-3617 0</inkml:trace>
  <inkml:trace contextRef="#ctx0" brushRef="#br1" timeOffset="55130.56">4430 7332 2413 0,'0'0'680'0,"0"0"-12"0,-37-7-108 16,32 6-243-16,1 0-77 0,2-2 92 15,2 1-60-15,-4-3 24 0,4 2 156 16,0-2-224-16,4 0-63 0,7 2-41 16,9 0-124-16,7 2 0 15,6 1 0-15,9 5-16 0,-5 2 8 16,6 1-144-16,9 1-121 0,4 0 89 15,4-3-48-15,12 0 92 0,11-2 68 16,8-1-12-16,8-3 44 16,6 0 40-16,7 0 12 0,8-3-4 15,6-2 4-15,10-2 116 0,1-1-72 16,5-1 12-16,5 1 32 16,4-2-68-16,6 2 16 0,6 0 40 15,3-1-72-15,5 2 0 0,3-1-8 16,4 0 0-16,6-2-8 0,0 3 0 15,6-1 0-15,4-2 0 0,1 0 4 16,5-1-4-16,3-1 0 0,3-1 8 16,3 0 0-16,2 1-8 0,0-1 32 15,0 0-28-15,2 3 24 0,-7 0-4 16,3 2-20-16,-2 0-4 0,-3 1 12 16,1 0 8-16,4 4-12 0,-9-1 136 15,5 2-80-15,0 0-7 16,-5 1-21-16,5 0-28 0,-5 1-8 15,-5 0 4-15,3 0 0 0,-4 2-4 16,-10 0 0-16,0-1-12 0,0 0 12 16,-2 0 0-16,-2-1-12 15,0 1 12-15,-2-1 0 0,6 0 8 16,0 0-8-16,0 0 0 0,-3 0 4 16,-1 2-4-16,-6 0 0 15,-5 3-12-15,-1-1-49 0,-1 0-51 16,-3 2 36-16,-3-2 60 0,-4-1 8 15,-2 2-28-15,-2-2 36 0,-6 1-4 16,0 0 0-16,-11 0 4 0,-4 1 0 16,-39 0-484-16,-4-5-604 0</inkml:trace>
  <inkml:trace contextRef="#ctx0" brushRef="#br2" timeOffset="60040.57">4692 8317 5510 0,'0'0'652'0,"0"0"133"0,0 0 371 16,0 0-1067-16,0 0-89 15,0 0 0-15,0 0 0 0,0 0 0 16,0 0 0-16,-16 39 0 0,18 4 0 15,2 9 0-15,-4 9 0 0,2 2 0 16,-2 4 0-16,0 4 0 16,0-3 0-16,0-3 0 0,0-5 0 15,0-6 0-15,0-10 0 0,4-6 0 16,2-11 0-16,3-13-61 0,-3-7-1483 16,-2-9-834-16</inkml:trace>
  <inkml:trace contextRef="#ctx0" brushRef="#br2" timeOffset="60412.49">4603 8230 5770 0,'0'0'468'16,"0"0"189"-16,-4-40 239 0,13 26-576 15,7 0-239-15,5 1-81 0,6 1 0 16,4 4 0-16,8 3 0 0,6 4 0 16,-1 2 0-16,1 6 0 0,-3 4 0 15,-5 3 0-15,-10 4 0 0,-7-1 0 16,-9 4 0-16,-11 3 0 15,-6 0 0-15,-9 4 0 0,-6-1 0 16,-10 3 0-16,-2-1 0 0,-4 0 0 16,2-4 0-16,4-6 0 0,6-8 0 15,9-6 0-15,5-5 0 0,9-3 0 16,4-12-277-16,7 2-1200 16,1-5-3861-16</inkml:trace>
  <inkml:trace contextRef="#ctx0" brushRef="#br2" timeOffset="61112.35">5246 8410 3065 0,'0'0'1793'16,"0"0"-1109"-16,0 0 224 0,0 0-407 16,0 0-89-16,0 0 268 0,38 1-531 15,-16 16-149-15,1 4 0 0,0 6 0 16,-5 5 0-16,-1 2 0 0,-3 5 0 16,-7 2 0-16,-7 2 0 15,-7 0 0-15,-1 0 0 0,-4-4 0 16,-3-5 0-16,3-7 0 0,2-10 0 15,1-8 0-15,3-9 0 0,0-7-829 16,-2-16-1792-16</inkml:trace>
  <inkml:trace contextRef="#ctx0" brushRef="#br2" timeOffset="62180.36">5722 8209 4185 0,'0'0'1273'0,"0"0"-529"0,0 0-67 15,0 0 103-15,0 0-456 16,0 0-115-16,0 0-209 0,0 0 0 16,0 0 0-16,0 0 0 0,-29 47 0 15,27-7 0-15,4 4 0 0,6-3 0 16,9 3 0-16,-3 1 0 0,7-3 0 16,6-5 0-16,0-7 0 0,4-5 0 15,0-12 0-15,2-7 0 16,0-6 0-16,-2-8 0 0,-2-7 0 15,-7-6 0-15,-1-7 0 0,-9-5 0 16,1-3 0-16,-5-3 0 0,0 3 0 16,-1 1 0-16,-3-2 0 0,-4 1 0 15,0 0 0-15,-4-1 0 0,-1 7 0 16,-1 4 0-16,0 6 0 16,0 8 0-16,4 4 0 0,2 3-25 15,2-1-3396-15</inkml:trace>
  <inkml:trace contextRef="#ctx0" brushRef="#br2" timeOffset="62644.75">6557 8437 5630 0,'0'0'908'0,"0"0"429"16,0 0-1020-16,0 0-317 0,0 0 0 15,50 29 0-15,-24-20 0 0,5-6 0 16,7-4 0-16,7-8 0 0,13-8 0 16,10-3 0-16,-4-7 0 0,-8 5-1029 15,-8-2-1632-15</inkml:trace>
  <inkml:trace contextRef="#ctx0" brushRef="#br2" timeOffset="63138.34">7392 8367 3613 0,'0'0'1941'0,"2"46"-985"0,-2-12 333 15,0 5-896-15,0 2-393 0,0 0 0 16,0-1 0-16,0-2 0 0,0-3 0 15,0-2 0-15,-2-3 0 0,0-4 0 16,0-1 0-16,-2-5 0 0,4-3 0 16,-2-5-1013-16,-2-6-396 0,-1-6-4029 0</inkml:trace>
  <inkml:trace contextRef="#ctx0" brushRef="#br2" timeOffset="63435.19">7282 8249 3721 0,'0'0'2753'0,"0"-50"-2304"15,17 21 23-15,0 4 32 0,7 0-396 16,3 1 32-16,6 4-95 0,2 2-45 16,-1 5 0-16,1 7 0 0,-8 5 0 15,-1 3 0-15,-1 11 0 0,-8 6 0 16,-7 8 0-16,-4 5 0 15,-6 3 0-15,-10 2 0 0,-2 0 0 16,-5-1 0-16,-2-4 0 0,3-4 0 16,-7-3 0-16,2-5 0 0,7-6 0 15,-3-6 0-15,7-7 0 0,0-1 0 16,6-6 0-16,2-4-101 16,2-3-815-16,0-2 91 0,2 4-211 15,2 1-1561-15</inkml:trace>
  <inkml:trace contextRef="#ctx0" brushRef="#br2" timeOffset="63657.53">7725 8434 3957 0,'0'0'597'0,"0"0"651"16,0 0-516-16,0 0-363 0,0 0 435 15,0 0-436-15,-37-23-251 0,26 2-117 16,7-2 0-16,4-2 0 0,4 1 0 16,2-1 0-16,5 2 0 0,3-1 0 15,-3 4 0-15,1 1 0 0,3 4 0 16,1-2 0-16,-1 2 0 16,1 0-737-16,-6 5-728 0,1 0-852 0</inkml:trace>
  <inkml:trace contextRef="#ctx0" brushRef="#br2" timeOffset="63922.16">7861 8303 6270 0,'0'0'517'0,"0"0"-109"16,0 0 76-16,33 25-112 0,-8-27-231 16,0-9-141-16,2-6 0 15,0-4 0-15,0-4 0 0,-7 1 0 16,-5 0 0-16,-9 2 0 0,-6 3 0 15,0 2 0-15,-17 2 0 0,3 3 0 16,-13 4 0-16,0 5 0 0,2 6 0 16,3 12 0-16,-3 7 0 0,4 9 0 15,5 3 0-15,-1 4 0 0,7 1 0 16,6-1 0-16,8-2 0 16,12-8 0-16,15-5-309 0,11-12-263 15,5-9-789-15,-6-2 85 0,-1-6-609 0</inkml:trace>
  <inkml:trace contextRef="#ctx0" brushRef="#br2" timeOffset="64270.44">8438 8124 5982 0,'0'0'528'0,"-41"-7"301"0,14 6-369 15,-2 1-284-15,0 4 41 16,0 1-217-16,2 1 0 0,4 2 0 15,5 0 0-15,5 1 0 0,3 2 0 16,0 1 0-16,6 0 0 0,4 1 0 16,4 1 0-16,10-1 0 0,5-1 0 15,6-3 0-15,10-1 0 0,2-2 0 16,-4-2 0-16,4-1 0 16,-6 1 0-16,-4 1 0 0,-6 1 0 15,-11 1 0-15,-4 3 0 0,-8 5 0 16,-8 1 0-16,-7 4 0 0,-7 1 0 15,-7 0 0-15,-3 2 0 0,-3-3 0 16,2-3 0-16,2-4 0 16,4-5 0-16,10-4-349 0,9-3-395 15,6-3 83-15,4-10-939 0,10 0-105 16</inkml:trace>
  <inkml:trace contextRef="#ctx0" brushRef="#br2" timeOffset="64598.38">8696 8129 6422 0,'0'0'621'0,"-47"-13"303"15,26 7-699-15,-6 0-225 0,2 4 0 16,3 0 0-16,-5 2 0 16,2 0 0-16,4 4 0 0,1 3 0 15,7 0 0-15,3 4 0 0,6 0 0 16,4 0 0-16,0 5 0 0,4-2 0 15,13-2 0-15,-1 1 0 0,11-4 0 16,2 1 0-16,0-3 0 16,2 0 0-16,0 0 0 0,-11 0 0 15,1 0 0-15,-4 1 0 0,-7 3 0 16,-6 3 0-16,-8 3 0 16,-2 4 0-16,-9-1 0 0,-5 0 0 0,3-1 0 15,-8 0 0-15,3-4 0 16,-5-2 0-16,2-3 0 0,4-3 0 15,5-3 0-15,-1-4 0 0,9-6-981 16,6-4-40-16,2 0-347 0,0-3-2294 0</inkml:trace>
  <inkml:trace contextRef="#ctx0" brushRef="#br2" timeOffset="64909.51">8791 8172 6659 0,'0'0'804'15,"0"0"-75"-15,0 0-729 0,0 0 0 16,0 0 0-16,0 0 0 16,-22 37 0-16,22-7 0 0,0 3 0 15,10-1 0-15,2-3 0 0,5-4 0 16,2-1 0-16,1-5 0 0,-3-2 0 16,3-5 0-16,-3-5 0 0,-5-3 0 15,-1-3 0-15,-3-1 0 16,-2-7 0-16,0-8 0 0,5-7 0 15,-3-5 0-15,2-4 0 0,-3 0 0 16,-1-1 0-16,-2-2 0 0,2-5 0 16,0-1 0-16,3 0 0 0,1 6 0 15,2 4-153-15,-1 10-263 0,-1 11-552 16,0 3 115-16,-6 5-215 16,-4 2-1722-16</inkml:trace>
  <inkml:trace contextRef="#ctx0" brushRef="#br2" timeOffset="65122.93">9106 8332 3729 0,'0'0'825'16,"0"0"-353"-16,10 39 680 0,-10-35-755 15,0-1-17-15,0-3 348 0,0 0-219 16,-4-9-509-16,-2-8 0 0,-1-6 0 16,3-2 0-16,4 2 0 0,7 2 0 15,3 3 0-15,0 2 0 16,5 3 0-16,-3 3 0 0,3 3 0 15,-3 3 0-15,2 0 0 0,-3 4 0 16,3 0-761-16,-8 0 1 0,1 0-865 16,-3 2 308-16,-4 3 69 0</inkml:trace>
  <inkml:trace contextRef="#ctx0" brushRef="#br2" timeOffset="65360.29">9244 8217 912 0,'0'0'2249'16,"0"0"-1385"-16,0 0 21 16,0 0 271-16,39 21-539 0,-22-20-57 15,4-1 248-15,-5-7-667 0,1 0-141 16,-1-4 0-16,-1-1 0 0,-1-2 0 15,-1-3 0-15,-3-1 0 0,0 1 0 16,-10 2 0-16,0-1 0 16,-6 3 0-16,-10 3 0 0,-9 5 0 15,-2 5 0-15,-4 13 0 0,-2 8 0 16,-2 11 0-16,-3 10 0 0,1 3 0 16,6 2 0-16,11-2 0 15,13-5 0-15,14-5 0 0,13-4 0 16,13-6 0-16,13-5 0 0,8-7 0 15,12-5 0-15,8-6 0 0,0-2 0 16,-16-1-857-16,-6-5-888 0</inkml:trace>
  <inkml:trace contextRef="#ctx0" brushRef="#br2" timeOffset="66273.53">10030 8071 4942 0,'0'0'1028'16,"0"0"5"-16,0 0-321 0,0 0-404 15,0 0-139-15,0 0-169 0,-25-32 0 16,19 27 0-16,-5 2 0 16,-3 0 0-16,-3 2 0 0,1 1 0 15,1 4 0-15,-1 4 0 0,1 4 0 16,3 2 0-16,2 2 0 0,-5 1 0 16,5 0 0-16,8 1 0 15,-2-1 0-15,8-1 0 0,2-1 0 16,10-4 0-16,-1-3 0 0,6-2 0 15,1-5-9-15,3-1 9 0,-2 0 0 16,4-6 9-16,-2 0-9 0,-5-1 0 16,-3 1-21-16,-7 2 21 0,-4 1-4 15,-2 3-4-15,-4 0 8 0,0 0 33 16,-6 2-33-16,-12 7 0 16,-5 8 0-16,-8 6 0 0,4 4 0 15,2 1 0-15,9-5 0 0,5-1 0 16,5-5 0-16,2-1 0 0,2-2 0 15,4-3 0-15,8-1 0 0,1-3 0 16,5-2 0-16,5-3 0 16,4-2 0-16,6-8 0 0,-4-3 0 15,4-4-161-15,-5-4-1516 0,-5 4-384 16,-4-4-2020-16</inkml:trace>
  <inkml:trace contextRef="#ctx0" brushRef="#br2" timeOffset="66474.14">9930 7886 1096 0,'0'0'4958'0,"0"0"-4021"16,-24 48 143-16,17-18-959 0,3 10-121 15,4 3 0-15,0 3 0 0,11 3 0 16,7-3 0-16,1-2 0 0,10-4 0 15,8-9 0-15,4-6 0 0,-12-12 0 16,6-5-2234-16</inkml:trace>
  <inkml:trace contextRef="#ctx0" brushRef="#br2" timeOffset="67090.24">10615 8560 5238 0,'-2'48'268'0,"-3"-5"580"0,1 6-487 16,2-10-181-16,2-2 0 15,0-5-172-15,2-7 0 0,2-5-8 16,-4-9-40-16,0-6-184 0,0-3-449 15,0-4-59-15,0-11 56 0,-4-10-653 16,-2-6 617-16,-4-5 83 0,4-3 589 16,-5 1 40-16,1-4 501 0,-5-5 307 15,3-4-108-15,2-4-79 0,1-3 183 16,7 1-240-16,2 2-96 16,7 4 97-16,7 6-225 0,3 3-4 15,5 7 76-15,3 5-375 0,0 4-37 16,2 6 0-16,0 4 0 0,0 4 0 15,-3 4 0-15,-1 4 0 0,-2 4 0 16,-7 9 0-16,-3 5 0 16,-1 6 0-16,-10 4 0 0,-4 3 0 15,-7 0 0-15,-3 2 0 0,-3 0 0 16,-3 1 0-16,-7-2 0 0,0-3 0 16,0-4 0-16,2-5 0 0,9-2 0 15,1-7 0-15,5-4 0 16,8-4 0-16,2-1-377 0,6 0-1060 15,-2-2-51-15,13-3 31 0</inkml:trace>
  <inkml:trace contextRef="#ctx0" brushRef="#br2" timeOffset="67502.03">11061 8250 5042 0,'0'0'792'0,"0"0"-100"16,-16-43 145-16,5 32-441 0,-5 3-100 15,-1 2-159-15,-3 5-137 0,-5 1 0 16,-2 8 0-16,6 5 0 16,1 5 0-16,-1 2 0 0,8 5 0 15,3 1 0-15,6 3 0 0,0-2 0 16,4-1 0-16,8-2 0 0,2-3 0 16,3-3 0-16,1-5 0 15,3-2 0-15,4-7 0 0,3-4 0 16,-1-3 0-16,4-8 0 0,0-3 0 15,2-2 0-15,-2 0 0 0,0 2-57 16,-7 3-155-16,1 4-24 0,-9 5-168 16,-3 2 140-16,1 1 84 0,-8 3 108 15,6 2 40-15,-6 1 32 0,7 1 16 16,-7-2 0-16,2-2 72 16,-4 1 364-16,0-3 76 0,0-1-171 15,-4-1-357-15,-7-3 0 0,-1-5 0 16,2-5 0-16,-1-1 0 0,7-3 0 15,0-3 0-15,2-4 0 0,2-3 0 16,2-4 0-16,6 0 0 0,3-1 0 16,1-3 0-16,9-3-89 15,-1-2-943-15,1 9-553 0,0-3-640 0</inkml:trace>
  <inkml:trace contextRef="#ctx0" brushRef="#br2" timeOffset="67672.74">11406 7753 5910 0,'0'0'993'0,"-14"49"35"16,4-9-767-16,-3 5-261 0,3 6 0 16,2 1 0-16,5 3 0 0,3-3 0 15,0 0 0-15,7-4 0 0,3 0 0 16,0-3 0-16,1-2 0 16,-1-4 0-16,-4-4 0 0,-2-6 0 15,-2-4 0-15,3-10-685 0,-5-8-1024 0</inkml:trace>
  <inkml:trace contextRef="#ctx0" brushRef="#br2" timeOffset="67816.16">11239 8263 2617 0,'0'0'4302'0,"0"0"-3274"0,27-45-783 16,-2 33-245-16,1 2 0 0,1 2 0 16,4 3 0-16,0 3 0 15,2 2 0-15,-6 0 0 0,2 4 0 16,-6-2 0-16,-6-1-605 0,-3-1-6018 0</inkml:trace>
  <inkml:trace contextRef="#ctx0" brushRef="#br2" timeOffset="68006.25">11592 8240 7135 0,'0'0'4'0,"-2"49"400"16,2-21 245-16,0-4-649 0,0 1 0 15,0-5 0-15,0-2 0 0,7-4 0 16,3-7 0-16,4-6-905 0,-3-1-220 16,-5-6-2488-16</inkml:trace>
  <inkml:trace contextRef="#ctx0" brushRef="#br2" timeOffset="68114.91">11675 7962 6943 0,'0'0'940'0,"0"0"-631"15,-14-35-309-15,12 33 0 0,-3 2 0 16,1-1-501-16,2 1-1252 0</inkml:trace>
  <inkml:trace contextRef="#ctx0" brushRef="#br2" timeOffset="68594.06">11933 8269 5622 0,'0'0'248'0,"-10"-34"400"16,8 14 393-16,-2 4-445 0,-2 4-559 15,0 3-37-15,-5 5 0 0,-3 5 0 16,-3 10 0-16,-8 9 0 0,9 10 0 16,-1 4 0-16,3 4 0 15,4 1 0-15,3 1 0 0,7-3 0 16,0-5 0-16,7-5 0 0,7-5 0 16,9-9 0-16,4-10 0 15,4-6 0-15,4-14 0 0,2-7 0 16,0-6 0-16,-10-4-617 0,-2 7-1912 15,-9-4-1093-15</inkml:trace>
  <inkml:trace contextRef="#ctx0" brushRef="#br2" timeOffset="68778.16">12111 7878 6546 0,'0'0'765'0,"0"0"-281"15,0 0-120-15,0 39-331 0,0-5-33 16,0 8 0-16,0 3 0 0,0-4 0 15,-6 4 0-15,2 0 0 16,-2-1 0-16,2 1 0 0,2-4 0 16,2-5 0-16,0-4 0 0,2-6 0 15,2-4-169-15,2-8-1604 0,0-6 53 16,2-5-489-16</inkml:trace>
  <inkml:trace contextRef="#ctx0" brushRef="#br2" timeOffset="69015.05">12217 8360 5146 0,'0'0'1525'0,"0"0"-389"16,0 0-751-16,37-18-385 0,-16 3 0 16,5-4 0-16,-1 0 0 0,-4-1 0 15,-5 0 0-15,1-1 0 0,-3 1 0 16,-7 2 0-16,-3 0 0 16,-4 0 0-16,-4 0 0 0,-3 2 0 15,-7 4 0-15,2 7 0 0,-9 5 0 16,0 14 0-16,-6 9 0 0,-4 10 0 15,0 8 0-15,4 6 0 16,3 2 0-16,7-1 0 0,13-6 0 16,8-6 0-16,21-9 0 0,8-7 0 15,15-11 0-15,14-9 0 0,6-8-405 16,-6-3-884-16,-2-10-2592 0</inkml:trace>
  <inkml:trace contextRef="#ctx0" brushRef="#br2" timeOffset="69530.57">13015 8189 5298 0,'0'0'1385'0,"0"0"-1049"0,0 0-196 0,6 51 172 16,4-12-28-16,0 6-76 16,5-3 21-16,-9-6-229 0,4-3 0 15,-3-3 0-15,-3-3 0 0,2-5 0 16,-2-7 0-16,0-6 0 0,-2-4 0 15,2-5 0-15,3-3 0 16,3-12 0-16,7-11 0 0,1-9 0 0,-1-4 0 16,-1 0 0-16,-1 3 0 15,-3 0 0-15,-2 0 0 0,1 5 0 16,-5 9 0-16,2 8-541 0,-6 6-375 16,-2 5-313-16,0 2-2589 0</inkml:trace>
  <inkml:trace contextRef="#ctx0" brushRef="#br2" timeOffset="69848.39">13283 8401 6010 0,'0'0'865'0,"0"0"-101"16,0 0-408-16,0 0-159 16,48-26-197-16,-27 5 0 0,-1-4 0 15,-3 0 0-15,-3-1 0 0,-3-1 0 16,-5 2 0-16,-2 1 0 0,-4 2 0 15,-4 2 0-15,-2 3 0 16,-5 4 0-16,1 7 0 0,-5 4 0 16,5 6 0-16,-2 12 0 0,-3 9 0 15,-1 8 0-15,-1 8 0 0,3 3 0 16,3 0 0-16,11-2 0 0,0-4 0 16,11-7 0-16,5-4 0 15,5-5 0-15,0-10-25 0,5-5-543 16,5-9 240-16,5-15 112 0,-3-9-697 15,-9 2-367-15,3-4-633 0</inkml:trace>
  <inkml:trace contextRef="#ctx0" brushRef="#br2" timeOffset="70017.67">13666 7913 6362 0,'0'0'677'15,"0"0"75"-15,-17 35-404 0,3 2-295 16,-3 12-53-16,-3 7 0 0,3 3 0 15,3-4 0-15,3-1 0 16,1-2 0-16,8-6 0 0,2-5 0 16,6-6 0-16,6-6 0 0,7-5 0 15,4-9 0-15,2-8-965 0,-3-6-316 16,-1-8-612-16</inkml:trace>
  <inkml:trace contextRef="#ctx0" brushRef="#br2" timeOffset="70315">13825 8289 6739 0,'0'0'992'0,"0"0"-531"0,-33-33-461 15,18 27 0-15,5 5 0 0,-7 2 0 16,1 9 0-16,-5 9 0 16,1 6 0-16,-3 7 0 0,2 4 0 15,3 0 0-15,11-1 0 0,7-2 0 16,7-6 0-16,11-3 0 0,9-7 0 15,6-8 0-15,8-8 0 0,5-7 0 16,-3-9 0-16,-1-5 0 0,-9-5 0 16,-2-2 0-16,-6 1 0 15,-13-1 0-15,-8 1 0 0,-4 0 0 16,-4 3 0-16,-6-1 0 0,-3 5 0 16,-1 2 0-16,1 5 0 0,5 4 0 15,2 5-473-15,6 0-575 0,0 1 103 16,4 2-139-16,6 0-905 0</inkml:trace>
  <inkml:trace contextRef="#ctx0" brushRef="#br2" timeOffset="70559.25">14116 8272 4706 0,'0'0'1404'16,"0"0"-71"-16,0 0-584 0,-8-33-749 15,-2 29 0-15,-7 4 0 0,1 2 0 16,-5 10 0-16,0 5 0 0,1 6 0 15,-1 6 0-15,4 0 0 0,3 1 0 16,8-3 0-16,2-2 0 16,8-4 0-16,6-3 0 0,7-5 0 15,3-5 0-15,7-8 0 0,4-1 0 16,4-8 0-16,-2-4 0 0,-6-3 0 16,2-1 0-16,-8-3-137 0,-5 4-1408 15,-5-2-752-15</inkml:trace>
  <inkml:trace contextRef="#ctx0" brushRef="#br2" timeOffset="70714.84">14255 8237 6422 0,'0'0'1205'0,"-10"38"-697"0,3-12-451 16,3 2-57-16,-6 2 0 16,4-1 0-16,2-2 0 0,1-5 0 15,3-3 0-15,3-3 0 0,1-6 0 16,6-4 0-16,-4-6-209 0,2 0-1083 15,-1-11-3255-15</inkml:trace>
  <inkml:trace contextRef="#ctx0" brushRef="#br2" timeOffset="70853.94">14311 7938 7279 0,'0'0'608'0,"0"0"-303"0,-15-38-305 16,11 35 0-16,4 1 0 15,0 0 0-15,0 2-597 0,4-2-896 16,0-1-219-16,9 0-694 0</inkml:trace>
  <inkml:trace contextRef="#ctx0" brushRef="#br2" timeOffset="71074.84">14480 7817 5790 0,'0'0'548'0,"0"0"937"0,0 0-1116 16,-14 36-369-16,8-3 0 0,-5 6 0 16,5 5 0-16,0 0 0 0,-2 3 0 15,1 2 0-15,3 2 0 0,4 1 0 16,-2 2 0-16,-2-3 0 0,0-3 0 16,4-8 0-16,0-6 0 15,0-5 0-15,0-10 0 0,0-9-461 16,4-4-1036-16,-4-8-624 0</inkml:trace>
  <inkml:trace contextRef="#ctx0" brushRef="#br2" timeOffset="71656.07">14354 8263 6418 0,'0'0'857'16,"0"0"15"-16,0 0-827 0,43-18-45 15,-32 16 0-15,3-2 0 0,-3 2 0 16,-1-4 0-16,7-1 0 0,-7-4 0 15,6-2 0-15,-5 0 0 0,3 0 0 16,-1-2 0-16,-5 1-293 16,-6 1-95-16,2 1-116 0,-4 0 92 15,4 3-141-15,-4 3-415 0,0 3 508 16,0 3 460-16,0 0 8 0,0 0 176 16,0 6 48-16,0 6 628 15,-4 8-348-15,0 5-159 0,-2 4 75 16,2 0-244-16,-3-3 4 0,1-2 100 15,2-2-256-15,4-4 12 0,0-4-16 16,0-1-12-16,8-5 0 0,1-1 108 16,1-3-43-16,4 0-81 0,1-4 0 15,-3 0 0-15,5-4 0 0,-3 0 0 16,3-1 0-16,-3 0 0 16,3-2 0-16,-7 2 0 0,-4 1 0 15,-2 0 0-15,1 0 0 0,-3 3 0 16,-2-1 0-16,4 0 0 0,-4 2 0 15,0 0 0-15,4 5 0 0,-2 7 0 16,2 4 0-16,0 5 0 16,-2 4 0-16,-2 3 0 0,0 1 0 15,-6 7 0-15,0 6 0 0,-4 3 0 16,-5 2 0-16,1 2 0 0,-9-1 0 16,-2-1 0-16,-2-1 0 0,-6-3 0 15,-2-5 0-15,-2-5 0 16,0-5 0-16,1-12 0 0,3-3 0 15,2-8 0-15,5-3 0 0,5-5 0 16,6-5 0-16,9-6 0 0,10-2 0 16,9-4 0-16,16 0 0 0,8-4 0 15,12-2 0-15,9-2 0 0,9-2 0 16,-3-2 0-16,0 0 0 16,-9-3 0-16,-17 8 0 0,-5-6-1954 0</inkml:trace>
  <inkml:trace contextRef="#ctx0" brushRef="#br2" timeOffset="76374.14">897 9874 3797 0,'0'0'1381'0,"0"0"-1021"16,0 0-168-16,0 0 12 0,56 21 204 15,-29-20-256-15,-2-1-43 0,-1 0-5 16,1-2-100-16,4 1 8 0,4-2 8 16,2 2-16-16,5 1-4 15,5 0 0-15,-4 0 4 0,9 0-4 0,6 4 0 16,4 0-24-16,6 1 8 16,8 1-8-16,7 0-20 0,6 1 24 15,10 0-32-15,4 2-65 0,7 0 9 16,8 2-100-16,3 1 32 0,8 2 68 15,3-1 20-15,6 1 64 0,7 1 24 16,-3 2 0-16,7-3 8 16,4 3-8-16,4-2 12 0,4 1-8 15,5-1 4-15,1-1 28 0,9 2-36 16,-1-1 16-16,5 0-8 16,2-1-8-16,4-3 0 0,2 0-80 15,2 1-348-15,0-4-20 0,0 0-197 16,-2-2 185-16,2-2 156 0,-10-3-164 15,2-1 272-15,-6-1 120 0,-5-4 76 16,3 1 40-16,-5-5 88 0,-4 2 252 16,1-2-124-16,-7-2-80 0,0-1-80 15,-41 5-96-15,-7-1-448 0</inkml:trace>
  <inkml:trace contextRef="#ctx0" brushRef="#br2" timeOffset="81895.85">9021 10404 3077 0,'0'0'2469'0,"0"0"-1565"16,0 0-259-16,0 0 431 16,0 0-1055-16,0 0-21 0,0 0 0 15,-15 68 0-15,15-19 0 0,0 6 0 16,-4-3 0-16,4 1 0 0,0 5 0 15,4-1 0-15,-4 1 0 0,0-5 0 16,5-2 0-16,-5-7 0 0,0-5 0 16,0-7 0-16,2-7 0 15,2-10 0-15,0-9-577 0,-4-4-556 0,2-9-2144 16</inkml:trace>
  <inkml:trace contextRef="#ctx0" brushRef="#br2" timeOffset="82592.77">8901 10354 3365 0,'0'0'1261'0,"0"0"-9"0,-6-37-676 0,16 16-139 16,7-3 99-16,10 0-204 0,4 1-56 15,10-3-119-15,-2 3-157 0,7 4 0 16,1 8 0-16,1 7 0 15,-5 4 0-15,-4 9 0 0,-5 10 0 16,-3 7 0-16,-11 3 0 0,-3 3 0 16,-3 2 0-16,-8-1 0 0,-6 0 0 15,-6 1 0-15,-8-1 0 0,-13-2 0 16,-4-2 0-16,-6-3 0 16,-9-6 0-16,3-6 0 0,-1-7 0 15,9-5 0-15,4-6 0 0,15-7 0 16,5-5 0-16,11-4 0 0,11-4-1409 15,-1 6-816-15,4-5-2169 0</inkml:trace>
  <inkml:trace contextRef="#ctx0" brushRef="#br2" timeOffset="84462.95">9548 10508 4117 0,'0'0'749'0,"0"0"-73"0,0 0 296 15,-17 35-563-15,13-32-97 0,2-3 208 16,-6-2-308-16,-2-8-68 0,3-9-63 16,-3-7-81-16,4-6 0 0,2-1 0 15,2-3 0-15,2 1 0 0,0-1 0 16,6 4 0-16,0 4 0 16,4 4 0-16,5 4 0 0,1 3 0 15,5 3 0-15,2 1 0 0,8 2 0 16,0 2 0-16,0 2 0 0,2 1 0 15,-4 5-369-15,-10 1-1008 16,-5 2-760-16</inkml:trace>
  <inkml:trace contextRef="#ctx0" brushRef="#br2" timeOffset="84717.15">9848 10380 4914 0,'0'0'640'0,"0"0"88"0,41-33 269 15,-26 11-601-15,1-4-88 0,5-1-99 16,-9-4-209-16,-1 2 0 0,-3 0 0 16,-8 2 0-16,-4 3 0 15,-7 4 0-15,1 9 0 0,-7 9 0 16,1 9 0-16,-5 12 0 0,1 12 0 16,-5 9 0-16,4 5 0 0,5 4 0 15,5 1 0-15,1-5 0 0,10-5 0 16,4-8 0-16,17-7 0 15,1-11-17-15,14-10-723 0,-3-5 52 16,-2-5-165-16,4-5-1744 0</inkml:trace>
  <inkml:trace contextRef="#ctx0" brushRef="#br2" timeOffset="85074">10263 10137 5970 0,'0'0'532'0,"-49"-4"181"16,18 4-301-16,0 9-272 0,0 0 84 16,4 4-160-16,6 3 28 0,0-1-47 15,9 1-45-15,2 1 0 16,6-2 0-16,4 0 0 0,4-1 0 16,8 0 0-16,9-1 0 0,4-1 0 15,6-2 0-15,2-3 0 0,0-1 0 16,6-3 0-16,-6 2 0 0,-2 1 0 15,-6 0-137-15,-13 0 37 16,-1 3 20-16,-11 2 0 0,-5 3 80 16,-5 4 0-16,-6 0 280 0,-11 1-163 15,0 1-117-15,-4-2 0 0,-4-1 0 16,6-3 0-16,4-4 0 16,2-4 0-16,9-4 0 0,8-2-153 15,6-2-675-15,10-10-105 0,2 2-1372 16,9-8 48-16</inkml:trace>
  <inkml:trace contextRef="#ctx0" brushRef="#br2" timeOffset="85358.39">10656 10155 6799 0,'-41'3'460'0,"-1"2"-32"15,-7 2-80-15,1-1-212 0,3 3-115 16,7 0-21-16,1 0 0 0,12 0 0 15,9 0 0-15,10-4 0 16,2 1 0-16,4-3 0 0,0 5 0 16,14 2 0-16,9 2 0 0,12 1 0 15,2-2 0-15,0-2 0 0,1 1 0 16,-3-1 0-16,-4-1 0 16,-4 1 0-16,-7-1 0 0,-7-1 0 15,-3 3 0-15,-6-1 0 0,-4 2 0 16,-10 2 0-16,-5 0 0 0,-7 1 0 15,-5 2 0-15,-8-2 0 0,2-1 0 16,-3-5 0-16,3 0 0 0,2-3 0 16,6-2-917-16,3-3-784 0</inkml:trace>
  <inkml:trace contextRef="#ctx0" brushRef="#br2" timeOffset="85943.28">10697 10161 5582 0,'0'0'688'0,"0"0"429"0,0 0-653 16,0 0-248-16,2 39-91 16,3 4-125-16,5 10 0 0,0 0 0 15,1-3 0-15,-1-5 0 0,4-6 0 16,-1-5 0-16,1-7 0 0,7-10 0 15,2-7 0-15,1-10 0 0,-1-13 0 16,4-10 0-16,-2-8 0 0,-4-5 0 16,-9-6 0-16,2 2 0 15,-9-2 0-15,-3 2 0 0,-2 3 0 0,0 2 0 16,-7 0 0-16,1 6-45 16,-2 7-503-16,6 8-20 0,-2 7-113 15,4 7-923-15,0 0-37 0,0 7-752 16</inkml:trace>
  <inkml:trace contextRef="#ctx0" brushRef="#br2" timeOffset="86130.08">11020 10431 4794 0,'0'0'372'0,"0"0"736"0,0 0-683 16,0 0-209-16,0 0 56 16,0 0-204-16,0 0 40 0,0 0 320 15,0 0-356-15,20-57 4 0,-9 25 36 16,-1 1-100-16,0 3 12 0,-3 3-24 15,3 4 12-15,-2 5-24 0,-1 3 4 16,-1 5-380-16,-2 3-208 0,2 3-1149 16,-2-1-232-16</inkml:trace>
  <inkml:trace contextRef="#ctx0" brushRef="#br2" timeOffset="86358.08">11313 10264 4630 0,'0'0'828'0,"0"0"152"0,35-53-435 16,-32 32-249-16,-3 0 228 0,0 2-376 16,-7 0-24-16,-5-1-7 0,-7 2-117 15,-1 0 0-15,3 4 0 0,-4 5 0 16,5 6 0-16,-1 9 0 16,-1 14 0-16,1 13 0 0,-3 11 0 15,3 10 0-15,7 3 0 0,8-2 0 16,2-1 0-16,6-9 0 0,10-11 0 15,9-7 0-15,4-12 0 0,12-11 0 16,5-5 0-16,8-13 0 0,4-7 0 16,-11 2-1113-16,-1-6-1520 0</inkml:trace>
  <inkml:trace contextRef="#ctx0" brushRef="#br2" timeOffset="87374.97">12186 10236 4990 0,'0'0'904'0,"0"0"-203"15,-17-47 119-15,7 32-468 16,-1-2-132-16,-5 5-15 0,-1 4-205 16,-1 3 0-16,1 6 0 0,1 8 0 15,-1 5 0-15,3 6 0 0,-3 5 0 16,7 2 0-16,0 3 0 16,3-3 0-16,7-1 0 0,0-2 0 15,13-6 0-15,1-5 0 0,9-8 0 16,2-5 0-16,0-3 0 0,-3-7 0 15,-1-2 0-15,-5-3 0 0,-5 1 0 16,-1-2 0-16,-6 3 0 0,-4 2 0 16,0 3 0-16,0 2 0 0,0 3 0 15,0 3 0-15,0 0 0 16,0 12 0-16,2 8 0 0,7 6 0 16,-3 3 0-16,10-3 0 0,-1-9 0 15,5-5 0-15,7-8 0 0,4-4 0 16,7-9 0-16,-5-8 0 0,-2-3 0 15,-4-5 0-15,-7-3 0 16,-9-3 0-16,-3-2 0 0,-8-1 0 16,-4 1 0-16,-7 0 0 0,-3-2 0 15,-9 1 0-15,-2-3 0 0,-6 2 0 16,-2-1 0-16,-8 8 0 16,-3 9 0-16,-1 12 0 0,2 14 0 15,1 16 0-15,-1 14 0 0,2 15 0 16,-1 9 0-16,5 8 0 0,16 3 0 15,11-1 0-15,14-1 0 0,17-8 0 16,12-9 0-16,14-12 0 0,15-13 0 16,13-12 0-16,7-8 0 0,3-8-1069 15,-21-3-460-15,-6-5-2145 0</inkml:trace>
  <inkml:trace contextRef="#ctx0" brushRef="#br2" timeOffset="87711.06">13099 10284 5710 0,'0'37'1221'0,"0"-3"-745"0,-6 10-292 0,2-1 48 15,-2-3-92-15,2-5-140 0,4-7 0 16,0-8-416-16,0-9-508 0,4-8-573 15</inkml:trace>
  <inkml:trace contextRef="#ctx0" brushRef="#br2" timeOffset="87850.71">13178 9766 6835 0,'0'0'60'16,"0"0"-40"-16,0 0 276 0,0 0-296 15,-33 52-4-15,33-22-324 0,0 3-1285 16,2-8-276-16</inkml:trace>
  <inkml:trace contextRef="#ctx0" brushRef="#br2" timeOffset="88067.46">13199 10499 4818 0,'0'0'836'15,"0"0"393"-15,0 0-637 0,0 0-192 16,0 0-83-16,35-13-317 0,-19-18 0 15,1-5 0-15,-3 1 0 16,-1 4 0-16,-3 3 0 0,0 7 0 16,-3 9 0-16,-3 5 0 0,0 6 0 15,-2 2 0-15,2 12 0 0,2 17 0 16,-2 9 0-16,0 7 0 16,-1 3 0-16,1-7 0 0,6-6 0 15,0-5 0-15,3-10 0 0,1-11 0 16,3-10 0-16,-7-5-281 0,0-12-2756 0</inkml:trace>
  <inkml:trace contextRef="#ctx0" brushRef="#br2" timeOffset="88282.39">13573 9769 7455 0,'0'0'348'0,"0"0"41"15,0 0-389-15,0 41 0 0,-6-7 0 16,-1 9 0-16,1 5 0 0,-4 1 0 15,-1 3 0-15,3 4 0 16,-2 0 0-16,4-3 0 0,-1-1 0 16,7-3 0-16,0-7 0 0,7-3 0 15,-1-7 0-15,-2-9-1417 0,0-10-632 16,-2-3-849-16</inkml:trace>
  <inkml:trace contextRef="#ctx0" brushRef="#br2" timeOffset="88545.11">13614 10425 6851 0,'0'0'624'0,"27"-32"-4"0,-2 8-523 16,-5 2-97-16,3 0 0 15,-2 1 0-15,-3 2 0 0,-1 0 0 0,-11 0 0 16,0 0 0-16,-2 2 0 16,-4-1 0-16,0 0 0 0,-6 0 0 15,-4 5 0-15,-5 6 0 0,3 7 0 16,-7 7 0-16,-1 16 0 0,-7 9 0 15,6 8 0-15,1 3 0 16,7 1 0-16,7-2 0 0,6-5 0 16,6-5 0-16,11-7 0 0,10-10 0 15,4-7 0-15,10-8 0 0,2-8 0 16,-1-7-365-16,3-9-875 16,-16 5-197-16,0-6-256 0</inkml:trace>
  <inkml:trace contextRef="#ctx0" brushRef="#br2" timeOffset="88705.15">14092 9848 6390 0,'0'0'941'0,"0"0"-80"0,0 0-861 15,0 0 0-15,-31 35 0 16,18 8 0-16,3 9 0 0,-1 5 0 16,3-5 0-16,2 4 0 0,0-3 0 15,2-2 0-15,-3 1 0 0,3-3 0 16,-2-4 0-16,2-1 0 15,-2-7 0-15,0-11-1489 0,-5-7-985 0</inkml:trace>
  <inkml:trace contextRef="#ctx0" brushRef="#br2" timeOffset="88839.54">13881 10399 6619 0,'0'0'1012'15,"70"-19"-451"-15,-18 5-561 0,-1-4 0 16,11-1 0-16,-8-5 0 0,-10 7-1341 15,-9-5-3013-15</inkml:trace>
  <inkml:trace contextRef="#ctx0" brushRef="#br2" timeOffset="89274.95">14685 10290 6050 0,'0'0'1165'0,"0"-33"-521"0,-6 18-311 15,-5 6-333-15,-3 4 0 0,1 5 0 16,-5 4 0-16,-3 11 0 0,0 10 0 16,-1 6 0-16,1 8 0 0,5 2 0 15,1 1 0-15,9-4 0 16,6-5 0-16,10-5 0 0,11-8 0 16,2-7 0-16,3-10 0 0,5-3 0 15,5-13 0-15,-3-6 0 16,-6-4 0-16,-3-5 0 0,-7 1 0 0,-7 1 0 15,-6 1 0-15,-4 2 0 16,-6 1 0-16,-8 2 0 0,-1 0 0 16,-1 0 0-16,-1 3 0 0,3 0 0 15,3 1 0-15,9-1-1245 0,2 4 440 16,11-1-988-16</inkml:trace>
  <inkml:trace contextRef="#ctx0" brushRef="#br2" timeOffset="89566.89">15115 9876 5470 0,'0'0'408'0,"-56"-50"317"0,33 21 323 16,-2 0-688-16,5 1-179 16,3 5-181-16,7 9 0 0,4 6 0 15,2 4 0-15,4 4 0 0,-3 6 0 16,-5 11 0-16,-4 12 0 0,-7 10 0 15,1 5 0-15,-1 4 0 0,9-4 0 16,3 3 0-16,7 0 0 16,5 2 0-16,7 1 0 0,9-2 0 15,3 2 0-15,3-1 0 0,-4-4 0 16,-2-4 0-16,-7-2 0 16,-3-4 0-16,-7-5 0 0,-4-4 0 15,0-6 0-15,-9-6-293 0,-1-5-495 16,-6-5 115-16,5-1-123 0,-5-3-2157 0</inkml:trace>
  <inkml:trace contextRef="#ctx0" brushRef="#br2" timeOffset="89694.22">14838 10451 5014 0,'0'0'1288'15,"0"0"-99"-15,37-38-773 0,-6 29-131 16,0 1-285-16,6-1 0 0,5 2 0 16,5-1 0-16,5-2 0 0,2 0 0 15,-3-6 0-15,-14 4-2078 0,-4-5-3804 16</inkml:trace>
  <inkml:trace contextRef="#ctx0" brushRef="#br2" timeOffset="90144.4">15636 10311 5574 0,'0'0'1193'0,"0"0"-657"0,0 0-72 15,0 0-39-15,43-19-425 0,-18 5 0 16,2-4 0-16,-2-2 0 0,-5-1 0 15,-1-2 0-15,-5 3 0 16,-7 1 0-16,-3 1 0 0,-4 4 0 16,-4 1 0-16,-7 2 0 0,-1 4 0 15,-5 5 0-15,-1 3 0 0,-3 9 0 16,0 7 0-16,-6 9 0 16,7 7 0-16,-1 6 0 0,2 5 0 15,5 5 0-15,8 5 0 0,6-7 0 16,6-2 0-16,15-8 0 0,4-9 0 15,3-3 0-15,10-8 0 0,-3-8 0 16,6-7 0-16,-2-6 0 0,1-14 0 16,-1-8 0-16,-4-8 0 0,-12 4-2546 15,-2-7-1928-15</inkml:trace>
  <inkml:trace contextRef="#ctx0" brushRef="#br2" timeOffset="90331.81">16088 9786 7131 0,'0'0'828'0,"0"0"-780"16,-2 40 137-16,-2-6-185 0,-2 6 0 15,-2 4 0-15,-3 5 0 0,5 5 0 16,-4 3 0-16,6 2 0 16,-2 3 0-16,3-2 0 0,1-2 0 15,2-4 0-15,0-7 0 0,5-8 0 16,5-6 0-16,0-10 0 0,1-9-1754 15,-5-12-1235-15</inkml:trace>
  <inkml:trace contextRef="#ctx0" brushRef="#br2" timeOffset="90624.88">16167 10379 4365 0,'0'0'1597'16,"0"0"-108"-16,35-13-841 0,-16 0-555 15,-5-1-93-15,3-1 0 16,-3-1 0-16,1-2 0 0,-3 0 0 16,-2-1 0-16,-3-1 0 0,-3 0 0 15,-4 1 0-15,0 0 0 0,-11 1 0 16,1 5 0-16,-6 5 0 16,-1 8 0-16,-4 6 0 0,1 11 0 15,-5 9 0-15,2 4 0 0,2 7 0 16,5 1 0-16,6 1 0 0,1 0 0 15,9-3 0-15,11-3 0 0,3-6 0 16,3-5 0-16,7-7 0 0,3-8 0 16,4-7-413-16,2-7-267 15,3-7-705-15,-10 1-156 0,-3-4-664 0</inkml:trace>
  <inkml:trace contextRef="#ctx0" brushRef="#br2" timeOffset="91716.91">16529 10342 7791 0,'0'0'401'15,"0"0"-401"-15,-42 37 0 0,30-17 0 16,-3 1 0-16,9-3 0 16,2-1 0-16,4-1 0 0,4-4 0 15,2 0 0-15,11-6 0 0,-3-6 0 16,7-1 0-16,0-10 0 0,-3-7 0 15,3-3 0-15,0-3 0 0,-5-2 0 16,-1 0 0-16,-5-2 0 0,0 3 0 16,1 1 0-16,-7 6 0 15,-2 9 0-15,2 4 0 0,-2 5 0 16,-2 1 0-16,0 12 0 0,-6 10 0 16,4 8 0-16,-2 3 0 0,-2-3 0 15,1-5 0-15,5-6 0 0,0 0 0 16,7-8 0-16,3-1 0 15,0-5 0-15,5-6 0 0,1-4 0 16,-1-9 0-16,1-2 0 0,1-4 0 16,4-3 0-16,-5 1 0 0,3 0 0 15,-1-2 0-15,-3 4 0 0,1 4 0 16,-5 2 0-16,-5 8 0 16,-2 1 0-16,-4 4 0 0,0 0 0 15,0 0 0-15,0 3 0 0,0 3 0 16,0 7 0-16,-6 5 0 0,-2 3 0 15,-1 0 0-15,1-2 0 0,2-5 0 16,6-2 0-16,0 0 0 0,0-1 0 16,6-3 0-16,8-4 0 0,3-4 0 15,10-6 0-15,2-5 0 16,0-3 0-16,2-3 0 0,-6 0 0 16,-7 0 0-16,-3 1 0 0,-7 1 0 15,-2 2 0-15,-4-1 0 0,2-3 0 16,-4 3 0-16,0 0 0 15,6-2 0-15,-1 2 0 0,-1 0 0 16,2-3 0-16,0 5 0 0,0-1 0 16,-4 4 0-16,0-2 0 0,-2 0 0 15,-2 2 0-15,-2 1 0 0,-2 2 0 16,-2 1 0-16,-3 5 0 16,-1 4 0-16,-4 10 0 0,-3 11 0 15,-2 7 0-15,5 5 0 0,-5 3 0 16,5 2 0-16,5 1 0 0,7 0 0 15,2-4 0-15,4-5 0 0,6-5 0 16,5-7 0-16,7-4 0 0,5-9 0 16,-2-5 0-16,2-4 0 0,-3-11 0 15,-1-4 0-15,0-5 0 16,-5-4 0-16,-1 2 0 0,-3-4 0 16,-1 2 0-16,-7 0 0 0,0 4 0 15,-2 8 0-15,-2 5 0 0,0 5 0 16,0 2 0-16,0 0 0 15,0 0 0-15,0 3 0 0,0 4 0 16,2 3 0-16,-2 3 0 0,0 1 0 16,0 2 0-16,-8-1 0 0,-3-1 0 15,1 0 0-15,0-3 0 0,-1-4 0 16,9-1 0-16,-2-6 0 16,4 0 0-16,0 0 0 0,10-11 0 15,11-10 0-15,4-6 0 0,4-6 0 16,6-2 0-16,-8 2 0 0,0-4 0 15,-2-3 0-15,-3-3 0 0,-1 1 0 16,-4 0 0-16,-3 8 0 0,0 9 0 16,-7 9 0-16,-3 9 0 0,-4 6 0 15,0 1 0-15,-2 7 0 0,-7 19 0 16,-5 26 0-16,-7 20 0 16,1 14 0-16,-1 4 0 0,9-8 0 15,3-5 0-15,9-9 0 0,11-10 0 16,13-14 0-16,-1-11 0 15,-4-12-1301-15,1-11-2581 0</inkml:trace>
  <inkml:trace contextRef="#ctx0" brushRef="#br2" timeOffset="91967">17608 9692 6647 0,'0'0'360'0,"-2"38"-56"16,2-14 577-16,0 2-881 0,0 5 0 0,2 10 0 16,0 13 0-16,0 6 0 0,2 10 0 15,0 2 0-15,-2-1 0 0,6-5 0 16,-8-4 0-16,0-7 0 16,-8-5 0-16,-2-9 0 0,-7-7 0 15,3-11 0-15,1-8 0 0,3-12 0 16,0-10-505-16,-1-2-1132 15,1-9-1052-15</inkml:trace>
  <inkml:trace contextRef="#ctx0" brushRef="#br2" timeOffset="92091.21">17490 10181 7519 0,'0'0'673'0,"0"0"-673"16,0 0 0-16,52-15 0 0,-19 15 0 15,4 1 0-15,-2 3 0 0,-2 0 0 16,-2-1 0-16,0-2 0 0,-4-4 0 15,-6 1-1377-15,-7-9-1597 0</inkml:trace>
  <inkml:trace contextRef="#ctx0" brushRef="#br2" timeOffset="92805.16">18406 10182 3985 0,'0'0'797'15,"0"0"591"-15,41-26-515 0,-14 2-177 16,10-7-243-16,0-2-453 0,-2-4 0 16,-4-2 0-16,-4 0 0 0,-6 0 0 15,-4 6 0-15,-9 4 0 16,-2 9 0-16,-4 10 0 0,0 5 0 15,-2 4 0-15,0 3 0 0,0 16 0 16,-2 16 0-16,-4 17 0 0,4 11 0 16,-2 2 0-16,-3-4 0 0,3 2 0 15,-2-3 0-15,2-5 0 0,0-7 0 16,-2-7 0-16,4-5 0 16,-3-5 0-16,1-6 0 0,-2-6-1053 15,2-7-504-15,-2-5-564 0</inkml:trace>
  <inkml:trace contextRef="#ctx0" brushRef="#br2" timeOffset="92992.2">18422 10522 7307 0,'0'0'885'0,"0"0"-885"16,0 0 0-16,0 0 0 0,0 0 0 15,52 2 0-15,-23-5 0 0,4-3 0 16,4-1 0-16,6-2 0 0,7-4 0 15,4-2 0-15,4-5 0 16,0-1 0-16,6-5 0 0,-15 6-1185 16,1-5-2261-16</inkml:trace>
  <inkml:trace contextRef="#ctx0" brushRef="#br2" timeOffset="93454.22">19373 10135 5690 0,'0'0'965'0,"0"0"-349"15,0 0 305-15,0 0-921 0,0 0 0 16,0 0 0-16,39-2 0 0,-10 11 0 16,6-2 0-16,11-4 0 0,-3-2 0 15,5-1 0-15,-3-3 0 0,-1-4 0 16,-5-1 0-16,-8-2 0 0,-6 2-73 15,-11 1-2276-15,-5 1-968 0</inkml:trace>
  <inkml:trace contextRef="#ctx0" brushRef="#br2" timeOffset="93643.19">19375 10303 7019 0,'0'0'1120'0,"0"0"-1067"0,0 0-53 16,56 2 0-16,-13-2 0 0,7 0 0 16,-3-2 0-16,-3-3 0 0,1-1 0 15,7 2 0-15,6-4 0 16,0-1-29-16,-15-2-2492 0,3-2-3121 0</inkml:trace>
  <inkml:trace contextRef="#ctx0" brushRef="#br2" timeOffset="94140.27">20806 10324 5174 0,'0'0'1132'0,"0"0"-347"0,0 0-53 0,0 0-363 16,0 0-369-16,-34 74 0 0,26-19 0 15,-2 8 0-15,4-1 0 0,-5 1 0 16,5-1 0-16,-8-5 0 0,3-2 0 15,-5-3 0-15,-1-7 0 0,3-7 0 16,1-9 0-16,5-11 0 0,6-10 0 16,-2-8-57-16,4-4-1063 0,-4-12-1710 15</inkml:trace>
  <inkml:trace contextRef="#ctx0" brushRef="#br2" timeOffset="94417.79">20657 10079 6831 0,'10'-37'448'0,"7"2"40"16,5 0-164-16,7 11-223 0,0 9-101 15,2 3 0-15,13 9 0 0,1 3 0 16,3 8 0-16,-1 6 0 16,-5 3 0-16,-7 4 0 0,-8 2-317 15,-9 0-63-15,-10 2 124 0,-8 0-68 16,-10 1 320-16,-9 0 4 0,-5 3 408 15,-9 0-48-15,-11 2-132 0,-7 0-52 16,-5-4-172-16,-2-2 12 0,8-6-16 16,13-7-16-16,10-6-24 0,13-5-240 15,12-4-144-15,8-7 8 16,14-3-709-16,11-3 97 0,-4 4 15 16,4-1-1300-16</inkml:trace>
  <inkml:trace contextRef="#ctx0" brushRef="#br2" timeOffset="94667.67">21169 10301 5190 0,'0'0'1104'0,"0"0"205"15,0 0-789-15,0 0-451 0,0 0-69 16,0 0 0-16,0 0 0 0,0 0 0 15,-31-57 0-15,40 27 0 0,3-1 0 16,3 2 0-16,3 1 0 0,-1 3 0 16,-1 6 0-16,1 0 0 0,-5 4 0 15,1 2 0-15,-3 1 0 0,-4 6 0 16,-4 1 0-16,0 3-449 16,0 0-2200-16,-2 0-849 0</inkml:trace>
  <inkml:trace contextRef="#ctx0" brushRef="#br2" timeOffset="94920.75">21306 10218 5938 0,'0'0'857'0,"41"3"391"0,-6-12-1099 16,-4-7-149-16,2-4 0 16,-6-3 0-16,-6 1 0 0,-5-3 0 15,-7 3 0-15,-7-1 0 0,-4 4 0 16,-7-1 0-16,-3 4 0 0,-9 5 0 15,-3 5 0-15,-3 6 0 0,-4 8 0 16,0 11 0-16,0 6 0 0,-2 6 0 16,2 3 0-16,4 3 0 15,6 0 0-15,11-2 0 0,14-1 0 0,12-4 0 16,15-5 0-16,13-5 0 16,12-9 0-16,8-7 0 0,4-4-529 15,-16-4-1344-15,-5-6-632 0</inkml:trace>
  <inkml:trace contextRef="#ctx0" brushRef="#br2" timeOffset="95248.68">21945 10005 7067 0,'0'0'1088'16,"-52"-22"-1051"-16,19 16-37 0,2 6 0 15,-4 1 0-15,6 4 0 0,-2 2 0 16,6 0 0-16,4 0 0 0,7 0 0 15,5-1 0-15,1-1 0 0,8 2 0 16,4 1 0-16,13 5 0 0,6 2 0 16,12-1 0-16,6-4 0 0,0-1 0 15,-1-2 0-15,-3-1 0 16,-6 1 0-16,-10-1 0 0,-9-4 0 16,-8 2 0-16,-4-1 0 0,-6 3 0 15,-15 6 0-15,-6 1 0 0,-10 2 0 16,2-2 0-16,-2-3 0 0,4 0 0 15,2-4 0-15,8-3 0 16,13-2 0-16,6-1 0 0,4 0 0 16,12-3 0-16,17-4-1149 0,4-3 340 15,2 2-295-15,-2-3-1509 0</inkml:trace>
  <inkml:trace contextRef="#ctx0" brushRef="#br2" timeOffset="95584.63">22277 9944 5942 0,'0'0'673'0,"-37"-32"711"16,12 21-1191-16,-4 5-193 0,-6 6 0 16,-2 4 0-16,0 5 0 15,2 1 0-15,8 0 0 0,6 3 0 16,5-1 0-16,9 0 0 0,3 3 0 0,4 1 0 16,15 2 0-16,1 1 0 15,11-3 0-15,4 2 0 0,2-4 0 16,2-1 0-16,-2 3 0 0,-4-2 0 15,-2 0 0-15,-2-1 0 16,-8 0 0-16,-7 0 0 0,-8-1 0 16,-4-1 0-16,-13 0 0 0,-1-1 0 15,-7 1 0-15,-6-5 0 0,7-2 0 16,-3-2 0-16,0-2 0 16,4-4 0-16,3-1 0 0,7 1 0 15,5-1-81-15,6 0-751 0,0 2-1405 16,10-7-460-16</inkml:trace>
  <inkml:trace contextRef="#ctx0" brushRef="#br2" timeOffset="95891.1">22434 9963 6691 0,'0'0'692'0,"0"0"-168"15,0 0-239-15,0 0-285 0,0 0 0 16,0 0 0-16,0 0 0 0,0 0 0 15,-41 66 0-15,20-23 0 16,3 2 0-16,3-5 0 0,5-1 0 16,6-2 0-16,6-7 0 0,10-4 0 15,9-8 0-15,6-5 0 0,8-8 0 16,4-6 0-16,1-12 0 16,-3-6 0-16,-2-7 0 0,-6-5 0 15,-4 0 0-15,-7-3 0 0,-3 0 0 16,-9-3 0-16,-2-5 0 0,-4 2 0 15,0 1 0-15,0 2 0 0,0 8 0 16,0 6 0-16,2 7-165 0,2 7-847 16,-4 6 135-16,0 0-307 15,7 3-2110-15</inkml:trace>
  <inkml:trace contextRef="#ctx0" brushRef="#br2" timeOffset="96091.96">22765 10156 5274 0,'0'0'844'0,"-10"33"241"0,8-20-409 16,2-7-416-16,0-2-207 0,0-4-53 16,2-1 0-16,4-10 0 0,4-9 0 15,1-9 0-15,-1-1 0 0,0 2 0 16,-1 0 0-16,1-1 0 16,0 3 0-16,3 1 0 0,-1 5 0 15,3 6 0-15,-1 2 0 0,1 2 0 16,-1 3 0-16,1 1 0 0,1 4-153 15,-4 0-1235-15,1 1-381 0</inkml:trace>
  <inkml:trace contextRef="#ctx0" brushRef="#br2" timeOffset="96332.27">22962 10107 4954 0,'0'0'792'0,"0"0"-268"15,0 0 657-15,35 19-805 0,-10-20-128 16,-3-11-131-16,-1-2-117 0,2-4 0 15,-7-2 0-15,1-2 0 16,-5-3 0-16,-4-4 0 0,-6 3 0 16,-2 4 0-16,-10 6 0 0,-2 7 0 15,-9 5 0-15,-2 6 0 0,-1 10 0 16,-3 10 0-16,2 6 0 16,0 8 0-16,4 0 0 0,5 2 0 15,6-2 0-15,10-3 0 0,10-1 0 16,19-1 0-16,10-5 0 0,19-3 0 15,8-7 0-15,-10-6-525 0,0-10-4289 0</inkml:trace>
  <inkml:trace contextRef="#ctx0" brushRef="#br2" timeOffset="97154.97">24051 10060 3189 0,'0'0'1245'0,"12"-40"-745"16,-1 18-80-16,-1 4 140 0,-6 3-164 16,0 1-31-16,-4 5 39 0,0 4-252 15,-4 1 72-15,0 4 184 0,-6-1-300 16,-3 1-4-16,-5 3 13 16,1 6-117-16,-4-1 0 0,9 0 0 15,0 1 0-15,1 0 0 0,-1 2 0 16,2-1 0-16,-1 5 0 0,7-1 0 15,2 0 0-15,2-1 0 0,4 1 0 16,4 2 0-16,3-4 0 0,3 1 0 16,3-4 0-16,3-1 0 0,3-2 0 15,0-2 0-15,0-4 0 0,-3 0 0 16,-3-1 0-16,-3-3 0 16,-3 1 0-16,-5-1 0 0,0 2 0 15,-4-1 0-15,2 2 0 0,0 1 0 16,1 0 0-16,1 6 0 15,-2 0 0-15,4 0 0 0,3 1 0 16,5-2 0-16,5-5 0 0,1-5 0 16,3-10 0-16,-4-6 0 0,-2-1 0 15,-5-7 0-15,-6-2 0 0,-4-3 0 16,-4-1 0-16,-8-3 0 16,-4 1 0-16,-7 1 0 0,-6 1 0 15,-4 2 0-15,-8 2 0 0,-8 6 0 16,-5 11 0-16,-4 9 0 0,3 10 0 15,-3 15 0-15,4 11 0 0,5 10 0 16,3 9 0-16,16 2 0 0,13 6 0 16,13 0 0-16,17 3 0 0,16-4 0 15,14-4 0-15,15-8 0 16,13-9 0-16,12-11 0 0,6-12 0 16,-21-6-1033-16,-2-11-2165 0</inkml:trace>
  <inkml:trace contextRef="#ctx0" brushRef="#br2" timeOffset="97736.85">25494 10075 3365 0,'-4'-44'3025'0,"-7"10"-2488"0,-5 1-209 0,-5 15-36 16,-2 7-200-16,-3 9 60 0,-3 4 144 15,0 9-208-15,-2 7-71 0,4 8-17 16,0 4 0-16,6 4 0 0,7 1 0 15,8 0 0-15,10-2 0 0,10-3 0 16,9-5 0-16,4-6 0 0,4-7 0 16,2-7 0-16,2-5 0 15,-4-4 0-15,0-7 0 0,-4-6 0 0,-9 0 0 16,-3-3 0-16,-7-3 0 16,-2-1 0-16,-1-1 0 0,-5-1 0 15,0-1 0-15,-5-1 0 0,1 3 0 16,-4 2 0-16,0 4-149 0,-1 4-199 15,3 4-316-15,4 3 179 0,0 4-99 16,4 2-644-16,0-1 79 16,9 1-79-16</inkml:trace>
  <inkml:trace contextRef="#ctx0" brushRef="#br2" timeOffset="98017.04">25659 9944 6014 0,'0'0'1153'0,"0"0"-673"0,0 0 65 15,-25 52-545-15,17-24 0 0,0 4 0 16,2 1 0-16,4-4 0 0,2-2 0 16,6-1 0-16,2-5 0 0,4-5 0 15,3-3 0-15,-1-6 0 16,1-4 0-16,-1-3 0 0,3-6 0 16,-5-8 0-16,5-3 0 0,-1-5 0 15,1-1 0-15,1-2 0 16,1 0 0-16,-4-1 0 0,-1 2 0 0,-4 0 0 15,1 4 0-15,-1 6 0 0,-4 5 0 16,-4 3 0-16,2 0 0 16,1-4 0-16,1-4-629 0,0-1-660 15,0-4-760-15</inkml:trace>
  <inkml:trace contextRef="#ctx0" brushRef="#br2" timeOffset="98217.07">26052 9470 7255 0,'0'0'492'0,"0"0"-176"0,0 0-187 15,0 0-129-15,0 0 0 0,23 62 0 16,-23-7 0-16,-4 10 0 16,-1 5 0-16,1 7 0 0,-4-1 0 15,2 0 0-15,0-7 0 0,-3-7 0 16,1-8 0-16,0-7 0 15,0-9 0-15,-1-8 0 0,-1-8 0 16,2-10-713-16,-3-8-3017 0</inkml:trace>
  <inkml:trace contextRef="#ctx0" brushRef="#br2" timeOffset="98358.82">25849 10036 7607 0,'0'0'64'0,"40"-18"457"16,-5 7-521-16,6-1 0 0,5-5 0 15,-1-2 0-15,1-3 0 0,-1-4 0 16,-2-3 0-16,-1-3 0 0,-5-6-813 16,-10 12-956-16,-4-4-1268 0</inkml:trace>
  <inkml:trace contextRef="#ctx0" brushRef="#br2" timeOffset="98576.22">26414 9605 7611 0,'0'0'448'0,"-19"70"-315"16,7-23-133-16,-3 2 0 16,1 2 0-16,-1 1 0 0,1 0 0 15,1-2 0-15,3-4 0 0,0-3 0 16,1-7 0-16,5-5 0 16,2-6 0-16,2-6 0 0,2-6 0 15,7-10-73-15,1-6-935 0,-2-3-1505 16,5-8-797-16</inkml:trace>
  <inkml:trace contextRef="#ctx0" brushRef="#br2" timeOffset="98839.86">26455 10037 6506 0,'0'0'1465'0,"0"0"-1244"16,39-6-221-16,-14-4 0 0,0-4 0 0,4-2 0 16,2-3 0-16,2-1 0 15,2-4 0-15,-4 1 0 0,-4-4 0 16,-6 0 0-16,-11-1 0 0,-6-2 0 15,-6 2 0-15,-8 5 0 0,-9 9 0 16,-10 12 0-16,-4 9 0 16,-8 16 0-16,-3 11 0 0,3 6 0 15,4 6 0-15,8 5 0 0,8 0 0 16,13-5 0-16,8-5 0 16,14-7 0-16,5-8 0 0,10-9 0 15,6-9 0-15,4-8 0 0,3-7 0 16,-1-10 0-16,-4-5-293 0,-4-7-699 15,-10 8-17-15,-2-7-359 0</inkml:trace>
  <inkml:trace contextRef="#ctx0" brushRef="#br2" timeOffset="99025.61">26976 9441 5586 0,'0'0'1229'0,"0"0"-413"15,0 0-255-15,-15 41-561 0,5-5 0 16,-6 13 0-16,-3 4 0 0,-2 3 0 15,3 3 0-15,1-1 0 16,5-1 0-16,3-5 0 0,5-1 0 16,0-6 0-16,0-4 0 0,0-8 0 15,0-8-781-15,0-10-2188 0,-3-8-1129 0</inkml:trace>
  <inkml:trace contextRef="#ctx0" brushRef="#br2" timeOffset="99150.92">26738 9902 7591 0,'0'0'601'16,"33"-19"-601"-16,-2 12 0 0,9 2 0 16,1-3 0-16,4-4 0 15,3-2 0-15,-1-1 0 0,-9 0 0 16,-5-1-4107-16</inkml:trace>
  <inkml:trace contextRef="#ctx0" brushRef="#br2" timeOffset="99658.66">27768 9954 4718 0,'0'0'952'16,"0"0"73"-16,-42-33-573 15,22 25-108-15,-3 3 64 0,-2 3-212 0,2 2-99 16,3 7-97-16,1 2 0 16,3 6 0-16,1 2 0 0,3 3 0 15,3 3 0-15,9 0 0 0,2-1 0 16,9-1 0-16,7-3 0 16,5-4 0-16,4-3 0 0,4-5 0 15,2-4 0-15,-2-2 0 0,-2-3 0 16,-4-7 0-16,-4 0 0 0,-7-6 0 15,-6-1 0-15,-6-4 0 0,-2 0 0 16,-8-1 0-16,-6 0 0 0,-3 3 0 16,-2 3 0-16,1-1 0 15,-1 4 0-15,5 1 0 0,3 4 0 16,5 3-949-16,6-1 88 0,6 4-551 16,7-4-2566-16</inkml:trace>
  <inkml:trace contextRef="#ctx0" brushRef="#br2" timeOffset="99967.72">28193 9480 6751 0,'-14'-41'376'16,"2"0"-124"-16,-7-3 44 0,2 9-24 15,3 5-184-15,0 8 12 0,-1 6-43 16,3 8-57-16,-3 8 0 0,3 7 0 15,-1 11 0-15,3 9 0 0,2 10 0 16,4 9 0-16,2 5 0 0,2 6 0 16,0 4 0-16,4 6 0 0,0 3 0 15,0 6 0-15,0 0 0 16,-2-3 0-16,-2-4 0 0,-2-8 0 16,-2-10 0-16,0-8 0 0,2-7 0 15,0-10 0-15,0-9-145 0,0-8-483 16,2-9-693-16,0-2 69 0,0-11-545 15</inkml:trace>
  <inkml:trace contextRef="#ctx0" brushRef="#br2" timeOffset="100076.69">27919 10005 6082 0,'0'0'865'0,"0"0"-121"0,0 0-243 16,0 0-501-16,0 0 0 16,0 0 0-16,35-29 0 0,16 29 0 15,9-1 0-15,4-3 0 0,-6-2 0 16,-12 1-297-16,-5-4-1308 0</inkml:trace>
  <inkml:trace contextRef="#ctx0" brushRef="#br2" timeOffset="100775.72">28818 10044 7143 0,'0'0'748'0,"0"0"-447"0,0 0-301 15,0 0 0-15,0 0 0 0,0 0 0 16,0 0 0-16,39-34 0 0,-12 12 0 15,2-7 0-15,0-1 0 0,-9 2 0 16,-1 1 0-16,-2-3 0 0,-5-2 0 16,-4 1 0-16,-6 3 0 0,-2 3 0 15,-10 8 0-15,-9 10 0 0,-3 8 0 16,-7 15 0-16,-9 10 0 16,-1 8 0-16,-2 10 0 0,2 4 0 15,8 4 0-15,4 1 0 0,10 2 0 16,11-6 0-16,8-1 0 0,15-9 0 15,9-6 0-15,10-7 0 16,9-7 0-16,9-13 0 0,2-6 0 16,-1-10 0-16,-1-12 0 0,-4-5 0 15,-5-6-441-15,-5-8-1044 0,-14 11-183 16,-1-7-557-16</inkml:trace>
  <inkml:trace contextRef="#ctx0" brushRef="#br2" timeOffset="100967.01">29500 9195 6534 0,'0'0'177'0,"-8"57"147"0,-9-9 620 15,-2 5-731-15,-7 8-213 16,-1 3 0-16,0 1 0 0,2 3 0 16,4 2 0-16,5 3 0 0,3 3 0 15,1 0 0-15,4-6 0 0,-1-5 0 16,7-13 0-16,4-7 0 15,7-12 0-15,7-11 0 0,1-13-837 16,-3-5-268-16,1-10-2240 0</inkml:trace>
  <inkml:trace contextRef="#ctx0" brushRef="#br2" timeOffset="101254.07">29450 10017 6070 0,'0'0'489'0,"0"0"267"0,0 0-12 16,0 0-611-16,0 0-133 0,54 0 0 15,-21-7 0-15,2-6 0 0,2-5 0 16,-8 1 0-16,-2-2 0 0,-6-2 0 16,-7 0 0-16,-5-2 0 15,-9-1 0-15,0-2 0 0,-9-1 0 16,-5 1 0-16,-7 5 0 0,-4 3 0 16,-1 11 0-16,-5 7 0 0,-3 13 0 15,-1 10 0-15,-2 9 0 0,4 3 0 16,6 7 0-16,9-1 0 15,9 2 0-15,9-2 0 0,13-4 0 0,7-6 0 16,13-8 0-16,5-7 0 16,3-5 0-16,0-9-1105 0,-10-2-236 15,-2 0-288-15</inkml:trace>
  <inkml:trace contextRef="#ctx0" brushRef="#br2" timeOffset="101779.98">29857 9919 6498 0,'0'0'1141'0,"-24"40"-717"0,7-14-295 0,3-1-129 16,-1 1 0-16,1-2 0 0,-1-3 0 16,5-2 0-16,0-2 0 15,3-5 0-15,3-3 0 0,2-4 0 16,2-4 0-16,2-1 0 0,9-5 0 15,7-9 0-15,7-7 0 16,4-4 0-16,-2-5 0 0,0-2 0 16,0 0 0-16,-1-1 0 0,1 1 0 15,-2 5 0-15,-6 8 0 0,-7 8 0 16,-6 6 0-16,-4 4 0 16,-2 1 0-16,0 6 0 0,-2 6 0 15,-2 7 0-15,-2 1 0 0,-2 5 0 16,-1-3 0-16,5-1 0 0,2-2 0 15,2-3 0-15,2-2 0 0,7-3 0 16,-1-3 0-16,2-4 0 0,1-4 0 16,-1-1 0-16,4-6 0 15,1-5 0-15,-1-4 0 0,3-1 0 0,-3 0 0 16,1 0 0-16,-3 8 0 16,-6 3 0-16,-2 4 0 0,-4 3 0 15,0 8 0-15,-2 9 0 0,-2 6 0 16,0 3 0-16,-2 0 0 0,2-3 0 15,4-4 0-15,2-2 0 16,6-4 0-16,5-2 0 0,1-3 0 16,3-5 0-16,1-4-1069 0,-1 0 248 15,-1-8-51-15,-1-4-885 0,-7 2 493 16,-2-1-849-16</inkml:trace>
  <inkml:trace contextRef="#ctx0" brushRef="#br2" timeOffset="102294.26">30225 10104 2881 0,'0'0'1204'0,"0"0"-663"0,0 0 275 0,0 0-200 0,38 15-152 0,-14-18 325 16,3-7-229-16,0-4-239 0,-2-5-321 16,-2-4 0-16,-5-4 0 15,-3-5 0-15,-3-1 0 0,-6-3 0 16,-1 7 0-16,-5 3 0 0,0 4 0 16,0 8 0-16,-7 7 0 0,1 2 0 15,-10 8 0-15,-5 7 0 0,-6 9 0 16,-2 10 0-16,2 1 0 15,5 4 0-15,5 1 0 0,9-2 0 0,8-2 0 16,8-6-93-16,11-4 5 16,7-6 88-16,5-5 0 0,5-5 8 15,1-5-8-15,-2-1 32 0,0-7-24 16,-4-4-8-16,-2-1 0 16,-2-3 0-16,-6 1-32 0,-3 0-156 15,-3 0 4-15,-7 3 120 0,-2 6 60 16,-4 4-12-16,-2 2 16 0,0 0 132 15,-2 5-124-15,-2 4 8 0,-2 2 72 16,0 0-68-16,-1-3 20 0,3-3 28 16,0 1-60-16,0-3 16 15,0 2 40-15,2-4-32 0,2-1 32 0,2 0-7 16,8-7-57-16,5-5 0 16,3-2 0-16,1-4 0 0,-1 2 0 15,1 0 0-15,-2-2 0 0,-1 4 0 16,3 4 0-16,-3 2 0 0,-3 6 0 15,-7 2 0-15,0 7 0 0,-2 13 0 16,-2 5 0-16,0 7 0 16,-2-3 0-16,0-7 0 0,2 0 0 15,0-6 0-15,1-5 0 0,-3-3 0 16,2-7 0-16,2-1-1133 16,-2 0-52-16,2-8-295 0</inkml:trace>
  <inkml:trace contextRef="#ctx0" brushRef="#br2" timeOffset="102516.34">31131 9438 6643 0,'0'0'820'0,"0"0"-632"0,0 43 244 16,-6-7-323-16,-7 9-109 0,-1 6 0 15,-5 8 0-15,1 8 0 0,-3 5 0 16,-2 1 0-16,5-1 0 0,3-7 0 15,1-5 0-15,5-9 0 16,-1-5 0-16,2-9 0 0,-3-5 0 16,5-10 0-16,-2-12-773 0,4-5-716 15,-4-9-380-15</inkml:trace>
  <inkml:trace contextRef="#ctx0" brushRef="#br2" timeOffset="102623.33">30800 9914 7651 0,'0'0'420'0,"39"-40"-299"0,-6 24-121 15,7 9 0-15,5 6 0 0,5 1 0 16,-1 5 0-16,-1-2 0 0,2 0 0 16,-1-3 0-16,3-4 0 15,-11-1-1489-15,1-4-2233 0</inkml:trace>
  <inkml:trace contextRef="#ctx0" brushRef="#br2" timeOffset="102793.28">31993 9864 1624 0,'0'0'0'0</inkml:trace>
  <inkml:trace contextRef="#ctx0" brushRef="#br2" timeOffset="103292.17">31695 9665 6166 0,'0'0'601'0,"44"-57"-193"16,-9 27 120-16,6 3-39 0,7 4-489 15,-1 3 0-15,3 3 0 0,-3 5 0 16,-1 5 0-16,-7 7 0 16,0 2 0-16,-4 9 0 0,-6 4 0 15,-4 9 0-15,-6 5 0 0,-3 7 0 16,-3 7 0-16,-5 8 0 0,-6 2 0 15,-2 5 0-15,-4-1 0 0,-8-1 0 16,-7-5 0-16,-4-3 0 0,-8-7 0 16,-6-6 0-16,-6-3 0 15,-5-4 0-15,0-5 0 0,1 0 0 16,1-7 0-16,9-1 0 0,4-8 0 16,8-5 0-16,9-2 0 0,3-12 0 15,7-3 0-15,6-6 0 0,6-9 0 16,9-3 0-16,4-3 0 0,3-2 0 15,7 10 0-15,-2 5 0 16,2 13 0-16,2 10 0 0,2 8 0 16,0 13 0-16,4 11 0 0,-1 5 0 15,-1 2 0-15,0 4 0 0,0-2 0 16,4 0 0-16,0-6 0 16,-8-11 0-16,1-9-721 0</inkml:trace>
  <inkml:trace contextRef="#ctx0" brushRef="#br2" timeOffset="112860.88">8496 13309 3065 0,'0'0'3574'0,"0"0"-3006"15,0 0 48-15,0 0-247 16,0 0-369-16,0 62 0 0,6-11 0 16,-2 6 0-16,2 1 0 0,-1-4 0 15,1-1 0-15,-6 1 0 0,4-2 0 16,-2-4 0-16,2-4 0 0,2-10 0 15,-2-6-201-15,3-14-663 16,-3-7-1369-16,-2-7-745 0</inkml:trace>
  <inkml:trace contextRef="#ctx0" brushRef="#br2" timeOffset="113173.98">8417 13188 5934 0,'0'0'901'0,"0"0"-393"16,-16-45-64-16,22 28-192 0,6 0-244 15,13-1 20-15,6-1 16 16,13 1-32-16,3 4 8 0,5 2 21 16,2 6-41-16,-3 6 0 0,-9 7 0 15,-9 9 0-15,-13 6 0 0,-11 8 0 16,-7 3 0-16,-4 3 0 0,-13 2 0 15,-10 2 0-15,-2-1 0 16,-6 0 0-16,2-6 0 0,5-3 0 16,-1-8 0-16,6-6 0 0,6-7 0 15,9-7 0-15,-4-4 0 0,10-9 0 16,0-8-405-16,6-4-439 0,4 3-197 16,5 0-1664-16</inkml:trace>
  <inkml:trace contextRef="#ctx0" brushRef="#br2" timeOffset="113455.63">8955 13447 2044 0,'0'0'2269'0,"0"0"-548"15,0 0-608-15,0 0-341 16,0 0-499-16,-27-33-273 0,21 6 0 16,-5-3 0-16,5-2 0 0,6 1 0 15,0-1 0-15,6 2 0 0,5 0 0 16,5 3 0-16,1 1 0 0,3 1 0 16,1 2 0-16,0 1 0 0,2 2 0 15,-3 7 0-15,-1 1 0 0,-7 8 0 16,-1 3-433-16,-7 1-852 15,-4 3-327-15</inkml:trace>
  <inkml:trace contextRef="#ctx0" brushRef="#br2" timeOffset="113748.79">9122 13275 6202 0,'0'0'697'0,"0"0"215"0,54 4-531 16,-23-12-381-16,0-7 0 0,0-4 0 15,0-4 0-15,-4-1 0 16,-6-1 0-16,-1 2 0 0,-9-1 0 16,-11 5 0-16,0 3 0 0,-11-1 0 15,-9 6 0-15,-1 7 0 0,-4 4 0 16,-2 11 0-16,0 12 0 0,-4 6 0 16,4 7 0-16,-4 3 0 0,9 2 0 15,1 0 0-15,11-3 0 16,6 0 0-16,10-6 0 0,12-7 0 15,9-9 0-15,15-11 0 0,1-8 0 16,9-14-289-16,-1-8-1120 0,-11 4-359 16,1-5-1382-16</inkml:trace>
  <inkml:trace contextRef="#ctx0" brushRef="#br2" timeOffset="114070.81">9720 13037 5146 0,'0'0'592'0,"-36"0"-172"16,16-3 565-16,3 2-569 0,-3 0-116 16,-3 1 33-16,2 3-333 0,0 7 0 15,1 3 0-15,3 4 0 0,-3 4 0 16,1 0 0-16,2 3 0 0,5-3 0 16,8 1 0-16,4-4 0 0,6-3 0 15,15-4 0-15,6-5 0 16,8-3 0-16,6-3 0 0,-2 0 0 15,1-1 0-15,-7 1 0 0,-8 0 0 16,-9 2 0-16,-10 3 0 0,-6 3 0 16,-2 5 0-16,-16 6 0 0,-5 6 0 15,-12 3 0-15,-2-2 0 16,-7-1 0-16,3-2 0 0,4-6 0 16,1-4 0-16,14-5 0 0,7-5 0 15,5-3-681-15,14-4-251 0,2-3-1602 16,15-10-627-16</inkml:trace>
  <inkml:trace contextRef="#ctx0" brushRef="#br2" timeOffset="114399.56">9943 13036 3309 0,'0'0'3169'0,"-33"0"-2568"15,12 3 75-15,5 1-239 0,-5 0-437 16,4 0 0-16,-1-1 0 0,1 2 0 15,5 0 0-15,1-1 0 0,3 1 0 16,2 3 0-16,6 2 0 0,0 3 0 16,0 1 0-16,6 0 0 0,9 0 0 15,-1-2 0-15,3 2 0 16,3-1 0-16,3-1 0 0,-2 0 0 16,-5 0 0-16,3 0 0 0,-7-1 0 15,-5-1 0-15,-3 0 0 0,-4 0 0 16,0 0 0-16,-11 2 0 0,-9 1 0 15,-3 1 0-15,-8 0 0 16,-4 0 0-16,-5-1 0 0,3-1 0 16,-2-2 0-16,6-3 0 0,6-2 0 15,13-3 0-15,3-2 0 0,7 0-1277 16,8-10-2957-16</inkml:trace>
  <inkml:trace contextRef="#ctx0" brushRef="#br2" timeOffset="114939.78">10030 13079 6775 0,'0'0'60'0,"0"0"600"15,0 0-404-15,0 0-192 0,-15 68 40 16,9-21-80-16,2 6 32 0,4-2-28 16,0-6-20-16,4-3-8 0,2-7 0 15,9-7-4-15,-3-6 4 0,9-11 0 16,-5-6-20-16,5-6 20 0,0-11 56 15,-1-7-52-15,-5-5 36 16,-3-6 8-16,3-2-36 0,-9 0-4 16,4-3 5-16,-6 0-13 0,-2 1 0 15,-2-2 0-15,0 0 0 0,-2 1 0 16,-6 1 0-16,2 3 0 0,0 5-109 16,-5 6-703-16,5 6-169 0,2 6-327 15,4 5-1061-15</inkml:trace>
  <inkml:trace contextRef="#ctx0" brushRef="#br2" timeOffset="115128.26">10251 13406 4438 0,'0'0'656'0,"0"0"392"16,0 0-343-16,0 0-105 0,0 0 145 15,-4-36-745-15,8 6 0 0,6-4 0 16,7-1 0-16,-1 3 0 0,5 4 0 15,-7 4 0-15,3 4 0 16,-7 7 0-16,1 4 0 0,-7 4 0 16,-2 2 0-16,2 1 0 0,-4 0 0 15,0 1-557-15,0 1-1260 0,0 0-1024 0</inkml:trace>
  <inkml:trace contextRef="#ctx0" brushRef="#br2" timeOffset="115377.26">10408 13298 1748 0,'0'0'4026'15,"0"0"-3438"-15,39 7 441 0,-18-15-301 16,4-6-655-16,-9-7-73 0,5-2 0 16,-7-4 0-16,-1-1 0 0,-5 0 0 15,-6 1 0-15,-2 0 0 16,0 2 0-16,-10 2 0 0,-11 3 0 16,5 7 0-16,-5 6 0 0,4 7 0 15,1 9 0-15,-5 12 0 0,5 8 0 16,-5 8 0-16,6 4 0 0,5 2 0 15,4 1 0-15,12-3 0 16,9-2 0-16,11-9 0 0,12-7 0 16,5-13 0-16,17-10 0 0,4-9 0 15,4-17-65-15,-14 2-1924 0,-2-8-3093 0</inkml:trace>
  <inkml:trace contextRef="#ctx0" brushRef="#br2" timeOffset="115973.79">11361 13112 2028 0,'0'0'2842'0,"0"0"-1666"0,0 0-515 15,-6-39-81-15,-1 25 216 0,-1-1-687 16,-4 0-109-16,-9 0 0 0,-4 1 0 15,3 3 0-15,-5 3 0 0,2 6 0 16,4 6 0-16,1 9 0 0,3 6 0 16,7 5 0-16,-1 2 0 15,5 1 0-15,6 3 0 0,0-1 0 16,6-1 0-16,5-3 0 0,3-4 0 16,3-4 0-16,3-5 0 0,1-7 0 15,0-5 0-15,1-1 0 0,-1-8 0 16,-4-3 0-16,1-2 0 0,-5-2 0 15,-3-2 0-15,-4 2 0 16,2 4 0-16,-8 3 0 0,3 5 0 16,-3 4 0-16,0 0 0 0,4 2 0 15,2 9 0-15,8 10 0 0,1 3 0 16,1 3 0-16,5-3 0 16,0-5 0-16,-3-5 0 0,11-6 0 0,-6-5 0 15,4-7 0-15,4-7 0 16,-6-6 0-16,-3-5 0 0,3-1-257 15,-12-4-179-15,-5 8-657 0,-8-4-931 16</inkml:trace>
  <inkml:trace contextRef="#ctx0" brushRef="#br2" timeOffset="116285.41">11549 12536 3509 0,'0'0'3490'0,"-6"45"-3046"15,6-7-52-15,0 8-35 0,2 9-357 16,2 4 0-16,6 3 0 0,1-3 0 16,-1-2 0-16,0-6 0 15,-8-1 0-15,-2-1 0 0,-2-5 0 16,-8-2 0-16,-4-6 0 0,-3-11-1401 16,3-9-804-16</inkml:trace>
  <inkml:trace contextRef="#ctx0" brushRef="#br2" timeOffset="116423.14">11392 13068 6943 0,'0'0'708'0,"35"-17"-248"0,-8 12-379 15,4 0-81-15,0 3 0 0,-2-3 0 16,2 1 0-16,4-4 0 0,-4-1 0 16,2-6 0-16,-6 2-721 15,4-6-1624-15</inkml:trace>
  <inkml:trace contextRef="#ctx0" brushRef="#br2" timeOffset="116984.41">12415 13034 3001 0,'0'0'2433'16,"0"0"-1457"-16,-27 41 49 0,29-27-561 16,9 0-171-16,3-1-293 0,13-1 0 15,4-8 0-15,6-4 0 16,5-7 0-16,5-7 0 0,-3-5 0 16,-7-3 0-16,-6-1 0 0,-6-1 0 15,-5 3 0-15,-9 2 0 0,-9 2 0 16,-2 2 0-16,-7 0 0 0,-7-2 0 15,2 2-121-15,-3-1-99 0,-6 4 52 16,-5 7 40-16,-1 5 112 16,-4 4 0-16,0 8 32 0,-7 8 84 15,12 5 192-15,-1 7-176 0,2 7-4 16,8 2-79-16,7 4-33 0,10 1 0 16,4-1 0-16,9-2 0 0,11-4 0 15,3-6 0-15,10-6 0 16,1-8 0-16,3-7 0 0,-4-7 0 15,0-6 0-15,-6-9 0 0,0-7 0 16,-6-4-637-16,-8 3-2060 0,-5-2-1121 16</inkml:trace>
  <inkml:trace contextRef="#ctx0" brushRef="#br2" timeOffset="117155.54">12868 12898 6907 0,'0'0'1108'15,"0"0"-931"-15,14 43-177 0,-1-16 0 16,1 1 0-16,7 3 0 16,-5 2 0-16,5-1 0 0,2-2 0 15,2-4 0-15,-5-5 0 0,-3-3 0 16,-3-2 0-16,-3-5 0 16,-5-5 0-16,-2-2-2490 0,-4-4-815 0</inkml:trace>
  <inkml:trace contextRef="#ctx0" brushRef="#br2" timeOffset="117326.86">13083 12900 4145 0,'0'0'3734'0,"-42"8"-3421"0,20 14-313 16,-7 11 0-16,2 7 0 0,0 4 0 16,4 1 0-16,5-3 0 0,1-5 0 15,11-6 0-15,6-7 0 0,2-9 0 16,8-6-673-16,-1-9-1036 0</inkml:trace>
  <inkml:trace contextRef="#ctx0" brushRef="#br2" timeOffset="117669.48">13215 13026 8192 0,'0'0'0'0,"0"0"0"0,0 0 0 16,0 52 0-16,-6-23 0 16,6 3 0-16,-4-6 0 0,4-8 0 15,0-5 0-15,4-5 0 0,2-6 0 16,-2-3 0-16,2-2-1798 0,-1-13-1075 16</inkml:trace>
  <inkml:trace contextRef="#ctx0" brushRef="#br2" timeOffset="117809.68">13256 12579 8192 0,'0'0'0'0,"0"0"0"0,0 0 0 16,0 0 0-16,0 0 0 0,0 0 0 16,0 0 0-16,-26 44 0 0,38-32 0 15,2-6-1525-15,3-3-328 0</inkml:trace>
  <inkml:trace contextRef="#ctx0" brushRef="#br2" timeOffset="118008.9">13447 12658 7147 0,'0'0'196'0,"0"0"572"16,0 0-687-16,0 0-81 0,0 0 0 15,0 0 0-15,0 0 0 16,-7 82 0-16,12-19 0 0,-5 0 0 15,2-1 0-15,-2 0 0 0,-7 0 0 16,1-3 0-16,0-1 0 0,-4-4 0 16,-5-6 0-16,5-11 0 0,-5-11-505 15,5-11-1452-15</inkml:trace>
  <inkml:trace contextRef="#ctx0" brushRef="#br2" timeOffset="118109.58">13252 13103 1976 0,'0'0'5911'15,"31"-37"-5651"-15,4 23-215 16,9 2-45-16,8 1 0 0,1 1 0 16,9 0 0-16,-18 4 0 0,1-1-1445 0</inkml:trace>
  <inkml:trace contextRef="#ctx0" brushRef="#br2" timeOffset="118566.94">14544 13047 6298 0,'0'0'1329'0,"0"0"-764"0,-22-43-565 16,-3 34 0-16,2 3 0 15,-12 6 0-15,4 3 0 0,-6 9 0 16,6 7 0-16,-2 7 0 0,8 7 0 16,2 2 0-16,9 3 0 0,7 1 0 15,7-4 0-15,11-6 0 16,5-3 0-16,9-9 0 0,2-7 0 15,6-6 0-15,4-8 0 0,2-7 0 16,1-10 0-16,-5-4 0 0,-2-4 0 16,-8-2 0-16,-9 2 0 0,-10 1 0 15,-1 2 0-15,-10 4 0 16,-7-1 0-16,-2 2 0 0,-7 1 0 16,-2 2 0-16,-2 1 0 0,5-2 0 15,3 0 0-15,5-1-869 0,4 5-908 16,8-2-568-16</inkml:trace>
  <inkml:trace contextRef="#ctx0" brushRef="#br2" timeOffset="118844.06">14879 12655 6290 0,'0'0'909'0,"-16"-48"-473"15,1 20 121-15,1 2-557 16,-3 0 0-16,-4 3 0 0,5 4 0 15,-7 6 0-15,3 6 0 0,-1 6 0 16,0 2 0-16,5 10 0 0,-3 5 0 16,7 7 0-16,-3 5 0 0,3 5 0 15,3 5 0-15,7 7 0 16,2 5 0-16,2 6 0 0,13 4 0 16,1 4 0-16,9 1 0 0,-4 0 0 15,2-2 0-15,-7-2 0 0,-1-4 0 16,-5-6 0-16,0-6 0 0,-5-8 0 15,-5-8 0-15,0-8 0 16,-9-11 0-16,-1-6-1593 0,-7-7-945 0</inkml:trace>
  <inkml:trace contextRef="#ctx0" brushRef="#br2" timeOffset="119003.82">14528 13207 4374 0,'0'0'2377'15,"0"0"-1453"-15,41-19-407 0,0 10-517 16,3-2 0-16,7 0 0 15,1 0 0-15,-2 0 0 0,1 2 0 16,1-1 0-16,-2-2-513 0,-11 1-1472 16,0-6-1212-16</inkml:trace>
  <inkml:trace contextRef="#ctx0" brushRef="#br2" timeOffset="119680.68">15464 13040 2197 0,'2'38'3569'0,"-2"-1"-2805"0,0 9 61 16,0 0-265-16,-2 4-283 0,0 0-277 15,-2-4 0-15,2-5 0 16,-2-6 0-16,4-7 0 0,0-8 0 16,0-8 0-16,0-5 0 0,0-7 0 15,4-3 0-15,2-15 0 0,6-16 0 16,-1-9 0-16,3-7 0 0,3 2 0 16,-7 3 0-16,-4 2 0 0,5 4 0 15,-3 7 0-15,-2 9 0 16,-2 12 0-16,-2 8 0 0,2 3 0 15,-4 5 0-15,7 11 0 0,-7 7 0 16,4 6 0-16,-4 1 0 0,0 1 0 16,0-3 0-16,4-2 0 0,-2-5 0 15,-2-6 0-15,6-7 0 16,-4-4 0-16,0-4 0 0,5-1 0 16,3-12 0-16,4-10 0 0,3-7 0 15,-1-3 0-15,-1 4 0 0,-9 6 0 16,-2 8 0-16,0 6 0 0,-2 5 0 15,-2 2 0-15,0 2 0 0,0 6 0 16,0 12 0-16,0 11 0 16,-2 6 0-16,2 2 0 0,0-4 0 15,2-8 0-15,3-6 0 0,5-4 0 16,4-7 0-16,3-5 0 0,-5-3-53 16,3-9-1920-16,-3 2-132 0,-8-6-1444 15</inkml:trace>
  <inkml:trace contextRef="#ctx0" brushRef="#br2" timeOffset="119960.54">15888 13150 1600 0,'0'0'6147'16,"0"0"-5702"-16,0 0-445 0,0 0 0 16,0 0 0-16,0 0 0 0,-25 44 0 15,19-8 0-15,2 3 0 0,4-4 0 16,4-5 0-16,6-5 0 0,5-4 0 15,3-5 0-15,1-6 0 0,4-6 0 16,-3-4 0-16,1-6 0 0,0-5 0 16,-5-5 0-16,-1-3 0 15,-5-2 0-15,-4-1 0 0,5-3 0 16,-5 0 0-16,-2-2 0 0,2-2 0 16,-6 0 0-16,4-1 0 15,-4-2 0-15,-4 7 0 0,4 3 0 16,4 5-381-16,2 6-1508 0,5 3 200 15,-5 3-195-15</inkml:trace>
  <inkml:trace contextRef="#ctx0" brushRef="#br2" timeOffset="120383.07">16481 12791 2132 0,'0'0'2069'0,"0"-52"-1432"16,-4 19 323-16,-2 0-452 0,-5-3-75 16,1 3 359-16,0-3-432 15,-5 4-59-15,-1 5-301 0,-1-2 0 16,-3 3 0-16,-1 5 0 0,4 6 0 15,1 3 0-15,-3 7 0 0,3 5 0 16,-1 2 0-16,3 9 0 0,1 2 0 16,3 4 0-16,0 4 0 0,-1 4 0 15,7 6 0-15,4 5 0 16,0 6 0-16,4 5 0 0,7 7 0 16,1 4 0-16,3 3 0 0,-1 4 0 15,-8 2 0-15,0-3 0 0,-1-6 0 16,-5 1 0-16,-5-6 0 0,3-7 0 15,-2-6 0-15,4-5 0 16,0-8 0-16,0-7 0 0,0-5 0 16,4-9 0-16,-2-3 0 0,-2-3-337 15,5 0-1720-15,-5-11-384 0</inkml:trace>
  <inkml:trace contextRef="#ctx0" brushRef="#br2" timeOffset="120534.29">16039 13179 6783 0,'0'0'472'15,"0"0"-20"-15,0 0 33 0,0 0-485 16,0 0 0-16,0 0 0 0,49-2 0 16,3 5 0-16,2-3 0 15,2-5 0-15,2-4 0 0,-5-3 0 16,5-4 0-16,-2-4 0 0,-2-1 0 16,-1-4-141-16,-15 6-1404 0,1-2-3145 0</inkml:trace>
  <inkml:trace contextRef="#ctx0" brushRef="#br2" timeOffset="120827.61">16849 12569 6270 0,'-16'-33'809'16,"5"11"-5"-16,1-1-495 0,0 12-309 16,-5 4 0-16,5 6 0 0,-3 1 0 15,3 5 0-15,-4 4 0 16,3 7 0-16,-5 4 0 0,5 4 0 15,-3 4 0-15,4 5 0 0,1 9 0 16,1 5 0-16,2 6 0 0,2 7 0 16,4-1 0-16,8 1 0 0,4-3 0 15,3-4 0-15,-3-5 0 16,3-5 0-16,-3-3 0 0,-2-4 0 16,-5-4 0-16,-5-3 0 0,0-5 0 15,-5-6 0-15,-1-4 0 0,0-6 0 16,0-4-257-16,-2-2-547 0,-3-4-833 15,1-2-24-15,-7-5-1272 0</inkml:trace>
  <inkml:trace contextRef="#ctx0" brushRef="#br2" timeOffset="120980.55">16419 13223 5990 0,'0'0'817'16,"0"0"383"-16,0 0-1015 0,0 0-185 16,0 0 0-16,0 0 0 0,0 0 0 15,79-8 0-15,-21-5 0 16,-1-9 0-16,5-8 0 0,-2-9 0 15,2-3-437-15,-10 7-2236 0,-8-2-1593 0</inkml:trace>
  <inkml:trace contextRef="#ctx0" brushRef="#br2" timeOffset="121549.78">17002 12611 6931 0,'0'0'932'0,"-23"54"-848"0,15-8 161 16,-2 4-245-16,4 7 0 0,-1 5 0 15,-3 2 0-15,2-1 0 0,-1-3 0 16,1-1 0-16,2-5 0 16,2-8 0-16,4-6 0 0,0-9 0 15,4-8 0-15,2-9 0 0,5-8 0 16,3-6-1077-16,-2-11 64 0,7-7-147 16,2-3-641-16,-5 0 504 0,-3 3 293 15,-3 6 512-15,-2 4 492 16,-6 5 1752-16,-2 1 534 0,0 2-974 15,0 0-283-15,4-1 211 0,-2 0-1015 16,7-3-225-16,11-5 0 0,7-3 0 16,4-5 0-16,2-3 0 15,-8 2 0-15,-2 0 0 0,-7 0 0 16,-3 0 0-16,-5 0 0 0,-4 0 0 16,0 3 0-16,-4 3 0 0,-4 4 0 15,-2 4 0-15,-8 5 0 0,-7 7 0 16,0 5 0-16,-1 4 0 0,1 7 0 15,0 0 0-15,9 3 0 16,1 0 0-16,9 1 0 0,4-1 0 16,11-5 0-16,7-3 0 0,5-3 0 15,2-8 0-15,0-1 0 0,0-6 0 16,-2 0 0-16,-3-1 0 0,3-1 0 16,-4 0 0-16,-2-2 0 0,-5 1 0 15,3-2 0-15,-9 1 0 16,-2 1 0-16,0 1 0 0,-2-2 0 15,0 0 0-15,3-1 0 0,-1-3 0 16,-2-4 0-16,2-5 0 0,0-6 0 16,-1-1 0-16,1-2 0 0,2 1 0 15,-2 5 0-15,7 2 0 16,1 2 0-16,7 1 0 0,6 1 0 16,0 0 0-16,4-4 0 0,0 0 0 15,-5-6 0-15,-7 4 0 0,-2-3-3166 0</inkml:trace>
  <inkml:trace contextRef="#ctx0" brushRef="#br2" timeOffset="140006.53">6904 14786 2100 0,'0'0'1109'15,"0"0"-229"-15,0 0-227 0,0 0-221 16,0 0 92-16,0 0 152 16,0 0-303-16,0 0-41 0,0 0 132 15,-16-6-224-15,14 5-44 0,0-3 17 16,-3 1-213-16,-1-1 0 0,-4-2 0 16,-11 3 0-16,-6 1 0 0,-8 2 0 15,2 5 0-15,-2 6 0 0,2 2 0 16,2 5 0-16,-2 2 0 15,2 5 0-15,-6 2 0 0,6 6 0 16,0 2 0-16,4-2 0 0,2 1 0 16,8-2 0-16,7 0 0 0,4 0 0 15,6-1 0-15,0-1 0 0,6-3 0 16,8-1 0-16,7 0 0 16,6-3 0-16,4-2 0 0,6-1 0 15,3-2 0-15,1-4 0 0,4 2 0 16,-5-2 0-16,-1 0 0 0,-6-1 0 15,-6 2 0-15,-7 2 0 16,-3 0 0-16,-9 2 0 0,-6 1 0 16,-4 3 0-16,-12 2 0 0,-7 3 0 15,-6 0 0-15,-4 3 0 0,-6-1 0 16,4-2 0-16,-8 2 0 0,3-4 0 16,3 0 0-16,4-1 0 0,4-2 0 15,5-1 0-15,3-1 0 0,7-2 0 16,1-1 0-16,5-2 0 0,6-3-65 15,2 1-91-15,4-2 52 16,3 0 24-16,1 0-20 0,2 1 68 16,3-1 28-16,-5 2-24 0,1 3 28 15,-1 4 0-15,0 5 4 16,-4 5-4-16,-1 9 0 0,-5 3 16 16,-5 8-16-16,-1 4 96 0,-8 5-20 15,-1 5 60-15,-3 5 105 0,-7 9-241 16,-2 5 0-16,-4 2 0 15,-6 4 0-15,6-1 0 0,4-8 0 16,12-10 0-16,13-13 0 0,19-13 0 16,10-8 0-16,8-12 0 0,15-12-573 15,-9-9-311-15,2-7-237 0</inkml:trace>
  <inkml:trace contextRef="#ctx0" brushRef="#br2" timeOffset="141234.1">7555 15063 3557 0,'0'0'2377'0,"0"0"-1676"0,0 0-357 15,0 0-64-15,-10 55-60 0,6-15 4 16,-2 9 152-16,6 1-263 16,0 4-113-16,0 7 0 0,6-1 0 15,-2 2 0-15,2-2 0 0,-2-3 0 16,3-6 0-16,-3-6 0 0,-4-8 0 15,2-8 0-15,2-12-845 16,0-6-256-16,-2-10-383 0</inkml:trace>
  <inkml:trace contextRef="#ctx0" brushRef="#br2" timeOffset="141619.9">7473 15004 5274 0,'0'0'816'15,"0"0"-59"-15,0 0 303 0,4-51-775 16,16 27-285-16,9 0 0 16,11 1 0-16,7 2 0 0,1 4 0 15,-1 9 0-15,1 6 0 0,-7 11 0 16,-8 12 0-16,-8 11 0 0,-8 10 0 16,-17 5 0-16,-7 4 0 0,-11-1 0 15,-1-3 0-15,-6-4 0 16,-1-6 0-16,-1-5 0 0,2-8 0 0,-2-8 0 15,0-8 0-15,-2-6 0 16,6-6-1217-16,7-3-204 0,1-4-788 0</inkml:trace>
  <inkml:trace contextRef="#ctx0" brushRef="#br2" timeOffset="142545.5">7487 16408 4750 0,'0'0'1028'16,"0"0"349"-16,0 0-529 0,0 0-659 15,0 0-189-15,0 0 0 16,-35 19 0-16,23 14 0 0,1 8 0 16,11 9 0-16,2 1 0 0,9 4 0 15,9 3 0-15,5-1 0 0,2-4 0 16,4-9 0-16,6-11 0 15,0-11 0-15,5-10 0 0,-1-11 0 16,-2-8 0-16,-3-8 0 0,-5-12 0 16,-5-9 0-16,-9-6 0 0,-1-5 0 15,-7 2 0-15,-3 1 0 0,-6 10 0 16,-6 4 0-16,-3 7 0 0,3 5 0 16,-4 1 0-16,0 4 0 0,3 0-921 15,3 3-1236-15,2-3-2077 0</inkml:trace>
  <inkml:trace contextRef="#ctx0" brushRef="#br2" timeOffset="146126.41">8366 14839 1648 0,'0'0'140'0,"0"0"1073"0,0 0-569 15,0 0-152-15,0 0-11 16,0 0 191-16,0 0-344 0,0 0-44 16,0 0 176-16,-7 5-251 0,7-5-81 15,7 1 36-15,3 4 24 0,7 2 32 16,7 3 84-16,3 0-176 0,0 3-4 16,4-1 48-16,6 0-120 15,-2-1-4-15,3-1 12 0,-1-1-60 16,0-1 0-16,0-1 4 0,-6 0 0 15,0 3-4-15,-4 0 0 0,-2 2 8 16,-9 6-8-16,-9 3 0 16,-7 7 0-16,-11 5 0 0,-11 7 17 15,-14 6-17-15,-5 4 0 0,-2 5 0 16,-5-1 0-16,1 3 0 0,5-2 0 16,5 1 0-16,6-2 0 0,6-3 0 15,7-5-129-15,7-5 29 0,7-7 24 16,4-3 12-16,4-4 36 15,7-5 20-15,5-3-52 0,5-1-16 16,6-5 52-16,6-2-4 0,2-3 28 16,2-3-60-16,0-2-56 0,1 0 8 15,-3-2-88-15,-8 2-16 16,-11 5 44-16,-6 5 16 0,-10 6 124 16,-4 7 28-16,-8 6 148 0,2 3 64 15,-7 3-8-15,-2 1-4 0,3 0-184 16,-1 4-8-16,7-2-8 15,0 2-12-15,4 2 8 0,1-1-12 16,1 5-24-16,2 2 40 0,2-1 0 16,0 2 12-16,6-4-12 0,5-3 32 15,5-1-28-15,9-3 48 0,-2-3 84 16,2 2-112-16,-5-1 12 0,-9 1-24 16,-5 2 8-16,-10 1-20 0,-13 4 156 15,-10 1-56-15,-10 3-36 0,-10-1 56 16,-11 0-8-16,0-4-75 15,0-3-37-15,2-7 0 0,9-5 0 16,9-9-385-16,5-15-323 0,13-6-181 16,5-7-4129-16</inkml:trace>
  <inkml:trace contextRef="#ctx0" brushRef="#br2" timeOffset="147095.16">9552 15771 1612 0,'0'0'64'16,"0"0"156"-16,0 0 2013 0,0 0-1452 15,0 0-177-15,0 0 481 16,0 0-549-16,0 0 56 0,0 0-127 16,0 0-465-16,-25 19 0 0,29-11 0 15,7-1 0-15,12 1 0 0,8-4 0 16,14-2 0-16,-2-2 0 0,9-4 0 16,-4-2 0-16,-1-1 0 0,-3 0 0 15,-3-2 0-15,-6-1 0 0,-4 3 0 16,-12 0-185-16,-5 3-1312 15,-8 0-2812-15</inkml:trace>
  <inkml:trace contextRef="#ctx0" brushRef="#br2" timeOffset="147488.28">9600 16009 5454 0,'0'0'1233'0,"0"0"23"0,0 0-1007 16,0 0-249-16,0 0 0 15,37 4 0-15,0-7 0 0,9-2 0 16,-3 0 0-16,5 0 0 0,-3 0 0 16,-6-2 0-16,-8 0 0 0,-4-1-5843 0</inkml:trace>
  <inkml:trace contextRef="#ctx0" brushRef="#br2" timeOffset="150694.45">12089 15630 5598 0,'0'0'112'0,"0"0"757"16,0 0-313-16,0 0 16 0,0 0-87 15,0 0-485-15,-19 57 0 16,17-1 0-16,2 12 0 0,2 6 0 16,6 1 0-16,3 3 0 0,1 4 0 15,-6-4 0-15,-2-4 0 16,0-6 0-16,-4-10 0 0,-4-9 0 16,-2-8 0-16,-4-13 0 0,4-11 0 15,1-9 0-15,-1-9-421 0,-2-2-1508 16,-2-18-1076-16</inkml:trace>
  <inkml:trace contextRef="#ctx0" brushRef="#br2" timeOffset="151141.49">11685 15500 5542 0,'0'0'1517'0,"0"0"-773"0,0 0-355 0,0 0-389 16,38 6 0-16,20-6 0 0,26-4 0 15,26-3 0-15,6-5 0 16,-1 1 0-16,-5 1 0 0,-9-1 0 16,-12 3 0-16,-17-3 0 0,-18 1 0 15,-17-6-3959-15</inkml:trace>
  <inkml:trace contextRef="#ctx0" brushRef="#br2" timeOffset="152211.73">11611 15029 2176 0,'0'0'2578'16,"0"0"-2026"-16,0 0-160 0,0 0 116 16,0 0 229-16,0 0-357 0,0 0-8 15,-58 16-148-15,23-9-216 0,-19 2-8 16,-4 3 0-16,-8 2-136 0,-2 0 4 16,0 2-28-16,-2-1 72 15,5-3 56-15,3 1-220 0,11-1-20 16,3 3-145-16,7 2-807 0,10-5-25 15,8-2-367-15</inkml:trace>
  <inkml:trace contextRef="#ctx0" brushRef="#br2" timeOffset="152504.06">11123 15221 6450 0,'0'0'461'0,"0"0"-437"0,0 0-20 15,-37 59-8-15,16-16-16 0,1 9 20 16,-1 3 4-16,11 1-4 16,-3 6 0-16,5 10 0 0,2 6-48 15,0 5-28-15,1 8 40 0,5 5 12 16,0 6 16-16,11 3 4 15,-1-3 4-15,7-1 0 0,3-7-4 16,1-1-8-16,-5-4 4 0,-1-6-237 16,-9-3 1-16,-2-9 12 0,-4-11-156 15,-4-9 24-15,0-16-176 0,-2-11-1101 0</inkml:trace>
  <inkml:trace contextRef="#ctx0" brushRef="#br2" timeOffset="152688.18">10877 16992 7291 0,'0'0'368'15,"66"-5"108"-15,-18-6-419 16,-1 0-57-16,7 0 0 0,10 5 0 16,4 1 0-16,9 4 0 0,-3 1 0 15,1 0 0-15,-7 1 0 0,-6 2-29 16,-19-1-1055-16,-7-2-2450 0</inkml:trace>
  <inkml:trace contextRef="#ctx0" brushRef="#br2" timeOffset="153463.76">12816 14991 4009 0,'0'0'2133'0,"0"0"-1668"0,0 0-249 16,0 0 16-16,0 0-148 0,0 32-16 15,35-27 44-15,9-4-36 0,3-3 20 16,11-5 60-16,-2-2-156 0,2 2 4 16,4 0-4-16,-8 1-92 15,-3 1 20-15,-7 5 24 0,-9 4-20 16,-6 8 24-16,-9 7-28 0,-5 7-8 15,-9 4 64-15,-2 5 0 0,-4 5 28 16,-6 3-12-16,-4 6 4 16,-1 1 0-16,-3 4-4 0,4 9 0 15,3 5 8-15,-1 8-8 0,2 6 0 16,6 0 8-16,0 1-8 0,0-1 12 16,4-1-12-16,6 2 0 0,3-1 16 15,-3 0-12-15,5-2-4 0,1-4 0 16,-6-4-4-16,-3-4 4 15,1-3 8-15,-6-4 0 0,2-4-4 16,-4-8 128-16,0-6-60 0,-4-6 24 16,-2-8 28-16,-11-6-88 0,-3-7 36 15,-7-7 212-15,-11-3-135 16,-9-6-149-16,-19-2 0 0,-9-4 0 16,-14 1 0-16,-1 5 0 0,-4 12 0 15,10 8 0-15,1 6-185 0,13-1-215 16,8-3 60-16,14-6-312 15,17-8-597-15,11-6-860 0</inkml:trace>
  <inkml:trace contextRef="#ctx0" brushRef="#br2" timeOffset="154577.12">11654 17441 2417 0,'0'0'3037'16,"38"-14"-2217"-16,-14-4-391 0,14-3 23 15,-5 0 100-15,2-1-344 16,-4 6-8-16,2 0-123 0,-6 8-77 16,-7 2 0-16,-1 6 0 0,-9 2 0 15,-8 11 0-15,-2 6-9 0,-6 7-71 16,-4 4 80-16,-5 3-4 15,-7 4 4-15,1 2 0 0,-6 3 0 16,2-1-4-16,5 3 4 0,-3-2 0 16,4-1 0-16,11-2 0 0,0-4 0 15,8-5-8-15,0-4 8 0,4-3 0 16,6-4-24-16,7-1 16 0,8-5 0 16,2-6-56-16,6-5-24 0,2-2-332 15,6-8-120-15,-4-4-153 0,-4 0-1424 16,-2-7-1020-16</inkml:trace>
  <inkml:trace contextRef="#ctx0" brushRef="#br2" timeOffset="154779.04">12244 17618 6538 0,'0'0'937'0,"0"0"-637"15,0 0 44-15,0 0-271 0,0 0-73 16,0 0 0-16,0 0 0 15,0 0 0-15,0 0 0 0,20 44 0 16,1-23 0-16,4-1 0 0,-3-3 0 16,-1-3 0-16,0-4 0 0,-5-2-325 15,5 0-419-15,-7-3-117 0,-7-3-1436 16,3-2-780-16</inkml:trace>
  <inkml:trace contextRef="#ctx0" brushRef="#br2" timeOffset="154908.37">12390 17644 5486 0,'0'0'308'16,"-58"39"64"-16,25-10-96 0,-2 1-59 15,-2 5-33-15,6-6-184 16,4-1 0-16,6-3 0 0,5-6-284 16,6-4-197-16,3-7-819 0,7-8-257 0</inkml:trace>
  <inkml:trace contextRef="#ctx0" brushRef="#br2" timeOffset="155313.13">12543 17531 1732 0,'0'0'4891'0,"0"0"-4623"0,0 0-40 16,56-39 584-16,-25 26-551 0,-4 4-261 15,-4-2 0-15,2 3 0 16,-1 2 0-16,-5 2 0 0,2 4 0 16,-11 3 0-16,0 6 0 0,-4 8 0 15,-1 1 0-15,-5 6 0 0,-7 4 0 16,-7 0 0-16,-3 5 0 15,-3 3 0-15,-7 1 0 0,0-1 0 16,-4 1 0-16,6-6 0 0,2-6 0 16,7-4 0-16,1-2 0 0,5-7 0 15,6-2 0-15,4-2 0 0,10 0 0 16,11 8 0-16,6 0 0 0,12 0 0 16,0-2 0-16,9-2 0 0,4-3 0 15,5-2 0-15,-5-3 0 0,0-4-297 16,-19-3-1396-16,-6-6-1380 0</inkml:trace>
  <inkml:trace contextRef="#ctx0" brushRef="#br2" timeOffset="156400.1">14701 14941 1972 0,'0'0'4002'0,"0"0"-3574"16,0 0-71-16,0 0 339 0,0 0-408 15,0 0-140-15,-58-23-116 0,17 33-32 16,-2 10-8-16,-5 4-20 16,3 6-40-16,-3 1 32 0,9 2 0 15,0 2-16-15,1 2 0 0,7 1-204 16,5 1 28-16,5-1 92 0,11-1 24 16,3-2 64-16,7-3 48 0,7-1 0 15,7 0-4-15,3-2 4 0,9 0 12 16,5 2 0-16,7-3-12 0,-3 1 8 15,-2-3 0-15,2 0-8 16,-8-2 0-16,-6-1-8 0,-1-1 8 16,-7-2-4-16,-3 0-12 0,-2-1 16 15,-8 1 0-15,0-2-12 0,-8 1 4 16,-2-1-92-16,-9 2-76 16,0 1 59-16,-3-2 41 0,-3 1 76 15,-2 0 0-15,0-1 0 0,2 0-16 16,5-1 16-16,1 0 0 15,5-1 0-15,-1-1 0 0,9 4 0 16,0-1-20-16,2 3-84 0,-1 1-172 16,5 3 136-16,0 2 12 0,5 2 16 15,1 1 76-15,2 1 36 0,4 3-4 16,-1-1 8-16,3 1-4 0,-1 4 0 16,-5 2 0-16,-2 4 0 0,-2 1 120 15,-2 5 56-15,-4 3 4 0,-6 6 60 16,-2 5-136-16,-9 5 4 15,0 6 201-15,-3 0-101 0,-3-3-52 16,4-4 100-16,5-10-184 0,9-9 12 16,10-13-84-16,21-11-16 0,20-12-260 15,14-10-725-15,-7-4-199 16,5-10-577-16</inkml:trace>
  <inkml:trace contextRef="#ctx0" brushRef="#br2" timeOffset="157313.51">15319 15413 4133 0,'-4'63'1425'0,"0"2"-240"16,2 9-493-16,-2-8-68 0,0-2-491 15,2-2-133-15,-2-4 0 0,-1-4 0 16,3-4 0-16,-2-6 0 0,0-6 0 16,-2-6-465-16,6-11-95 0,0-9-349 15,0-10-67-15,0-3-149 0,6-12-2748 16</inkml:trace>
  <inkml:trace contextRef="#ctx0" brushRef="#br2" timeOffset="157579.45">15212 15050 6579 0,'0'0'376'0,"2"-48"236"0,15 24-312 15,-1 5-68-15,15 1-139 0,2 4-93 16,9 6 0-16,3 7 0 16,-2 3 0-16,1 11 0 0,-3 10 0 15,-4 6 0-15,-8 7 0 0,-10 2 0 16,-5 3 0-16,-7 0 0 0,-10 0 0 16,-15-2 0-16,-9 0 0 0,-10 0 0 15,-5-1 0-15,-7-2 0 0,3-9 0 16,3-7 0-16,8-8 0 0,8-11-681 15,10-1-952-15,3-6-1204 0</inkml:trace>
  <inkml:trace contextRef="#ctx0" brushRef="#br2" timeOffset="158170.44">15121 16643 3269 0,'0'0'2473'0,"0"0"-1288"0,0 0-609 0,0 0 40 0,0 0-543 0,0 0-73 0,0 0 0 0,0 0 0 16,0 80 0-16,0-18 0 0,6 4 0 15,5-8 0-15,5-1 0 0,5-6 0 16,8-5 0-16,4-8 0 15,4-9 0-15,8-11 0 0,-1-10 0 16,3-10 0-16,1-12 0 0,-3-11 0 16,-12-6 0-16,-6-4 0 0,-6-3 0 15,-11-1 0-15,-6 1 0 16,-4-1 0-16,-4 2 0 0,-6-1 0 16,4 5 0-16,-5 3 0 0,-3 4-921 15,8 10-556-15,-5-2-3781 0</inkml:trace>
  <inkml:trace contextRef="#ctx0" brushRef="#br2" timeOffset="159223.51">15956 14984 888 0,'0'0'44'0,"0"0"44"0,-37 6 1353 16,31-6-1081-16,-3 0 76 16,9-4-228-16,-2 2 60 0,0-3 264 15,2 1-311-15,0-1-25 0,4 0 216 16,7-1 36-16,3 1 20 0,9 2 97 16,8 2-325-16,4 1-28 0,2 4 108 15,1 7-220-15,-1 1-48 0,0 6-40 16,-6 2 0-16,4 1-12 15,-6 3 0-15,-2 0 4 0,-2 0-4 16,-9 1 0-16,1 3-20 0,-9 0 20 16,-6 4 0-16,-4 5 0 0,-12 6 0 15,-7 6 0-15,-8 2 8 0,-10 6-8 16,-5 0 12-16,3-1-8 16,0-1-4-16,3-4 4 0,12-5 0 15,3-6-4-15,12-8 0 0,7-4-16 16,6-3 8-16,9-6-136 15,3-2 16-15,3-3 24 0,3-3-12 16,1-3 88-16,6 1 28 0,-6-1 0 16,-5 1 0-16,-1 2 0 0,-5 1 0 15,-6 5-8-15,-4 2 8 0,-4 5-8 16,-11 4-8-16,-1 6 16 0,-7 3 0 16,-2 3-44-16,-6 4-72 0,0 3-189 15,5 2 97-15,3 2 112 0,4 1 20 16,13 2-24-16,6 0-16 15,10 2 28-15,11 1 76 0,0 1 12 16,1-1 16-16,-1 0-12 0,0 0 72 16,-1-2 40-16,1 1 56 0,-9-1 20 15,-3 1 93-15,-5-3-145 16,-4 0 56-16,-2-3 208 0,-4 0-72 16,1-5-32-16,-3 0-143 0,-6-3-157 15,-7-4 0-15,-10-3 0 0,-8-3 0 16,-11-6 0-16,-4-7 0 15,-3-6-465-15,-1-3-183 0,10-6-1693 16,1-2-1625-16</inkml:trace>
  <inkml:trace contextRef="#ctx0" brushRef="#br2" timeOffset="172336.02">7940 15508 6667 0,'0'0'788'15,"0"0"-388"-15,-21 51-63 0,11-16-337 16,-1 6 0-16,5 0 0 0,2 1 0 16,4-4 0-16,4-3 0 0,9-3 0 15,5-1 0-15,-1 0 0 0,3 0-1145 16,-3-8-348-16,-7-1-536 0</inkml:trace>
  <inkml:trace contextRef="#ctx0" brushRef="#br2" timeOffset="174013.67">8175 16836 2008 0,'0'0'2914'16,"0"0"-1922"-16,0 0-632 0,0 0 41 15,0 0 155-15,0 0-392 0,0 0-96 16,0 0 28-16,0 0-64 16,0 0 40-16,7-23 96 0,-7 25-120 15,4 9 20-15,2 14 88 0,-2 7-67 16,-4 7-89-16,-4 6 0 15,0 0 0-15,-2-1 0 0,-1 1 0 16,-1-6 0-16,6-7 0 0,-2-9 0 16,4-9 0-16,0-8 0 0,0-5-1926 15,0-14-1683-15</inkml:trace>
  <inkml:trace contextRef="#ctx0" brushRef="#br2" timeOffset="175240.55">15493 15984 2160 0,'0'0'1929'0,"0"0"-1424"0,0 0 527 16,17-46-252-16,-1 31-243 0,1 1 227 15,7-1-384-15,3 1-275 16,0 1-105-16,2 5 0 0,-6 3 0 16,2 5 0-16,-9 8 0 0,-5 8 0 15,-11 7 0-15,-5 5 0 0,-7 6 0 16,-7 2 0-16,-1 0 0 16,-1 0 0-16,-2-3 0 0,7-1 0 15,1-6 0-15,9-3 0 0,0-4 0 16,6-3 0-16,2-3 0 0,8-3 0 15,5-2 0-15,8-7 0 0,3-1 0 16,5-2 0-16,0-5 0 16,0 2 0-16,-6 1-585 0,-6 3-2857 0</inkml:trace>
  <inkml:trace contextRef="#ctx0" brushRef="#br2" timeOffset="175955.74">15716 17081 2128 0,'0'0'3130'0,"0"0"-1333"0,0 0-945 0,0 0-567 0,0 0-285 16,0 0 0-16,0 0 0 0,0 0 0 15,0 0 0-15,0 0 0 0,31-5 0 16,-16 8 0-16,-1 5 0 15,-1 4 0-15,1 4 0 0,-8 3 0 16,-6 3 0-16,0 1 0 0,-10 5 0 16,0 1 0-16,-5 0 0 0,3 3 0 15,1-2 0-15,5 0 0 16,2-4 0-16,4-4 0 0,6-7 0 16,13-7 0-16,4-4 0 0,12-4 0 15,2-6 0-15,2-5 0 0,1-4 0 16,-1-2 0-16,2-4 0 0,-14 3-1025 15,2-1-2729-15</inkml:trace>
  <inkml:trace contextRef="#ctx0" brushRef="#br2" timeOffset="195366.84">20779 14836 1988 0,'0'0'104'0,"0"0"2178"15,0 0-1826-15,0 0-4 0,0 0 748 16,0 0-595-16,12-34 43 16,-10 32-191-16,-2 0-457 0,0-1 0 15,0 2 0-15,0 0 0 0,-4-2 0 16,-6 0 0-16,-9 2 0 0,-18 1 0 16,-17 4 0-16,-6 6 0 15,-10 3 0-15,2 5 0 0,2 5 0 16,4 0 0-16,8 7 0 0,4 2 0 15,7-1 0-15,1 1 0 0,11-1 0 16,9-3 0-16,7-2 0 16,15-2 0-16,6-3 0 0,15-2 0 15,8 0 0-15,4-5 0 0,15-1 0 16,5-2 0-16,3-3 0 0,2 3 0 16,0 0 0-16,-4 1 0 0,-5 3 0 15,-5 3 0-15,-11-1 0 0,-6 3 0 16,-13 0 0-16,-6 0 0 0,-8 2 0 15,-4 0 0-15,-6 2 0 16,-5-1 0-16,5 2 0 0,-2-1 0 16,-3-1 0-16,3 1 0 0,-7-1 0 15,3-1 0-15,-1 2 0 0,-1-2 0 16,1 2 0-16,1-1 0 16,-1 3 0-16,0-3 0 0,5 1 0 15,2-1 0-15,6-1 0 0,4 0 0 16,6 0 0-16,10 0 0 0,1 2 0 15,1 2 0-15,1 1 0 0,0 6 0 16,-7 7 0-16,-6 7 0 16,-8 7 0-16,-12 10 0 0,-11 6 0 15,-4 7 0-15,-8 4 0 0,-3 7 0 16,-3 5 0-16,0 5 0 0,5 1 0 16,10-2 0-16,9-5 0 0,15-8 0 15,6-4 0-15,10-12 0 0,11-10 0 16,10-8 0-16,6-17 0 15,15-8 0-15,8-11 0 0,8-10-369 16,-12-4-2200-16,0-4 88 0</inkml:trace>
  <inkml:trace contextRef="#ctx0" brushRef="#br2" timeOffset="196003.67">21665 14864 4125 0,'0'0'2045'0,"0"0"-1452"0,0 0 331 0,0 0-728 0,-12 50-80 16,6-5 77-16,6 10-193 15,0 4 0-15,0 1 0 0,0 2 0 16,4 2 0-16,-4 0 0 0,-4 0 0 15,2-2 0-15,-6-2 0 0,-9-5 0 16,7-6-273-16,-5-8-787 16,5-15 59-16,4-8-343 0</inkml:trace>
  <inkml:trace contextRef="#ctx0" brushRef="#br2" timeOffset="196269.41">21562 14938 6603 0,'0'0'440'0,"8"-59"20"15,11 24 104-15,2 1-504 0,12-1-8 16,2 7-48-16,2 3 5 0,9 10-9 16,-5 10 0-16,-2 5-41 15,-4 12 21-15,-12 7-8 0,-2 8-68 16,-11 6 44-16,-10 6 52 0,0 5-24 15,-10 0 24-15,-7 1 36 0,-8-2-20 16,-4-2-8-16,-6-4 12 16,2-7 0-16,2-6-20 0,4-8 0 15,9-9-68-15,5-3-8 0,7-4-364 16,2-6-276-16,4 0-325 0,0-5-1976 0</inkml:trace>
  <inkml:trace contextRef="#ctx0" brushRef="#br2" timeOffset="196515.61">22050 15188 4197 0,'0'0'3898'0,"-8"37"-3801"16,2-13-97-16,3 6 0 0,-1 6 0 15,-2 4 0-15,2 2 0 0,0-1 0 16,4-3 0-16,2-5 0 16,6-4 0-16,7-4 0 0,7-10-9 15,-3-7-1940-15,2-8-1580 0</inkml:trace>
  <inkml:trace contextRef="#ctx0" brushRef="#br2" timeOffset="197100.96">21378 16439 5554 0,'0'0'688'0,"-31"41"17"0,19-11 315 0,-1 4-795 15,1 6-225-15,8 5 0 0,-2 2 0 16,6 1 0-16,10 1 0 15,4-3 0-15,7-4 0 0,6-7 0 0,6-9 0 16,2-10 0-16,4-10 0 16,3-6 0-16,-1-10 0 0,-6-11 0 15,-6-6 0-15,-8-5 0 0,-7-4 0 16,-3-2 0-16,-5-2 0 0,-6-1 0 16,0 1 0-16,-2 0 0 0,-6 4 0 15,-3 1 0-15,5 8 0 0,2 8-537 16,2 9-391-16,2 6-85 0,2 4-920 15,8 0 44-15</inkml:trace>
  <inkml:trace contextRef="#ctx0" brushRef="#br2" timeOffset="197269.57">21895 16836 8183 0,'0'0'9'0,"4"42"-9"0,-4-9 0 0,-4 7 0 16,-6 3 0-16,-3 5 0 16,7-2 0-16,2-1 0 0,4-11 0 15,8-3 0-15,5-7 0 0,3-10 0 16,5-5 0-16,-1-6 0 0,-1-8-3186 0</inkml:trace>
  <inkml:trace contextRef="#ctx0" brushRef="#br2" timeOffset="198248.55">22333 14719 4902 0,'0'0'496'0,"0"0"-240"0,0 0 264 16,0 0-111-16,33 3-73 0,-2-3 152 16,11-4-252-16,7 0-88 0,3-2-16 15,8 3-128-15,2 3 12 0,-2 5-16 16,-2 8-8-16,-9 4 8 0,-12 4-4 15,-6 5-8-15,-12 6 12 0,-6 5 0 16,-13 2-16-16,0 5 16 16,-13 1 16-16,-10 2 12 0,-4 3-28 15,-8 4 16-15,-6-1-4 0,-7-1-12 16,-1 1 0-16,-5 0 8 16,7-1-20-16,3-1-128 0,11 0-120 15,8-1 44-15,7-2-292 0,9-3-61 16,5-1 45-16,6-6-88 0,9-2 384 15,5-6 148-15,-1-3 60 16,5-2 12-16,-3-2 8 0,-1 1 8 16,-3-3-4-16,-5 3-4 0,-4-1 0 15,-4 6-8-15,0 3-12 0,-10 2-104 16,-3 4 8-16,-1 1-52 0,4-3 107 16,1-2 61-16,5-2 113 0,4-6 255 15,4-1-176-15,5-2-32 0,1-2 176 16,7-3-36-16,3-2-16 0,1 2 48 15,6-2-264-15,0 4-28 16,-3 2-4-16,-1 3-27 0,-4 1 59 16,-7 8 192-16,-4 5 20 0,-5 6 156 15,-6 7 153-15,-5 2-589 16,0 4 0-16,-7 0 0 0,-3 2 0 16,-5-4 0-16,-8-1 0 0,-6 1 0 15,-7-5 0-15,-11 1 0 0,-1-3 0 16,-4-4 0-16,8-7 0 0,5-8 0 15,20-10 0-15,10-9 0 0,9-6 0 16,8-6 0-16,4-16-237 16,6 2-1636-16,13-26-1592 0</inkml:trace>
  <inkml:trace contextRef="#ctx0" brushRef="#br2" timeOffset="198638.26">23282 15767 2549 0,'0'0'1881'0,"0"0"-789"0,0 0-304 0,0 0 73 16,0 0-449-16,35 0-96 0,-12 6-23 15,2 2-293-15,6-1 0 16,2 0 0-16,-6-2 0 0,2-3 0 16,-3 1 0-16,-7-1-465 0,-9-1-407 15,-3 0-2474-15</inkml:trace>
  <inkml:trace contextRef="#ctx0" brushRef="#br2" timeOffset="198794.6">23131 16079 6863 0,'0'0'40'0,"0"0"464"0,56 12 281 15,-13-10-785-15,9-2 0 0,6 0 0 16,4 0 0-16,6 1 0 0,-2 4 0 16,-14 0-701-16,-5 0-1088 0</inkml:trace>
  <inkml:trace contextRef="#ctx0" brushRef="#br2" timeOffset="200085.64">23172 15733 2020 0,'0'0'1569'0,"0"0"464"16,0 0-1237-16,0 0-203 0,0 0 179 16,0 0-512-16,42 21-111 0,-1-30-149 15,11-6 0-15,12-6 0 0,-2-5-589 16,-10 6-1664-16,-7 0-3041 0</inkml:trace>
  <inkml:trace contextRef="#ctx0" brushRef="#br2" timeOffset="201624.68">32301 14933 2477 0,'0'0'1941'0,"0"0"-1261"15,0 0-164-15,0 0 449 0,0 0-517 16,0 0-192-16,0 0 96 0,0 0-320 15,0 0-16-15,-44-20-16 0,18 18-4 16,-12 2 4-16,-1 1-8 16,-4 6 8-16,-5 1 0 0,3 3 0 15,-3 3-4-15,3 0 4 0,7 4 0 16,3 0-12-16,8 0 12 0,9 2 0 16,7 1-32-16,7 2 20 0,6 0-12 15,11 3-76-15,10 3 56 0,5 0 32 16,8 2-36-16,3 0 24 0,4 1 8 15,-1 3 4-15,-1 0 12 16,-4 3 0-16,-4 0 0 0,-8 0 0 16,-8-1 28-16,-9-2-20 0,-8 3-8 15,-8-1 4-15,-13 1-4 0,-10-3 0 16,-8 2 0-16,-5-4-128 16,-7 2 16-16,-3-2-120 0,-4 1 36 15,0 1 76-15,6-1 71 0,7 1 33 16,6 0 16-16,12-1 0 0,8-1-8 15,7 1 8-15,10-1 0 16,2 2 8-16,10 4-8 0,9 4 81 16,1 5-81-16,3 3 20 0,2 3-20 15,-4 3 4-15,-1 2-4 0,-3 4 116 16,-5 1-48-16,-2 1 12 0,-1 2 52 16,-5 1-96-16,-4 1 64 0,0-2 228 15,-8-2-144-15,-5-1-44 0,-1 0 132 16,-3 0-159-16,1-4-113 15,1 1 0-15,5-3 0 0,4-5 0 16,8-5 0-16,14-3 0 0,15-6 0 16,11-6 0-16,7-6 0 0,7-10 0 15,-13-6-913-15,-1-11-2157 0</inkml:trace>
  <inkml:trace contextRef="#ctx0" brushRef="#br2" timeOffset="202672.41">32565 15213 6827 0,'0'0'1156'16,"0"0"-947"-16,0 0-209 0,0 0 0 15,5 56 0-15,-3-15 0 16,-2 9 0-16,2 3 0 0,-2 0 0 16,2 3 0-16,0-1 0 0,-2-1 0 15,-2-2 0-15,-2-5 0 0,-5-7 0 16,1-7 0-16,0-8 0 16,2-8-285-16,4-8-1160 0,-1-5-147 15,3-8-389-15</inkml:trace>
  <inkml:trace contextRef="#ctx0" brushRef="#br2" timeOffset="203034.64">32547 15055 5802 0,'0'0'1013'0,"0"0"-289"15,31-32-71-15,-8 20-653 0,3 3 0 16,5-2 0-16,5 5 0 0,1 1 0 16,0 4 0-16,0 1 0 15,0 6 0-15,-4 3 0 0,-4 6 0 16,-6 1 0-16,-8 5 0 0,-9 1 0 15,-6 3 0-15,-8 0 0 16,-5 0 0-16,-3-3 0 0,-3-1 0 16,-2-3 0-16,-1-2 0 0,-3-3 0 15,-4-2 0-15,-4-2 0 0,0-2 0 16,-2 0 0-16,4-2 0 0,2 0 0 16,8 0-989-16,9-2-460 0,1-2-4133 0</inkml:trace>
  <inkml:trace contextRef="#ctx0" brushRef="#br2" timeOffset="204754.57">32991 15311 5518 0,'0'0'472'0,"0"0"729"16,0 0-633-16,0 0-236 0,0 0-231 15,15 35-101-15,7-31 0 16,3-1 0-16,4-3 0 0,2-4 0 16,2-2 0-16,0-3 0 0,0 1 0 15,1 0 0-15,-8 1 0 0,-3 1 0 16,-8 5 0-16,-5 1 0 16,-6 0 0-16,-4 5 0 0,0 9 0 0,-8 7 0 15,-7 10 0-15,-1 5 0 16,-5 3 0-16,0 0 0 0,-1 2 0 15,-1-1 0-15,0-1 0 0,3-1 0 16,-3-2 0-16,4 0 0 16,1-5 0-16,3-5-41 0,1-4-539 15,1-5-68-15,3-6-217 0,2-4-2248 0</inkml:trace>
  <inkml:trace contextRef="#ctx0" brushRef="#br2" timeOffset="204922.63">32958 15630 7451 0,'0'0'616'0,"46"0"-491"16,-13 0-125-16,4 4 0 0,2 2 0 15,5 4 0-15,5 2 0 0,9 1 0 16,6 2 0-16,6-1 0 16,-8-1 0-16,-4 0 0 0,-18-5-797 15,-9 2-1824-15</inkml:trace>
  <inkml:trace contextRef="#ctx0" brushRef="#br2" timeOffset="205474.88">32419 16827 4754 0,'0'0'628'0,"0"0"120"0,0 0 101 16,-19 43-317-16,9-11-40 0,-3 5-303 15,3 1-189-15,4 1 0 0,2 1 0 16,2 3 0-16,2-2 0 15,6 2 0-15,4-4 0 0,3-5 0 16,7-4 0-16,5-6 0 0,4-9 0 16,8-8 0-16,0-6 0 0,7-7 0 15,-3-11 0-15,-2-7 0 16,-1-7 0-16,-12-3 0 0,-3-3 0 16,-4-4 0-16,-7-6 0 0,-4-1 0 15,-3-6 0-15,-7 4 0 0,-7 3 0 16,-5 8 0-16,-5 11 0 0,3 12-921 15,-1 12-288-15,9 4-792 0,4 6 40 16</inkml:trace>
  <inkml:trace contextRef="#ctx0" brushRef="#br2" timeOffset="205890.59">32828 17122 6098 0,'0'0'845'15,"0"0"-169"-15,50-28-103 0,-19 16-573 16,-2 1 0-16,-5 3 0 15,1 1 0-15,-4 1 0 0,-1 3 0 16,-3 0 0-16,-3 2 0 0,1 1 0 16,-3 1 0-16,-3 5 0 0,-1 3 0 15,-4 4 0-15,-2 2 0 0,-2 3 0 16,-10-1 0-16,-7 2 0 0,-8 3 0 16,-8 1 0-16,-8 6 0 0,-9 2 0 15,-1 3 0-15,1-1 0 0,11-1 0 16,8-1 0-16,12-8 0 15,13-3 0-15,6-3 0 0,12-5 0 16,11-1 0-16,6-4 0 0,4-4 0 16,6-3 0-16,3-3 0 0,-3-2 0 15,2 0 0-15,-8 0-273 16,-2 1-495-16,-8 2-1161 0,-6-2-252 0</inkml:trace>
  <inkml:trace contextRef="#ctx0" brushRef="#br2" timeOffset="206078.92">32791 17317 8192 0,'0'0'0'0,"0"0"0"0,0 0 0 16,0 0 0-16,0 0 0 0,70 38 0 15,-27-24 0-15,3-3 0 0,-1-5 0 16,-5-4 0-16,-1-2 0 15,0-6 0-15,-10 0-1585 0,-2-3-528 0</inkml:trace>
  <inkml:trace contextRef="#ctx0" brushRef="#br2" timeOffset="206913.33">32869 17113 2529 0,'0'0'3105'16,"0"0"-2112"-16,0 0 283 0,0 0-987 15,0 0-289-15,0 0 0 0,0 0 0 16,0 0 0-16,0 0 0 0,4-23 0 15,7 17 0-15,7-1 0 0,5 2 0 16,2 2 0-16,4 1 0 16,-2-1 0-16,-5 2 0 0,1 1 0 15,-4 0 0-15,-7 5 0 0,-4-2 0 16,-1 7 0-16,-7 4 0 0,0 4 0 16,-4 7 0-16,-11 1 0 0,-1 1 0 15,-5 5 0-15,-4 1 0 0,0 8 0 16,0 1 0-16,-1 7 0 15,1 3 0-15,0 0 0 0,4 3 0 16,3-4 0-16,3-4 0 0,3-5 0 16,6-7 0-16,1-7 0 0,3-8 0 15,2-7 0-15,0-7-229 16,5-4-823-16,1-5-1778 0</inkml:trace>
  <inkml:trace contextRef="#ctx0" brushRef="#br2" timeOffset="207098.01">32745 17383 6799 0,'0'0'12'0,"0"0"1348"15,0 0-1339-15,0 0-21 0,0 0 0 16,0 0 0-16,54 26 0 0,-13-15 0 16,7 0 0-16,8-4 0 0,0-3 0 15,-5-4 0-15,1-4 0 0,0-7 0 16,-3-7 0-16,-12 3 0 0,-6-9-5659 15</inkml:trace>
  <inkml:trace contextRef="#ctx0" brushRef="#br2" timeOffset="207996.6">33353 14911 4261 0,'0'0'1725'0,"0"0"-1148"0,0 0-1 0,0 0 88 15,6-36-484-15,13 26-48 0,6 0-55 16,6 6-77-16,4 4 0 0,-2 0 0 15,4 10 0-15,4 5 0 0,1 9 0 16,1 8 0-16,-6 7 0 16,-8 7 0-16,-8 6 0 0,-13 6 0 15,-8 4 0-15,-8 3 0 0,-9 4 0 16,-5 1 0-16,-7 3 0 16,-2 0 0-16,-4 8 0 0,-5-3 0 15,3-6 0-15,2-5 0 0,2-13 0 16,4-4 0-16,2-4 0 0,0-4 0 15,4-2 0-15,3-5 0 0,3-2-117 16,5-4-67-16,6-4-4 16,2-3-16-16,4 0 8 0,2-3-68 15,4-1 172-15,4-1 92 0,0-1 4 16,5 2-4-16,1 0-8 0,1 2-20 16,2 2-16-16,-1 0 4 0,-1 2-277 15,-3 1-19-15,-6 0 212 0,-3 4 12 16,-5 1-56-16,-5 3 100 15,-9 2 56-15,-7 4 24 0,-1 2 0 16,-3 3 236-16,0 0-200 0,2 0-4 16,5-1 132-16,-1 2-92 0,3-3-36 15,-5 4-48-15,-2 4-152 0,-6 5 136 16,0 5 16-16,-4 2 156 16,-2 2 189-16,4 1 519 0,-2 3-372 15,2-1-355-15,4-3-137 0,4-2 0 16,5-5 0-16,3-6 0 0,1-4 0 15,1-9 0-15,-1-9 0 16,-5-4 0-16,-8-6 0 0,-16-2-177 16,8-6-2356-16,-33-10-2585 0</inkml:trace>
  <inkml:trace contextRef="#ctx0" brushRef="#br2" timeOffset="208585.22">24394 14856 5750 0,'0'0'320'0,"-47"25"417"16,9-11-445-16,1-1 0 0,-4-3-44 15,-1-1-176-15,3-3 24 0,2-1 52 16,-2-5-148-16,10-5 8 0,-2-3-8 16,4-4-32-16,4 1-36 0,2-1-188 15,5 4-252-15,-1 1 12 0,3 2-857 16,2 5-240-16,1 0-764 0</inkml:trace>
  <inkml:trace contextRef="#ctx0" brushRef="#br2" timeOffset="208912.12">23904 15021 4201 0,'0'0'169'16,"17"38"1095"-16,-11-17-532 0,-6 3-75 16,0 5 335-16,0 8-815 15,-2 6-177-15,2 6 0 0,0 6 0 16,0 5 0-16,0 6 0 0,2 4 0 15,0 5 0-15,-2 6 0 0,-2 5 0 16,-8 6 0-16,-3 4 0 16,-1 8 0-16,-3 3 0 0,3 0 0 15,1-2 0-15,1-3 0 0,4-9 0 16,1-5 0-16,3-7 0 0,0-11 0 16,2-11 0-16,-2-10 0 0,2-14 0 15,2-10 0-15,0-12 0 0,0-5 0 16,0-5 0-16,4-3 0 15,8-1 0-15,15-7 0 0,6-4 0 16,19-1 0-16,6-2 0 0,6 2 0 16,6-1 0-16,7-4 0 0,-1-3 0 15,1-4 0-15,1-1-621 16,-20 4-852-16,-4-2-2773 0</inkml:trace>
  <inkml:trace contextRef="#ctx0" brushRef="#br2" timeOffset="209453.31">24929 15054 6242 0,'0'0'361'0,"0"0"427"0,0 0-408 0,50-19-64 15,-11 17-211-15,11 2-105 0,4 1 0 16,2 1 0-16,3-1 0 0,1-1 0 16,2 0 0-16,-2 0 0 15,-2 0 0-15,-4 0 0 0,-6 0 0 16,-11 4 0-16,-8 2 0 0,-9 1 0 15,-3 2 0-15,-5 7 0 16,-5 3 0-16,-1 8 0 0,-6 5 0 16,0 6 0-16,-4 7 0 0,-5 0 0 15,-1 1 0-15,-2 3 0 0,1-1 0 16,1 3 0-16,2 4 0 0,-1 8 0 16,3 9 0-16,0 7 0 0,4 7 0 15,2 3 0-15,6 3 0 0,9 1 0 16,3-1 0-16,5-5 0 0,2-8 0 15,-3-7 0-15,-1-8 0 16,-8-7 0-16,-3-6 0 0,-4-8 0 16,-6-10 0-16,0-7 0 0,-8-4 0 15,-3-5 0-15,-3-1 0 16,-7-3 0-16,-8-4 0 0,-8 1 0 16,-12-4 0-16,-7 1 0 0,-8 2 0 15,0 3 0-15,2 0 0 0,2-5 0 16,4-6 0-16,4-5 0 0,5-12 0 15,14-2-1001-15,-1-8-3997 0</inkml:trace>
  <inkml:trace contextRef="#ctx0" brushRef="#br2" timeOffset="209871.42">24863 15595 6506 0,'0'0'1021'0,"0"0"-477"0,0 0-423 16,-10 59-121-16,2-7 0 0,-3 12 0 15,3 7 0-15,4-3 0 0,4 0 0 16,0-1 0-16,0-6 0 0,0-6 0 15,0-8 0-15,-2-5 0 16,-4-10 0-16,-5-5-425 0,3-11-932 16,-2-9-2588-16</inkml:trace>
  <inkml:trace contextRef="#ctx0" brushRef="#br2" timeOffset="210019.68">24462 15609 8192 0,'0'0'0'0,"0"0"0"0,58-26 0 16,-21 21 0-16,9 2 0 0,8 1 0 15,8 2 0-15,4-1 0 0,4 0 0 16,0-3 0-16,-14 2 0 0,0-5-2710 0</inkml:trace>
  <inkml:trace contextRef="#ctx0" brushRef="#br2" timeOffset="210677.86">26496 15017 2645 0,'0'0'5274'0,"0"0"-5001"15,40-8-273-15,-28 2 0 0,-4 1 0 16,-8 1 0-16,-8-1 0 0,-13-1 0 15,-10 1 0-15,-10 3 0 0,-4 2 0 16,-3 1 0-16,0 5 0 16,1-1 0-16,3 2 0 0,3 2 0 15,4-2 0-15,4 3 0 0,8-1 0 16,9-2 0-16,5 0 0 0,9-2-29 16,2 1-187-16,4 5 16 15,9 3 104-15,3 3 80 0,5-1-16 16,4 4 32-16,-3 4 44 0,3 3-8 15,2 7 36-15,-4 6 104 0,-5 2-124 16,-5 6 32-16,-11 2 41 16,-2 3-125-16,-8 4 0 0,-7 1 0 15,-1 6 0-15,-7 4 0 0,-2 0 0 16,2 3 0-16,-1 1 0 0,1 0 0 16,2 2 0-16,5 1 0 0,3-4 0 15,3-2 0-15,2-5 0 0,-3-6 0 16,3-2 0-16,-4-3 0 15,-1-6 0-15,3-1 0 0,8-5 0 16,4-9 0-16,14-5 0 0,9-8 0 16,8-9 0-16,9-9 0 0,3-3 0 15,7-12 0-15,1-8 0 16,3-5 0-16,-4-8 0 0,-2-4 0 16,-15 9-893-16,-2-5-3281 0</inkml:trace>
  <inkml:trace contextRef="#ctx0" brushRef="#br2" timeOffset="210927">26995 15711 2397 0,'0'0'2945'0,"0"0"-2817"0,0 0 408 15,0 0-80-15,-38-28-55 0,30 28 379 16,-2 10-424-16,-1 17-163 0,9 13-193 15,2 11 0-15,4 8 0 16,11 0 0-16,1 2 0 0,3 1 0 16,-2-3 0-16,-5-4 0 0,-4-6 0 15,-6-6 0-15,-2-4 0 16,-6-8 0-16,-4-7-717 0,-1-7-360 16,3-8-279-16,-2-8-3682 0</inkml:trace>
  <inkml:trace contextRef="#ctx0" brushRef="#br2" timeOffset="211098.16">26720 15693 8192 0,'0'0'0'0,"53"-13"0"0,-13 8 0 16,-7 5 0-16,2 0 0 0,0 0 0 15,0 0 0-15,2 0 0 0,-4 0 0 16,0-2 0-16,-2-3 0 0,-8-1-2070 15,-2-3-1707-15</inkml:trace>
  <inkml:trace contextRef="#ctx0" brushRef="#br2" timeOffset="211658.33">27243 14993 6434 0,'0'0'681'0,"0"0"-309"0,41-14 324 16,-12 7-687-16,6 0-9 16,6 1 0-16,11 3 0 0,6 0 0 15,4 2 0-15,-2 1 0 0,-2 0 0 16,-9 0 0-16,-7 5 0 0,-11 1 0 16,-9 3-17-16,-7 5-131 15,-7 5 136-15,-6 9 4 0,-6 2-8 16,-6 11 16-16,-9 3 40 0,-4 7-40 15,1 3 40-15,-3 3 24 0,2 1-60 16,5 5 24-16,3 0-16 16,3 5-12-16,3 1-8 0,3 1-60 15,0-2-36-15,4-3 40 0,4-1 8 16,6-1-12-16,7-1 68 0,3 0 0 16,7-2 8-16,4-3-8 0,4-1 0 15,2-4-8-15,0-2 8 0,-6-5 4 16,-4-3-4-16,-8-2 0 15,-13-6 20-15,-4-2-8 0,-10-4 0 16,-11-6 184-16,-8-3-80 0,-8-5-95 16,-11-6-21-16,-6-7 0 0,-1-5 0 15,-1-8 0-15,4-7 0 16,7-2 0-16,5-5-1329 0,13 6-552 16,9-3-1545-16</inkml:trace>
  <inkml:trace contextRef="#ctx0" brushRef="#br2" timeOffset="212314.35">28675 14901 4009 0,'0'0'2385'0,"0"0"-1680"0,0 0-245 16,0 0-188-16,0 0 89 0,0 0-361 15,0 0 0-15,-52 11 0 16,26-5 0-16,-3 0 0 0,0-2 0 16,0 0 0-16,-4-1 0 0,-2 2 0 15,-3 3-265-15,-1 4 85 0,0 5-36 16,2 3 112-16,3 0 104 0,10 3 4 16,9-2 12-16,11-1-8 0,8 0 80 15,7 4-72-15,7-1 4 0,1 2 20 16,1 3-36-16,3 5-4 0,-8 5 0 15,-3 6-4-15,-8 4 4 16,-4 3 0-16,-8 3-8 0,-2 1 8 16,-1 0 12-16,1 2 12 0,-3-1-8 15,-1-3 152-15,-5 1-156 0,-1 0 8 16,-3-1-12-16,-6 2 12 16,-4 2 28-16,-2-2 84 0,2 3-68 15,0-3-7-15,12-5-57 0,9-3 0 16,10-7 0-16,8-7 0 15,10-4 0-15,15-6 0 0,11-3 0 0,7-2 0 16,9-1 0-16,2-1 0 16,6-3 0-16,-2-1 0 0,2-3 0 15,-1 0 0-15,-6-4 0 0,-3-1 0 16,-6-2 0-16,-7-2 0 0,-3 0 0 16,-7 0-165-16,0 0-423 0,-4-4-517 15,-9 1 37-15,1-3-349 0</inkml:trace>
  <inkml:trace contextRef="#ctx0" brushRef="#br2" timeOffset="212607.28">28958 15384 6174 0,'0'0'709'0,"15"52"-225"0,-13-5 341 0,-10 13-825 0,-9 8 0 0,-2 4 0 16,-1-3 0-16,5-6 0 0,7-5 0 15,2-1 0-15,2-1 0 0,2-4 0 16,0-4 0-16,-1-3 0 0,-3-5 0 15,2-5-265-15,-2-5-579 16,0-11-993-16,2-9-136 0</inkml:trace>
  <inkml:trace contextRef="#ctx0" brushRef="#br2" timeOffset="212797.31">28590 15509 8051 0,'0'0'141'0,"0"0"-141"0,0 0 0 16,0 0 0-16,62-8 0 0,-22 15 0 15,3-1 0-15,3-1 0 0,-3-2 0 16,7-3 0-16,-1 0 0 0,5 0-57 16,-13-2-1187-16,-1 0-357 0</inkml:trace>
  <inkml:trace contextRef="#ctx0" brushRef="#br2" timeOffset="213345.28">29080 14998 1232 0,'0'0'3658'0,"0"0"-2698"16,0 0-368-16,0 0-59 0,60-20 311 16,-27 25-471-16,4 6-373 0,5 3 0 15,5 1 0-15,5 3 0 0,6-1 0 16,-2-1 0-16,0-2 0 0,-7 1 0 15,-3-4 0-15,-7 0 0 0,-6-3-85 16,-12-3-71-16,-9 0 136 16,-6-3 8-16,-2 4 24 0,-2 7-4 15,-2 12 88-15,-6 9-16 0,-2 7-12 16,-4 4-59-16,-5 1-9 16,-2 3 0-16,3 0 0 0,-3 1 0 15,1 4 0-15,1 0-93 0,-1 2-163 16,-1 0 20-16,-2 0-28 15,3 0 112-15,-1 2 148 0,9-1-4 0,6 0 16 16,4 2 48-16,12 2 28 16,9-1-80-16,1 2-4 0,5-6 0 15,-2-2-4-15,-4-8-100 0,-7-7-228 16,-8-4 160-16,-6-9 172 0,-12-9 64 16,-9-7 76-16,-14-8 12 0,-10-5 176 15,-9-8-20-15,-6-7 4 0,-2-3-143 16,4-4-169-16,6-1 0 15,15 1 0-15,8 2 0 0,15 3 0 16,10 4-1361-16,4 4-676 0,10-1-1321 0</inkml:trace>
  <inkml:trace contextRef="#ctx0" brushRef="#br2" timeOffset="213559.25">30000 16584 5582 0,'0'0'2610'0,"0"-39"-2610"16,8 17 0-16,3 2-281 0,-5 5-1472 15,0-2-608-15</inkml:trace>
  <inkml:trace contextRef="#ctx0" brushRef="#br2" timeOffset="213712.38">30376 16378 8192 0,'0'0'0'0,"44"1"-117"0,-17 0-87 16,-5 2-456-16,-7 0-1113 15,-3-2 372-15,-1 0 241 0</inkml:trace>
  <inkml:trace contextRef="#ctx0" brushRef="#br2" timeOffset="213838.54">30920 16389 8192 0,'0'0'0'0,"0"0"0"16,0 0 0-16,0 0 0 15,0 0-613-15,43-53-5406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1-15T19:08:12.87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1761 8868 3853 0,'0'0'2357'16,"-10"-47"-1592"-16,0 17 355 0,-5 3-1023 16,-4-1-97-16,-1 2 0 0,-5 1 0 15,-2 3 0-15,2 6 0 0,3 7 0 16,-7 9 0-16,4 8 0 16,0 11 0-16,-6 10 0 0,4 8 0 15,-2 3 0-15,2 5 0 0,5-1 0 16,5 0 0-16,9-3 0 0,8-3 0 15,14-2 0-15,7-5 0 0,16-6 0 16,9-4 0-16,9-6 0 0,7-1 0 16,0-1 0-16,-4 0 0 0,-10 2 0 15,-9 3 0-15,-10 1 0 0,-17 3 0 16,-3 2 0-16,-13 3 0 16,-9 3 0-16,-1 0 0 0,-11 0 0 15,-2 0 0-15,-8 1 0 0,0-5 0 16,-5-4 0-16,3-7 0 15,0-6 0-15,4-8 0 0,4-1 0 16,6-7 0-16,-1-5 0 0,7-2-393 16,5-4-439-16,3 7-921 0,7-3-308 0</inkml:trace>
  <inkml:trace contextRef="#ctx0" brushRef="#br0" timeOffset="163.8">1980 9175 6775 0,'0'0'1084'16,"-18"46"-904"-16,5-15-27 0,1 5-153 15,2 3 0-15,-1 2 0 0,5-2 0 16,4-4 0-16,2-4 0 16,4-5 0-16,4-6 0 0,7-4 0 15,-1-9-445-15,-1-6-1436 0,-5-7-1088 0</inkml:trace>
  <inkml:trace contextRef="#ctx0" brushRef="#br0" timeOffset="289.07">1978 8798 8067 0,'0'0'0'16,"0"0"-8"-16,0 0-56 0,-6 42-32 15,6-13-480-15,2-1-197 0,4-1-2080 0</inkml:trace>
  <inkml:trace contextRef="#ctx0" brushRef="#br0" timeOffset="712.4">2053 9593 6178 0,'0'0'657'0,"0"0"79"16,-2-50-115-16,12 8-621 0,0-6 0 15,7-4 0-15,1 1 0 0,1 2 0 16,2 10 0-16,-3 12 0 15,-3 9 0-15,-5 11 0 0,-6 3 0 16,0 5 0-16,0 9 0 0,3 10 0 16,-7 7 0-16,2 6 0 0,-2 3 0 15,0-2 0-15,0 2 0 0,0-1 0 16,0-4 0-16,-2-4 0 0,2-6 0 16,2-10 0-16,2-7 0 15,2-4-21-15,6-10 21 0,3-10 21 16,4-6-21-16,-3-8 0 0,-3-2 0 15,-1-2 0-15,0-1 0 0,3 4 0 16,-3 5 0-16,3 9 0 0,-5 8 0 16,-6 8 0-16,2 5 0 0,-4 5 0 15,9 9 0-15,3 13 0 0,7 8 0 16,-7 5 0-16,3 2 0 16,-11-2 0-16,2 0 0 0,-1-1 0 15,-3-3 0-15,-2 0 0 0,-2-3 0 16,2-6 0-16,0-6 0 15,4-8 0-15,-6-8-3726 0</inkml:trace>
  <inkml:trace contextRef="#ctx0" brushRef="#br0" timeOffset="1100.04">2590 9561 5490 0,'0'0'1261'0,"0"0"-621"0,2 50-408 16,2-14 168-16,3 7-231 0,-1 2-169 16,2 2 0-16,-2 2 0 15,5 1 0-15,-11-2 0 0,2 0 0 16,-2-3 0-16,-2-5 0 0,-5-4 0 15,3-8 0-15,-6-6-121 0,6-12-1408 16,2-4-295-16,-7-12-1478 0</inkml:trace>
  <inkml:trace contextRef="#ctx0" brushRef="#br0" timeOffset="1378.89">2596 9524 5886 0,'-4'-39'957'0,"4"-5"-37"0,0-5-491 16,11 4-429-16,5 4 0 0,3 3 0 16,8 3 0-16,-1 8 0 0,-1 5 0 15,2 4 0-15,0 9 0 0,-6 6 0 16,-3 4 0-16,1 10 0 16,-9 6 0-16,-4 4 0 0,-2 5 0 15,-4 1 0-15,-10 4 0 0,-4-1 0 16,-3 0 0-16,-6 0 0 0,-1-1 0 15,-3-2 0-15,0-3 0 0,2-6 0 16,0-5 0-16,9-7 0 0,5-5 0 16,7-7-913-16,2-3-228 0,4-8-2000 0</inkml:trace>
  <inkml:trace contextRef="#ctx0" brushRef="#br0" timeOffset="1553.85">2933 8726 6655 0,'0'0'784'16,"0"0"-484"-16,0 0 153 0,0 0-453 16,-4 68 0-16,4-18 0 0,0 9 0 15,0 3 0-15,6 3 0 0,3 5 0 16,-3 4 0-16,-2 1 0 0,0-2 0 16,-4-5 0-16,0-11 0 0,0-8 0 15,0-10 0-15,0-15 0 16,2-9-153-16,2-10-1175 0,-2-10-3150 0</inkml:trace>
  <inkml:trace contextRef="#ctx0" brushRef="#br0" timeOffset="1719.74">3130 9178 7279 0,'0'0'913'0,"-7"36"-913"0,3-6 0 15,-2 7 0-15,0 3 0 0,0 0 0 16,-5 0 0-16,5-6 0 15,4-4 0-15,2-7 0 0,8-5 0 16,-4-6-129-16,5-6-2816 0</inkml:trace>
  <inkml:trace contextRef="#ctx0" brushRef="#br0" timeOffset="1821.95">3117 8755 8192 0,'0'0'0'0,"0"0"0"0,0 0 0 15,-47-19 0-15,36 22 0 0,7 2-2650 0</inkml:trace>
  <inkml:trace contextRef="#ctx0" brushRef="#br0" timeOffset="2290.88">3464 8831 4750 0,'0'0'392'0,"-6"-57"152"0,-4 29 565 16,-7 2-693-16,-3 0-76 0,-1 0 100 16,0-3-239-16,-3 3-201 0,3 2 0 15,2 4 0-15,3 4 0 0,3 5 0 16,1 5 0-16,-2 6 0 16,1 7 0-16,-3 9 0 0,-3 8 0 15,2 10 0-15,-5 5 0 0,3 9 0 16,7 3 0-16,8 4 0 0,4 1 0 15,12-1 0-15,13-2 0 16,6-2 0-16,4-4 0 0,0 1 0 16,-2-2 0-16,-4-1 0 0,-8-2 0 15,-7-1 0-15,-3-4 0 0,-11-1 0 16,0-5 0-16,-9-5 0 16,-1-4 0-16,-7-9 0 0,1-8-1205 15,-1-5-436-15,1-4-972 0</inkml:trace>
  <inkml:trace contextRef="#ctx0" brushRef="#br0" timeOffset="2426.17">3196 9199 6675 0,'0'0'76'0,"0"0"564"0,45-7 161 15,-20 12-801-15,-2 9 0 0,-5 8 0 16,-1 2 0-16,-3 6 0 16,1-3 0-16,-1-2 0 0,1-3 0 15,3-7 0-15,-1-2 0 0,8-9 0 16,-5-1-2210-16,-3-6-1912 0</inkml:trace>
  <inkml:trace contextRef="#ctx0" brushRef="#br0" timeOffset="2588.71">3584 8917 8047 0,'0'0'145'0,"-10"33"-145"15,-4 0 0-15,3 8 0 0,1 3 0 16,2-2 0-16,4-1 0 0,4-3 0 15,0-3 0-15,10-6 0 0,2-2 0 16,3-5-261-16,-3-5-1075 0,-2-5-3339 0</inkml:trace>
  <inkml:trace contextRef="#ctx0" brushRef="#br0" timeOffset="2805.46">3605 8759 4081 0,'0'0'1133'16,"0"0"-337"-16,0 0 257 16,0 0-289-16,31-13-399 0,-14 6-365 15,-7 3 0-15,-6 2 0 0,2 1 0 16,-6 1 0-16,2 0-965 0,2 1-4182 0</inkml:trace>
  <inkml:trace contextRef="#ctx0" brushRef="#br0" timeOffset="3219.96">3888 8974 7047 0,'0'0'1048'0,"0"0"-951"16,0 0-97-16,-58-5 0 0,17 24 0 15,-2 10 0-15,7 7 0 0,3 4 0 16,9 6 0-16,3 5 0 16,6 2 0-16,13 2 0 0,4-4 0 15,17-10 0-15,8-6 0 0,12-14 0 16,7-13 0-16,5-8 0 15,7-13 0-15,0-6 0 0,-10-3 0 16,-13 4-277-16,-8-6-3949 0</inkml:trace>
  <inkml:trace contextRef="#ctx0" brushRef="#br0" timeOffset="3546.6">4112 9064 8019 0,'0'0'173'0,"-40"-20"-173"0,20 20 0 16,-1 7 0-16,-4 6 0 0,2 8 0 16,3 3 0-16,3 4 0 0,3 1 0 15,10 2 0-15,4-1 0 0,8-1 0 16,10-2 0-16,5-6 0 16,10-4 0-16,-2-7 0 0,0-9 0 15,-2-2 0-15,0-11 0 0,-8-3 0 16,-5-3 0-16,-5-1 0 0,-5-2 0 15,-2 4 0-15,-4 2 0 16,0 7 0-16,0 4 0 0,-4 3 0 16,0 1 0-16,2 7 0 0,-2 10 0 15,4 8 0-15,0 6 0 0,4 1 0 16,0-7 0-16,8-7 0 16,-1-4 0-16,3-6 0 0,3-3 0 15,-3-3-1165-15,-2-2-652 0</inkml:trace>
  <inkml:trace contextRef="#ctx0" brushRef="#br0" timeOffset="3746.33">4337 8649 8192 0,'0'0'0'0,"0"0"0"16,0 0 0-16,0 0 0 0,0 0 0 15,-21 69 0-15,13-17 0 0,4 8 0 16,4 5 0-16,6 6 0 15,4 5 0-15,1 1 0 0,-7 0 0 16,2-5 0-16,-4-5 0 0,2-9 0 16,-4-11 0-16,0-15-173 0,0-15-1612 15,-4-13-740-15</inkml:trace>
  <inkml:trace contextRef="#ctx0" brushRef="#br0" timeOffset="3885.15">4215 9057 7199 0,'0'0'708'0,"47"-25"-423"15,-16 16-285-15,-4 5 0 0,-4 2 0 16,2 0 0-16,2 1 0 0,4 0 0 16,4 1 0-16,2 1 0 0,0 4 0 15,-10-1-1309-15,0 1-740 0</inkml:trace>
  <inkml:trace contextRef="#ctx0" brushRef="#br0" timeOffset="4023.2">4674 9089 6058 0,'0'0'2134'0,"-23"43"-2134"16,13-14 0-16,-3 5 0 0,5-1 0 16,2-4 0-16,6-4 0 0,0-7 0 15,10-5 0-15,3-6 0 0,3-4 0 16,3-3 0-16,-3-5 0 0,-1-3-513 16,-5-2-1136-16</inkml:trace>
  <inkml:trace contextRef="#ctx0" brushRef="#br0" timeOffset="4146.67">4783 8700 7131 0,'0'0'948'0,"0"0"-835"0,0 0-113 15,0 0 0-15,0 0 0 0,0 0-141 16,4 53-459-16,11-23 60 16,8 1-649-16,-3-10 25 0,1 1-337 0</inkml:trace>
  <inkml:trace contextRef="#ctx0" brushRef="#br0" timeOffset="4399.42">4967 9033 5354 0,'0'0'1205'0,"0"0"171"0,0 0-1119 15,0 0-257-15,0 0 0 16,-10-34 0-16,-7 34 0 0,-3 11 0 16,-3 7 0-16,2 6 0 0,5 6 0 0,12-2 0 15,4 4 0-15,0 2 0 16,10-2 0-16,-4-2 0 0,9-4 0 15,-5-4 0-15,7-8 0 0,-1-7 0 16,5-7 0-16,-1-7 0 0,-3-9-253 16,2-7-367-16,-3-6 48 0,1-3-249 15,-7-3 149-15,-4-2-84 0,0 6-1101 16,-4-1-412-16</inkml:trace>
  <inkml:trace contextRef="#ctx0" brushRef="#br0" timeOffset="4629.04">5060 8942 2217 0,'0'0'316'0,"0"0"-72"16,13 45-88-16,-5-15-156 15,-6 4-164-15,2 0-336 0,0-1 500 0,-2 1 16 16,-2-4 1280-16,0-4-47 16,-2-4-41-16,-2-8 425 0,0-6-1112 15,2-4-521-15,2-4 0 0,0-5 0 16,2-8 0-16,6-14 0 0,9-5 0 16,-5-7 0-16,9 1 0 15,-2 4 0-15,-1 4 0 0,3 5 0 16,-3 9 0-16,-1 9 0 0,-7 7 0 15,1 10 0-15,-1 7 0 0,2 7 0 16,-1 5 0-16,-1 4 0 0,-2 2 0 16,-2 1 0-16,-1-3 0 0,-3-1 0 15,-2-3 0-15,0-4 0 0,0-4 0 16,-2-7 0-16,0-3-1069 0</inkml:trace>
  <inkml:trace contextRef="#ctx0" brushRef="#br0" timeOffset="5378.65">5585 9116 6595 0,'0'0'1040'0,"0"0"-483"16,0 0-557-16,0 0 0 0,58-12 0 15,6 5 0-15,11-1 0 0,7-1 0 16,-7 2 0-16,-7 4 0 0,-2 3 0 16,-6 1 0-16,-4 4 0 0,-6-5 0 15,-15 2-1605-15,-13-2-1721 0</inkml:trace>
  <inkml:trace contextRef="#ctx0" brushRef="#br0" timeOffset="5754.81">6948 8801 7295 0,'0'0'760'0,"0"0"-623"0,-5 67-137 15,3-18 0-15,2 8 0 16,0-6 0-16,2 0 0 0,3-4 0 16,3-5 0-16,0-6 0 0,0-5 0 15,-1-7 0-15,3-10 0 0,-6-6-409 16,-2-6-1020-16,2-13-3821 0</inkml:trace>
  <inkml:trace contextRef="#ctx0" brushRef="#br0" timeOffset="5895.83">7026 8358 7547 0,'0'0'160'0,"0"0"132"15,0 0-264-15,-12 43-28 0,3-10 0 16,3 4-12-16,6 3-240 0,0 2-900 16,4-10-81-16,7 4-76 0</inkml:trace>
  <inkml:trace contextRef="#ctx0" brushRef="#br0" timeOffset="6136.31">7115 9161 4982 0,'0'0'748'16,"0"0"297"-16,0 0 279 0,0 0-1231 15,0 0-93-15,6-40 0 0,5-1 0 16,3-6 0-16,3 1 0 0,3 2 0 16,1 5 0-16,2 7 0 0,1 11 0 15,-7 12 0-15,-3 9 0 0,-3 9 0 16,-5 10 0-16,-2 9 0 15,-2 6 0-15,-2 5 0 0,4 1 0 16,-4 0 0-16,7-2 0 0,7-6 0 16,-4-3 0-16,7-7 0 0,4-5 0 15,-7-8-1053-15,3-7-1084 0</inkml:trace>
  <inkml:trace contextRef="#ctx0" brushRef="#br0" timeOffset="6475.03">7712 8846 5958 0,'0'0'841'0,"0"0"-393"15,0 0 220-15,17-35-391 0,-17 30-277 16,-15-2 0-16,-5 0 0 0,-7 1 0 16,-6 3 0-16,2 3 0 0,0 4 0 15,10 5 0-15,1 3 0 16,-1 4 0-16,8 1 0 0,3 2 0 15,6 0 0-15,4 3 0 0,10-2 0 16,5 1 0-16,8-2 0 0,8-2 0 16,6-1 0-16,-2-2 0 0,2-1 0 15,-4-2 0-15,-2 1 0 0,-6 1 0 16,-8 0 0-16,-11 4 0 0,-10 4 0 16,-7 2 0-16,-7 0 0 15,-7 3 0-15,-8-3 0 0,2-1 0 16,-6-4 0-16,6-7 0 0,0-4 0 15,10-7 0-15,11-10 0 0,3-8 0 16,7-15-1193-16,7 3-456 16,3-9-504-16</inkml:trace>
  <inkml:trace contextRef="#ctx0" brushRef="#br0" timeOffset="6677.8">7967 8232 6887 0,'0'0'996'0,"0"0"-728"0,0 0-227 0,0 0-41 15,-4 60 0-15,-3-3 0 16,5 12 0-16,2 5 0 0,6 1 0 16,1 5 0-16,3 3 0 0,-4-2 0 15,-2-4 0-15,-4-7 0 0,-6-9 0 16,2-4 0-16,-2-8 0 16,-5-11 0-16,5-11-133 0,-2-13-1303 15,2-10-2666-15</inkml:trace>
  <inkml:trace contextRef="#ctx0" brushRef="#br0" timeOffset="6802.21">7787 8917 7219 0,'0'0'668'0,"49"-32"-363"15,-9 14-305-15,3 5 0 0,5 1 0 16,-1 3 0-16,-1 8 0 0,-13 1 0 16,-2 5 0-16,-6 5 0 0,-3 4 0 15,-7 3-953-15,-9-3-1848 16,-2 1-373-16</inkml:trace>
  <inkml:trace contextRef="#ctx0" brushRef="#br0" timeOffset="7050.21">8233 9049 5114 0,'0'0'656'0,"44"-16"497"15,-19-1-205-15,-5-3-627 0,-1-2-321 16,-5-2 0-16,-3-2 0 0,-7 0 0 16,-4 0 0-16,-4-1 0 15,-7 4 0-15,-3 6 0 0,-3 8 0 16,1 8 0-16,-1 5 0 0,1 10 0 15,-5 8 0-15,2 6 0 0,-3 6 0 16,1 5 0-16,0 3 0 16,-1 5 0-16,3-2 0 0,9-2 0 15,10-8 0-15,8-9 0 0,13-8-73 16,12-10-299-16,14-8-328 0,7-10 167 16,8-8-111-16,-14 0-1161 0,-1-2-680 15</inkml:trace>
  <inkml:trace contextRef="#ctx0" brushRef="#br0" timeOffset="7378.84">8632 8913 6442 0,'0'0'1157'0,"-51"-46"-657"0,24 32-407 16,6 9-93-16,5 5 0 0,1 8 0 15,-1 4 0-15,1 5 0 0,5 2 0 16,4-2 0-16,1 2 0 16,5 0 0-16,5-1 0 0,5 1 0 15,0-2 0-15,1-4 0 0,5-1 0 16,-1-6 0-16,1-6 0 0,1 0 0 16,-1-6 0-16,-1-4 0 0,1 1 0 15,-6 0 0-15,-3 0 0 16,-3 5 0-16,0 0 0 0,-2 4 0 15,2 0 0-15,0 10 0 0,7 7 0 16,-1 7 0-16,-2 0 0 0,1 0 0 16,1-5 0-16,0-2 0 0,-4-5 0 15,1-5 0-15,-3-1-425 0,2-5-1280 16,2 1-72-16,5-3-812 0</inkml:trace>
  <inkml:trace contextRef="#ctx0" brushRef="#br0" timeOffset="7624.49">8938 8918 6815 0,'0'0'876'0,"-20"-49"-375"0,7 31-501 16,-1 11 0-16,-1 5 0 0,-1 2 0 16,-1 8 0-16,1 7 0 0,-5 6 0 15,0 7 0-15,5 4 0 16,5 5 0-16,7 2 0 0,4 0 0 15,0-4 0-15,11-6 0 0,3-8 0 16,5-6 0-16,5-9 0 0,3-6 0 16,-2-7 0-16,2-9-333 0,-10 3-1640 15,3-7-356-15</inkml:trace>
  <inkml:trace contextRef="#ctx0" brushRef="#br0" timeOffset="7769.05">9013 8460 7743 0,'0'0'449'16,"-2"38"-449"-16,-3-1 0 0,-1 7 0 16,2 9 0-16,4 4 0 0,4 2 0 15,7 0 0-15,1-2 0 16,-2-5 0-16,1-5 0 0,-5-1 0 16,-2-13-85-16,-4-3-4129 0</inkml:trace>
  <inkml:trace contextRef="#ctx0" brushRef="#br0" timeOffset="8284.89">9858 9024 4710 0,'0'0'524'0,"17"-46"364"0,-13 24 285 15,-8 3-525-15,-3 1-399 0,-9 3-249 16,-1 1 0-16,-1 4 0 0,1 6 0 16,-3 4 0-16,3 2 0 0,3 11 0 15,-3 3 0-15,0 6 0 0,3 7 0 16,2 1 0-16,1 2 0 16,7 1 0-16,4-2 0 0,4-3 0 15,9-4 0-15,7-7 0 0,9-5 0 16,4-10 0-16,5-3 0 0,-1-10 0 15,-2-4 0-15,-4-4 0 0,-8-3 0 16,-7 1 0-16,-8 1 0 0,-5 1 0 16,-6 1 0-16,-5 1 0 15,-4 0 0-15,-5-1 0 0,-1 1 0 16,1-1 0-16,-4-2-157 0,5-1-663 16,1-2 111-16,13 2-503 0,2 0-5 15,2 7 405-15,13 2-1585 0</inkml:trace>
  <inkml:trace contextRef="#ctx0" brushRef="#br0" timeOffset="8587.34">10305 8399 5450 0,'-7'-38'1169'0,"-3"1"-549"0,-6-4-24 0,-5 9-239 15,0 9-357-15,-4 7 0 16,5 9 0-16,1 7 0 0,-2 4 0 15,-3 11 0-15,1 5 0 0,-6 6 0 16,0 3 0-16,4 4 0 16,-2 1 0-16,7 5 0 0,3 3 0 15,7 1 0-15,10 3 0 0,6 1 0 16,15 1 0-16,6 2 0 0,8-1 0 16,-2-2 0-16,2-3 0 0,-6-2 0 15,-4-4 0-15,-9-1 0 16,-5-3 0-16,-11-2 0 0,0-4-765 15,-13-2 65-15,-6-3-25 0,7-8-875 16,-2-7-89-16</inkml:trace>
  <inkml:trace contextRef="#ctx0" brushRef="#br0" timeOffset="8725.23">9957 8957 7291 0,'0'0'620'15,"0"0"-339"-15,0 0-281 0,54-15 0 16,-23 13 0-16,4-1 0 0,-2 1 0 15,9-2 0-15,-1-1 0 0,11 0 0 16,-3-3 0-16,-7 2-1605 16,-1-4-1621-16</inkml:trace>
  <inkml:trace contextRef="#ctx0" brushRef="#br0" timeOffset="9079.78">10970 8458 4642 0,'0'0'1308'0,"0"0"-327"16,0 0 280-16,0 0-1261 16,0 0 0-16,-35 30 0 0,14 14 0 15,1 12 0-15,7 9 0 0,7-4 0 16,8 2 0-16,9 0 0 0,5-1 0 16,3-3 0-16,-7-7 0 0,-2-3 0 15,1-5 0-15,-5-8 0 16,-6-4 0-16,0-9 0 0,-6-8-1946 15,-5-9-1623-15</inkml:trace>
  <inkml:trace contextRef="#ctx0" brushRef="#br0" timeOffset="9235.04">10749 8961 6935 0,'0'0'112'0,"0"0"416"15,27-35 80-15,4 20-599 0,2-1-9 16,2-1 0-16,-6 4 0 0,0 4 0 15,-6 2 0-15,2 4 0 0,-3 1 0 16,-1 2-697-16,4 0-115 16,-9 0-17-16,5 2-1716 0</inkml:trace>
  <inkml:trace contextRef="#ctx0" brushRef="#br0" timeOffset="9434.43">11198 9153 5770 0,'0'0'1565'15,"0"0"-877"-15,0 0-519 0,0 0-169 16,0 0 0-16,0 0 0 0,-42-6 0 16,36-19 0-16,6-8 0 0,0-5 0 15,4-1 0-15,7 5 0 0,5 6 0 16,1 4 0-16,-3 5 0 0,3 4 0 16,-1 2 0-16,-1 6 0 15,-3 0 0-15,7 5-797 0,-9 0-656 16,2 1-2601-16</inkml:trace>
  <inkml:trace contextRef="#ctx0" brushRef="#br0" timeOffset="9707.28">11508 8867 6478 0,'0'0'1505'0,"0"0"-1296"16,-50-21-209-16,21 13 0 0,2 2 0 16,-4 6 0-16,-2 5 0 0,6 8 0 15,-2 7 0-15,7 4 0 16,7 2 0-16,3 1 0 0,12-3 0 15,2 0 0-15,16-2 0 0,1-4 0 16,6-4 0-16,6-6 0 0,-4-5 0 16,0-3 0-16,4-3 0 0,-5-6 0 15,1-1 0-15,-2-1 0 0,-10 3 0 16,-5 2 0-16,-8 3 0 16,2 0 0-16,-4 2 0 0,0 1 0 15,2 0 0-15,-2 5 0 0,0 6 0 16,8 6 0-16,-1 1 0 0,7-2 0 15,3-4-201-15,3-6-691 0,3-3-57 16,-2-2-1420-16,-1-1-668 0</inkml:trace>
  <inkml:trace contextRef="#ctx0" brushRef="#br0" timeOffset="9960.32">11822 8847 5198 0,'0'0'700'0,"-15"-34"577"16,5 23-397-16,-2 6-743 0,-5 5-137 16,-8 6 0-16,5 10 0 0,-3 11 0 15,-2 4 0-15,9 6 0 0,5 3 0 16,7 0 0-16,8 1 0 16,9-4 0-16,5-4 0 0,5-7 0 15,2-7 0-15,6-8 0 0,-2-6 0 16,10-5 0-16,-6-12 0 0,4-6 0 15,-2-5-513-15,-12 3-1352 0,2-3-948 0</inkml:trace>
  <inkml:trace contextRef="#ctx0" brushRef="#br0" timeOffset="10376.43">12091 8392 5542 0,'0'0'652'0,"0"0"-143"0,0 0 71 0,0 0-104 0,0 0-356 16,6 37 76-16,-6 15-79 0,-2 11-117 15,-2 2 0-15,-3 0 0 0,7 1 0 16,-4 2 0-16,2-2 0 15,-2-4 0-15,0-5 0 0,-6-7 0 16,3-6 0-16,1-9 0 0,2-10 0 16,0-7 0-16,2-10-737 0,2-5-1564 15,0-7-520-15</inkml:trace>
  <inkml:trace contextRef="#ctx0" brushRef="#br0" timeOffset="10657.48">12060 8891 6118 0,'0'0'1345'0,"20"-40"-805"0,1 21-351 16,0 4-189-16,3 1 0 0,3 1 0 16,-4 4 0-16,-2 4 0 15,3 5 0-15,-7 1 0 0,0 4 0 16,-7 2 0-16,0 1 0 0,-4 1 0 16,-1 0 0-16,-5 3 0 0,-5 1 0 15,-11 0 0-15,-5 3 0 0,-2 3 0 16,-8 4 0-16,5 5 0 15,-1 0 0-15,2-1 0 0,8-2 0 16,13-2 0-16,4-4 0 0,0-4 0 16,15-3 0-16,1-4 0 0,7-8 0 15,8 0 0-15,4-6 0 0,2-6 0 16,1-2 0-16,-7 2-629 16,-5-1-2480-16</inkml:trace>
  <inkml:trace contextRef="#ctx0" brushRef="#br0" timeOffset="10797.42">12479 8939 8192 0,'0'0'0'0,"-20"35"0"16,13-8 0-16,-3 5 0 15,0-1 0-15,-1-6 0 0,5-4 0 16,6-3 0-16,-4-6 0 0,4-6 0 16,0-5 0-16,6-1-1093 0,-2-5-628 15,3-9-776-15</inkml:trace>
  <inkml:trace contextRef="#ctx0" brushRef="#br0" timeOffset="11168.23">12578 8477 7127 0,'0'0'240'0,"0"0"348"0,0 0-351 16,0 0-237-16,0 0 0 0,0 0 0 16,0 0 0-16,31 54 0 0,-35-10-869 15,2 5 52-15,2 5-15 16,0 6-428-16,0 3 331 0,-4 1 41 15,4-3 91-15,-4-4 797 0,-2-8 869 16,6-11 988-16,-4-5-821 16,4-11-176-16,0-10 145 0,0-6-553 15,0-6-139-15,0-2-313 0,4-11 0 16,2-9 0-16,4-9 0 0,1-6 0 16,3-3 0-16,-1 3 0 0,5 1 0 15,-1 6 0-15,-1 6 0 0,-5 10 0 16,-1 7 0-16,-6 5 0 15,-2 5 0-15,2 10 0 0,-4 12 0 16,0 5 0-16,-4 7 0 0,-6 0 0 16,4-1 0-16,6-1 0 0,0 0 0 15,0-5 0-15,6-5 0 0,4-5 0 16,5-8 0-16,7-6-85 16,-1-8-627-16,6-9 8 0,-2 1-445 15,-5-6-2865-15</inkml:trace>
  <inkml:trace contextRef="#ctx0" brushRef="#br0" timeOffset="11384.69">12988 8910 6502 0,'0'0'1541'0,"0"0"-1392"16,0 0-149-16,0 0 0 0,0 0 0 15,0 0 0-15,0 47 0 16,-4-9 0-16,2 5 0 0,2-3 0 15,2-5 0-15,8-4 0 0,-4-3 0 16,2-7 0-16,-6-6 0 0,3-6 0 16,-5-5-121-16,0-3-699 0,0-1-873 15,0-1-184-15,-5-10-1584 0</inkml:trace>
  <inkml:trace contextRef="#ctx0" brushRef="#br0" timeOffset="12065.09">12971 8971 3493 0,'0'0'941'0,"-4"-33"-257"0,4 18 476 0,0 6-527 0,-4 5-85 15,4 4 185-15,-10 0-733 0,-1 8 0 16,-11 14 0-16,-3 10 0 0,-2 8 0 16,6 2 0-16,11-6 0 15,10-3 0-15,4-6 0 0,6-4 0 16,3-7 0-16,5-6 0 0,-1-5 0 16,-3-5 0-16,-1-5 0 0,-3-5 0 15,-4-3 0-15,-2-2 0 16,-4 1 0-16,5-4 0 0,-3 3 0 15,-2 0 0-15,4 0 0 0,0 5 0 16,-2 1 0-16,2 6 0 0,2 1 0 16,5 2 0-16,3 3 0 0,3 5 0 15,-7 9 0-15,0 3 0 0,-4 5 0 16,-1 5 0-16,-5 5 0 16,0 7 0-16,0 6 0 0,-7 2 0 15,-1 0 0-15,-2-2 0 0,-7-3 0 16,1-2 0-16,-9-2 0 0,-2 0 0 15,-6-5 0-15,-2-1 0 0,-7-6 0 16,-1-6 0-16,-2-4 0 0,-3-7 0 16,-2-6 0-16,3-6 0 15,1-5 0-15,15-10 0 0,5-8 0 16,13-8 0-16,5-9 0 0,8-4 0 16,10 0 0-16,11 4 0 15,14 5 0-15,4 0 0 0,-4 9-1253 16,-1-4-1096-16</inkml:trace>
  <inkml:trace contextRef="#ctx0" brushRef="#br0" timeOffset="12745.94">13887 8818 140 0,'0'0'4242'0,"0"0"-3446"16,0 0 40-16,-12-34 353 0,12 32-557 15,0 0-275-15,-5 2-357 0,5 2 0 16,-6 14 0-16,-2 13 0 15,2 9 0-15,0 9 0 0,6 4 0 16,6 1 0-16,10 3 0 0,5-1 0 16,6-4 0-16,8-9 0 0,6-12 0 15,3-10 0-15,7-11 0 0,-3-11 0 16,-1-12 0-16,-9-11 0 16,-7-8 0-16,-9-5 0 0,-1-1 0 15,0-3 0-15,-11 4 0 0,-4-1 0 16,-2 3 0-16,-4 4 0 0,0 4 0 15,-4 3 0-15,-2 3 0 0,0 5 0 16,0 5 0-16,2 6 0 16,-1 4 0-16,5 3 0 0,0 0-693 15,11 6-1440-15</inkml:trace>
  <inkml:trace contextRef="#ctx0" brushRef="#br0" timeOffset="14613.04">14524 9323 5942 0,'0'0'1293'0,"0"0"-673"16,0 0-283-16,0 0-337 0,0 0 0 16,35 13 0-16,-15 9 0 0,3 10 0 15,2 6 0-15,-2 1 0 16,-3-1 0-16,-5 0 0 0,-9 1 0 15,-6-2 0-15,-6-3 0 0,-15-2 0 16,-2-2 0-16,-12-3 0 0,-2-7 0 16,2-4 0-16,-2-9 0 0,6-7 0 15,8-4-1233-15,2-4-1941 0</inkml:trace>
  <inkml:trace contextRef="#ctx0" brushRef="#br0" timeOffset="15218.51">7225 9659 5902 0,'0'0'677'0,"0"0"87"0,0 0 48 16,0 0-775-16,0 0-37 0,-19 37 0 15,17 2 0-15,2 8 0 0,0 7 0 16,4 0 0-16,8 6 0 0,-1 0 0 16,-5 4 0-16,2 0 0 15,-8-1 0-15,-4-1 0 0,-2-4 0 16,-4-10 0-16,1-6 0 0,1-14 0 15,4-9 0-15,0-9-201 0,2-8-1139 16,0-8-2610-16</inkml:trace>
  <inkml:trace contextRef="#ctx0" brushRef="#br0" timeOffset="15364.37">7057 10112 6851 0,'0'0'1116'16,"0"0"-891"-16,0 0-225 0,58-36 0 15,-21 27 0-15,0 0 0 0,5 1 0 16,-1 6 0-16,-4 2 0 0,5 2 0 16,5 5 0-16,1 1 0 0,-1-1 0 15,-16-1-1189-15,-10 1-824 0</inkml:trace>
  <inkml:trace contextRef="#ctx0" brushRef="#br0" timeOffset="15572.34">7562 10330 5986 0,'0'0'773'0,"0"0"-53"16,0 0-7-16,0 0-713 16,0 0 0-16,0 0 0 0,0 0 0 15,0 0 0-15,0 0 0 0,-11-59 0 16,22 29 0-16,-1 2 0 0,6 5 0 16,1 2 0-16,2 3 0 15,-3 4 0-15,1 2 0 0,7 4 0 16,-1 2-1245-16,8 2-96 0,-4 4-1272 15,4-1 948-15</inkml:trace>
  <inkml:trace contextRef="#ctx0" brushRef="#br0" timeOffset="15866.59">8022 10104 4105 0,'0'0'1701'0,"0"0"-604"0,0 0 103 16,0 0-1111-16,-51-43-89 16,30 32 0-16,-6 5 0 0,2 5 0 15,3 5 0-15,-3 8 0 0,4 5 0 16,5 6 0-16,-1 2 0 0,3 2 0 15,8-2 0-15,1 1 0 0,5-3 0 16,11-6 0-16,3-3 0 16,7-6 0-16,6-7 0 0,0-2 0 15,4-9 0-15,0-4 0 0,-2-1 0 16,-5-2 0-16,-3 4 0 0,-11 4 0 16,-3 4 0-16,-3 1 0 15,-4 3 0-15,2 0 0 0,-2 1 0 16,0 7 0-16,0 9 0 0,0 11 0 15,4 4 0-15,2-1 0 0,9-5 0 16,-5-6 0-16,6-5 0 0,9-5-857 16,-8-6-560-16,3-3-492 0</inkml:trace>
  <inkml:trace contextRef="#ctx0" brushRef="#br0" timeOffset="16053.44">8302 10095 5386 0,'0'0'1104'0,"0"0"345"0,-27-37-1196 0,23 37-253 16,-13 8 0-16,-4 13 0 16,-3 8 0-16,3 8 0 0,4 6 0 15,7-3 0-15,6 1 0 0,4-3 0 16,8-5 0-16,5-7 0 0,5-7 0 16,1-7 0-16,6-9 0 15,1-5 0-15,1-12 0 0,2-10 0 16,0-7 0-16,-8 8-757 0,-3-7-2869 0</inkml:trace>
  <inkml:trace contextRef="#ctx0" brushRef="#br0" timeOffset="16240.1">8459 9797 7387 0,'-11'33'384'0,"7"6"37"15,-2 13-421-15,6-1 0 0,0 2 0 16,2 1 0-16,2-2 0 15,0-1 0-15,3-3 0 0,-7 0 0 0,4-3 0 16,-4-5 0-16,-4-4 0 16,-1-10 0-16,3-9-865 0,2-8-384 15,-4-8-371-15</inkml:trace>
  <inkml:trace contextRef="#ctx0" brushRef="#br0" timeOffset="16534.33">8481 10200 3817 0,'0'0'4375'16,"0"0"-4375"-16,25-39 0 0,-8 28 0 16,-5 0 0-16,7 3 0 0,-3 2 0 15,-1 0 0-15,1 4 0 0,-3-2 0 16,-3 3 0-16,-2 1 0 16,-2 0 0-16,-6 0 0 0,0 6 0 15,-4 6 0-15,-12 8 0 0,-15 6 0 16,-2 6 0-16,-4 4 0 0,1-1 0 15,14 3 0-15,1-1 0 0,7-4 0 16,9-1 0-16,5-5 0 16,11-5 0-16,7-5 0 0,9-6 0 15,4-6 0-15,13-6 0 0,-3-10 0 16,6-6 0-16,-5-6 0 0,-11 5 0 16,-8-2-1349-16</inkml:trace>
  <inkml:trace contextRef="#ctx0" brushRef="#br0" timeOffset="17784.93">9585 10065 4846 0,'0'0'672'0,"0"0"276"0,0 0 361 16,0 0-892-16,-43 40-417 0,26-8 0 16,3 7 0-16,8 0 0 0,1 6 0 15,10 6 0-15,5 0 0 16,11 1 0-16,5-4 0 0,12-9 0 16,3-9 0-16,2-11 0 0,9-10 0 15,-4-9 0-15,-1-11 0 0,-5-9 0 16,-9-8 0-16,-2-6 0 0,-11-4 0 15,-5-3 0-15,-3 1 0 0,-4-2 0 16,-5 4 0-16,1 3 0 16,-4 2 0-16,0 4 0 0,0 4 0 15,0 5 0-15,0 7 0 0,0 4 0 16,0 5 0-16,0 0 0 0,0 3-1065 16,6 1-1076-16</inkml:trace>
  <inkml:trace contextRef="#ctx0" brushRef="#br0" timeOffset="18737.81">10755 9803 4982 0,'0'0'688'16,"0"0"-196"-16,21-43 421 0,-15 29-513 16,0-3-20-16,-2 3-43 0,1 0-337 15,-5 1 0-15,-11 1 0 0,-3 2 0 16,-13 4 0-16,-4 4 0 0,-6 2 0 16,-11 10 0-16,1 6 0 15,-1 7 0-15,3 3 0 0,7 1 0 16,11-1 0-16,11 1 0 0,6 1 0 15,5-2 0-15,10 1 0 0,5 1 0 16,13 4 0-16,12 3 0 0,12 1 0 16,7 6 0-16,10 1 0 0,9 3 0 15,-5-2 0-15,-4-4 0 0,-6-1 0 16,-9-4 0-16,-20-7 0 0,-10-1 0 16,-17-2 0-16,-12-2 0 15,-21-2 0-15,-17-1 0 0,-16-2 0 16,-15-1 0-16,-12-3 0 0,-2-4 0 15,5 0 0-15,3-1 0 0,10-2 0 16,20-4 0-16,15-3 0 16,11-3 0-16,17-6 0 0,12 0 0 15,2 1-237-15,17-1-3781 0</inkml:trace>
  <inkml:trace contextRef="#ctx0" brushRef="#br0" timeOffset="21212.92">11654 10376 2557 0,'0'0'904'16,"0"0"557"-16,0 0-397 0,0 0-307 0,0 0 323 16,0 0-711-16,0 0-369 15,0 0 0-15,31-20 0 0,21 21 0 16,6 3 0-16,2 1 0 0,2 3 0 15,-4 3 0-15,-2-2 0 0,-3 0 0 16,-20-6-2778-16,3-4-2488 0</inkml:trace>
  <inkml:trace contextRef="#ctx0" brushRef="#br0" timeOffset="21972.68">12694 10330 3897 0,'0'0'989'15,"0"0"-97"-15,0 0-216 0,0 0-15 16,0 69-269-16,-4-17-56 0,2 9 13 16,-2-5-349-16,4-10 0 0,0-5 0 15,6-5 0-15,4-6 0 0,1-6 0 16,-1-7 0-16,5-8 0 16,-3-9 0-16,2-8 0 0,3-11 0 15,-1-11 0-15,5-4 0 0,0-6 0 16,-1-5 0-16,-3-3 0 0,8-3 0 15,-4 4 0-15,-1 2 0 0,-3 8 0 16,-1 10 0-16,-5 10-461 16,-5 8-555-16,-2 3-2462 0</inkml:trace>
  <inkml:trace contextRef="#ctx0" brushRef="#br0" timeOffset="22287.43">13120 10502 4345 0,'0'0'1613'0,"-17"-39"-908"0,13 16-53 0,-2 8 52 16,2 3-531-16,4 5-173 16,-6 6 0-16,0 1 0 0,-9 10 0 15,-1 12 0-15,-5 7 0 0,4 6 0 16,-1 0 0-16,12-3 0 0,-1 0 0 15,7-5 0-15,11-5 0 16,1-7 0-16,13-8 0 0,0-4 0 16,4-6 0-16,0-7 0 0,-3-3 0 15,-5-5 0-15,-4-1 0 0,-7-2 0 16,-4 0 0-16,-6-1 0 0,0 1 0 16,-4-3 0-16,-2 1-765 15,0-5-392-15,2 7-259 0,-3-4-2902 0</inkml:trace>
  <inkml:trace contextRef="#ctx0" brushRef="#br0" timeOffset="22507.01">13457 9886 5086 0,'0'0'1200'0,"-23"54"-631"16,3-12 407-16,-1 4-615 0,-4 6-361 15,2 6 0-15,-1 6 0 0,-3 4 0 16,6-1 0-16,4 2 0 0,1-1 0 15,6-5 0-15,-1-3 0 0,7-4 0 16,4-10 0-16,4-8 0 16,7-6 0-16,5-14 0 0,5-7-485 15,6-11-443-15,-7-4-949 0,-3-9 160 16</inkml:trace>
  <inkml:trace contextRef="#ctx0" brushRef="#br0" timeOffset="22739.14">13467 10475 5830 0,'0'0'1673'16,"0"0"-984"-16,0 0-689 0,0 0 0 16,0 0 0-16,0 0 0 0,0 0 0 15,-22 58 0-15,22-27 0 0,2-4 0 16,8-5 0-16,4-2 0 0,7-4 0 16,6-5 0-16,-2-7 0 15,2-4 0-15,-5-4 0 0,3-8 0 16,-8-6 0-16,-1-2 0 0,-5-5 0 15,-3-2 0-15,-6-3 0 0,-2 2 0 16,0-3 0-16,-2 2 0 16,-2 2 0-16,0 5 0 0,2 3-309 15,-3 1-851-15,5 7-1678 0</inkml:trace>
  <inkml:trace contextRef="#ctx0" brushRef="#br0" timeOffset="23187.94">13755 10485 5390 0,'-17'39'1621'16,"3"-6"-753"-16,-1 2-555 0,-1 0-313 16,5-3 0-16,1-5 0 0,8-3 0 15,2-6 0-15,6-7 0 0,4-8 0 16,11-6 0-16,2-8 0 16,2-8 0-16,6-5 0 0,-5-6 0 15,-3-1 0-15,-4-1 0 0,-7-1 0 16,-1 0 0-16,-5 3 0 0,-2 6 0 15,0 9 0-15,-4 5 0 0,0 7 0 16,-4 3 0-16,0 6 0 16,-2 9 0-16,-1 9 0 0,1 2 0 15,-2 3 0-15,8-5 0 0,-2-3 0 16,2-4 0-16,2-5 0 0,-2-3 0 16,4-6 0-16,0-1 0 15,2-2 0-15,5-2 0 0,5-6 0 16,9-9 0-16,-2-3 0 0,4-1 0 15,-3-1 0-15,-1 1 0 0,2 6 0 16,-11 3 0-16,-7 7 0 0,-3 3 0 16,-2 3 0-16,-2 8 0 0,0 9 0 15,0 8 0-15,-6 5 0 16,-1-1 0-16,3-3 0 0,4-5 0 0,4-1 0 16,3-4 0-16,3-2 0 15,-4-4-1337-15,5-3-116 0,-5-6-340 0</inkml:trace>
  <inkml:trace contextRef="#ctx0" brushRef="#br0" timeOffset="23403.9">14112 10707 4982 0,'0'0'1288'0,"0"0"489"0,0 0-1632 15,27-40-145-15,-2 15 0 0,2-4 0 16,0 0 0-16,-7-1 0 0,-3 0 0 16,-3-2 0-16,-7 5 0 15,-7 6 0-15,0 9 0 0,-11 10 0 16,-5 4 0-16,-1 12 0 0,-8 10 0 15,5 9 0-15,-7 10 0 0,6 1 0 16,11 1 0-16,4-3 0 0,10-5 0 16,8-4 0-16,9-4 0 0,14-6 0 15,8-5 0-15,11-6 0 0,8-4 0 16,0-6 0-16,-14-2-565 16,-7-11-3901-16</inkml:trace>
  <inkml:trace contextRef="#ctx0" brushRef="#br0" timeOffset="23885.14">14889 10419 5610 0,'0'0'548'0,"0"0"701"0,0 0-501 16,0 0-711-16,0 0-37 0,-10 36 0 15,6 6 0-15,2 8 0 0,2-1 0 16,2-8 0-16,8-3 0 16,-1-6 0-16,-1-6 0 0,6-7 0 15,1-7 0-15,-3-8 0 0,3-8 0 16,-3-11 0-16,3-10 0 0,1-5 0 15,3-3 0-15,-3-4 0 0,1-2 0 16,-3-2 0-16,3-2 0 0,-5 4 0 16,3 2 0-16,1 9 0 0,-5 7-85 15,-3 10-951-15,-6 5-281 0,2 6-2541 16</inkml:trace>
  <inkml:trace contextRef="#ctx0" brushRef="#br0" timeOffset="24128.57">15154 10617 6010 0,'0'0'761'0,"0"0"175"0,0 0-544 16,41 0-299-16,-14-13-93 0,-2-8 0 15,2-5 0-15,-6-3 0 0,-5-3 0 16,-8-2 0-16,-8 0 0 0,-4-1 0 16,-2 4 0-16,-8 11 0 15,-3 7 0-15,-4 13 0 0,1 11 0 16,-5 14 0-16,-2 9 0 0,4 9 0 15,3 4 0-15,5 1 0 0,13 0 0 16,4-3 0-16,19-7 0 0,6-7 0 16,12-10 0-16,4-8 0 0,5-10 0 15,0-8 0-15,-1-13 0 0,-16-1-2042 16,2-7-563-16</inkml:trace>
  <inkml:trace contextRef="#ctx0" brushRef="#br0" timeOffset="24318.76">15582 10085 7267 0,'0'0'780'16,"0"0"-635"-16,0 0-145 0,-21 66 0 15,7-14 0-15,-3 10 0 0,3 1 0 16,3-5 0-16,5-2 0 0,6-2 0 16,0-6 0-16,11-5 0 15,1-4 0-15,2-5 0 0,3-11-1101 16,-3-6-576-16,-3-10-900 0</inkml:trace>
  <inkml:trace contextRef="#ctx0" brushRef="#br0" timeOffset="24567.54">15805 10539 7239 0,'0'0'953'16,"-18"-43"-953"-16,-1 28 0 0,2 8 0 15,1 4 0-15,-5 6 0 0,-4 6 0 16,5 9 0-16,-3 5 0 0,2 5 0 15,7 3 0-15,4 1 0 0,10 0 0 16,0-4 0-16,14-1 0 16,11-6 0-16,4-7 0 0,6-4 0 15,6-7 0-15,1-4 0 0,-3-9 0 16,-8-4 0-16,-6-4 0 16,-9-2 0-16,-5 1 0 0,-9-4 0 15,-2 0-261-15,-9 0-219 0,-5 2-533 16,4 5-131-16,-1 3-401 0</inkml:trace>
  <inkml:trace contextRef="#ctx0" brushRef="#br0" timeOffset="24814.4">16095 10487 3265 0,'0'0'1325'15,"0"0"419"-15,0 0-1015 0,-33-4-201 16,10 2 73-16,2 1-601 0,0 1 0 15,3 2 0-15,1 6 0 0,-3 9 0 16,3 4 0-16,3 5 0 16,-3 3 0-16,11 3 0 0,2 0 0 15,4 1 0-15,8-2 0 0,2-4 0 16,3-3 0-16,3-5 0 16,5-4 0-16,4-7 0 0,-2-5 0 15,8-6 0-15,-5-8 0 0,5-9-1325 16,-6 4-596-16,-4-4-1173 0</inkml:trace>
  <inkml:trace contextRef="#ctx0" brushRef="#br0" timeOffset="24987.25">16262 10558 6110 0,'0'0'1453'0,"0"0"-989"16,0 0-299-16,0 0-165 0,-21 54 0 15,11-17 0-15,0 3 0 0,3-1 0 16,5-6 0-16,4-2 0 0,7-6 0 15,1-6 0-15,3-5 0 16,-3-9 0-16,4-6-1621 0,-5-6-597 16,1-7-2107-16</inkml:trace>
  <inkml:trace contextRef="#ctx0" brushRef="#br0" timeOffset="25098.66">16372 10279 7799 0,'0'0'393'0,"4"-39"-393"0,-4 27 0 15,0 6 0-15,0 5 0 0,0-1 0 16,0-2 0-16,0 4 0 0,2 0 0 16,-2 0-813-16,10 1-1156 0</inkml:trace>
  <inkml:trace contextRef="#ctx0" brushRef="#br0" timeOffset="25330.17">16570 10200 7567 0,'0'0'625'0,"0"0"-625"16,0 0 0-16,0 0 0 0,-10 53 0 15,6-8 0-15,-1 14 0 0,3 8 0 16,2-3 0-16,2-1 0 0,3-3 0 16,1-5 0-16,-2-4 0 15,2-5 0-15,-6-6 0 0,0-6 0 16,-10-6 0-16,-7-10 0 0,1-9-105 15,-1-7-1379-15,-1-4-609 0</inkml:trace>
  <inkml:trace contextRef="#ctx0" brushRef="#br0" timeOffset="25822.48">16436 10640 6018 0,'0'0'1309'0,"35"-39"-789"0,-12 19-175 16,1 10-345-16,3-1 0 0,-2 2 0 15,-2 1 0-15,4-1 0 0,-3 2 0 16,3-1 0-16,-6 1 0 0,-4 1 0 15,-1 1 0-15,-12 2 0 0,0 1 0 16,-2 2-353-16,-2-2 177 16,0 1 100-16,0 1 52 0,-2 0-12 15,-2 0 16-15,0 7 16 0,-4 7 4 16,0 8 136-16,-3 7 236 0,5 1-248 16,2-3-67-16,4-6-57 15,0-3 0-15,10-4 0 0,1-4 0 16,5-7 0-16,-1-2 0 0,5-3 0 15,1-6 0-15,-5-3 0 0,1-1 0 16,-3-1 0-16,-7 0 0 0,-3 0 0 16,2-1 0-16,-6 3 0 0,0 4 0 15,0 5 0-15,0 1 0 16,0 1 0-16,4 8 0 0,-2 13 0 16,2 17 0-16,0 9 0 0,-1 6 0 15,-3-2 0-15,0-5 0 0,0 1 0 16,-7 2 0-16,-5-1 0 0,-7 1 0 15,-3-3 0-15,-16-2 0 16,-13-4 0-16,-11-3 0 0,-7-7 0 16,-5-7 0-16,10-6 0 0,6-8 0 15,13-8 0-15,14-4 0 16,12-12 0-16,11-8 0 0,14-7 0 16,8-5 0-16,17-4 0 0,11 0 0 15,7 4 0-15,13 5 0 0,2 5 0 16,5 5 0-16,-3 1 0 0,-8 2 0 15,-7-2 0-15,-13 3 0 0,-7-2-2846 0</inkml:trace>
  <inkml:trace contextRef="#ctx0" brushRef="#br0" timeOffset="32798.57">2082 11822 6394 0,'0'0'665'0,"0"0"-57"16,0 0-83-16,0 0-525 15,0 0 0-15,-9 40 0 0,9-1 0 16,2 11 0-16,7 7 0 0,-1 2 0 16,2 6 0-16,-1 0 0 15,-1-1 0-15,-8-3 0 0,0-4 0 16,-6-4 0-16,-1-8 0 0,1-7 0 16,4-10 0-16,0-10-1065 0,2-10-1737 15,0-9-1151-15</inkml:trace>
  <inkml:trace contextRef="#ctx0" brushRef="#br0" timeOffset="33637.25">1794 12036 6346 0,'0'0'96'0,"46"1"241"0,-17-1 455 16,6-5-444-16,0 0-152 0,6-3-119 16,5 0-77-16,1-5 0 0,3-6-489 15,-13 5-439-15,-8-5-565 0</inkml:trace>
  <inkml:trace contextRef="#ctx0" brushRef="#br0" timeOffset="33990.87">2295 11685 6190 0,'-9'40'340'15,"3"0"-175"-15,2 11 719 16,4 2-552-16,0 7-51 0,0 5-281 16,-4 3 0-16,0 2 0 0,-3-2 0 15,1-3 0-15,-2-7 0 0,0-10 0 16,4-9 0-16,1-16 0 0,3-10 0 15,3-12 0-15,7-13 0 0,11-11 0 16,-1-13 0-16,-3-5 0 0,3-1 0 16,-7 2 0-16,-1 4 0 0,-3 14 0 15,-3 6 0-15,-2 10 0 16,-4 5 0-16,4 2 0 0,-4 10 0 16,4 9 0-16,-2 8 0 0,2 1 0 15,-4 2 0-15,4-5 0 0,-1 0 0 16,3-2 0-16,2-5 0 15,2-3 0-15,-1-3 0 0,3-3 0 16,0-3 0-16,3-6-81 0,-3-1-1259 16,1-1-325-16</inkml:trace>
  <inkml:trace contextRef="#ctx0" brushRef="#br0" timeOffset="34474.33">2586 12412 6470 0,'0'0'433'0,"37"-23"-101"0,-10 2 625 15,-2-4-957-15,-2-3 0 0,-3-2 0 16,-5-4 0-16,-11-1 0 0,-2 2 0 16,-6 2 0-16,-4 4 0 0,-7 7 0 15,5 9 0-15,-7 7 0 16,3 8 0-16,-3 9 0 0,-1 12 0 16,1 8 0-16,5 9 0 0,1 5 0 15,1 2 0-15,10-4 0 0,0-4 0 16,12-10 0-16,13-7 0 15,6-10 0-15,2-8 0 0,4-6 0 16,-1-10 0-16,-5-4 0 0,-5-4 0 16,-9-3-209-16,0 1-467 15,-5 2 288-15,-4 3 72 0,-4 6-77 16,0 6 181-16,-1 4 184 0,1 9 28 16,0 9 8-16,2 4 152 0,0 2 100 15,-2 0-180-15,1-6 17 0,-3-5 151 16,2-3-68-16,-4-5 20 0,0-4 244 15,2-1-216-15,-2-1-16 0,0-1-107 16,2-12-105-16,0-11 0 0,2-5 0 16,-2-6 0-16,4 0 0 15,5 3 0-15,3 2 0 0,5 3 0 16,3 10 0-16,-1 9 0 0,2 8 0 16,-2 13 0-16,-3 6 0 0,-1 7 0 15,-7 6 0-15,-2 1 0 0,1 2 0 16,-7 0 0-16,2 0 0 15,0-3 0-15,0-5 0 0,-2-8-781 16,-2-6-1688-16</inkml:trace>
  <inkml:trace contextRef="#ctx0" brushRef="#br0" timeOffset="35758.76">2425 13412 6002 0,'0'0'464'0,"8"68"-147"15,0-16 259-15,5 6 128 0,-5 4-575 16,0 6-129-16,3 1 0 16,-7 3 0-16,-2-2 0 0,-2-4 0 0,0-6 0 15,0-10 0-15,-2-10 0 16,2-11-45-16,0-12-1051 0,0-12-2690 0</inkml:trace>
  <inkml:trace contextRef="#ctx0" brushRef="#br0" timeOffset="36070.79">2412 13225 4329 0,'0'0'2049'0,"0"-39"-1444"15,9 21-33-15,5 6 32 0,5 2-571 16,8 1-33-16,4 2 0 0,4 5 0 15,4 2 0-15,0 2 0 0,7 8 0 16,-5 6 0-16,-4 7 0 0,-10 3 0 16,-12 3 0-16,-15 3 0 15,-11 2 0-15,-14 2-21 0,-12 0-3 16,-8-1 44-16,-9 1-20 0,0-5 25 16,7-5-25-16,3-7 0 0,15-8 0 15,13-7 0-15,10-4-317 0,4 0-2092 16,10-10-1437-16</inkml:trace>
  <inkml:trace contextRef="#ctx0" brushRef="#br0" timeOffset="36850.81">2786 13475 4670 0,'0'0'832'0,"0"0"341"0,0 0-717 16,0 0-108-16,58-11 248 0,-14 0-479 15,5 0-117-15,-1 1 0 0,-7 3 0 16,-8 3 0-16,-6 2 0 0,-8 2 0 16,-13 2 0-16,-6 6 0 0,-4 6 0 15,-13 7 0-15,-10 7 0 16,-4 4 0-16,0 1 0 0,5 1 0 16,-1-2 0-16,8-2 0 0,11-6 0 15,6-3 0-15,10-6 0 0,13-5 0 16,6-7 0-16,12-3 0 0,6-4 0 15,1-3 0-15,3 1-301 0,-1 0-1536 16,-13 3 345-16,-2-2-1454 0</inkml:trace>
  <inkml:trace contextRef="#ctx0" brushRef="#br0" timeOffset="39153.73">2377 12996 1592 0,'0'0'484'16,"0"0"253"-16,0 0-457 0,0 0 16 15,0 0 88-15,0 0-160 0,0 0 88 16,0 0 217-16,0 0-241 0,0 0-20 16,-2-28 100-16,8 24-172 15,-6-1 12-15,4 2 152 0,3 0-131 16,-7 1 31-16,0 2 256 0,-9 0-292 15,-3 0-116-15,-5 0 20 0,-7 0-116 16,-3 1 8-16,2 3 44 0,2 2-56 16,-2 1 4-16,3 5-12 15,-5 3 8-15,0 3-8 0,2 4 0 16,-6 6-12-16,-2 4 12 0,2 2 0 16,0 3-4-16,-2 3 4 0,8 0-4 15,9 2-24-15,7 1 12 0,9-1-8 16,15 2-24-16,5 0 48 0,9-2-8 15,7 0 4-15,5-1 4 0,0-2 0 16,1-1-4-16,-5-2 4 16,-4-3-12-16,-6 1-36 0,-11-1 20 15,-7-1-20-15,-9 0-28 0,-11 2 76 16,-14-2-24-16,-4 3 12 16,-6 0 12-16,-6-2 0 0,0-2-32 15,-3 0 16-15,3-4-72 0,4-2-104 0,2-4 80 16,6-2-12-16,10-4 40 15,7-6 16-15,7-2-52 0,10 0 12 16,5-1 28-16,13 2-4 0,6 0 80 16,8 0 4-16,0 1 8 15,-4 2-4-15,2 2-4 0,-8 1 0 16,-2 6 4-16,-6 3-4 0,-7 2 4 16,-4 3 4-16,-8 4-8 0,0 4 12 15,-6 2-4-15,-4 2-8 0,-5 5 16 16,-5 0-4-16,-7 6 20 0,-4 5 132 15,-4 5-112-15,-5 5 60 16,7 4 264-16,-4 1-144 0,6 1-20 16,14-5 121-16,11-7-333 0,10-5 0 15,17-10 0-15,10-8 0 0,10-10 0 16,11-13-249-16,-11-9-775 16,7-5-501-16</inkml:trace>
  <inkml:trace contextRef="#ctx0" brushRef="#br0" timeOffset="40149.71">3264 13059 2377 0,'0'0'1676'0,"0"0"-1187"0,0 0 231 0,0 0-324 15,0 0-84-15,0 0 100 0,0 0-199 16,0 0-25-16,0 0 92 0,50-38-124 15,-9 31 72-15,4 1 48 0,-3 5-216 16,-1 1-40-16,-4 4-20 16,1 6-4-16,-10 2 4 0,1 2-52 0,-8 5-12 15,-4 5 40-15,-11 4 24 16,-2 6-28-16,-8 5 28 0,-9 6 0 16,-1 2-8-16,-9 4 8 0,-2 1 0 15,5 0 8-15,-5-2-8 0,6 0 0 16,1 1-8-16,5 0 8 0,3 2 0 15,4 1-20-15,6-3 20 0,8-3 0 16,11-5-76-16,3-5-68 16,7-6-64-16,0-3-28 0,2-5 24 15,0-4-313-15,-6-5 113 0,2-3 152 16,-4-2 12-16,-5-1 152 0,-5-2 72 16,-3 4-20-16,-10-3-36 15,0 5 60-15,-6 4-44 0,-5 0-48 16,-5 5 24-16,-3 2 24 0,3 4 64 15,-5 6 4-15,5 5 132 16,-1 3-64-16,7 2 132 0,4 4 212 0,6 0-300 16,0 1-56-16,12-1-60 15,-2 1 0-15,3-1-60 0,5 0 8 16,-1-1 8-16,-1 3 44 0,-1 4-4 16,-3 2 8-16,1 6 184 0,-5 1 440 15,0 2-283-15,-2 3-53 0,-6-3 196 16,-4-1-304-16,-8-2-20 0,-9-2 64 15,-14-1-156-15,-6-2-11 16,-7-9-61-16,-6-7 0 0,-3-7 0 16,-1-10 0-16,4-7 0 0,6-8 0 15,9-6-25-15,8-3-759 0,12-5-169 16,9-3-2112-16</inkml:trace>
  <inkml:trace contextRef="#ctx0" brushRef="#br0" timeOffset="43310.04">4479 14154 5374 0,'0'0'1064'0,"0"0"-295"0,0 0 216 16,0 0-985-16,0 0 0 0,40-7 0 15,-7 5 0-15,8 0 0 0,3 0 0 16,-3-1 0-16,0-1 0 0,1 0 0 16,-1 1 0-16,-4-2 0 0,-4 4 0 15,-8-1-189-15,-8 2-955 0,-7 0-2302 0</inkml:trace>
  <inkml:trace contextRef="#ctx0" brushRef="#br0" timeOffset="43480.11">4453 14394 6142 0,'0'0'821'15,"0"0"-197"-15,0 0-19 0,0 0-605 0,51 24 0 16,-7-20 0-16,3-4 0 15,3 0 0-15,-9-2 0 16,5-2 0-16,-1-1 0 0,-1-2 0 16,-9 0-1946-16,2-3-1531 0</inkml:trace>
  <inkml:trace contextRef="#ctx0" brushRef="#br0" timeOffset="49506.2">2739 14657 2433 0,'0'0'2045'0,"0"0"-281"0,0 0-927 0,0 0-189 0,0 0-183 16,-43 27-465-16,28 4 0 0,-1 9 0 15,1 9 0-15,9-1 0 16,6 8 0-16,6 1 0 0,9 5 0 16,1-3 0-16,5-7 0 0,4-6 0 15,8-15 0-15,-2-8 0 0,10-14 0 16,4-11 0-16,5-14 0 0,0-12 0 16,-3-12 0-16,-5-7 0 15,-5-1 0-15,-12-1 0 0,-5 2 0 16,-9 3 0-16,-11 1 0 0,0 5 0 15,-11 6 0-15,1 6 0 16,-7 5 0-16,3 5 0 0,4 7-849 16,3 4 77-16,3 5-153 0,2 0-952 15,2 6 172-15</inkml:trace>
  <inkml:trace contextRef="#ctx0" brushRef="#br0" timeOffset="49864.53">3148 15055 6114 0,'0'0'929'16,"0"0"-517"-16,42-38 325 0,-22 23-737 15,3 2 0-15,-2 0 0 0,-1 3 0 16,1 4 0-16,-4 4 0 0,-7 1 0 16,-4 2 0-16,2 7 0 15,-1 8 0-15,-1 3 0 0,-2 4 0 16,-8 3 0-16,-7 5 0 0,-1 0 0 16,-2 3 0-16,-3 2 0 0,-4-3 0 15,3-3 0-15,3-2 0 0,7-3 0 16,4-5 0-16,8-2 0 15,10-5 0-15,9-6 0 0,12-3 0 16,9-7 0-16,7-8 0 0,-11-1-301 16,5-6-3717-16</inkml:trace>
  <inkml:trace contextRef="#ctx0" brushRef="#br0" timeOffset="52406.19">6365 13075 4085 0,'0'0'1429'0,"0"0"-633"0,0 0-175 0,0 0 47 15,0 40-432-15,-13 14 121 0,-1 16-357 16,-7 6 0-16,7 0 0 16,1-3 0-16,7-3 0 0,6 0 0 15,-4-8 0-15,4 0 0 0,0-7 0 16,4-6 0-16,2-8 0 16,-2-13-225-16,5-10-2752 0</inkml:trace>
  <inkml:trace contextRef="#ctx0" brushRef="#br0" timeOffset="52852.1">8260 13298 5390 0,'4'-36'1040'0,"-2"6"-283"16,-2-3 248-16,-6 8-1005 15,-10 3 0-15,-5 8 0 0,-6 9 0 16,-4 8 0-16,-4 15 0 0,2 12 0 15,-8 12 0-15,3 12 0 0,7 6 0 16,9 6 0-16,13 5 0 0,9 3 0 16,17-2 0-16,18-8 0 15,13-11 0-15,16-13 0 0,12-15 0 16,9-14 0-16,6-11 0 0,-4-14 0 16,-11-12 0-16,-14-10 0 0,-16-3 0 15,-17-3 0-15,-15 2 0 0,-10 2 0 16,-14-2 0-16,-11 1 0 0,-10 1 0 15,-10 0 0-15,-7 5 0 0,7 11-2238 16,-2 4-1259-16</inkml:trace>
  <inkml:trace contextRef="#ctx0" brushRef="#br0" timeOffset="53334.56">6311 14832 3937 0,'0'0'525'0,"-10"-44"291"0,-1 24 701 0,1 4-705 0,-7 2-244 16,-1 5-551-16,-1 8-17 15,-6 3 0-15,3 16 0 0,-3 14 0 16,-2 13 0-16,2 17 0 0,2 8 0 15,7 9 0-15,12 4 0 0,4 2 0 16,6-3 0-16,19-10 0 16,4-10 0-16,16-13 0 0,13-18 0 15,10-12 0-15,11-18 0 0,-1-12 0 16,1-13 0-16,-5-11 0 0,-16-8 0 16,-16 1 0-16,-16-1 0 0,-15 0 0 15,-11-1 0-15,-11-1 0 16,-13-2 0-16,-5-5 0 0,-9-3 0 15,3-1 0-15,0 1 0 0,6-2 0 16,15 14-2622-16,1 2-1784 0</inkml:trace>
  <inkml:trace contextRef="#ctx0" brushRef="#br0" timeOffset="55948.57">8062 14729 1824 0,'0'0'537'0,"0"0"423"0,0 0-288 0,0 0-279 16,0 0 379-16,0 0-196 0,0 0-100 16,0 0 181-16,18-32-313 15,-18 27-44-15,0 4 36 0,0 0-228 16,0 1-12-16,0 0 28 0,0 0-124 15,-8 0 17-15,-4 3-17 0,-13 4 0 16,-8 1 0-16,-9 0 0 16,1 2 0-16,4-1 0 0,0-2 0 15,6 2 0-15,4-2 0 0,6-1 0 16,11-2 0-16,4-1 0 0,2 0 0 16,4 4 0-16,6 6 0 0,10 7 0 15,9 4 0-15,10 2 0 0,9 0 0 16,-7-3 0-16,4-3 0 15,-4-1-25-15,-6 0-275 0,-10-2 4 16,-11-1-148-16,-8 2 304 0,-2-3 140 16,-6 3 148-16,-14-2 208 0,-3 0-76 15,-8-3 124-15,-4-1-387 0,-3-4-17 16,5-1 0-16,2-4 0 0,5-3 0 16,5-4 0-16,6-3 0 15,11-4 0-15,6-3-405 0,11-1-395 16,7-3-165-16,-5 4-1348 0,8 1-700 0</inkml:trace>
  <inkml:trace contextRef="#ctx0" brushRef="#br0" timeOffset="56120.6">8103 14940 6655 0,'0'0'1096'0,"-4"45"-655"0,2-15-441 16,-6 0 0-16,1 4 0 15,1-2 0-15,2 0 0 0,2-3 0 16,2-6 0-16,0-3 0 0,6-4 0 16,7-9-473-16,-3-4-1404 0,4-3-992 0</inkml:trace>
  <inkml:trace contextRef="#ctx0" brushRef="#br0" timeOffset="56398.35">8527 14569 4998 0,'0'0'1112'0,"0"0"-571"0,0 53 199 15,-15-6-400-15,-5 13-60 0,-7 9-99 16,-4 7-181-16,4 7 0 15,0 3 0-15,2 1 0 0,9-2 0 16,-1-2 0-16,3-2 0 0,-3-5 0 16,3-6 0-16,1-10 0 0,-1-11 0 15,8-14 0-15,6-12 0 16,0-11-993-16,0-11-1748 0</inkml:trace>
  <inkml:trace contextRef="#ctx0" brushRef="#br0" timeOffset="57266.48">8779 15108 3665 0,'0'0'993'0,"0"0"-245"0,0 0 348 0,0 0-539 0,0-33-21 0,-4 26 61 16,-2-2-597-16,-9 0 0 0,-5 2 0 15,-13 1 0-15,-3 5 0 0,3 2 0 16,-2 10 0-16,2 3 0 15,-2 4 0-15,8 0 0 0,2 0 0 16,13-2 0-16,2 0 0 0,10-2 0 16,6 1 0-16,4 2 0 0,11-2 0 15,10 3 0-15,6 1 0 0,4-1 0 16,7 1 0-16,-1 0 0 0,-9 1 0 16,-14 0 0-16,-7 0 0 15,-11 3 0-15,-6-3 0 0,-6-2 0 16,-11 0 0-16,-3-2 0 0,-7-3 0 15,-4-1 0-15,0-4 0 0,0-6 0 16,-2-2 0-16,8-3 0 16,4-6 0-16,9-2 0 0,12-2 0 15,0-1 0-15,2-1-641 0,8 1-1172 16,-4 5 72-16,3-1-812 0</inkml:trace>
  <inkml:trace contextRef="#ctx0" brushRef="#br0" timeOffset="57704.72">8843 15436 6038 0,'0'0'697'0,"0"0"55"0,0 0-47 16,48-18-705-16,-17 6 0 0,6 4 0 15,-6 1 0-15,-4 3 0 0,0 3 0 16,-7 1 0-16,-5 2 0 15,-5 8 0-15,-8 4 0 0,-2 4 0 16,-6 6 0-16,-8 2 0 0,-3 3 0 16,-4 2 0-16,5-1 0 0,1-4 0 15,5-3 0-15,4-3 0 0,6-3 0 16,6-1 0-16,13-5 0 16,10-1 0-16,12-5 0 0,11-3 0 15,5-2 0-15,5-6 0 0,-4-4 0 16,0-4 0-16,-14 3-1754 0,-7-5-1035 15</inkml:trace>
  <inkml:trace contextRef="#ctx0" brushRef="#br0" timeOffset="58196.64">5833 13019 4374 0,'0'0'156'0,"0"0"92"0,0 0 268 16,0 0 416-16,0 0-307 0,0 0-193 15,0 0 12-15,-47-23-240 0,14 25 57 16,2 1-261-16,0-2 0 0,0-1 0 16,-2-1 0-16,2-4 0 15,0-2 0-15,4 0 0 0,-2-1 0 16,6 2 0-16,7 2-377 0,-3 4-395 15,7 0-289-15,3 5-1652 0</inkml:trace>
  <inkml:trace contextRef="#ctx0" brushRef="#br0" timeOffset="58695.61">5476 13066 7247 0,'0'0'16'0,"-6"41"-16"0,6-6 72 15,0 12 16-15,0 5-48 0,2 2-16 0,2 6-12 16,-4 4 0-16,6 6-12 0,-2 6 0 15,-2 7 4-15,0 7-4 0,-2 11 44 16,-2 4 16-16,-4 9 40 16,0 5 180-16,-5 5-188 0,5 7 9 15,2 0-101-15,0 3 0 0,2-2 0 16,-2-4 0-16,0-3 0 0,-3-5 0 16,1-11 0-16,-2-7 0 15,2-7 0-15,0-14 0 0,1-9 0 16,-1-14 0-16,0-17-233 0,2-15-503 15,-2-13 35-15,6-10-1872 0</inkml:trace>
  <inkml:trace contextRef="#ctx0" brushRef="#br0" timeOffset="58836.78">5213 15696 7687 0,'0'0'40'0,"64"2"-24"0,-2-10 324 16,17-7-231-16,20-4-109 15,13 0 0-15,12 0 0 0,2-1 0 16,6 1-717-16,-37 6-528 0,0-2-595 0</inkml:trace>
  <inkml:trace contextRef="#ctx0" brushRef="#br0" timeOffset="59578.61">9058 12950 4361 0,'0'0'485'16,"0"0"27"-16,0 0 12 0,0 0-284 15,58-5 132-15,-15 15 269 0,15 1-281 16,4 4-100-16,2-3 24 0,5 0-260 16,3-2-12-16,2-2-12 15,-5-1-188-15,-5-3-184 0,-6 1-396 16,-7-1 147-16,-16 1 153 0,-12 0 4 16,-6-1 392-16,-9-1 72 0,-8 1 44 15,0 1 56-15,0 6 28 0,-10 12 160 16,-5 9-156-16,-8 8-12 0,-1 11 28 15,-3 6-120-15,-4 8 20 0,4 9-4 16,0 6-40-16,2 5 0 0,2 3-4 16,3 4 4-16,5 2-4 0,5 3 20 15,0 0-16-15,3-1-4 16,3 1 148-16,4-1 109 0,9 2 23 16,3 2 124-16,9-1-228 0,3 2-60 15,3 1-12-15,4 0-76 16,2 0 64-16,2-4-56 0,-1-1-28 15,-8-6-8-15,5-5 0 0,-10-3 24 16,-4-4-24-16,-3-8 16 16,-4-9-8-16,-7-8 8 0,-3-8 40 15,-7-3-52-15,-5-7 44 0,-19-3 85 16,-10-6-133-16,-17-8 0 0,-17-5 0 16,-7-4 0-16,-9 1 0 0,2 0 0 15,10 4 0-15,7-2 0 0,18-5 0 16,13-7 0-16,10-7-581 0,14-6-1796 15,7-10-2021-15</inkml:trace>
  <inkml:trace contextRef="#ctx0" brushRef="#br0" timeOffset="60309.17">10823 13466 3577 0,'0'0'3046'0,"0"0"-2510"0,0 0-528 16,-10 47 104-16,6-9 284 0,4 13-188 15,-6 6-20-15,6 2-67 16,0 0-121-16,0 3 0 0,6-5 0 16,-6-3 0-16,4-3 0 0,-4-5 0 15,0-4 0-15,-4-9-73 0,2-7-919 16,-2-8 51-16,4-8-111 0,0-7-1305 0</inkml:trace>
  <inkml:trace contextRef="#ctx0" brushRef="#br0" timeOffset="60584.08">10776 13325 6767 0,'0'0'452'15,"-4"-55"-376"-15,10 26 612 0,13 7-479 16,1 3-209-16,7 4 0 0,4 5 0 16,2 4 0-16,4 6 0 0,1 10 0 15,-1 5 0-15,4 9 0 0,-4 6 0 16,-1 5 0-16,-16 1-29 16,-7 0-111-16,-13 0 92 0,-11-1 36 15,-11-3 0-15,-14-3 12 0,-1-4 124 16,-6-4-96-16,-3-7 12 0,7-4-40 15,-2-8-8-15,6-2-296 0,12-1-1169 16,2-3-471-16,11-2-1078 0</inkml:trace>
  <inkml:trace contextRef="#ctx0" brushRef="#br0" timeOffset="60945.86">11344 13512 6907 0,'0'0'612'0,"0"0"-224"0,0 0-103 0,4 38-285 0,-8-3 0 16,-2 9 0-16,0 3 0 0,2-4 0 16,0 1 0-16,4-2 0 0,4-1 0 15,2-3 0-15,-2 0 0 0,2-2-689 16,5-10-1700-16,-7-2-420 0</inkml:trace>
  <inkml:trace contextRef="#ctx0" brushRef="#br0" timeOffset="63067.85">10588 13064 3193 0,'0'0'1249'0,"0"0"-181"0,0 0-452 0,0 0-123 0,0 0 243 16,0 0-332-16,16-34-132 0,-28 31-148 16,-9 3-120-16,-6 7-4 0,-8 12 0 15,-2 9-24-15,-4 8 24 0,-1 6-4 16,3 4-36-16,-2 3 40 16,4 3-4-16,1 4-20 0,14 4 24 15,7-2-4-15,5 1-52 0,6-1 44 16,8-3-32-16,6-1-40 15,11-4-20-15,6-4-76 0,4-3 96 16,6-5 68-16,0-1 12 0,4-2-52 16,5-3-60-16,-3 0-40 0,5 0-24 15,-7-1 0-15,-4 0-173 16,-6 1 225-16,-10-1 96 0,-11 0 20 16,-7-1-4-16,-6 1 16 0,-7-4 12 15,-8 4-12-15,-5-4 40 0,2 3 52 16,-6-3-52-16,0-1 32 0,3-1 65 15,3-1-101-15,-2-4 28 0,5 0 40 16,5-5-88-16,3-4-4 0,4-1-4 16,1-5-4-16,1-2-4 0,4 3 0 15,0 1-32-15,11 0 0 16,3 2 24-16,7 1-32 0,2-2 40 16,1 2-8-16,-1-2-8 0,6 2 16 15,-2 3 0-15,-4 0 8 16,-3 2-8-16,-3 4 56 0,-7 4-28 15,-2 2 40-15,-12 3 68 0,-6 5-56 16,-11 5 52-16,-6 1 160 16,-10 5-144-16,-4 5-20 0,0 2 28 15,-3 2-52-15,7 4 5 0,6 1-109 16,4 3 0-16,13 5 0 0,14-1 0 16,14 4 0-16,13-4 0 0,10-3 0 15,7-9 0-15,11-8 0 0,9-11 0 16,-2-7 0-16,7-10 0 0,-5-12-1109 15,-17-5-528-15,-1-7-1076 0</inkml:trace>
  <inkml:trace contextRef="#ctx0" brushRef="#br0" timeOffset="63982.95">12012 13360 5462 0,'0'0'436'0,"0"0"120"15,0 0-171-15,-6 47-137 0,22-26 28 16,5-1 60-16,10 1-220 0,6-1-40 16,11-2-40-16,-1 1-32 0,11 0-8 15,-6 1-108-15,0-1-76 0,-5 1 24 16,-10-1 12-16,-10 1 116 15,-12 3 36-15,-9 4 48 0,-12 3 32 16,-15 5 84-16,-6 7 124 0,-14 3-148 16,-7 4-20-16,-3 4-43 0,-1 0-77 15,4-2 0-15,1-1 0 16,10-3 0-16,6-2 0 0,10-2 0 16,11-4 0-16,8-6-9 0,4-1-127 15,16-1-24-15,5-5 52 0,4-1 16 16,4-2 28-16,6-3 64 0,0-2-4 15,5-2-4-15,-5 1 8 0,4 2 0 16,0 4-8-16,-7 6 8 16,-3 3 4-16,-7 1 0 0,-1 5-4 15,-13 5 0-15,1 3 16 0,-11 4-16 16,-6 1 84-16,-9 2-56 0,-12 0 52 16,0 2 184-16,-8-1-155 0,2 0-109 15,-4-4 0-15,2-4 0 16,2-4 0-16,2-3 0 0,0-5 0 15,0-6 0-15,-2-4 0 0,-3-6 0 16,-3-10 0-16,-6-7 0 16,8-1 0-16,-1-9-1750 0</inkml:trace>
  <inkml:trace contextRef="#ctx0" brushRef="#br0" timeOffset="74380.61">10823 14701 6358 0,'0'0'385'16,"0"0"815"-16,0 0-951 0,0 0-249 15,0 0 0-15,0 0 0 16,-4 47 0-16,15-2 0 0,3 7 0 15,-1 3 0-15,7-5 0 0,1-1 0 16,4-2 0-16,2-9 0 16,-1-9 0-16,5-7 0 0,-4-11 0 15,4-6 0-15,-4-6 0 0,-6-13 0 16,4-10 0-16,-9-4 0 0,1-7 0 16,-1-4 0-16,-1-4 0 0,-3 1 0 15,-2-6 0-15,-1 3 0 0,-7-1 0 16,-2 1 0-16,0 8 0 0,-2 6 0 15,-2 11 0-15,4 8 0 0,-5 9 0 16,5 0 0-16,0 3 0 0,0 4 0 16,9 5-1325-16,-3 2-132 15,4 2-2769-15</inkml:trace>
  <inkml:trace contextRef="#ctx0" brushRef="#br0" timeOffset="74648.66">11508 14950 7899 0,'0'0'293'0,"0"0"-293"16,0 0 0-16,-7 61 0 0,14-11 0 16,3 7 0-16,-4 0 0 15,5-7 0-15,-1-4 0 0,0-3 0 16,1-2 0-16,-1-2 0 0,-6-7 0 16,2-9-1125-16,-6-11-2529 0</inkml:trace>
  <inkml:trace contextRef="#ctx0" brushRef="#br0" timeOffset="77041.44">1889 16222 2697 0,'0'0'2157'0,"0"0"-1089"15,0 0-403-15,0 0-213 0,0 0 140 16,0 0-452-16,-33 1-56 0,23 24 60 15,-5 11-36-15,3 9-23 0,2 7-85 16,4 3 0-16,1 4 0 16,5 9 0-16,-8 2 0 0,6 2 0 15,-2 3 0-15,2-1 0 0,-2-5 0 16,2-5 0-16,4-10 0 16,6-11 0-16,4-10 0 0,9-9 0 15,2-9 0-15,2-13-177 0,-1-7-75 16,3-13 128-16,-4-9 80 0,-6-5-52 15,-7-3-32-15,-10-1-348 16,-2 4-13-16,-17 1 489 0,-4 2 24 16,-3 2 189-16,-3 4-9 0,0 6 140 15,-2 7-216-15,4 7-60 0,0 6-68 16,4 6-36-16,7 2-56 0,3-1-717 16,5 0-431-16,8-7-925 0</inkml:trace>
  <inkml:trace contextRef="#ctx0" brushRef="#br0" timeOffset="77491.75">2113 16936 4630 0,'0'0'740'0,"0"0"272"0,0 0-511 0,0 0-177 0,0 0 216 16,0 0-244-16,37 3-147 0,-21-7-149 15,5-4 0-15,2-5 0 16,4-5 0-16,2-5 0 0,0 0 0 16,-5-3 0-16,-5 3 0 0,-9 2 0 15,-8 3 0-15,-6 4 0 0,-12 2 0 16,-11 7 0-16,-6 7 0 16,-9 12 0-16,1 9 0 0,4 8 0 15,2 4 0-15,8 2 0 0,10-1 0 16,7-1 0-16,10-2 0 0,12-2 0 15,11-2 0-15,10-7 0 0,8-1 0 16,7-6-217-16,4-5-947 16,-15-4-669-16,0-6-868 0</inkml:trace>
  <inkml:trace contextRef="#ctx0" brushRef="#br0" timeOffset="77722.36">2636 16816 7027 0,'0'0'952'0,"-29"-40"-739"0,18 32-213 15,-5 8 0-15,3 6 0 0,1 8 0 16,-5 11 0-16,-1 5 0 16,5 3 0-16,7 2 0 0,6 1 0 15,6-3 0-15,11-2 0 0,4-4 0 16,5-4 0-16,6-8 0 0,1-8 0 15,2-7-361-15,-4 0-2220 16,-11-9-1317-16</inkml:trace>
  <inkml:trace contextRef="#ctx0" brushRef="#br0" timeOffset="78016.48">2913 16820 6963 0,'0'0'12'0,"-38"-37"612"16,18 23-31-16,3 9-593 0,1 5 0 16,1 11 0-16,-6 10 0 0,5 9 0 15,-5 6 0-15,9 2 0 0,8 1 0 16,4-4 0-16,6 0 0 16,10-7 0-16,9-7 0 0,6-9 0 15,6-6 0-15,-3-6 0 0,-3-7 0 16,-7-1 0-16,-7-9 0 0,-5-3 0 15,-3 1 0-15,-9-3 0 16,0-1 0-16,-5-2 0 0,-1-1 0 16,-4-2 0-16,0 1 0 0,-1 6 0 15,5 7-621-15,6 5-127 0,0 3-1109 16,0 2 60-16,10-5-844 0</inkml:trace>
  <inkml:trace contextRef="#ctx0" brushRef="#br0" timeOffset="78434.32">3055 16921 5410 0,'0'0'924'0,"-23"58"-95"16,15-32 107-16,6-7-843 0,2-7-93 15,0-5 0-15,0-6 0 0,2-1 0 16,6 0 0-16,3-13 0 16,5-8 0-16,1-9 0 0,1-2 0 15,-5 0 0-15,-3 6 0 0,1 2 0 16,-5 9 0-16,-2 5 0 0,-2 7 0 15,-2 3 0-15,0 2 0 16,2 9 0-16,0 6 0 0,2 3 0 16,2 0 0-16,1-4 0 0,-3-3 0 15,0-2 0-15,0-1 0 0,-2-5 0 16,2-1 0-16,-4-3 0 0,0 1 0 16,0-2 0-16,0-5 0 0,6-8 0 15,5-9 0-15,9 0 0 0,3-7 0 16,8 4 0-16,0-2 0 0,4 4 0 15,-6 5 0-15,-4 6 0 16,-10 7 0-16,-9 4 0 0,-4 1 0 16,-2 4 0-16,-2 8 0 0,-9 12 0 15,1 7 0-15,-4 4 0 0,1 0 0 16,7-4 0-16,2-4 0 16,4-2 0-16,6-4 0 0,9 0 0 15,5-5 0-15,7-4-941 0,-10-5-472 16,3-6-640-16</inkml:trace>
  <inkml:trace contextRef="#ctx0" brushRef="#br0" timeOffset="78711.41">3506 16998 5126 0,'0'0'1000'0,"0"0"-355"0,33-12 411 16,-19 3-700-16,-1 0-347 0,-5 1-9 15,-2-3 0-15,-2 2 0 16,-4-3 0-16,0 0 0 0,-4-1 0 16,-2 3 0-16,-2 2 0 0,0 6 0 15,-7 5 0-15,-1 9 0 0,-9 6 0 16,4 7 0-16,-2 1 0 16,3 2 0-16,-1 1 0 0,6 2 0 15,9-3 0-15,6-3 0 0,15-6 0 16,5-7-581-16,18-7-764 0,-1-5 305 15,6-10 448-15,-8 0-941 16,1-5-1216-16</inkml:trace>
  <inkml:trace contextRef="#ctx0" brushRef="#br0" timeOffset="78990.34">3911 16825 6274 0,'0'0'1425'15,"0"0"-932"-15,0 0-493 0,-54-32 0 16,25 38 0-16,-4 4 0 0,-4 6 0 15,0 3 0-15,2 0 0 16,8-1 0-16,10 0 0 0,7-1 0 16,10-1 0-16,10 0 0 0,13 1 0 15,12-3 0-15,9 0 0 0,7-3 0 16,1-2 0-16,-2 2 0 16,-1-1 0-16,-12 0 0 0,-10-1 0 15,-10 1 0-15,-17 4 0 0,-11 3 0 16,-11 2 0-16,-18 1 0 0,-7-1 0 15,-3-1 0-15,-12-2 0 16,2-1 0-16,2-3 0 0,7-4 0 16,14-5-473-16,8-3-1180 0</inkml:trace>
  <inkml:trace contextRef="#ctx0" brushRef="#br0" timeOffset="79748.69">6332 16424 5974 0,'0'0'813'0,"0"0"267"16,0 0-755-16,0 0-325 16,0 0 0-16,-15 51 0 0,13 1 0 15,0 12 0-15,2 7 0 0,0-3 0 16,2 4 0-16,0-2 0 0,-2-1 0 15,0-4 0-15,0-6 0 16,-4-4 0-16,2-9 0 0,-4-8 0 16,6-12 0-16,0-9 0 0,2-12-73 15,2-5-1287-15,0-12-349 0</inkml:trace>
  <inkml:trace contextRef="#ctx0" brushRef="#br0" timeOffset="80120.44">6371 16201 4422 0,'0'0'1240'0,"0"0"-263"15,0-36-129-15,0 30-143 16,4-1-705-16,6 3 0 0,7 0 0 16,8 3 0-16,-1 1 0 0,10 5 0 15,3 5 0-15,-2 3 0 0,2 3 0 16,0 2 0-16,-6 0 0 0,-10 1 0 16,-9 0 0-16,-7 0 0 0,-14 1 0 15,-13 2 0-15,-16 2 0 0,-13 0 0 16,-7 1 0-16,-6-2 0 0,6-4 0 15,10-7 0-15,13-5 0 16,19-2 0-16,9-5 0 0,9-2 0 16,25-11-333-16,2 1-1876 0,8-4-1208 0</inkml:trace>
  <inkml:trace contextRef="#ctx0" brushRef="#br0" timeOffset="81620.38">6780 16463 4085 0,'0'0'981'16,"0"0"-253"-16,0 0 341 0,0 0-673 15,46-23-16-15,-19 14 60 16,4 2-327-16,2 1-113 0,-7 3 0 16,-1 1 0-16,-4 2 0 0,-7 3 0 15,-7 5 0-15,-7 5 0 0,-7 5 0 16,-7 3 0-16,-7 3 0 0,-4 0 0 16,3 0 0-16,-5 1 0 0,6 0 0 15,5-1 0-15,5-4 0 0,7-1 0 16,4-1 0-16,11-3 0 0,11 1 0 15,9-2 0-15,9-1 0 16,3-1 0-16,0 0 0 0,5-3 0 16,-3-3 0-16,-14-2-1597 0,0-3-2405 0</inkml:trace>
  <inkml:trace contextRef="#ctx0" brushRef="#br0" timeOffset="84598.59">6358 17511 5566 0,'0'0'952'0,"0"0"-299"0,0 0 368 16,0 0-1021-16,0 0 0 0,0 0 0 15,0 0 0-15,0 0 0 0,13-35 0 16,-15 29 0-16,-4-1 0 0,-5-2 0 15,-7 2 0-15,-5 0 0 16,-8 0 0-16,0 3 0 0,0 2 0 16,-2 2 0-16,6 0 0 0,-4 1 0 15,4 5 0-15,6 0 0 0,1 4 0 16,3 1 0-16,7 1 0 16,2 2 0-16,6 2 0 0,2 2 0 15,6 1 0-15,8 2 0 0,5 2 0 16,10 1 0-16,2 3 0 0,6 0 0 15,-4-1 0-15,-2 1 0 16,-4-1 0-16,-6 3 0 0,-7-4 0 16,-8-3 0-16,-2 3 0 0,-8-3 0 15,0 2 0-15,-6 0 0 0,-3-4 0 16,-1-2 0-16,-3-3 0 0,1-3 0 16,-5-2 0-16,-6-3 0 0,2-4 0 15,1-3 0-15,1-1 0 0,0-5 0 16,9-4 0-16,-3-2 0 0,7-4 0 15,6 2-93-15,4-4-815 16,0 8-1117-16,4-2 20 0</inkml:trace>
  <inkml:trace contextRef="#ctx0" brushRef="#br0" timeOffset="85133.81">6485 17885 4009 0,'0'0'893'0,"0"0"635"0,0 0-703 15,0 0-193-15,0 0-327 16,0 0-305-16,0 0 0 0,0 0 0 16,0 0 0-16,0 0 0 0,57-11 0 15,-21 9 0-15,-3-1 0 0,-6 3 0 16,-7 4 0-16,-9 3 0 0,-7 5 0 16,-4 5 0-16,-11 6 0 0,-9 3 0 15,-1 6 0-15,-6 0 0 0,2 0 0 16,9-2 0-16,-1-3 0 0,7-3 0 15,10-4 0-15,2-1 0 16,12-5 0-16,7-1 0 0,6-5 0 16,6-2 0-16,6-2 0 0,3-2 0 15,1-2 0-15,0 0 0 0,-1-3 0 16,-7-2-1702-16,-2-4-579 0</inkml:trace>
  <inkml:trace contextRef="#ctx0" brushRef="#br0" timeOffset="86337.08">6160 16040 5162 0,'0'0'452'0,"-41"-10"416"15,14 7 117-15,-2 3-553 0,-2 0-236 16,-4 5-99-16,2 1-97 16,2 1 0-16,4 5 0 0,-4 4 0 15,4 6 0-15,0 4 0 0,2 4 0 16,0 6 0-16,3 0 0 0,1 3 0 15,4 4 0-15,9 0 0 0,8 1 0 16,8 0 0-16,11-4 0 16,6 3 0-16,6-3 0 0,0-2 0 15,0 0 0-15,-4-1 0 0,0 0 0 16,-7 1 0-16,-3-3 0 0,-7 2 0 16,-6 0 0-16,-4 0 0 0,-10-1 0 15,-9 1 0-15,-3-2 0 0,-9 0 0 16,0-2 0-16,-7-2 0 0,1-3 0 15,0 0 0-15,2-4 0 16,6 0 0-16,0-4 0 0,8-4 0 16,9-4 0-16,6-5 0 0,6-1 0 15,0-3 0-15,2 3 0 0,8 1 0 16,9 4-133-16,14 2 29 16,4 1 72-16,0-1 16 0,0 3-20 15,-6-1 36-15,-4 2 0 0,-2 0 0 16,-4 4 0-16,-11-1 0 0,-4 2-8 15,-6 1 8-15,-14 3 0 0,-5 1 4 16,-6 3-4-16,-6 3 32 16,-2 1-28-16,-6 4 100 0,0 6 81 15,2-4-185-15,-3 6 0 0,7 2 0 16,-4 4 0-16,2 6 0 0,6-1 0 16,14-4 0-16,5-4 0 0,14-4 0 15,15-4 0-15,16-6 0 0,6-10 0 16,17-8 0-16,10-9-169 0,-10-7-2168 15,15-7-804-15</inkml:trace>
  <inkml:trace contextRef="#ctx0" brushRef="#br0" timeOffset="87589.86">7268 16208 2697 0,'0'0'1308'0,"0"0"-831"0,0 0 111 16,0 0-248-16,0 0-136 0,0 0 208 15,0 0-84-15,0 0-27 0,0 0 15 16,0 0-224-16,31-10 16 0,-31 10 32 15,0 2-64-15,0 0 60 0,0 1 64 16,0-1-116-16,0 0 56 16,0 0 105-16,0-2-245 0,0 0 0 15,0 0 0-15,0 0 0 0,0 0 0 16,0-1 0-16,0 0 0 16,-4-1 0-16,4 1 0 0,-2-1 0 15,2 1 0-15,0 0 0 0,0 0 0 16,0 0 0-16,0 1 0 0,0-2 0 15,2 1 0-15,2 0 0 16,0-1 0-16,2 2 0 0,-2 0 0 16,-1 0 0-16,1 0 0 0,-4 0 0 15,0 1 0-15,0 1 0 0,0 1 0 16,0-3 0-16,0 1 0 0,-4 0 0 16,4 0 0-16,-3-1 0 0,-1 0 0 15,4 0 0-15,0 0 0 0,-4 0 0 16,2 0 0-16,2-1 0 0,0 0 0 15,-4 1 0-15,4 0 0 0,0 0 0 16,0 0 0-16,0-1 0 16,0 1 0-16,4-2 0 0,-2 0 0 15,9-3 0-15,5-2 0 0,9 0 0 16,2 1 0-16,8 3 0 16,-4 3 0-16,2 6 0 0,-2 4 0 15,-4 4 0-15,-6 1 0 0,-1 4 0 16,-7 0 0-16,-5 0 0 0,-6 4 0 15,-2 0 0-15,-6 2 0 0,-9 0 0 16,-3 1 0-16,-7 1 0 16,-6 1 0-16,-2 1 0 0,-2 0 0 15,-3 0 0-15,5 0 0 0,9-2 0 16,-1 1 0-16,8-1 0 0,5 0 0 16,4-1 0-16,5-1 0 0,3 0 0 15,0-1 0-15,0-1 0 0,7-1 0 16,3-3 0-16,0-1 0 0,7-2 0 15,4-3 0-15,10-1 0 16,0-4 0-16,6-1 0 0,4-1 0 16,3 0 0-16,-9 0 0 0,-8 2 0 15,-7 4 0-15,-14 3 0 0,-6 7 0 16,-14 4 0-16,-9 5 0 16,-4 4 0-16,-8 5 0 0,-2 3 0 15,0 5 0-15,2 0 0 0,6 4 0 16,4 1 0-16,15 0 0 0,-1 2 0 15,11-1 0-15,4 1 0 16,9-3 0-16,5-1 0 0,9-3 0 16,-4-5 0-16,2-1 0 0,-2-2 0 15,-5 0 0-15,-1 7 0 0,-3-3 0 16,-6 0 0-16,1-1 0 0,-9-3 0 16,-4 0 0-16,-9 1 0 0,-1 0 0 15,-13-2 0-15,2 0 0 0,-2-4 0 16,0-5 0-16,2-7 0 0,5-4 0 15,1-8 0-15,5-2-789 16,-7-9-3237-16</inkml:trace>
  <inkml:trace contextRef="#ctx0" brushRef="#br0" timeOffset="88178.07">6830 17502 4426 0,'0'0'1256'0,"0"0"-644"0,0 0-143 0,-42 41 235 15,24-10-348-15,5 4-132 0,7 0-79 16,4-2-145-16,2-4 0 0,8-4 0 16,3-3 0-16,5-5 0 0,5-6 0 15,2-5 0-15,6-6 0 0,-2-3 0 16,-1-7 0-16,-1-4 0 0,-2-4 0 15,-2-1 0-15,-7-2 0 16,-2 0 0-16,-1-1 0 0,-5 1 0 16,-2 3 0-16,0 2 0 0,-2-1 0 15,-2 4 0-15,0 1 0 0,0-1 0 16,-2 6 0-16,-2 1 0 16,4 0-169-16,0 5-1019 0,0 1 59 15,0 0-304-15</inkml:trace>
  <inkml:trace contextRef="#ctx0" brushRef="#br0" timeOffset="88505.62">7098 17705 5230 0,'0'0'1016'16,"0"0"445"-16,0 0-976 0,40-21-485 16,-32 20 0-16,-2 0 0 0,-2 0 0 15,-2 1 0-15,3 0 0 0,-5 0 0 16,4 2 0-16,-2 4 0 16,-2 5 0-16,-2 5 0 0,-13 9 0 15,-12 8 0-15,-4 4 0 0,-2 0 0 16,4-5 0-16,13-7 0 0,5-4 0 15,11-7 0-15,11-3 0 16,14-6 0-16,12-5 0 0,14-4 0 16,7-7 0-16,6-5 0 0,5-4-301 15,-16 3-1892-15,9-8-1913 0</inkml:trace>
  <inkml:trace contextRef="#ctx0" brushRef="#br0" timeOffset="88961.87">7987 17188 5894 0,'0'0'1057'0,"0"0"-473"16,42 9 73-16,-9-7-657 0,8 0 0 15,5-2 0-15,-3-4 0 0,-2 0 0 16,-3 0 0-16,-7-1 0 0,-9 3 0 15,-5-1 0-15,-7 1 0 16,-6 1-637-16,0 0-576 0,-4-2-2536 0</inkml:trace>
  <inkml:trace contextRef="#ctx0" brushRef="#br0" timeOffset="89133.75">7977 17357 6779 0,'0'0'1292'15,"0"0"-1171"-15,0 0-121 16,72 20 0-16,-22-16 0 0,6-2 0 16,2-2 0-16,-7-2 0 0,7-2 0 15,2 1 0-15,2-1 0 0,0-2 0 16,-14 1-2806-16,1-3-47 0</inkml:trace>
  <inkml:trace contextRef="#ctx0" brushRef="#br0" timeOffset="89637.62">9521 16518 2625 0,'0'0'3986'0,"0"0"-3030"0,0 0-331 0,0 0-625 16,0 0 0-16,-16 52 0 0,5 0 0 15,1 7 0-15,0 4 0 16,3-6 0-16,-1 0 0 0,6-5 0 16,2-5 0-16,0-5 0 0,6-5 0 15,11-11 0-15,-7-8-421 0,5-8-1384 0</inkml:trace>
  <inkml:trace contextRef="#ctx0" brushRef="#br0" timeOffset="90053.09">10524 16615 4357 0,'0'0'441'15,"20"-43"947"-15,-13 24-683 0,-7 5-165 16,0 2 221-16,-11 4-761 16,-3 2 0-16,-9 6 0 0,-4 8 0 15,-10 11 0-15,-4 10 0 0,-1 7 0 16,1 6 0-16,8 3 0 0,8 6 0 15,15 1 0-15,10 2 0 16,6-1 0-16,19-7 0 0,12-7 0 16,10-10 0-16,1-13 0 0,8-10 0 15,-7-6 0-15,-3-12 0 0,-5-8 0 16,-8-5 0-16,-12-3 0 0,-11-6 0 16,-6-1 0-16,-4 1 0 0,-14-3 0 15,-7 5 0-15,-6 4 0 0,-4 5-541 16,9 8-900-16,-3 5-383 0</inkml:trace>
  <inkml:trace contextRef="#ctx0" brushRef="#br0" timeOffset="90536.25">9647 17610 6146 0,'0'0'48'0,"-41"-42"1385"0,10 29-868 0,8 2-565 16,-2 8 0-16,3 3 0 0,1 1 0 16,0 7 0-16,1 9 0 0,-1 3 0 15,9 9 0-15,1 4 0 0,1 5 0 16,10 2 0-16,0-3 0 16,10 1 0-16,7-3 0 0,3 1 0 15,18-3 0-15,3-9 0 0,9-8 0 16,1-8 0-16,7-8 0 0,-6-10 0 15,-9-8 0-15,-1-4 0 16,-18-12 0-16,-3-3 0 0,-15-1 0 16,-2-3 0-16,-8 8 0 0,-2 3 0 15,-4 6 0-15,-1 2 0 0,-3 7-453 16,4 2-467-16,3 3-9 0,3 7-1208 16,8-4-624-16</inkml:trace>
  <inkml:trace contextRef="#ctx0" brushRef="#br0" timeOffset="90752.71">10476 17530 7099 0,'0'0'448'16,"0"0"-208"-16,-45-13 165 0,24 25-405 15,0 8 0-15,3 13 0 0,-1 12 0 16,7 11 0-16,8-1 0 0,4 5 0 15,4 3 0-15,6-4 0 16,7 5 0-16,9-8 0 0,-1-12 0 16,4-10 0-16,0-10 0 0,-8-12-2550 15,-9-12-1440-15</inkml:trace>
  <inkml:trace contextRef="#ctx0" brushRef="#br0" timeOffset="91245.87">9379 16377 3453 0,'0'0'2313'0,"0"0"-936"0,-48-29-637 15,27 17-431-15,-6 1-309 0,-4 2 0 16,-4 5 0-16,-6 4 0 0,-2 7 0 15,1 7 0-15,5 1 0 16,10 3 0-16,2-1 0 0,13-1 0 16,8 1-229-16,4-2-123 0,14-1-520 15,3 0-113-15,-1-5-155 0,5-2-2102 0</inkml:trace>
  <inkml:trace contextRef="#ctx0" brushRef="#br0" timeOffset="91596.64">9006 17192 4570 0,'-10'84'200'15,"0"3"204"-15,4 11-264 0,1-11 72 16,-1-3-4-16,6-10-204 16,-6-1 0-16,2 0 88 0,-2-2 68 15,-5 6 116-15,3-7 145 0,-2-5-189 16,-1-6-80-16,3-11-56 0,-2-7-68 15,2-11-28-15,1-10 0 16,1-10-60-16,6-6 12 0,-4-6 12 16,4-10-28-16,4-13 64 0,6-7-12 15,7-5 8-15,4 3 4 0,10 8 24 16,-2 3-24-16,10 5 0 0,0 4 0 16,9 7 20-16,1 6 40 0,9 1 120 15,-4 7-104-15,10 2 60 0,2-2 112 16,9-2-244-16,-1-4 12 0,11-3-16 15,2-9-332-15,-23 0-408 16,4-13-3710-16</inkml:trace>
  <inkml:trace contextRef="#ctx0" brushRef="#br0" timeOffset="92296.31">10970 16320 6466 0,'0'0'741'0,"0"0"-193"15,0 0-168-15,0 0-323 0,0 0-57 16,0 0 0-16,42 11 0 0,-5-2 0 15,6 1 0-15,9 0 0 16,0 5 0-16,-3 0 0 0,3 1-221 16,-1 2 133-16,-3-1 88 0,-7 1-4 15,-8 0 4-15,-6-1 0 0,-8-2 0 16,-7-1 8-16,-8-2-8 0,-4 1 96 16,-10 3-44-16,-4 1 32 0,-3 6-11 15,-10 4-73-15,2 5 0 0,-1 9 0 16,-1 4 0-16,2 7 0 0,4 5 0 15,5 4 0-15,5 0 0 16,11 0 0-16,0-1 0 0,4-3 0 16,7-3 0-16,5 0 0 0,1-1 0 15,1 0 0-15,1 1 0 0,0-1-9 16,-3 4 1-16,1 4-12 16,-7 0 20-16,5 0 37 0,-5-8-37 15,0-2 0-15,-4-5 0 0,-1-2 0 16,-10 1 0-16,-9-7 0 0,-13-5 0 15,-14-4 0-15,-13-4 0 16,-10-4 0-16,-8-3 0 0,-7-6 0 16,-10-4 0-16,0-6 0 0,-2-2 0 15,13 0 0-15,10 0 0 0,16 1 0 16,21-1 0-16,14 0 0 0,13-6-537 16,4-1-1364-16,25-16-1056 0</inkml:trace>
  <inkml:trace contextRef="#ctx0" brushRef="#br0" timeOffset="92948.88">12285 16196 7195 0,'0'0'212'0,"0"0"328"16,0 0-295-16,-21 63-245 0,19-16 0 15,2 10 0-15,2 3 0 0,9-3 0 16,-3 2 0-16,0 1 0 16,-4-2 0-16,0-6 0 0,-4-5 0 15,-4-10 0-15,-2-11 0 0,2-11-201 16,2-6-1103-16,-2-14-3203 0</inkml:trace>
  <inkml:trace contextRef="#ctx0" brushRef="#br0" timeOffset="93257.81">12268 16130 5574 0,'0'0'989'0,"0"0"-589"0,44-39 8 16,-9 28 92-16,6 4-276 0,-1 4-127 15,5 3-97-15,-4 5 0 0,-1 6 0 16,-5 3 0-16,-12 3 0 16,-5 3 0-16,-16 1 0 0,-2 0 0 15,-10 0 0-15,-7-3 0 0,-3 0 0 16,-13-3 0-16,-3-1 0 0,3-2 0 15,-8 0 0-15,8-4 0 16,-2 0 0-16,8-1 0 0,6 3 0 16,11 1 0-16,6 3-261 0,4-1-1340 15,10-1-167-15,0-2-425 0</inkml:trace>
  <inkml:trace contextRef="#ctx0" brushRef="#br0" timeOffset="93476.06">12748 16331 7635 0,'0'0'557'16,"-12"42"-557"-16,1-9 0 0,1 5 0 15,0 1 0-15,5-1 0 0,-1-3 0 16,6-6 0-16,11-2 0 0,-1-5 0 15,4-6 0-15,-1-7 0 16,-3-7-1918-16,0-4-1983 0</inkml:trace>
  <inkml:trace contextRef="#ctx0" brushRef="#br0" timeOffset="95502.79">12359 17215 3221 0,'0'0'1573'16,"9"-39"-761"-16,-9 22-92 0,-5 6 261 15,-11 2-429-15,-1-1-219 0,-7 1-333 16,-3 3 0-16,-4 3 0 0,-2 1 0 16,2 4 0-16,-5 6 0 0,3 4 0 15,-2 4 0-15,2 2 0 0,8 2 0 16,3 2 0-16,7 0 0 0,5 1 0 15,10 0 0-15,4 2 0 16,17 2 0-16,1 1 0 0,16 0 0 16,3-3 0-16,6 2 0 0,11-2 0 15,-6-2 0-15,-9-2 0 0,-1-2 0 16,-17-1 0-16,-9 1 0 16,-10-3 0-16,-16 0 0 0,-11 0 0 15,-6-1 0-15,-16-1 0 0,-2 0 0 16,-3-4 0-16,0-4 0 0,1-2 0 15,10-4 0-15,12 0 0 16,13-2 0-16,5-2 0 0,7 0 0 16,11-3-249-16,18-3-719 0,12-1-985 15,-4 4 228-15,4 0-648 0</inkml:trace>
  <inkml:trace contextRef="#ctx0" brushRef="#br0" timeOffset="95649.02">12531 17604 7167 0,'0'0'992'0,"-21"39"-959"16,7-10-33-16,1 5 0 0,3 4 0 16,0-3 0-16,6 2 0 0,-3-3 0 15,3-3 0-15,4 0 0 0,4-6 0 16,0-7 0-16,3-5 0 16,-1-6-273-16,4-8-2736 0</inkml:trace>
  <inkml:trace contextRef="#ctx0" brushRef="#br0" timeOffset="96108.24">12769 17420 5114 0,'0'0'1016'16,"0"0"-335"-16,0 0 439 0,0 0-859 15,0 0-261-15,0 0 0 0,-13 34 0 16,-5 13 0-16,5 7 0 0,3 0 0 15,10-8 0-15,10-11 0 0,3-5 0 16,7-9 0-16,1-4 0 16,4-9 0-16,2-7 0 0,-3-5 0 15,-1-9 0-15,-6-9 0 0,3-3 0 16,-5-3 0-16,-3-3 0 0,-8-2 0 16,3-4 0-16,1-2 0 0,-6-5 0 15,-2 1 0-15,4 3 0 0,-4 3 0 16,0 12 0-16,0 10 0 0,0 9 0 15,0 6 0-15,0 1 0 16,-4 11-1077-16,4 0-972 0,-2 9-376 0</inkml:trace>
  <inkml:trace contextRef="#ctx0" brushRef="#br0" timeOffset="96544.1">13141 17674 6823 0,'0'0'1272'0,"6"66"-1175"0,-2-26-97 16,-4 4 0-16,0 2 0 0,0 1 0 15,0 6 0-15,0-6 0 0,4-6 0 16,2-5 0-16,5-6 0 0,-1-7 0 16,2-10 0-16,-7-6-1269 0,1-7-3425 0</inkml:trace>
  <inkml:trace contextRef="#ctx0" brushRef="#br0" timeOffset="97432.83">12179 16045 3885 0,'0'0'1165'0,"0"0"-357"0,0 0 373 15,0 0-685-15,-43-7-260 0,8 19 156 16,-8 4-363-16,-3 5-29 0,5 1 0 16,3 3 0-16,10 0 0 0,-1 4 0 15,6 3 0-15,6 3 0 0,3 1 0 16,-3 2 0-16,7 1 0 0,2-1 0 15,2 0 0-15,6 0 0 16,0-3 0-16,4-3 0 0,8-2 0 16,7-3 0-16,-3-2 0 0,7-2 0 15,2-5 0-15,0-3 0 0,-3 0 0 16,-5-1 0-16,-3 0 0 16,-8 0 0-16,-6 3-9 0,-10-1-123 15,-6 2 132-15,-9 1 32 0,2 0-24 16,-4-1 12-16,7-3 61 0,-1 1-81 15,4-1 0-15,3-1 0 16,-3 2 0-16,7 0 0 0,0 0 0 16,-1-2 0-16,5 1 0 0,2 0-17 15,4-1-255-15,10 0-28 0,1 0-16 16,-1 2 172-16,7-2 64 0,-3 0-4 16,-4 3 56-16,3-1 28 0,-3 2 0 15,-6 1-24-15,0 1-120 0,-8 4-68 16,-10 2 83-16,-3 0 101 0,-8 6 28 15,3 3 0-15,-9 1 100 16,4 7 225-16,6 3-81 0,0 0 88 16,15 5 445-16,2 2-777 0,8-2 0 15,9 0 0-15,11-3 0 0,3-9 0 16,11-3 0-16,3-9 0 16,4-6 0-16,9-3 0 0,8-12 0 15,-4-6 0-15,-15-9-2134 0,1-14-2436 0</inkml:trace>
  <inkml:trace contextRef="#ctx0" brushRef="#br0" timeOffset="98261.95">13383 16217 3133 0,'0'0'1617'0,"0"0"-137"0,0 0-915 0,0 0-261 16,0 0 136-16,0 0-180 0,57 11-48 15,-19 2-31-15,3 2-181 0,7 1 0 16,-7 0 0-16,-4 2 0 16,-2 4 0-16,-6 1 0 0,-8 2-69 15,-11 1 69-15,-10 2-4 0,-10 4-72 16,-11 4 76-16,-8 5 28 0,-6 4-8 15,-6 5 8-15,-3 2 45 16,7-1-73-16,0-1 0 0,8-4 0 16,8-3 0-16,13-5 0 0,8-4 0 15,2-2 0-15,15-2 0 0,3-4 0 16,5-5-77-16,6-2 41 0,2-6 28 16,9-1-40-16,-5-5 28 0,0 0-48 15,-6 1-64-15,-4 0-4 0,-9 0-180 16,-9 4 68-16,-1 2 68 0,-8 5 48 15,-4 5 76-15,-7-1 56 16,-1 5-4-16,-2 1 16 0,-1 3-12 16,3 4 24-16,-3 3-12 0,5 0 4 15,0 1-16-15,3 1 8 0,3-2-8 16,-2-1 0-16,6-1 4 16,0-1-4-16,6-1 32 0,9-1-32 15,1-1 92-15,1-2 252 0,1-2-100 16,-5-2-64-16,-9-1 144 0,-4 5-155 15,-4 0-169-15,-17 1 0 16,-8 3 0-16,-10 3 0 0,0-2 0 16,-7-3 0-16,5-1 0 0,-3-4 0 15,13-3 0-15,0-5 0 0,5-7 0 16,5-5 0-16,8-3-281 0,-5-11-4021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1-15T19:11:51.43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24553 14027 2873 0,'0'0'288'0,"0"0"1809"16,0 0-532-16,0 0-801 0,0 0-184 15,0 0-555-15,0 0-25 0,0 0 0 16,9 4 0-16,17-5 0 0,14-3 0 15,13-3 0-15,12 0 0 16,1-2 0-16,10 0 0 0,7 0 0 16,6 0 0-16,6 2 0 0,2 2 0 15,2 0 0-15,-4 1 0 0,-8-1 0 16,-13 1 0-16,-16 1 0 0,-12-1 0 16,-21 1 0-16,-13 3 0 15,-8-2 0-15,-10 2-729 0,-11 0-788 16,1-1-120-16,-3-2-624 0</inkml:trace>
  <inkml:trace contextRef="#ctx0" brushRef="#br0" timeOffset="617.57">24533 13893 4646 0,'0'0'760'0,"0"0"-128"0,0 0 505 0,0 0-477 0,26-42-303 16,-3 23-357-16,6-1 0 16,4 0 0-16,0 1 0 0,4 1 0 15,-1 2 0-15,-3 6 0 0,-4 3 0 16,0 6 0-16,-9 2 0 0,-3 5 0 16,-7 5 0-16,-10 7 0 15,-6 1 0-15,-11 7 0 0,-7 1 0 16,-9 5 0-16,-9 3 0 0,-3 1 0 15,-7 1 0-15,2 1 0 0,3-4 0 16,1-2 0-16,9-3 0 0,6-2 0 16,8-1 0-16,11-2 0 0,4 0 0 15,8-3 0-15,8-4 0 16,9-1 0-16,5-1 0 0,11-4 0 16,9 0 0-16,5-3 0 0,9-1 0 15,6-2 0-15,0-5 0 16,2 0 0-16,-16-6-1249 0,-5-1-2777 0</inkml:trace>
  <inkml:trace contextRef="#ctx0" brushRef="#br0" timeOffset="1362.35">26554 13429 6595 0,'0'0'428'16,"-37"-57"-68"-16,16 26 164 0,1 4-440 16,-5 3 92-16,-4 5-151 0,0 6-25 15,-6 9 0-15,4 4 0 0,0 4 0 16,4 9 0-16,2 0 0 0,4 3 0 16,3 3 0-16,5 4 0 15,1 4 0-15,6 6 0 0,6 5 0 16,2 5 0-16,8 4 0 0,5 5 0 15,3 2 0-15,3 4 0 0,-2 2 0 16,-3-2 0-16,-5-1 0 0,-1-3 0 16,-6-2 0-16,0-8 0 0,-4-6 0 15,0-6 0-15,0-9 0 16,-2-7 0-16,0-5-45 0,0-9-755 16,-2-2-825-16,-2-5-192 0,-7-12-1636 0</inkml:trace>
  <inkml:trace contextRef="#ctx0" brushRef="#br0" timeOffset="1502.01">26110 13863 5930 0,'0'0'1373'0,"0"0"-637"16,0 0-583-16,0 0-153 0,0 0 0 15,45 1 0-15,-14-1 0 16,4 0 0-16,1-2 0 0,-3-3 0 16,2-1 0-16,0-4 0 0,4-3 0 0,-2-2 0 15,1-2 0-15,-12 3-2094 16,-1-4-839-16</inkml:trace>
  <inkml:trace contextRef="#ctx0" brushRef="#br0" timeOffset="1703.68">26676 13372 6378 0,'0'0'753'0,"0"36"-145"15,-4-8-155-15,-2 3-453 0,0 4 0 16,-3 6 0-16,3 3 0 0,0 5 0 15,0 3 0-15,0 4 0 16,1 2 0-16,-3 0 0 0,0-2 0 16,2-4 0-16,2-8 0 0,2-8 0 15,4-12 0-15,4-10-917 16,-2-9-1196-16,0-6-1589 0</inkml:trace>
  <inkml:trace contextRef="#ctx0" brushRef="#br0" timeOffset="2045.34">26862 13805 2681 0,'0'0'3777'0,"0"0"-2832"16,0 0-156-16,0 0-789 0,0 0 0 15,0 0 0-15,0 0 0 0,0 0 0 16,-43-9 0-16,30 27 0 15,-1 5 0-15,4 1 0 0,3-1 0 16,5 0 0-16,2-2 0 0,2 0 0 16,7-5 0-16,3-2 0 0,3-3 0 15,3-4 0-15,3-4 0 16,-1-3 0-16,1-3 0 0,-2-5 0 16,-3-4 0-16,-1-3 0 0,-1-4 0 15,-3-3 0-15,-3-1 0 0,-4 2 0 16,-2 0 0-16,-2 1 0 0,0 3 0 15,-4 4 0-15,2 4 0 0,-2 5-369 16,0 1-940-16,-3-1-603 0</inkml:trace>
  <inkml:trace contextRef="#ctx0" brushRef="#br0" timeOffset="2435.42">27090 13787 7939 0,'0'0'253'0,"0"0"-253"15,-36 42 0-15,22-18 0 16,0 2 0-16,3-1 0 0,7 1 0 16,2-1 0-16,4-4 0 0,4 1 0 15,7-4 0-15,-1-2 0 0,5-6 0 16,1-4 0-16,3-6 0 0,0-2 0 16,-3-7 0-16,1-5 0 15,-7-1 0-15,1-2 0 0,-5 0 0 16,-2 1 0-16,-4 5 0 0,-2 4 0 15,0 3 0-15,0 4 0 0,-4 4 0 16,0 8 0-16,0 8 0 0,4 5 0 16,0 3 0-16,2-5 0 0,8-5 0 15,0-2 0-15,7-7 0 16,0-2 0-16,-1-5 0 0,3-2 0 16,-3-7 0-16,1-4 0 0,-3-6 0 15,1-3 0-15,-5-4 0 0,-4-2 0 16,-2-3 0-16,0 0 0 0,-1 0 0 15,-3 5 0-15,0 6 0 16,0 3 0-16,0 5 0 0,-3 3 0 16,1 2 0-16,2 3-1698 0,0-7-2163 0</inkml:trace>
  <inkml:trace contextRef="#ctx0" brushRef="#br0" timeOffset="3164.48">28067 13759 2681 0,'0'0'2613'0,"0"0"-1825"0,0 0 393 0,0 0-521 16,0 0-391-16,-22-37-269 0,5 27 0 15,-4 2 0-15,-3 1 0 0,3 3 0 16,2 4 0-16,3 1 0 0,1 6 0 16,1 3 0-16,1 1 0 15,1 3 0-15,4 1 0 0,2-2 0 16,4 0 0-16,4 2 0 0,8-1 0 15,6-2 0-15,9 1 0 0,2 0 0 16,2 0 0-16,2 0 0 0,-4 2 0 16,-4 2 0-16,-9 2 0 0,-8 1 0 15,-6 1 0-15,-8 0 0 16,-8 0 0-16,-3 0 0 0,-2-1 0 16,-6-3 0-16,5-2 0 0,-3-2 0 15,2-6 0-15,2 0 0 16,9-4 0-16,4-3 0 0,2 0 0 15,6-7 0-15,0-4-1682 0,2-1-238 16,4-6-826-16</inkml:trace>
  <inkml:trace contextRef="#ctx0" brushRef="#br0" timeOffset="3572.72">28113 14197 4822 0,'0'0'1652'15,"-29"65"-1067"-15,14-27 139 0,3-5-315 16,2-1-409-16,-1-5 0 0,3-5 0 16,2-9 0-16,4-5 0 0,0-4 0 15,0-4 0-15,0-3 0 16,0-10 0-16,-1-14 0 0,3-17 0 16,0-13 0-16,0-9 0 0,3-6 0 15,1-2 0-15,4 0 0 16,4 8 0-16,9 8 0 0,8 13 0 15,6 10 0-15,6 7 0 0,-3 8 0 16,-3 2 0-16,-6 8 0 0,-7 4 0 16,-3 3 0-16,-7 2 0 0,-1 1 0 15,-3 0 0-15,-4 0 0 16,2 6 0-16,1 5 0 0,-7 9 0 0,-7 6 0 16,-11 3 0-16,-7 2 0 15,-4-2 0-15,-2-2 0 0,-2-2 0 16,2-4 0-16,2-5 0 0,2-6 0 15,7-4 0-15,7-5 0 0,3-1 0 16,8-1 0-16,2-3 0 0,10-4-1061 16,13-3-40-16,0 1-47 0,5 1-1465 0</inkml:trace>
  <inkml:trace contextRef="#ctx0" brushRef="#br0" timeOffset="3836.27">28365 13904 4886 0,'0'0'1961'0,"0"0"-1165"15,0 0-247-15,0 0-549 0,0 0 0 16,48-5 0-16,-28-4 0 0,1-4 0 16,0 1 0-16,-9 0 0 0,0-1 0 15,-3 0 0-15,-3 1 0 16,-6 0 0-16,0 4 0 0,-4 2 0 0,-5 1 0 16,-5 5 0-16,-7 3 0 15,-6 7 0-15,-1 7 0 0,-1 3 0 16,2 6 0-16,2 2 0 0,8-1 0 15,7 0 0-15,10-3 0 0,10-2 0 16,9-3 0-16,10-4 0 0,6-3 0 16,6-5 0-16,-1-3 0 0,-1-3 0 15,-6-2 0-15,-8-1-481 16,-2-5-2684-16</inkml:trace>
  <inkml:trace contextRef="#ctx0" brushRef="#br0" timeOffset="4101.47">28621 13999 6450 0,'0'0'841'16,"0"0"-5"-16,48-8-771 0,-32 2-65 15,3-3 0-15,-2-1 0 0,1-1 0 16,1-3 0-16,-5-2 0 16,-1 1 0-16,-1-2 0 0,-6-3 0 15,-4 2 0-15,-2-3 0 0,-4 5 0 16,-2 1 0-16,-2 6 0 0,2 4 0 15,-5 5 0-15,-5 8 0 0,-5 8 0 16,-4 5 0-16,0 6 0 0,7 2 0 16,3-2 0-16,9 0 0 0,6-2 0 15,12-1 0-15,11-5 0 16,2-4 0-16,6-1 0 0,2-4 0 16,0-4 0-16,2-5-169 0,-2-1-715 15,-8-5-1841-15,-2-2-1525 0</inkml:trace>
  <inkml:trace contextRef="#ctx0" brushRef="#br0" timeOffset="4320.07">29006 13861 7615 0,'0'0'577'0,"-15"-46"-577"0,7 30 0 0,0 8 0 16,0 6 0-16,-7 2 0 15,-1 8 0-15,-1 7 0 0,-4 5 0 16,3 3 0-16,3 4 0 0,7 2 0 15,6-2 0-15,6 3 0 0,8-4 0 16,5-2 0-16,8-3 0 0,2-8 0 16,2-3 0-16,-2-7 0 0,-3-4 0 15,-3-8 0-15,-4-6-473 16,-5-7-1460-16,-4 4-244 0</inkml:trace>
  <inkml:trace contextRef="#ctx0" brushRef="#br0" timeOffset="4495.64">29111 13445 5242 0,'0'0'1605'0,"0"0"-749"16,0 0-367-16,0 0-489 0,0 0 0 15,0 0 0-15,-29 49 0 16,17-10 0-16,4 9 0 0,6 7 0 0,6 1 0 16,10 7 0-16,5 1 0 15,-3 0 0-15,-1 0 0 0,-5-4 0 16,-6-3 0-16,-4-16-29 0,0-5-2956 0</inkml:trace>
  <inkml:trace contextRef="#ctx0" brushRef="#br0" timeOffset="5507.3">29415 14107 6342 0,'0'0'545'15,"0"0"159"-15,52 18-103 0,-32 1-601 16,3 3 0-16,-6 6 0 0,-3 2 0 16,-3 1 0-16,-5 1 0 0,-2 1 0 15,-8 2 0-15,-13 2 0 16,-10 1 0-16,-16 0 0 0,-7-1 0 16,-1-2 0-16,-3-5 0 0,4-7 0 15,9-9 0-15,12-13-137 0,10-1-1876 16,13-14-804-16</inkml:trace>
  <inkml:trace contextRef="#ctx0" brushRef="#br0" timeOffset="6207.58">30128 13628 2693 0,'0'0'3353'16,"0"0"-2308"-16,0 0-625 0,0 0-24 15,0 0-111-15,-10 40-285 0,4-7 0 16,-3 4 0-16,1-2 0 0,4-4 0 15,0-4 0-15,0-2 0 0,0-5 0 16,2-5 0-16,2-5 0 0,0-7 0 16,0-3 0-16,6-2 0 15,4-10 0-15,9-12 0 0,-1-3 0 16,1-7 0-16,0-1 0 0,-3 3 0 16,-1 1 0-16,-3 5 0 0,0 7 0 15,-1 7 0-15,-1 5 0 16,-2 7 0-16,1 0 0 0,-1 7 0 15,-2 3 0-15,-4 2 0 0,0 3 0 16,-2-2 0-16,0-1 0 0,0-2 0 16,2-4 0-16,-2-1 0 0,2-2 0 15,2 0 0-15,1-2 0 0,3-1 0 16,6-4 0-16,7-6 0 16,4-2 0-16,2-1 0 0,-3 1 0 15,-5 5 0-15,-7 4 0 0,-5 3 0 16,-5 1 0-16,0 6 0 0,-2 6 0 15,-4 9 0-15,-5 5 0 0,-3 2 0 16,2 1 0-16,3-6 0 0,1 0 0 16,4-1 0-16,-4-1 0 15,4 0 0-15,-2-5 0 0,4-6-33 16,0-5-1295-16,2-6-1966 0</inkml:trace>
  <inkml:trace contextRef="#ctx0" brushRef="#br0" timeOffset="6473.38">30891 13537 3545 0,'0'0'3614'0,"-37"7"-3090"0,12 8-15 16,0 8-509-16,-4 10 0 0,0 8 0 15,0 8 0-15,0 4 0 0,-2 7 0 16,0 2 0-16,-6 6 0 0,0-2 0 16,2-3 0-16,4-4 0 15,2-6 0-15,6-7 0 0,5-6 0 16,3-9 0-16,7-11-265 0,6-8-939 16,2-11-373-16</inkml:trace>
  <inkml:trace contextRef="#ctx0" brushRef="#br0" timeOffset="6822.37">30980 14011 5798 0,'0'0'765'0,"0"0"-393"16,0 0 336-16,-37-43-412 0,18 36-72 15,-4 3-195-15,-1 3-29 0,-1 2 0 16,-2 7 0-16,-2 4 0 16,2 5 0-16,4 1 0 0,5 2 0 15,7-1 0-15,11 1 0 0,7 5 0 16,11-2 0-16,11 5 0 0,10-2 0 16,7 2 0-16,8 1 0 15,1-1 0-15,-5 1 0 0,-11-2 0 16,-14-5 0-16,-12-3 0 0,-13-3 0 15,-9-3 0-15,-9 0 0 0,-11-6 0 16,-8 0 0-16,-9-6 0 0,-6-1 0 16,-5-4 0-16,-1-3 0 0,-2-1 0 15,-2-1 0-15,-2 1 0 0,0-2 0 16,16 2-1225-16,-4 1-1136 0</inkml:trace>
  <inkml:trace contextRef="#ctx0" brushRef="#br0" timeOffset="8759.32">24487 14902 2833 0,'0'0'148'16,"0"0"1653"-16,0 0-1157 16,0 0-260-16,0 0 509 0,58 6-413 15,-15-6-48-15,9 0 12 0,4 0-311 16,8 0-133-16,4 0 0 16,2 0 0-16,1-2 0 0,-7 1 0 15,-10 1 0-15,-9 0-241 0,-10 0-843 16,-12 0 123-16,-9 0 173 0,-9 0-233 15,-5 0 185-15,-3 0-100 0</inkml:trace>
  <inkml:trace contextRef="#ctx0" brushRef="#br0" timeOffset="9268.52">24485 14787 2233 0,'0'0'1488'0,"0"0"-555"15,39-19-165-15,-18 9-56 0,4-1 21 16,-5 0-385-16,5 3-36 0,-4 1-96 16,0 2-208-16,-3 4-8 15,-3 1 0-15,-3 4 0 0,-6 4-12 16,-6 4-192-16,-6 3-36 0,-8 1 116 15,-9 3 40-15,-6 2 56 0,-2 0 28 16,-4 2 12-16,0-2-8 16,2 0-4-16,8-2 52 0,0-2 24 15,15-2 60-15,1-3 148 0,9-1-240 16,0-1 36-16,11 1 56 16,3 0-128-16,9-2 28 0,4 1-20 15,6-1-16-15,4 0-4 0,4-2-196 16,7-1-444-16,-13-3-329 0,4-3-1636 0</inkml:trace>
  <inkml:trace contextRef="#ctx0" brushRef="#br0" timeOffset="10122.39">25971 14784 3957 0,'0'0'769'16,"0"0"531"-16,0 0-543 0,0 0-353 15,-41-40-12-15,12 33-304 0,-2 4-16 16,0 3-8-16,4 0-56 16,4 1 0-16,7 3 4 0,6-1-12 15,3 3 0-15,5 1 0 0,0 4-48 16,4 3 44-16,9 5 0 16,5-2-16-16,7-3 20 0,4 1 0 15,4 0-8-15,2-2 8 0,-4 2 4 16,-7-2-4-16,-1-1-8 0,-10-1-12 15,-5-3-28-15,-6 0 48 0,-6 3 16 16,-7-1 0-16,-1 1 64 0,-5-3 156 16,0 0-148-16,-1-4-36 0,-3-1-44 15,2-2 4-15,1-1-12 0,5 0 0 16,3 0-8-16,6-1-68 0,1-1-248 16,3 0-228-16,0 1-68 15,2 0-897-15,0 0 40 0,9-1 36 0</inkml:trace>
  <inkml:trace contextRef="#ctx0" brushRef="#br0" timeOffset="10620.3">26199 14822 2517 0,'0'0'2341'0,"0"0"-1545"15,8-38 36-15,-8 28 117 0,-2 2-541 16,-2 3-59-16,-2 0-349 16,-7 5 0-16,-3 2 0 0,-7 7 0 15,0 6 0-15,-4 7 0 0,5 0 0 16,-1 7 0-16,4-1 0 0,11 1 0 15,2-1 0-15,6-2 0 0,8-3 0 16,9-5 0-16,3-4 0 0,7-7 0 16,2-2 0-16,2-5 0 0,-4-8 0 15,-2-1 0-15,-7-5 0 16,-7-3 0-16,-5-2 0 0,-4-1 0 16,-2-1 0-16,-2-2 0 0,-4 1 0 15,-1 0 0-15,-1 0-193 0,2 1-891 16,0 6-1710-16,4 0-1207 0</inkml:trace>
  <inkml:trace contextRef="#ctx0" brushRef="#br0" timeOffset="10882.45">26356 14759 2973 0,'0'0'2249'0,"0"0"-1037"15,-35 30-691-15,26-13-105 0,3 2 24 16,2 1-300-16,4 4 8 0,0-3-55 15,6 1-93-15,5-5 0 0,3-2 0 16,3-5 0-16,1-1 0 0,3-6 0 16,0 0 0-16,-3-3 0 0,-3-5 0 15,-5-2 0-15,0-4 0 0,-1-2 0 16,-1-1 0-16,-4-2 0 16,0 1 0-16,-2-3 0 0,0 3 0 15,0-1 0-15,0 0-161 0,0 0-327 16,3 0-825-16,3 0-75 0,4 2-257 15,1 4-1440-15,-1 1 3029 0</inkml:trace>
  <inkml:trace contextRef="#ctx0" brushRef="#br0" timeOffset="11164.95">26604 14848 2132 0,'0'0'2958'15,"-17"49"-2062"-15,13-27-127 0,0-4 35 16,4-3-596-16,0-5-28 0,0-3 40 15,0-3-195-15,2-2-25 0,2-2 0 16,0-2 0-16,5-5 0 0,5-8 0 16,1-6 0-16,3-3 0 0,-1-3 0 15,-1 2 0-15,3 2 0 0,-5 5 0 16,-3 8 0-16,-7 5 0 0,-2 2 0 16,-2 3 0-16,0 3 0 15,0 9 0-15,-4 7 0 0,-2 3 0 16,3 3 0-16,3 0 0 0,3-2 0 15,5 0-661-15,2 0-352 0,0-8-403 16</inkml:trace>
  <inkml:trace contextRef="#ctx0" brushRef="#br0" timeOffset="11352.69">26914 14866 7367 0,'-15'-38'556'0,"5"9"-424"0,-2 4 5 15,5 12-137-15,1 6 0 0,4 5 0 16,-4 2 0-16,-4 3 0 0,-7 16 0 16,1 7 0-16,-3 8 0 0,7 1 0 15,5-2 0-15,5-3 0 0,6-3 0 16,11-4 0-16,6-7 0 16,5-3 0-16,3-9-69 0,0-4-519 15,-6-6-1381-15,-2-8-800 0</inkml:trace>
  <inkml:trace contextRef="#ctx0" brushRef="#br0" timeOffset="11508.18">26949 14562 3605 0,'0'0'2966'16,"0"0"-2262"-16,-4 53 144 16,2-17-779-16,-2 7-69 0,2 4 0 15,0 4 0-15,0-1 0 0,2-2 0 16,4-3 0-16,2-3 0 0,2-6-581 15,0-12-976-15,1-6-1048 0</inkml:trace>
  <inkml:trace contextRef="#ctx0" brushRef="#br0" timeOffset="12042.41">27584 14894 5414 0,'0'0'504'0,"-35"-18"309"0,12 8 147 16,-4 2-568-16,2 6-283 16,0 1-109-16,5 1 0 0,3 2 0 15,3 3 0-15,5-2 0 0,1 3 0 16,6 5 0-16,-2 1 0 0,4 2 0 15,0-1 0-15,6-1 0 0,4 0 0 16,3-3 0-16,3 1 0 16,7-1 0-16,2 2 0 0,4 0 0 15,-2-1 0-15,-5 2-57 0,-5 0-123 16,-9-1 136-16,-4-1 32 16,-4 0 4-16,-2-2 8 0,-2-3 228 15,-4 2-155-15,-4-1-73 0,-3 0 0 16,-1 0 0-16,-5-4 0 0,4-1 0 15,1-1 0-15,1 0 0 0,5-1 0 16,2-2 0-16,6 0-433 0,0 1-980 16,2-2-155-16,0 1-433 0</inkml:trace>
  <inkml:trace contextRef="#ctx0" brushRef="#br0" timeOffset="12441.55">27567 15362 4145 0,'0'0'1961'0,"-29"54"-1464"16,17-27 15-16,6-8-32 0,1-5-444 15,3-7-4-15,2-5-8 16,0-2-20-16,0-3 8 0,0-11 128 16,5-14-112-16,5-7 4 0,0-8-16 15,5-4 8-15,-1-5-24 0,1-7 24 16,1-7-16-16,1-1 48 0,1 4 105 15,7 8-161-15,0 11 0 0,4 11 0 16,-2 7 0-16,-3 5 0 0,-1 7 0 16,-6 3 0-16,-1 5 0 0,-3 2 0 15,-1 4 0-15,-4 0 0 0,1 4 0 16,-3 3 0-16,-2 6 0 0,-4 2 0 16,0 6 0-16,-4 1 0 15,-4-1 0-15,-5 1 0 0,-1 0 0 16,-7-2 0-16,0-1 0 0,1-1 0 15,-3-5 0-15,2-1 0 0,5-5 0 16,-1-3-525-16,7-3-183 16,2-1-45-16,3 0-1360 0,3-4-412 0</inkml:trace>
  <inkml:trace contextRef="#ctx0" brushRef="#br0" timeOffset="12683.41">27931 14957 3109 0,'0'0'3181'15,"0"0"-2404"-15,45-25-93 0,-30 17-243 16,-3-1-441-16,1-1 0 0,-3-1 0 16,-2 0 0-16,-4 3 0 0,-2 2 0 15,-2 0 0-15,0 0 0 16,-2 0 0-16,-4-2 0 0,-4-2 0 0,-5 5 0 16,-1 3 0-16,-3 7 0 15,1 11 0-15,-3 6 0 0,0 6 0 16,1 3 0-16,1 2 0 0,9 0 0 15,10-4-277-15,6-3 109 0,13-6 152 16,9-3 8-16,8-8-28 16,5-3-20-16,2-6-648 0,1-2-165 15,-13-4-351-15,0-2-2118 0</inkml:trace>
  <inkml:trace contextRef="#ctx0" brushRef="#br0" timeOffset="12984.84">28148 15080 3953 0,'0'0'941'0,"0"0"-597"0,0 0 472 16,0 0-195-16,58 1-117 0,-29-9 292 16,0-2-579-16,-4 1-217 0,-5-2 0 15,-3-2 0-15,-3 1 0 0,-6 1 0 16,-1-2 0-16,-3-2 0 0,-4-2 0 16,-2-1 0-16,-4-1 0 15,-5-1 0-15,-1 4 0 0,-3 2 0 16,3 6 0-16,-5 5 0 0,1 5 0 15,-3 8 0-15,-1 6 0 0,1 4 0 16,2 2 0-16,3 3 0 16,6-1 0-16,8-2 0 0,2 2 0 15,12-3 0-15,5-3-293 0,6-2-163 16,4-5-8-16,2-3-633 16,-7-5-31-16,-1-1-233 0</inkml:trace>
  <inkml:trace contextRef="#ctx0" brushRef="#br0" timeOffset="13150.67">28470 14976 4894 0,'0'0'1328'16,"-18"-38"-811"-16,8 25 27 0,-1 8 44 15,-1 5-412-15,-1 2-31 16,-3 9-145-16,-1 3 0 0,-1 5 0 16,3 4 0-16,3 1 0 0,4 3 0 15,8-2 0-15,2-3 0 0,8-2 0 16,6-5 0-16,5-4-9 0,2-3-247 15,2-6-440-15,-3-2 32 0,-5-6-221 16,0-4-1740-16</inkml:trace>
  <inkml:trace contextRef="#ctx0" brushRef="#br0" timeOffset="13321.77">28543 14640 6723 0,'0'0'688'0,"0"0"-96"0,0 0-403 15,0 0-189-15,0 0 0 0,0 0 0 16,14 58 0-16,-14-20 0 0,-4 4 0 16,0 2 0-16,2 2 0 0,0 0 0 15,0 0 0-15,0-1 0 0,-2-2 0 16,4-12-929-16,0-6-792 0</inkml:trace>
  <inkml:trace contextRef="#ctx0" brushRef="#br0" timeOffset="13962.94">28896 15161 5774 0,'0'0'789'0,"0"0"-149"16,0 0 68-16,0 0-476 0,0 0-183 15,42 54-49-15,-38-29 0 16,-2 1 0-16,-4-1 0 0,-4 0 0 16,-7-1 0-16,-1-2 0 0,-1-2 0 15,-1-2 0-15,-1-4 0 16,3-3 0-16,3-6 0 0,3-4 0 16,4-1-813-16,4-11-1044 0</inkml:trace>
  <inkml:trace contextRef="#ctx0" brushRef="#br0" timeOffset="14499.54">29270 15004 1136 0,'0'0'3622'0,"-16"36"-2866"15,10-16 120-15,2 0-283 16,-1-1-249-16,3-1-44 0,2-3-296 16,0-3 12-16,2-4 0 0,3-3-8 15,-3-3-8-15,2-2 16 0,4-2 4 16,0-7-12-16,7-7 52 16,1-4-56-16,1-1 104 0,-1-1 20 15,-1 3-108-15,-1 0 28 0,-1 4 61 16,-5 3-109-16,-2 6 0 0,-4 3 0 15,0 1 0-15,-2 2 0 0,0 4 0 16,0 4 0-16,0 8 0 0,-2 0 0 16,0 2 0-16,0-2 0 0,0-6 0 15,2-3 0-15,0-2 0 0,0-4 0 16,2 2 0-16,0-3 0 0,4-3 0 16,5-6 0-16,3-8 0 15,5-3 0-15,-3-3 0 0,-1 3 0 16,-3 5 0-16,-1 4 0 0,-3 3 0 15,-2 3 0-15,-4 5 0 0,4 0 0 16,0 7 0-16,1 8 0 16,1 5 0-16,-2 2 0 0,-2 2 0 15,0-1 0-15,-4-1 0 0,0-1 0 16,-2 1 0-16,-2-5 0 16,0-1 0-16,2-5-221 0,0-4-1732 15,2-7-876-15</inkml:trace>
  <inkml:trace contextRef="#ctx0" brushRef="#br0" timeOffset="14681.8">29886 14902 7027 0,'0'0'616'0,"0"0"-67"0,0 0-549 0,0 0 0 15,-31 42 0-15,9-7 0 0,-3 10 0 16,-4 5 0-16,0-4 0 0,0 3 0 15,0-2 0-15,0-1 0 16,4-4 0-16,3-2 0 0,5-4 0 16,7-5 0-16,8-11-261 0,2-8-1252 15,6-7-491-15</inkml:trace>
  <inkml:trace contextRef="#ctx0" brushRef="#br0" timeOffset="15045.73">30013 15208 5334 0,'0'0'1060'0,"0"0"-415"16,0 0 508-16,0 0-1153 0,0 0 0 15,-40-12 0-15,15 11 0 0,-3 1 0 16,1 5 0-16,6 2 0 0,6 0 0 15,5 4 0-15,8 1 0 16,4 3 0-16,13 5 0 0,7 1 0 16,9 5 0-16,2 2 0 0,3-2 0 15,-5 1 0-15,-2-4 0 16,-9-2 0-16,-7-2 0 0,-9-5 0 16,-10-1 0-16,-13-1 0 0,-8-2 0 15,-6-2 0-15,-2-2 0 0,-4-2 0 16,-7-2 0-16,-4-2 0 0,-5 0 0 15,-5 0 0-15,-4-4-517 0,16 3-1836 16,-8-4-380-16</inkml:trace>
  <inkml:trace contextRef="#ctx0" brushRef="#br0" timeOffset="16226.85">23549 12884 2345 0,'0'0'2689'0,"0"0"-1789"0,4-44-336 0,-4 33 45 16,0 4 139-16,-6 0-456 0,-7 4-247 15,-5 3-45-15,-7 7 0 0,-4 10 0 16,-4 9 0-16,-4 6 0 0,-3 4 0 16,1 5 0-16,0 2 0 0,2 2 0 15,1 6 0-15,1 5 0 16,0 4 0-16,0 3 0 0,0 1 0 16,-4-1 0-16,-5-2 0 0,1-1 0 15,1-5 0-15,9-4 0 16,4-7 0-16,9-5 0 0,5-8 0 15,5-5 0-15,4-7 0 0,2-5 0 16,1-3 0-16,1-4 0 0,2-4 0 16,0 0 0-16,0-2 0 0,0 1 0 15,0-2 0-15,0 0 0 0,0 0 0 16,0-3 0-16,0-1 0 16,0 0 0-16,0 0 0 0,0 0 0 15,0 1 0-15,2-2 0 0,-2 1 0 16,0 1 0-16,3 0 0 0,-3-1 0 15,0 2 0-15,0-1 0 0,0 2 0 16,0 1 0-16,0 0 0 0,0 0 0 16,0 0 0-16,0 0 0 15,-3 0 0-15,1 2 0 0,0 0 0 16,0 0 0-16,0 0 0 0,-4-1 0 16,0-1 0-16,-2-1 0 0,-3-7 0 15,1-4 0-15,0-3 0 16,3-6 0-16,5-3 0 0,-2-5 0 15,4-7 0-15,-2-2 0 0,0-5 0 16,2 3 0-16,-2 7 0 0,0 11 0 16,2 10 0-16,0 7 0 0,0 5 0 15,0 0 0-15,0 5 0 0,0 8 0 16,4 12 0-16,2 7 0 16,2 5 0-16,3 2 0 0,1-4 0 15,-1-1 0-15,3-1 0 0,-4-4 0 16,-1-4 0-16,-3-1 0 0,-2-3 0 15,0-5 0-15,0-4 0 0,-2-6 0 16,2-3 0-16,-4-1 0 0,7-2 0 16,1-1 0-16,10-9 0 15,13-11 0-15,13-8 0 0,6-4 0 16,5-4 0-16,-1 3 0 0,0-1 0 16,-7-6 0-16,-16 8-685 0,-6-7-4629 0</inkml:trace>
  <inkml:trace contextRef="#ctx0" brushRef="#br0" timeOffset="17367.48">22207 11168 2637 0,'0'0'2381'15,"0"0"-1225"-15,0 0-447 0,0 0 355 16,0 0-819-16,0 0-245 0,4 53 0 16,-4-6 0-16,0 8 0 0,2 2 0 15,0-2 0-15,2-2 0 0,-4 1 0 16,0-3 0-16,0-4 0 0,0-4 0 16,-2-7 0-16,2-5 0 0,0-12 0 15,2-8 0-15,5-9-637 16,-3-2-1908-16,4-13-329 0</inkml:trace>
  <inkml:trace contextRef="#ctx0" brushRef="#br0" timeOffset="17587.3">22267 11153 6783 0,'0'0'804'0,"0"0"-260"0,0 0-483 15,0 0-61-15,0 0 0 0,-17 43 0 16,28-12 0-16,-1 3 0 0,7 2 0 16,3-2 0-16,3 0 0 0,2-1 0 15,-4 1 0-15,3-3 0 0,-5-4 0 16,-5-4 0-16,1-8-233 0,-3-9-1348 16,-5-3 137-16,-3-6-653 0</inkml:trace>
  <inkml:trace contextRef="#ctx0" brushRef="#br0" timeOffset="17931.79">22408 11475 4526 0,'0'0'2177'16,"0"0"-1513"-16,0 0 12 0,0 0-527 15,0 0-149-15,37-46 0 0,-12 11 0 16,-3-3 0-16,3 1 0 0,-4 2 0 16,-5 2 0-16,3 4 0 0,0 0 0 15,-3 4 0-15,-1 2 0 0,-3 5 0 16,-4 5 0-16,-2 6 0 0,-3 5 0 16,-1 5 0-16,2 12 0 0,-4 12 0 15,0 12 0-15,-4 8 0 0,-3 7 0 16,5 2 0-16,2 2 0 15,0 0 0-15,4-1 0 0,3-5 0 16,1-4 0-16,0-3 0 0,3-6 0 16,-1-6 0-16,-2-6-421 15,0-8-767-15,1-7-2126 0</inkml:trace>
  <inkml:trace contextRef="#ctx0" brushRef="#br0" timeOffset="18294.99">22939 11480 4878 0,'0'0'756'0,"-21"-38"601"15,11 20-577-15,-5 6-436 0,-1 4-267 16,-1 4-77-16,-1 4 0 0,-1 10 0 16,-4 7 0-16,3 8 0 0,-5 7 0 15,4 3 0-15,5 3 0 16,5-3 0-16,5-2 0 0,6-4 0 15,6-5 0-15,11-6 0 0,4-8 0 16,7-8 0-16,6-5 0 0,3-10 0 16,0-4 0-16,-2-1 0 15,-6-3 0-15,-8 4 0 0,-5 2 0 16,-5 5 0-16,-7 3 0 0,-4 5 0 16,0 2 0-16,0 6 0 0,-4 10 0 15,-5 5 0-15,5 5 0 0,2-2 0 16,6-4 0-16,9-7-317 15,5-2-439-15,5-3-13 0,-4-5-1312 16,-1-3-604-16</inkml:trace>
  <inkml:trace contextRef="#ctx0" brushRef="#br0" timeOffset="18512.52">23187 11465 6090 0,'0'0'929'0,"0"-60"-249"16,0 35-187-16,-6 9-493 0,-1 5 0 15,-3 5 0-15,0 5 0 0,-5 2 0 16,-3 13 0-16,1 8 0 0,-1 7 0 16,3 8 0-16,3 3 0 0,3 4 0 15,9 0 0-15,3-4 0 16,7-4 0-16,8-10 0 0,5-6 0 16,6-9 0-16,6-9 0 0,-2-4 0 15,3-12 0-15,-3-9 0 0,-11 7-1041 16,-1-8-820-16</inkml:trace>
  <inkml:trace contextRef="#ctx0" brushRef="#br0" timeOffset="18810.7">23301 11094 6294 0,'0'0'709'0,"-5"36"-129"15,5-6-172-15,0 6-207 0,0 7-201 16,0 4 0-16,3 4 0 15,-1 4 0-15,-2-1 0 0,0 0 0 16,0-3 0-16,0-6 0 0,2-9 0 16,0-13 0-16,0-8 0 15,-2-9 0-15,6-6 0 0,-2-3 0 16,6-11 0-16,5-13 0 0,1-2 0 16,1-3 0-16,-3 6 0 0,-1 10 0 15,-1 5 0-15,-1 6 0 16,1 5 0-16,0 8 0 0,-1 6 0 15,-1 5 0-15,0 1 0 0,-1 0 0 16,-3-2 0-16,0-2 0 0,2-4 0 16,-6-4 0-16,5-3 0 0,-5-4 0 15,0-1-145-15,4-1-1756 0</inkml:trace>
  <inkml:trace contextRef="#ctx0" brushRef="#br0" timeOffset="19465.96">23923 11400 3137 0,'0'0'3898'0,"0"0"-3090"0,0 0-459 0,0 0-349 0,0 0 0 15,-8 55 0-15,3-17 0 16,1 2 0-16,0-2 0 0,2-6 0 15,0-7 0-15,0-4 0 0,0-7 0 16,2-6 0-16,0-6 0 0,0-2 0 16,0-6 0-16,4-11 0 0,6-15 0 15,5-7 0-15,3-5 0 0,1 2 0 16,0 3 0-16,-1 3 0 0,1 9 0 16,-7 8 0-16,-4 10 0 0,-5 7 0 15,-1 4 0-15,0 13 0 16,-2 12 0-16,0 10 0 0,0 4 0 15,2 1 0-15,2-8 0 0,2-2 0 16,2-4 0-16,3-3 0 0,1-6 0 16,0-7 0-16,1-6 0 0,-1-6 0 15,-3-6-793-15,1-2-944 16,-4-6-1000-16</inkml:trace>
  <inkml:trace contextRef="#ctx0" brushRef="#br0" timeOffset="19682.5">24200 11360 6246 0,'0'0'1049'0,"0"0"-152"16,0 0-897-16,0 0 0 0,0 0 0 15,-8 36 0-15,-1-2 0 0,3 4 0 16,4-1 0-16,2-6 0 0,4-2 0 16,4-4 0-16,3-3 0 0,3-6 0 15,3-8 0-15,3-4 0 16,-1-7 0-16,8-6 0 0,-2-9 0 15,-3-3 0-15,-3-3 0 0,-5-2 0 16,-5-1 0-16,-3-2 0 0,-4 0 0 16,-2 2-249-16,-4 4-703 0,0 6-361 15,0 4-3229-15</inkml:trace>
  <inkml:trace contextRef="#ctx0" brushRef="#br0" timeOffset="20121.61">24464 11431 5994 0,'-8'37'1213'16,"0"-5"-429"-16,-5 1-583 0,3-5-201 16,2-5 0-16,2-6 0 0,4-8 0 15,-1-4 0-15,3-3 0 0,3-2 0 16,7-10 0-16,6-12 0 0,7-6 0 16,0-8 0-16,-4 2 0 0,-5 2 0 15,-2 3 0-15,-1 3 0 16,-5 4 0-16,0 4 0 0,-4 5 0 15,-2 8 0-15,0 3 0 0,0 4 0 16,-2 9 0-16,0 6 0 0,2 3 0 16,-2 2 0-16,2-4 0 15,2-4 0-15,0-2 0 0,2-5 0 16,-2-2 0-16,0-3 0 0,0 0 0 16,1-1 0-16,1-1 0 0,0-5 0 15,4-6 0-15,2-6 0 0,3 0 0 16,-1-2 0-16,-1 6 0 15,-5 1 0-15,-2 5 0 0,-2 1 0 16,-2 4 0-16,0 2 0 0,0 3 0 16,4 8 0-16,0 8 0 0,-2 7 0 15,7 5 0-15,-7 0 0 0,2-4 0 16,-2-1 0-16,2-3 0 0,0-4 0 16,2-5 0-16,-2-5 0 0,1-5 0 15,1-4 0-15,0-10 0 16,4-9-1573-16,1-1-536 0,-5-5-1713 0</inkml:trace>
  <inkml:trace contextRef="#ctx0" brushRef="#br0" timeOffset="20480.49">24768 10954 5830 0,'0'0'789'16,"0"0"-197"-16,0 0 320 0,0 0-843 15,-6 40-69-15,2 1 0 0,-4 10 0 16,4 6 0-16,1 1 0 15,3 5 0-15,0 1 0 0,0 0 0 16,7 0 0-16,1-3 0 0,4-8 0 16,5-8 0-16,6-9 0 0,3-14 0 15,3-8 0-15,4-12 0 0,-2-9 0 16,0-8 0-16,-6-9 0 0,-10-4 0 16,-5-3 0-16,-10-4 0 0,-2 0 0 15,-4 2 0-15,-5 4 0 16,-1 7 0-16,0 6 0 0,-3 3 0 15,-3 4 0-15,-1 3 0 0,-4 5 0 16,-2 4 0-16,-1 6 0 0,1 4 0 16,2 1 0-16,2-1 0 15,13-1 0-15,4-1 0 0,4-2 0 16,4 2 0-16,11 0 0 0,-1-1 0 16,7-3 0-16,-5-5 0 0,7-2-337 15,-6-2-807-15,-5-5-2362 0</inkml:trace>
  <inkml:trace contextRef="#ctx0" brushRef="#br0" timeOffset="20904.16">25025 11521 6330 0,'0'0'945'0,"57"-4"-245"0,-21-6-483 16,-12-3-217-16,-5 1 0 0,-7-2 0 15,-3-1 0-15,-3-1 0 16,-4 0 0-16,-2-3 0 0,0 2 0 15,-6 2 0-15,-3 0 0 0,-3 4 0 16,-2 4 0-16,-3 5 0 0,1 3 0 16,-5 10 0-16,0 6 0 15,5 4 0-15,3 5 0 0,7 1 0 16,6 2 0-16,8-2 0 0,9-2 0 16,1-2 0-16,7-5 0 0,2-3 0 15,2-5 0-15,2-2 0 16,-4-4 0-16,-4 1 0 0,-5-3 0 15,-3 3 0-15,-1 1 0 0,-3 0 0 16,-5 1 0-16,0-3 0 0,-4 1 0 16,4 0 0-16,-2 1 0 0,0 0 0 15,1-3 0-15,-1-3 0 0,0 0 0 16,-2-7 0-16,0-8 0 0,-2-9 0 16,-2-9 0-16,0-5 0 0,2-1 0 15,0 3 0-15,6 2 0 16,4 5 0-16,5 5 0 0,-1 3 0 15,3 6 0-15,6 2 0 0,1 5 0 16,3-1 0-16,-6 5 0 0,0-2-1397 0</inkml:trace>
  <inkml:trace contextRef="#ctx0" brushRef="#br0" timeOffset="59838.46">13996 14430 2172 0,'0'0'1761'0,"0"0"-1068"0,0 0-365 15,0 0 252-15,0 0-64 0,0 0-148 16,0 0 149-16,0 0-261 16,0 0 32-16,-10-16 104 0,10 13-232 15,4 1 1-15,-4 0-161 0,0-1 0 16,0 1 0-16,0 0 0 0,0-1 0 16,0-1 0-16,-4 1 0 15,0-2 0-15,2 1 0 0,-2 0 0 16,0-1 0-16,-3-2 0 0,3 0 0 15,-2-1 0-15,-4-3 0 0,-1 1 0 16,1 0 0-16,0-1 0 0,4 5 0 16,1 1 0-16,-1-1 0 0,-4-1 0 15,0-2 0-15,-3-1 0 0,-1 0 0 16,-1-1 0-16,5 3 0 16,-3-1 0-16,3 0 0 0,0 2 0 15,-5-2 0-15,5 0 0 0,-2 0 0 16,-3 1 0-16,3-2 0 0,-3 3 0 15,1-1 0-15,1 1 0 0,3 1 0 16,-4 1 0-16,3 0 0 16,-5-1 0-16,3 3 0 0,-5-1 0 15,1 1 0-15,1 0 0 0,-1 2 0 16,-1-2 0-16,-3 1 0 0,4 0 0 16,-3 0 0-16,3 0 0 15,1 1 0-15,-5-2 0 0,4 0 0 16,-1 0 0-16,1 0 0 0,1 1 0 15,1 0 0-15,-1 1 0 0,-1-1 0 16,1 2 0-16,-3 0 0 0,-2-2 0 16,3 2 0-16,-7-1 0 0,4 1 0 15,-2 0 0-15,-1 0 0 0,-1 2 0 16,6-1 0-16,-6-1 0 16,5 3 0-16,-1-2 0 0,0 1 0 15,-1-1 0-15,1 0 0 0,0 0 0 16,1 2 0-16,-1-2 0 0,4 3 0 15,1 1 0-15,-1 0 0 0,-1 1 0 16,5 0 0-16,-1 1 0 16,4 0 0-16,-1 0 0 0,1 0 0 15,-2 2 0-15,-3-2 0 0,-1 1 0 16,1 2 0-16,-1-2 0 0,-5 1 0 16,4 1 0-16,-3 1 0 15,-1-2 0-15,4 2 0 0,-3 1 0 16,-1-1 0-16,0 2 0 0,1 1 0 15,-1 0 0-15,0 0 0 0,5-1 0 16,-1 1 0-16,3-2 0 0,1 0 0 16,-1 0 0-16,4 0 0 0,-3-1 0 15,3 0 0-15,-5 1 0 0,5 1 0 16,0 1 0-16,-1 0 0 16,1-2 0-16,0 0 0 0,-3 1 0 15,3 1 0-15,0 0 0 0,-1-1 0 16,-3 2 0-16,1 0 0 0,-1 1 0 15,2-1 0-15,-3 1 0 16,5-3 0-16,-1 0 0 0,1 1 0 16,0 2 0-16,4 0 0 0,-1 1 0 15,-1-1 0-15,8 1 0 0,-6 1 0 16,6 0 0-16,-4-1 0 16,4 2 0-16,0-1 0 0,0 1 0 15,-2-1 0-15,2 2 0 0,0 0 0 16,-4 0 0-16,4 3 0 0,0-2 0 15,0-2 0-15,0 1 0 0,0 2 0 16,4-1 0-16,-2-1 0 0,-2 0 0 16,4-1 0-16,0 3 0 15,-2-3 0-15,6 1 0 0,-1-4 0 0,-1 2 0 16,0 0 0-16,2-3 0 16,-2 4 0-16,1 0 0 0,3 0 0 15,-2 0 0-15,-2-1 0 0,5 0 0 16,-1 1 0-16,0 0 0 0,3-2 0 15,5 1 0-15,-1 0 0 16,0 0 0-16,-1-1 0 0,5 0 0 16,-1 0 0-16,-3-2 0 0,4 2 0 15,-1-2 0-15,1-2 0 16,0 0 0-16,-1 0 0 0,1-1 0 16,-4 0 0-16,3-1 0 0,1-2 0 15,2 2 0-15,-3-3 0 0,5 3 0 16,2-3 0-16,0 1 0 0,4 0 0 15,6-3 0-15,4 0 0 0,7-1 0 16,-5-1 0-16,5 2 0 0,2-2 0 16,-7-1 0-16,0 1 0 0,5-3 0 15,4-1 0-15,-5-3 0 0,1-2 0 16,-3-2 0-16,-4-1 0 16,-1-2 0-16,-1-3 0 0,-2-3 0 15,0-2 0-15,1-4 0 0,-5-2 0 16,2-2 0-16,-2-1 0 0,-2-3 0 15,0-1 0-15,0 1 0 16,-4-5 0-16,-2 0 0 0,-5-3 0 16,-1 0 0-16,2-1 0 0,3-1 0 15,-1-3 0-15,2-3 0 0,2-2 0 16,0 3 0-16,-3 4 0 16,-3 4 0-16,-4 1 0 0,-7 2 0 15,-6-3 0-15,-4 0 0 0,-4-4 0 16,-6-4 0-16,-1-2 0 0,-5-1 0 15,1-3 0-15,-1 0 0 0,-5-1 0 16,0 3 0-16,1 9 0 0,3 4 0 16,1 9 0-16,5 5 0 0,1 6 0 15,6 6 0-15,-2 4 0 0,2 2 0 16,2 4 0-16,-7 0 0 0,3 8-193 16,0 3-2184-16,-9 3-1977 0</inkml:trace>
  <inkml:trace contextRef="#ctx0" brushRef="#br0" timeOffset="60887.38">12715 15781 4237 0,'0'0'1025'0,"0"0"-361"0,0 0 341 0,0 0-489 0,0 0-200 0,0 0 64 0,-4-36-331 0,2 36-49 15,-2 0 0-15,4 2 0 16,-5 5 0-16,-5 5 0 0,-2 9 0 16,-5 5 0-16,-8 4 0 0,1 0 0 15,-3 1 0-15,-4 3 0 16,2 3 0-16,-2 3 0 0,0 1 0 16,0 3 0-16,0 1 0 0,0 1 0 15,4-1 0-15,0-3 0 0,6-1 0 16,1-2 0-16,3-2 0 0,0-2 0 15,-1-2 0-15,5-1 0 0,-1-3 0 16,2-3 0-16,1-3 0 0,1-3 0 16,4-4 0-16,-3-2 0 0,9-3 0 15,-2-4 0-15,2-4 0 16,-4 0 0-16,4-2 0 0,0 0 0 16,0-1 0-16,0 0 0 0,-4-3 0 15,4-2 0-15,-6-1 0 0,2 0 0 16,-2-1 0-16,-1 0 0 15,-1 1 0-15,2-1 0 0,0 0 0 16,2 1 0-16,-3-3 0 0,7-3 0 16,-4-8 0-16,4-2 0 0,-6-2 0 15,2 0 0-15,-2 2 0 16,2 3 0-16,-3 2 0 0,1 5 0 16,2 4 0-16,0 2 0 0,4 3 0 15,0 2 0-15,0 1 0 0,0 0 0 16,0 4 0-16,4 11 0 0,2 12 0 15,3 6 0-15,-7 5 0 0,2 0 0 16,2-1 0-16,-6 0 0 0,4-4 0 16,0-3 0-16,-2-6 0 0,7-6 0 15,-1-6 0-15,6-8 0 16,3-4 0-16,12-9 0 0,0-6 0 16,6-9 0-16,2-4 0 0,4-3 0 15,-3 1 0-15,-1 3 0 0,-6 4 0 16,-11 3 0-16,-7 7-569 15,-3 1-1536-15</inkml:trace>
  <inkml:trace contextRef="#ctx0" brushRef="#br0" timeOffset="61387.9">10888 17012 6815 0,'0'0'392'0,"-17"39"-392"0,7-13 512 0,10 5-320 0,0 2-68 16,0 5-24-16,6 4-76 0,4-1-20 16,-2 3 0-16,-1 1 4 0,-1-1-8 15,-6 0 0-15,0-4 0 0,-6-3-104 16,-5-9-512-16,1-5-204 15,6-11-333-15,-6-8-1920 0</inkml:trace>
  <inkml:trace contextRef="#ctx0" brushRef="#br0" timeOffset="61681.33">10797 16889 6426 0,'0'0'649'0,"6"-45"-73"0,8 21-35 15,-1 5-541-15,3 0 0 0,9 4 0 16,2 1 0-16,0 4 0 0,8 3 0 16,2 2 0-16,-4 5 0 0,6 5 0 15,-5 7 0-15,-3 4 0 16,-5 7 0-16,-9 2 0 0,-7 2 0 16,-12 2 0-16,-12 1 0 0,-11 0 0 15,-4 1 0-15,-12 1 0 0,-1-4 0 16,1 1 0-16,-2-6 0 15,5-4 0-15,11-7 0 0,7-6 0 0,5-5 0 16,11-1 0-16,8-7-641 16,11-8-259-16,-3-2-1614 15,9-5-583-15</inkml:trace>
  <inkml:trace contextRef="#ctx0" brushRef="#br0" timeOffset="62045.83">11291 16456 5394 0,'0'0'772'0,"-27"56"-139"0,16-20 467 15,1 5-807-15,0 3-293 16,1 3 0-16,3 3 0 0,0 1 0 16,-4 1 0-16,-1-4 0 0,1-2 0 15,0-6 0-15,-1-4 0 0,1-7 0 16,0-9 0-16,4-7 0 15,1-8 0-15,5-5 0 0,0-4 0 16,11-13 0-16,3-16 0 0,13-10 0 16,0-6 0-16,4 3 0 0,-6 8 0 15,-7 8 0-15,1 11 0 16,-9 9 0-16,-4 8 0 0,-6 3 0 16,5 12 0-16,-3 7 0 0,-2 10 0 15,0 3 0-15,4 0 0 0,-4-3 0 16,4-2 0-16,-2 0 0 0,2-1 0 15,-4-4 0-15,6-2 0 0,-2-5 0 16,3-3 0-16,-3-3 0 0,-2-6-1045 16,2-1-476-16,0-4-716 0</inkml:trace>
  <inkml:trace contextRef="#ctx0" brushRef="#br0" timeOffset="62418.46">11545 16926 5614 0,'0'0'868'16,"0"0"-135"-16,-21-42 244 15,13 30-977-15,-2 4 0 0,1 3 0 16,3 3 0-16,0 2 0 0,2 2 0 16,-7 9 0-16,-1 7 0 0,-2 4 0 15,3 4 0-15,1-1 0 0,6-5 0 16,2 0 0-16,2-4 0 0,6-2 0 15,4-6 0-15,1-3 0 0,5-4 0 16,-1-1 0-16,-3-2 0 0,2-5 0 16,1-2 0-16,-7 0 0 0,3 2 0 15,-3 0 0-15,-6 2 0 16,2 1 0-16,0 2 0 0,-2 2 0 16,2 1 0-16,-4 9 0 0,4 4 0 15,-1 5 0-15,1-1 0 0,2-3 0 16,4-1 0-16,5-4 0 15,1-3 0-15,9-5-229 0,-8 0-855 0,3-2-497 16</inkml:trace>
  <inkml:trace contextRef="#ctx0" brushRef="#br0" timeOffset="62778.84">11836 16906 4902 0,'0'0'760'0,"0"0"233"15,0 0-373-15,0 0-244 0,0 0 72 16,0 0-355-16,0 0-93 0,0 0 0 16,0 0 0-16,-45-15 0 0,30 19 0 15,3-1 0-15,-2 2 0 16,1 0 0-16,5-2 0 0,2 1 0 16,2-3 0-16,1 1 0 0,3 2 0 15,0-1 0-15,0 2 0 0,7 4 0 16,3 0 0-16,7 2 0 15,3 0 0-15,1-1 0 0,4-2 0 16,-5 1 0-16,-3-1 0 0,-1-1 0 16,-5 0 0-16,-5-1 0 15,-2 1 0-15,-4-2 0 0,0 2 0 16,-4-1 0-16,-6 0 0 0,-13 3 0 16,-4-1 0-16,-8-1 0 0,-2-2 0 15,2-2 0-15,1-1 0 0,3 1 0 16,9-3 0-16,3 0 0 0,9 0 0 15,8 0 0-15,4-3 0 0,16-3-1321 16,-5 1-4-16,18-6-128 0</inkml:trace>
  <inkml:trace contextRef="#ctx0" brushRef="#br0" timeOffset="63057.92">11913 17029 6326 0,'0'0'1565'0,"0"0"-1264"15,0 0-301-15,39 0 0 0,-12-8 0 16,0-1 0-16,0-3 0 0,-2 1 0 16,-3-1 0-16,-5 0 0 15,-3 1 0-15,-3-1 0 0,-5 1 0 0,-6 2 0 16,0-3 0-16,-11 2 0 16,1 1 0-16,-6 2 0 0,-1 6 0 15,-8 2 0-15,3 10 0 0,-5 5 0 16,2 2 0-16,4 4 0 0,5 0 0 15,5 2 0-15,7-2 0 0,8 1 0 16,7-3 0-16,9-1 0 0,11-3 0 16,7-4 0-16,5-2 0 0,4-3 0 15,-5-6-649-15,-5-1-1132 0</inkml:trace>
  <inkml:trace contextRef="#ctx0" brushRef="#br0" timeOffset="63509.51">12736 16914 5314 0,'0'0'996'0,"0"0"-315"16,-11-46 520-16,1 34-1201 15,-5 1 0-15,-5 6 0 0,1 5 0 16,-6 4 0-16,1 10 0 0,1 10 0 16,-2 5 0-16,4 8 0 15,9 2 0-15,2 0 0 0,10 0 0 0,0-2 0 16,14-4 0-16,3-4 0 16,5-7 0-16,7-5 0 0,4-10 0 15,0-7 0-15,7-6 0 0,-3-12 0 16,0-7 0-16,-14 3-1289 0,2-8-3830 0</inkml:trace>
  <inkml:trace contextRef="#ctx0" brushRef="#br0" timeOffset="63824.18">12864 16599 6559 0,'0'0'204'0,"0"48"68"15,-2-9 784-15,-3 5-955 0,5 2-101 16,-2 4 0-16,2-2 0 15,0 0 0-15,-4-3 0 0,4-2 0 0,-4-4 0 16,2-6 0-16,-2-7 0 16,4-8 0-16,0-10 0 15,0-4 0-15,4-4 0 0,2-7 0 16,5-10 0-16,5-9 0 0,1-6 0 16,3-1 0-16,-3 3 0 0,2 7 0 15,-7 7 0-15,-4 5 0 0,-6 7 0 16,2 2 0-16,1 3 0 0,-3 8 0 15,4 6 0-15,-2 6 0 0,0 1 0 16,-4-1 0-16,2-2 0 0,2-1 0 16,0-2 0-16,-2-2 0 0,3-3 0 15,1-1 0-15,4-2 0 16,0-3-461-16,1-5-1156 0,-1-1-604 0</inkml:trace>
  <inkml:trace contextRef="#ctx0" brushRef="#br0" timeOffset="64499.78">13263 16987 2485 0,'0'0'4306'16,"-21"-49"-3826"-16,13 21 328 0,-7 8-695 15,5 1-113-15,-5 6 0 0,3 6 0 16,2 3 0-16,-5 7 0 16,5 6 0-16,-7 9 0 0,3 5 0 15,6 2 0-15,-7 4 0 0,11-3 0 16,4 1 0-16,0-3 0 0,10-4 0 15,5-3 0-15,5-5 0 0,3-6 0 16,2-4 0-16,-2-3 0 0,-5-6 0 16,-1-4 0-16,-1-3 0 0,-5-3 0 15,-5 2 0-15,-2-2 0 16,2 6 0-16,-6 3 0 0,4 4 0 16,-4 2 0-16,0 2 0 0,0 4 0 15,5 8 0-15,-5 7 0 0,0 6 0 16,2 1 0-16,2-3 0 0,0-5 0 15,-2-2 0-15,4-2 0 16,2-5 0-16,-5-4 0 0,1 0 0 16,0-3 0-16,-2-2 0 15,-2 0 0-15,4 0 0 0,2-7 0 16,-2-4 0-16,7-6 0 0,-5-1 0 16,0 0 0-16,2 4 0 0,-6 6 0 15,3 3 0-15,-5 0 0 0,4 3 0 16,-2-2 0-16,2 2 0 0,0-1 0 15,-2 2 0-15,2 1 0 0,-4 0 0 16,4 1 0-16,-4 3 0 0,2 0 0 16,-2 1 0-16,0 0 0 0,0 1 0 15,0 1 0-15,-2 0 0 16,-2-2 0-16,4 0 0 0,0-3 0 16,0-2 0-16,0-1 0 0,11-7 0 15,3-7 0-15,-2 0 0 0,5-3 0 16,-3 3 0-16,-3 1 0 15,-1 4 0-15,-4 4 0 0,-6 1 0 0,0 3 0 16,4 0 0-16,-4-2 0 16,0 4 0-16,0 0 0 15,0 0 0-15,0 5 0 0,2 5 0 16,7 7 0-16,-3 3 0 0,0 2 0 16,-2-3 0-16,3-3 0 0,1-1 0 15,-2-3 0-15,0-4-601 0,-2-3-2160 16,3-5-1609-16</inkml:trace>
  <inkml:trace contextRef="#ctx0" brushRef="#br0" timeOffset="65181.9">13738 16976 2805 0,'0'0'1945'0,"0"0"-325"0,-4-46-1043 0,4 33 151 0,0 1-211 0,-4 2-517 0,4 3 0 16,-11 3 0-16,1 4 0 0,-6 9 0 15,-1 6 0-15,-4 4 0 0,5 6 0 16,1 1 0-16,3 2 0 16,4 1 0-16,8-6 0 15,8-1 0-15,4-7 0 0,5-4 0 16,-3-4 0-16,7-5 0 0,-4-2 0 16,-1-2 0-16,-1-8 0 0,-5 0 0 15,0-2 0-15,-4-3 0 0,-1 0 0 16,-3 1 0-16,2 0 0 0,-4 3 0 15,0 6 0-15,0 3 0 0,0 2 0 16,4 8 0-16,-2 10 0 0,6 13 0 16,-2 8 0-16,1 5 0 0,-3-1 0 15,-4-4 0-15,0 0 0 16,-11 1 0-16,1 2 0 0,-11-1 0 16,1 1 0-16,-7-2 0 0,-4-2 0 15,0-6 0-15,2-5 0 0,0-7 0 16,2-5 0-16,7-7 0 15,-1-7 0-15,4-4 0 0,7-9 0 0,-2-8 0 16,3-9 0-16,3-5 0 16,6-6 0-16,0 3 0 0,15 3 0 15,5 7 0-15,9 3 0 0,6 3 0 16,7 1 0-16,-3 0 0 16,8 1 0-16,3-4 0 0,0 3 0 15,-5 0 0-15,-8 1 0 0,-4 1 0 16,-4-1 0-16,-10 0 0 0,-5-1 0 15,1 1 0-15,-9-3 0 0,-6-1 0 16,0-1 0-16,-4 0 0 0,-2 1 0 16,-5 5 0-16,1 5 0 0,0 7 0 15,-3 4 0-15,-1 2 0 16,4 1 0-16,-5 5 0 0,5 1 0 16,2 6 0-16,-1 4 0 0,3 4 0 15,2 10 0-15,4 1 0 0,4 4 0 16,2 0 0-16,5-4 0 15,3-2 0-15,3-8 0 0,3-4 0 0,7-5 0 16,4-7 0-16,2-2 0 16,6-7 0-16,-10-3-209 0,-4-7-3681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1-15T18:37:36.48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5556 4959 2705 0,'0'0'2485'0,"0"0"-1413"15,0 0 21-15,0 0-669 16,0 0-216-16,13 55-3 0,-1-8-205 15,3 9 0-15,7 4 0 0,9-2 0 16,5 3 0-16,9 3 0 0,1-4 0 16,-3 1 0-16,-4-6 0 15,-2-4 0-15,-6-7 0 0,-2-7 0 16,0-5 0-16,-2-8 0 0,-4-5 0 16,-2-6 0-16,-7-6 0 0,-4-6 0 15,-8-2-673-15,-2-6-556 0,0-9-2989 0</inkml:trace>
  <inkml:trace contextRef="#ctx0" brushRef="#br0" timeOffset="227.78">5633 5680 6190 0,'0'0'1101'0,"0"0"-393"15,0 0-515-15,0 0-193 0,0 0 0 16,10-41 0-16,11 8 0 16,6-7 0-16,4-1 0 0,2 0 0 15,2-1 0-15,2-1 0 0,0 0 0 16,5 3 0-16,-1 2 0 0,3 5 0 16,-7 2 0-16,-2 3 0 0,-2 1 0 15,-10 7-841-15,-5 3-1688 0</inkml:trace>
  <inkml:trace contextRef="#ctx0" brushRef="#br0" timeOffset="743.13">6443 5504 3273 0,'0'0'4102'0,"0"0"-3706"0,0 0-216 15,0 0-28-15,0 0-63 0,0 0-89 16,46 21 0-16,7-20 0 16,16-2 0-16,15-5 0 0,5-2 0 15,2 1 0-15,2-1 0 0,0 1 0 16,-8 1 0-16,0 1 0 0,-11 2 0 16,-8-1-425-16,-12 4-283 0,-13 0-793 15,-20 0 8-15,-8 0-740 0</inkml:trace>
  <inkml:trace contextRef="#ctx0" brushRef="#br0" timeOffset="1039.31">7183 5208 6198 0,'0'0'16'0,"0"0"88"0,0 0 16 15,0 0 145-15,52 6 247 0,-13 0-264 16,13-1-24-16,6 2 92 0,4 5-196 16,-4 3-51-16,-5 4-69 15,-7 4 0-15,-5 0-125 0,-2 3 1 16,-3 2 48-16,-5 1 64 0,-11 2 0 16,-7 0-20-16,-9 1 32 0,-12 1 20 15,-15 3 8-15,-8-2 188 0,-11 0-99 16,-1 0-117-16,-2-6 0 0,1-2 0 15,3-3 0-15,10-8-461 0,2-4-2973 0</inkml:trace>
  <inkml:trace contextRef="#ctx0" brushRef="#br0" timeOffset="2328.96">1339 4800 5186 0,'0'0'688'0,"0"0"-172"0,0 0 317 15,0 0-337-15,0 0-108 0,0 0-303 16,34 37-85-16,-24 1 0 0,-6 9 0 15,2 6 0-15,-6 1 0 0,0-2 0 16,0 3 0-16,-4-2 0 0,-2-2 0 16,0-5 0-16,2-5 0 0,-1-11 0 15,1-6 0-15,2-12-261 16,2-5-3913-16</inkml:trace>
  <inkml:trace contextRef="#ctx0" brushRef="#br0" timeOffset="2933.63">852 5770 3925 0,'0'0'2746'0,"0"0"-2178"0,-2-34 56 0,2 32-295 0,2 0-329 16,0 1 0-16,2 1 0 0,6 5 0 16,3 12 0-16,11 13 0 0,12 18 0 15,7 15 0-15,-2 4 0 16,1-3 0-16,-7-8 0 0,-6-10 0 15,-9-7 0-15,-1-5 0 0,-5-5 0 16,-5-7 0-16,-3-6 0 16,-6-7-949-16,0-3-840 0</inkml:trace>
  <inkml:trace contextRef="#ctx0" brushRef="#br0" timeOffset="3135.85">872 6229 5694 0,'0'0'1661'0,"0"0"-824"0,0 0-837 15,0 0 0-15,17-57 0 0,4 23 0 16,5-6 0-16,-1-2 0 0,8-4 0 16,0-1 0-16,2 1 0 0,3 4 0 15,-5 6 0-15,0 6 0 16,-4 6 0-16,-6 9 0 0,-5 8 0 15,-3 3 0-15,-9 3-2886 0,0 1-1632 0</inkml:trace>
  <inkml:trace contextRef="#ctx0" brushRef="#br0" timeOffset="4189.85">1478 5918 3433 0,'0'0'2441'0,"0"0"-1124"0,0 0-829 0,0 0-168 15,0 0-127-15,37 17-193 16,-12-10 0-16,4-3 0 0,2-2 0 15,0-2 0-15,2-1 0 0,0-2 0 16,0-1 0-16,-2-1 0 16,-8-1 0-16,-2 1-701 0,-11 0-1856 15,-4 2-1569-15</inkml:trace>
  <inkml:trace contextRef="#ctx0" brushRef="#br0" timeOffset="4377.09">1505 6124 5922 0,'0'0'965'0,"0"0"-357"0,0 0-52 16,52 12-415-16,-28-9-141 0,3-3 0 16,6 0 0-16,5 0 0 15,3-4 0-15,2-2-1201 0,-12 2-604 16,-2-4-952-16</inkml:trace>
  <inkml:trace contextRef="#ctx0" brushRef="#br0" timeOffset="4766.34">2278 5799 6899 0,'0'0'752'0,"0"0"-211"16,-46-25-541-16,32 25 0 15,-5 3 0-15,1 9 0 0,-3 8 0 16,0 8 0-16,3 7 0 0,3 7 0 16,1 8 0-16,-1 6 0 0,5 5 0 15,4 0 0-15,6-3 0 16,6-4 0-16,15-9 0 0,10-7 0 15,10-9 0-15,9-11 0 0,8-10 0 16,0-8 0-16,-1-11 0 16,-1-10 0-16,-10-7 0 0,-1-8 0 15,-10-2 0-15,-4-2 0 0,-16-4 0 16,-9-4 0-16,-6-2 0 0,-10-2 0 16,-5 3 0-16,-8 6 0 0,-1 11 0 15,1 9 0-15,0 8 0 0,-2 12 0 16,1 3 0-16,3 5-1361 0,-6 6-5322 0</inkml:trace>
  <inkml:trace contextRef="#ctx0" brushRef="#br0" timeOffset="7075.69">22515 4382 2193 0,'0'0'3553'15,"0"0"-2829"-15,0 0-91 0,15 39 403 16,-7 3-983-16,-6 11-53 0,-2 6 0 15,0 1 0-15,0 3 0 0,0-1 0 16,0-4 0-16,4-3 0 0,2-7 0 16,5-4 0-16,-1-10 0 0,0-10-777 15,-2-6-2933-15</inkml:trace>
  <inkml:trace contextRef="#ctx0" brushRef="#br0" timeOffset="7603.26">22077 5291 2973 0,'0'0'3033'0,"0"0"-2340"0,0 0-205 0,37 36 472 15,-14-2-915-15,2 12-45 0,4 4 0 16,-3 3 0-16,3 3 0 0,-4 2 0 16,0 1 0-16,-4-1 0 15,-3-3 0-15,-3 0 0 0,-3-7 0 16,-2-4 0-16,-5-6 0 0,3-8 0 16,-6-5 0-16,-2-9 0 15,0-8 0-15,0-4-2426 0,-2-5-395 0</inkml:trace>
  <inkml:trace contextRef="#ctx0" brushRef="#br0" timeOffset="7824.82">22102 5868 7619 0,'0'0'573'0,"22"-58"-573"0,1 18 0 16,0-5 0-16,2-5 0 0,4-4 0 15,4-2 0-15,2-2 0 0,6 2 0 16,1 5 0-16,-3 5 0 0,-2 8 0 16,-8 8 0-16,-6 11 0 0,-5 9-277 15,-7 3-2368-15</inkml:trace>
  <inkml:trace contextRef="#ctx0" brushRef="#br0" timeOffset="8136.09">22722 5443 6154 0,'0'0'729'16,"0"0"580"-16,0 0-1309 0,0 0 0 15,37 1 0-15,-8 0 0 0,6-1 0 16,2 0 0-16,0 2 0 0,1-2 0 16,-3 1 0-16,-2-1 0 0,-4 1 0 15,-6 0 0-15,-7 1 0 16,-6 2-613-16,-5-1-2925 0</inkml:trace>
  <inkml:trace contextRef="#ctx0" brushRef="#br0" timeOffset="8307.77">22685 5699 7219 0,'0'0'788'0,"0"0"-603"0,35 5-185 15,0-6 0-15,6-2 0 0,7-2 0 16,1-1 0-16,5 2 0 0,4-2 0 16,2 1 0-16,6-1 0 15,-6-2 0-15,-12 1-1549 0,-9-3-1285 0</inkml:trace>
  <inkml:trace contextRef="#ctx0" brushRef="#br0" timeOffset="8772.62">23607 5261 5994 0,'0'0'1269'0,"0"0"-765"0,0 0-79 15,0 0-425-15,18 59 0 16,-16-28 0-16,4 5 0 0,-6 2 0 15,0 5 0-15,-2 3 0 0,-2 4 0 16,-2 2 0-16,-4 0 0 16,-3 3 0-16,-1-3 0 0,-1-3 0 15,3-5 0-15,2-8 0 0,5-4 0 16,5-4 0-16,9-6 0 0,3-5 0 16,7-3 0-16,6-5 0 0,10-4 0 15,8-2 0-15,7-2 0 0,10-1 0 16,4-1 0-16,-2-3 0 0,-4-4 0 15,-11-1 0-15,-6-4 0 0,-10-6 0 16,-8 5-465-16,-8-4-2148 0</inkml:trace>
  <inkml:trace contextRef="#ctx0" brushRef="#br0" timeOffset="14236.99">668 7138 5798 0,'0'0'436'0,"0"0"809"0,0 0-541 16,0 0-695-16,0 0-9 0,0 0 0 15,-4 33 0-15,6 0 0 0,6 10 0 16,-2 4 0-16,4 3 0 0,1 6 0 16,-1 3 0-16,0 4 0 15,-3-1 0-15,-1-2 0 0,-2-4 0 16,-4-10 0-16,4-7 0 0,-4-9 0 16,0-10 0-16,0-8 0 0,0-7-301 15,0-4-1027-15,0-11-549 0</inkml:trace>
  <inkml:trace contextRef="#ctx0" brushRef="#br0" timeOffset="14687.32">620 7056 5502 0,'0'0'752'0,"0"0"-187"16,-8-38 451-16,14 23-724 0,6-2-227 16,9-2-65-16,2 1 0 0,6 2 0 15,6 0 0-15,2 6 0 0,9 5 0 16,1 5 0-16,-5 7 0 16,-3 6 0-16,-12 7 0 0,-9 3 0 15,-5 0 0-15,-9 0 0 0,-4 3 0 16,-6-2 0-16,-13 2 0 0,-6 1 0 15,0-3 0-15,-10 1 0 0,-2-4 0 16,0-1 0-16,0-1 0 16,10-6 0-16,6-6 0 0,11-5-321 15,4-2-1272-15,6-8-1496 0</inkml:trace>
  <inkml:trace contextRef="#ctx0" brushRef="#br0" timeOffset="15429.77">1354 6603 1348 0,'0'0'2801'15,"0"0"-2060"-15,0 0-37 0,0 0 345 16,0 0-437-16,0 0-76 16,0 0-135-16,0 0-401 0,0 0 0 15,8-13 0-15,-18 33 0 0,-5 16 0 16,-7 16 0-16,-7 18 0 16,0 8 0-16,8 3 0 0,0-3 0 15,9-8 0-15,8-2 0 0,4-8 0 16,4-4 0-16,11-10 0 15,5-4 0-15,3-7 0 0,4-5 0 0,0-7 0 16,-3-5 0-16,1-4 0 0,-2-6-629 16,-2-5-287-16,-5-3-1353 15,-3-5-933-15</inkml:trace>
  <inkml:trace contextRef="#ctx0" brushRef="#br0" timeOffset="16101.59">1461 6953 3385 0,'0'0'2209'0,"0"0"-1629"0,0 0 337 15,0 0-197-15,0 0-339 0,0 0-381 16,0 0 0-16,0 0 0 0,0 0 0 15,40 53 0-15,-15-9 0 16,1 3 0-16,-1-4 0 0,2-1 0 16,-2-3 0-16,2-2 0 0,-9-3 0 15,1-2 0-15,-2-5 0 16,-5-3 0-16,-8-10-305 0,0-4-1312 16,-4-8-816-16</inkml:trace>
  <inkml:trace contextRef="#ctx0" brushRef="#br0" timeOffset="16287.92">1470 7393 2681 0,'0'0'3469'0,"0"0"-2248"16,0 0-400-16,10-37-821 0,2 8 0 16,7-5 0-16,2-1 0 0,4 3 0 15,-1-2 0-15,1 1 0 0,4 2 0 16,4 0 0-16,-2 4 0 0,-2 6 0 15,-2 4 0-15,-4 6 0 16,-9 4-2542-16,-1 2-2500 0</inkml:trace>
  <inkml:trace contextRef="#ctx0" brushRef="#br0" timeOffset="16559.91">1908 7070 6318 0,'0'0'893'0,"0"0"-353"0,0 0-99 16,0 0-441-16,0 0 0 0,0 0 0 15,39 11 0-15,-18-10 0 16,-2-1 0-16,-3 1 0 0,-1 1 0 16,-3 1 0-16,-2-1 0 0,-6 1 0 15,3-1-265-15,-5-2-1272 0,6 0-820 0</inkml:trace>
  <inkml:trace contextRef="#ctx0" brushRef="#br0" timeOffset="16775.43">1871 7292 6118 0,'0'0'825'16,"0"0"7"-16,56 11-415 0,-28-14-417 16,1-3 0-16,5 0 0 0,1-1 0 15,4-1 0-15,0 2 0 0,7-2 0 16,-9 2 0-16,-2 2 0 0,-8 2-1814 15,-11-4-1135-15</inkml:trace>
  <inkml:trace contextRef="#ctx0" brushRef="#br0" timeOffset="17149.5">2412 7038 5254 0,'0'0'1024'0,"-6"-35"-327"0,2 17 520 16,-2 1-1217-16,2 6 0 0,-5 3 0 15,3 5 0-15,-4 3 0 0,-3 8 0 16,-5 10 0-16,-3 13 0 0,5 10 0 15,3 8 0-15,3 4 0 16,10 4 0-16,0 1 0 0,10-2 0 16,7-8 0-16,6-7 0 0,5-10 0 15,3-10 0-15,9-8 0 0,1-7 0 16,0-8 0-16,-3-10 0 16,-5-8 0-16,-4-5 0 0,-13-5 0 15,-5-2 0-15,-11-4 0 0,-7-3 0 16,-7-3 0-16,-9-5 0 0,-2 4 0 15,-2 4 0-15,1 11 0 0,1 11 0 16,10 10-1005-16,3 5-2369 0</inkml:trace>
  <inkml:trace contextRef="#ctx0" brushRef="#br0" timeOffset="18139.5">2722 6631 2345 0,'0'0'1676'0,"0"0"-1103"0,0 0 823 16,0 0-631-16,0 0-173 0,0 0 16 15,0 0-572-15,0 0 144 16,42 68-159-16,-5-16-21 0,6 4 0 16,1-2 0-16,1 3 0 0,-3 4 0 15,-11 2 0-15,-9 2 0 0,-13 0 0 16,-9-2 0-16,-5 0 0 16,-11-5 0-16,-5 0 0 0,1-4 0 15,-5-5 0-15,-2-4 0 0,0-3 0 16,-6-8 0-16,2-5 0 0,8-12-357 15,0-6-2140-15</inkml:trace>
  <inkml:trace contextRef="#ctx0" brushRef="#br0" timeOffset="19317.66">3322 7106 2148 0,'0'0'3150'0,"0"0"-1889"16,0 0-593-16,0 0 68 0,0 0-507 15,0 0-229-15,0 0 0 0,52-17 0 16,-13 23 0-16,2 0 0 0,-2 1 0 15,-1 2 0-15,-5 1 0 16,-8-3 0-16,1 0 0 0,-9-2 0 16,-1-1-601-16,-5-2-980 0,-3-2-676 0</inkml:trace>
  <inkml:trace contextRef="#ctx0" brushRef="#br0" timeOffset="19610.65">3295 7318 6090 0,'0'0'973'16,"0"0"156"-16,58 19-1129 0,-31-13 0 15,6-2 0-15,2-1 0 16,2-3 0-16,5 0 0 0,1-1 0 16,2-5 0-16,5-2 0 0,-13 0-961 15,2-4-2545-15</inkml:trace>
  <inkml:trace contextRef="#ctx0" brushRef="#br0" timeOffset="23163.39">4411 7064 3193 0,'0'0'2285'15,"0"0"-1349"-15,0 0-279 16,0 0 464-16,0 0-1121 0,0 0 0 16,-16 43 0-16,14 3 0 0,-3 11 0 15,5 6 0-15,0 0 0 16,5 2 0-16,1 5 0 0,0-2 0 16,-2-1 0-16,-4-3 0 0,0-8 0 15,0-6 0-15,0-10 0 0,4-7 0 16,3-10 0-16,-5-10 0 0,6-8 0 15,-2-9-89-15,-2-7-2284 0,7-11-544 16</inkml:trace>
  <inkml:trace contextRef="#ctx0" brushRef="#br0" timeOffset="23581.85">4304 7025 4125 0,'0'0'1037'0,"0"0"243"16,0 0-591-16,-9-35-177 0,18 12 37 0,7-1-549 16,1 2 0-16,8 2 0 15,1-1 0-15,6 4 0 0,1 1 0 16,4 7 0-16,4 5 0 0,0 9 0 16,-5 8 0-16,-3 6 0 0,-11 7 0 15,-3 4 0-15,-9 2 0 0,-10 1 0 16,-6 2 0-16,-6-1 0 0,-11 0 0 15,-4-1 0-15,-10-2 0 16,2-4 0-16,2-4 0 0,2-5 0 16,2-6 0-16,10-5 0 0,1-6 0 15,7-1-961-15,9 0-404 16,-2-4-512-16</inkml:trace>
  <inkml:trace contextRef="#ctx0" brushRef="#br0" timeOffset="24382.86">4812 7260 1112 0,'0'0'12'0,"0"0"1325"0,0 0-841 16,0 0 576-16,0 0-331 0,0 0-157 16,0 0 384-16,0 0-367 0,0 0-33 15,0 0 133-15,-35 11-701 0,31-20 0 16,4-1 0-16,0-5 0 16,6 1 0-16,5 0 0 0,7 1 0 15,-1 1 0-15,5 2 0 0,3 3 0 16,0 4 0-16,-4 3 0 0,1 6 0 15,-1 2 0-15,0 5 0 16,-1 3 0-16,-3 4 0 0,-7 0 0 16,1 5 0-16,-5 0 0 0,-6 2 0 15,-2-1 0-15,-6-1 0 0,-5 0 0 16,-1-4 0-16,-3-1 0 0,-4-1 0 16,1-2 0-16,-3-4 0 0,0-2 0 15,5-4 0-15,-3-5 0 0,2-2 0 16,7-3 0-16,-2-9 0 0,5-5 0 15,1-3 0-15,6-5 0 16,2-2 0-16,0 3 0 0,6 5 0 16,-2 5 0-16,2 8 0 0,1 4 0 15,3 5 0-15,4 9 0 16,3 7 0-16,4 8 0 0,-1 4 0 16,3 1 0-16,8 1 0 0,-4-2 0 15,4 0 0-15,0-6 0 0,0-4 0 16,-4-3 0-16,0-9 0 0,-5-5 0 15,-3-4 0-15,-9-8-3875 0</inkml:trace>
  <inkml:trace contextRef="#ctx0" brushRef="#br0" timeOffset="25063.71">5346 7171 2689 0,'0'0'1480'0,"0"0"273"0,0 0-1080 0,0 0-201 16,0 0 76-16,0 0-240 16,47-12-39-16,-16 2-269 0,4-2 0 15,-4-4 0-15,2 1 0 0,-6-3 0 16,-2 0 0-16,2-2 0 0,-11 1 0 15,1-1 0-15,-7 1 0 16,-6 1 0-16,-4 3 0 0,-6 2 0 0,-8 1 0 16,-7 2 0-16,-6 7 0 15,-6 3 0-15,-6 6 0 0,0 7 0 16,-3 6 0-16,5 7 0 0,0 6 0 16,12 7 0-16,0 1 0 0,13 4 0 15,4 0 0-15,8-2 0 0,8-2 0 16,8-2 0-16,9-3 0 0,4-4 0 15,10-7 0-15,3-7 0 16,3-8 0-16,5-9 0 0,-3-6 0 16,7-11 0-16,-6-4 0 0,-11 2-973 15,-6-2-2853-15</inkml:trace>
  <inkml:trace contextRef="#ctx0" brushRef="#br0" timeOffset="26428.56">5916 6699 6038 0,'0'0'392'0,"0"0"609"16,0 0-385-16,0 0-471 0,0 0-145 15,0 0 0-15,0 0 0 16,0 0 0-16,31 71 0 0,-4-21 0 16,0 2 0-16,-6 1 0 0,-1 1 0 15,-3 2 0-15,-7-2 0 0,-8-1 0 16,-2-5 0-16,-10-1 0 16,-3-5 0-16,-11-2 0 0,-3-3 0 15,-6-4 0-15,-2-4 0 0,1-8 0 16,-3-8 0-16,6-7 0 15,0-7 0-15,6-12 0 0,5-13 0 0,7-15 0 16,5-12-565-16,6 7-2172 0,2-12-1873 16</inkml:trace>
  <inkml:trace contextRef="#ctx0" brushRef="#br0" timeOffset="26582.67">5964 6321 6899 0,'0'0'596'16,"0"0"-84"-16,0 0-327 16,0 0-185-16,0 0 0 0,0 0 0 15,0 0 0-15,0 0-353 0,0 0-507 16,0 0-2558-16</inkml:trace>
  <inkml:trace contextRef="#ctx0" brushRef="#br0" timeOffset="27048.55">6148 6642 5350 0,'0'0'740'0,"0"0"-247"0,0 0 63 16,0 0-344-16,-5 44 212 0,-5-11-24 15,0 4-383-15,4-4-17 16,-1-6 0-16,3-4 0 0,4-2 0 16,4-7 0-16,3-1 0 0,3-5 0 15,2-7 0-15,3-1 0 0,1-6 0 16,-1-6 0-16,1-2 0 16,-1-4 0-16,-5 1 0 0,-4 1 0 15,5 0 0-15,-9 5 0 0,0 3 0 16,-2 5 0-16,0 3 0 0,0 0 0 15,0 0 0-15,2 7 0 16,-2 6 0-16,4 3 0 0,0 0 0 16,2-3 0-16,5-1 0 0,-1-5 0 15,7-3 0-15,5-3 0 0,3-1 0 16,-4-6 0-16,2-1 0 0,-5-2 0 16,-1-4 0-16,-3 1 0 0,-1-3 0 15,-3-1 0-15,-6-1 0 0,2 0 0 16,-6-1 0-16,-4-2 0 0,-2-2 0 15,-4 0 0-15,-1-1 0 16,5-2-129-16,-2 9-1315 0,6-5-509 0</inkml:trace>
  <inkml:trace contextRef="#ctx0" brushRef="#br0" timeOffset="27339.72">6685 6170 6955 0,'0'0'644'0,"0"0"-51"16,0 0-593-16,0 0 0 0,0 0 0 15,0 0 0-15,0 0 0 0,-2 44 0 16,2 3 0-16,0 12 0 0,0 4 0 16,0 0 0-16,6 4 0 0,-4-3 0 15,7-3 0-15,1-4 0 0,0-6 0 16,1-4 0-16,-1-6 0 0,6-7 0 15,1-7 0-15,4-7 0 16,5-6 0-16,10-5 0 0,1-7 0 16,0-6 0-16,0-7 0 0,0-4 0 15,-1-4 0-15,-10-2 0 0,1-3 0 16,-12-1-417-16,-9 7-1256 0,-6-4-1204 16</inkml:trace>
  <inkml:trace contextRef="#ctx0" brushRef="#br0" timeOffset="27480.68">6474 6529 7595 0,'0'0'160'0,"52"0"277"0,-5-1-437 16,11 0 0-16,11 1 0 16,-5 0 0-16,2 0 0 0,-8 2 0 15,-5 1 0-15,-15 0 0 0,-7 0-2490 0</inkml:trace>
  <inkml:trace contextRef="#ctx0" brushRef="#br0" timeOffset="29919.72">21626 7013 2201 0,'0'0'2401'15,"0"0"-1045"-15,0 0-695 0,0 0-269 16,0 0-104-16,4 33 20 0,19 3 120 16,0 9-271-16,-5 11-157 15,-5 2 0-15,-9 1 0 0,-4 6 0 16,-2 2 0-16,-6-2 0 0,-5-1 0 15,-1-2 0-15,-3-9 0 0,7-7 0 16,0-7 0-16,3-10-409 16,5-11-936-16,2-9-459 0</inkml:trace>
  <inkml:trace contextRef="#ctx0" brushRef="#br0" timeOffset="30214.55">21593 6859 5390 0,'0'0'636'0,"2"-38"-184"0,13 18-95 16,7 3 3-16,14 3-208 16,9 6 48-16,9 8 172 0,8 3-236 15,0 9 1-15,-4 6-137 0,-9 6 0 16,-7 3 0-16,-18 4 0 0,-9 2 0 15,-13 3 0-15,-8-3 0 0,-13 1 0 16,-8-2 0-16,-10 0 0 0,-4-2 0 16,-11 0 0-16,5-8 0 0,3-3 0 15,7-8 0-15,12-8 0 16,13-3 0-16,8 0 0 0,4-5-197 16,14-5-839-16,1-1-445 0,9-5-2841 0</inkml:trace>
  <inkml:trace contextRef="#ctx0" brushRef="#br0" timeOffset="31088.57">22625 6382 3765 0,'0'0'1677'0,"0"0"-653"15,-7-35-395-15,7 34 7 0,0 1-175 16,-2 0-461-16,-2 7 0 0,-6 12 0 16,-7 17 0-16,-1 12 0 0,-3 14 0 15,0 6 0-15,5 3 0 0,-1 7 0 16,-3 5 0-16,7 3 0 0,1 0 0 15,6-6 0-15,4-7 0 16,2-8 0-16,4-10 0 0,6-8 0 16,5-8 0-16,5-6 0 0,5-9 0 15,8-6 0-15,4-9 0 0,3-4 0 16,1-9 0-16,-2-5 0 0,0-8-217 16,-10 2-2044-16,-8-3-680 0</inkml:trace>
  <inkml:trace contextRef="#ctx0" brushRef="#br0" timeOffset="31338.04">22802 6678 7319 0,'0'0'220'0,"0"0"156"0,0 0-99 16,0 0-277-16,0 0 0 0,0 0 0 15,0 0 0-15,-4 56 0 0,29-14 0 16,10 5 0-16,7 0 0 16,5-1 0-16,-3 1 0 0,-7-3 0 15,-4-3 0-15,-4-4 0 0,-7-5 0 16,-3-4 0-16,-7-5 0 0,-3-2-105 16,-7-7-2016-16,-2-6-548 0</inkml:trace>
  <inkml:trace contextRef="#ctx0" brushRef="#br0" timeOffset="31536.53">22749 7158 7915 0,'0'0'268'16,"0"0"-259"-16,-4-49-9 0,20 24 0 16,7-7 0-16,6-5 0 0,10-5 0 15,2-2 0-15,1 1 0 0,-3 3 0 16,-6 4 0-16,2 5 0 0,-6 7 0 15,2 4 0-15,-4 6 0 0,-6 4-2598 16,-7 3-2416-16</inkml:trace>
  <inkml:trace contextRef="#ctx0" brushRef="#br0" timeOffset="31759.54">23253 6789 5886 0,'0'0'1005'15,"0"0"-653"-15,0 0 68 0,72-17 109 16,-16 4-529-16,14 0 0 0,1-1 0 16,-5 3 0-16,-6 1 0 0,-8 2 0 15,-9 2 0-15,-8 2 0 0,-14 4 0 16,-11 0 0-16,-8 2-265 0,-6 4-1824 15,-2-1 272-15,-13 6-940 0</inkml:trace>
  <inkml:trace contextRef="#ctx0" brushRef="#br0" timeOffset="31955.57">23311 6962 5546 0,'0'0'1877'0,"0"0"-1365"16,0 0-255-16,0 0-257 0,0 0 0 15,0 0 0-15,47 12 0 0,-9-11 0 16,5-1 0-16,0-1 0 0,1-5 0 16,-1-2 0-16,3-3 0 0,-5-2 0 15,-2-1 0-15,1-2 0 16,-11 3-1101-16,0-3-612 0</inkml:trace>
  <inkml:trace contextRef="#ctx0" brushRef="#br0" timeOffset="32219.85">24030 6583 7235 0,'0'0'708'16,"0"0"-459"-16,0 0-249 0,0 0 0 15,0 0 0-15,0 0 0 0,4 45 0 16,-12-6 0-16,-2 6 0 0,-5 5 0 16,3-2 0-16,-5 3 0 0,-7 3 0 15,3-2 0-15,-2-6 0 16,3-4 0-16,7-12 0 0,3-8 0 15,8-4 0-15,4-5 0 0,6-4 0 16,7 1 0-16,5-4 0 0,7-2 0 16,6-3 0-16,4-2 0 15,5-6 0-15,-1-1 0 0,0-5 0 16,-5 0 0-16,-3-6 0 0,-11 6-525 16,-3-4-2845-16</inkml:trace>
  <inkml:trace contextRef="#ctx0" brushRef="#br0" timeOffset="32716.41">24404 6331 5566 0,'36'-3'284'0,"-7"6"893"0,4 6-425 15,-2 7-339-15,-5 7-413 0,-1 8 0 16,0 5 0-16,-4 8 0 0,-1 4 0 15,-1 3 0-15,-2 7 0 0,-7 0 0 16,-4 2 0-16,-8 2 0 0,-10 1 0 16,-9 0 0-16,-10-5 0 0,0-2 0 15,-4-8 0-15,2-6 0 16,4-9 0-16,6-14 0 0,9-7 0 16,5-11-221-16,7-1-1292 0,4-13-4537 0</inkml:trace>
  <inkml:trace contextRef="#ctx0" brushRef="#br0" timeOffset="32945.64">24762 6702 7603 0,'0'0'589'16,"0"0"-589"-16,58-4 0 0,-21 2 0 15,4-1 0-15,7 2 0 0,0 0 0 16,1 1 0-16,1-1 0 0,-5 0 0 16,-3-1 0-16,-7 0 0 15,-8 0 0-15,-11 0 0 0,-10 0-481 16,-2 1-1480-16,-6-1-720 0</inkml:trace>
  <inkml:trace contextRef="#ctx0" brushRef="#br0" timeOffset="33136.42">24857 6929 6715 0,'0'0'836'15,"0"0"-195"-15,54 43-641 0,-25-34 0 16,4-2 0-16,2-2 0 0,0 1 0 16,2-1 0-16,3-3 0 0,-1 1 0 15,8-3 0-15,-11 0 0 16,-1-5-1405-16</inkml:trace>
  <inkml:trace contextRef="#ctx0" brushRef="#br0" timeOffset="33508.28">25849 6717 5882 0,'0'0'817'0,"0"0"-93"16,0 0-136-16,-33 49-407 0,29-8-181 15,2 9 0-15,6 2 0 16,7 3 0-16,1 2 0 0,-2 1 0 16,-4 2 0-16,-3-2 0 0,-3-1 0 15,0-4 0-15,-7-3 0 0,3-6 0 16,-2-5 0-16,2-7 0 0,0-10 0 15,4-11-1273-15,0-8-516 0</inkml:trace>
  <inkml:trace contextRef="#ctx0" brushRef="#br0" timeOffset="33850.66">25791 6781 5646 0,'0'0'188'0,"-8"-64"621"0,10 27-189 16,9 4-276-16,3 0 184 0,7 0-471 16,8 3-57-16,6 4 0 0,4 4 0 15,11 8 0-15,1 9 0 0,5 5 0 16,-6 10 0-16,-11 10 0 16,-6 5 0-16,-14 6 0 0,-11 5 0 15,-6-1 0-15,-6 3 0 0,-13 0 0 16,-5-1 0-16,-9-2 0 0,-4-3 0 15,-7-1 0-15,1-5 0 0,-5-1 0 16,3-6 0-16,0-1 0 16,7-9 0-16,10-2 0 0,7-6 0 15,11-1 0-15,4 0-341 0,4-1-391 16,4-2-653-16,4 0 16 0,8 0-3 16</inkml:trace>
  <inkml:trace contextRef="#ctx0" brushRef="#br0" timeOffset="34024.31">26248 6914 7251 0,'0'0'941'16,"-4"42"-941"-16,-2-8 0 0,-2 4 0 16,-3 3 0-16,3 2 0 0,2-4 0 15,2-5 0-15,4-2 0 0,0-7 0 16,0 0 0-16,2-7 0 0,4-3 0 15,0-4 0-15,0-4 0 16,-1-5-57-16,-3-2-1812 0,6-2-1044 0</inkml:trace>
  <inkml:trace contextRef="#ctx0" brushRef="#br0" timeOffset="34648.48">26658 6864 6202 0,'0'0'937'0,"0"0"-213"0,0 0-395 0,0 0-329 16,0 0 0-16,0 0 0 0,35-18 0 16,4-2 0-16,4-5 0 0,3-1 0 15,-5 2 0-15,-4 0 0 0,-1-1 0 16,-10 1 0-16,-5 0 0 0,-8-1 0 15,-7 2 0-15,-6-2 0 0,-9 3 0 16,-7 3 0-16,-5 8 0 16,-8 9 0-16,0 7 0 0,-8 9 0 15,0 11 0-15,-2 5 0 0,-3 4 0 16,3 5 0-16,8 4 0 0,6 1 0 16,15-1 0-16,10-1 0 15,12 1 0-15,13-5 0 0,12-2 0 0,7-4 0 16,7-6 0-16,7-5 0 15,8-7 0-15,3-9 0 0,1-5 0 16,-18-4-545-16,-1-7-3897 0</inkml:trace>
  <inkml:trace contextRef="#ctx0" brushRef="#br0" timeOffset="35166.44">27296 6215 5422 0,'0'0'452'0,"0"0"285"0,0 0 203 0,0 0-636 0,0 0-120 0,0 0-31 15,0 0-153-15,0 53 0 0,19-9 0 16,6 7 0-16,0 4 0 0,-3-1 0 16,-1 1 0-16,-9-4 0 15,-3-2 0-15,-9-7 0 0,0-5 0 16,-11-5 0-16,-1-2 0 0,-5-5 0 16,-3-6 0-16,-5-4 0 0,-2-3 0 15,-4-6 0-15,4-6 0 16,2-3 0-16,3-8 0 0,7-7 0 15,5-5 0-15,10-10-133 0,0 6-1163 16,8-8-421-16</inkml:trace>
  <inkml:trace contextRef="#ctx0" brushRef="#br0" timeOffset="35336.49">27391 5798 6583 0,'0'0'296'0,"0"0"-140"0,0 0 544 16,0 0-544-16,2 34-100 0,-2-29-52 16,0 1-4-16,0 4-336 15,0 7-1017-15,0-3-439 0,5 0-1306 0</inkml:trace>
  <inkml:trace contextRef="#ctx0" brushRef="#br0" timeOffset="35756.62">27546 6252 2685 0,'0'0'4822'16,"0"0"-4254"-16,0 0-451 0,0 0-117 16,0 0 0-16,-33 34 0 0,25-10 0 15,0 4 0-15,4-3 0 0,4-6 0 16,4 1 0-16,2-5 0 0,2-4 0 15,5-3 0-15,-1-7 0 0,3-2 0 16,1-8 0-16,3-6 0 0,-1-2 0 16,1-3 0-16,-3-1 0 15,3 1 0-15,-2 2 0 0,-3 2 0 16,-4 6 0-16,-3 5 0 0,-5 4 0 16,-2 1 0-16,0 5 0 15,-2 8 0-15,-3 7 0 0,1 4 0 16,2 0 0-16,2-5 0 0,2-2 0 15,5-3 0-15,1-3 0 0,4-1 0 16,5-5 0-16,1-3 0 0,5-3 0 16,2-7 0-16,0-4 0 0,-3-3 0 15,-3-2 0-15,-2 0 0 16,-3-4 0-16,-6-1 0 0,-1-3 0 16,-3-4 0-16,0-5 0 0,-2-4 0 15,2-5 0-15,2 1-393 0,5 2-1484 16,-1 11 108-16,4 3-520 0</inkml:trace>
  <inkml:trace contextRef="#ctx0" brushRef="#br0" timeOffset="36021.23">28171 5807 7123 0,'0'0'736'16,"0"0"-403"-16,-33 42-333 0,20-13 0 15,-3 6 0-15,3 5 0 0,-1 3 0 16,-1 2 0-16,7 3 0 0,0-1 0 16,8 2 0-16,2-2 0 0,10-2 0 15,7-4 0-15,8-5 0 16,2-5 0-16,6-5 0 0,2-7 0 16,-2-7 0-16,2-5 0 0,-1-7 0 15,-1-4 0-15,-4-5 0 0,-6-5 0 16,-9-3 0-16,-8 0 0 0,-6 1-1934 15,-2-3-939-15</inkml:trace>
  <inkml:trace contextRef="#ctx0" brushRef="#br0" timeOffset="36192.5">27974 6146 6631 0,'0'0'600'0,"0"0"361"0,33-16-961 15,3 9 0-15,15 1 0 0,5 5 0 16,10 1 0-16,4 2 0 0,5 4 0 16,3-2 0-16,-18 1 0 0,-6-6-2942 15</inkml:trace>
  <inkml:trace contextRef="#ctx0" brushRef="#br0" timeOffset="61513.94">24795 641 1808 0,'0'0'2521'0,"2"-37"-760"0,-2 23-1008 0,-2 3 103 16,0 6-363-16,2 3-493 0,-2 2 0 16,0 0 0-16,-2 11 0 15,-2 14 0-15,-3 20 0 0,1 21 0 16,2 21 0-16,2-2 0 0,2-3 0 16,0-12 0-16,0-13 0 15,-1-8 0-15,3-7 0 0,0-16 0 16,7-10-481-16,-1-13-732 0,0-3-1076 15,2-17-860-15</inkml:trace>
  <inkml:trace contextRef="#ctx0" brushRef="#br0" timeOffset="62051.9">24733 521 6422 0,'0'0'1001'15,"0"0"-232"-15,0 0-769 0,0 0 0 16,0 0 0-16,-23-34 0 0,23 27 0 16,7-3 0-16,9-4 0 15,9-3 0-15,10 4 0 0,2 7 0 16,0 8 0-16,-6 11 0 0,0 8 0 15,-4 5 0-15,0 4 0 0,-6-1 0 16,-3 2 0-16,-3-1 0 0,-7-2 0 16,-4-2 0-16,-4-1 0 0,-8-5 0 15,-8 0-13-15,-11 0-79 0,-4-3 8 16,-4 1 60-16,1-6 24 0,3-4 0 16,5-2 0-16,5-5 0 0,6-1 12 15,7 0 0-15,6 0-12 16,2-1 76-16,0 1-72 0,6-3 8 15,7-1 40-15,7 4-7 0,7 0-45 16,2 7 0-16,-2 3 0 0,-2 2 0 16,0 4 0-16,-1 0 0 15,-3 3 0-15,-8 4 0 0,-1 2 0 16,-10 5 0-16,-4 4 0 0,-4 0 0 16,-7 3 0-16,-3 1 0 15,-1 0 0-15,-5-1 0 0,-3-2 0 16,-6-2 0-16,0-2 0 0,-2-6 0 15,6-6 0-15,4-9 0 0,9-6 0 16,3-5 0-16,7-12 0 0,2 0-1633 16,2-7-1085-16</inkml:trace>
  <inkml:trace contextRef="#ctx0" brushRef="#br0" timeOffset="62528.26">25322 1019 3125 0,'-14'-39'2741'0,"1"8"-1924"0,-1-2-41 0,6 9-43 16,1 7-733-16,3 8 0 0,2 5 0 15,-2 4 0-15,-4 1 0 16,-7 10 0-16,-9 12 0 0,-5 14 0 15,0 8 0-15,2 2 0 0,4-3 0 16,11-8 0-16,3-4 0 0,7-8 0 16,6-5 0-16,7-5 0 15,5-6 0-15,5-5 0 0,6-3 0 16,0-5 0-16,6-5 0 0,-2-2 0 16,-2-3 0-16,2 3 0 15,-6 2 0-15,-3 5 0 0,-5 5 0 16,-5 0 0-16,-1 7 0 0,-3 4 0 15,-2 0 0-15,2 2 0 0,3-1 0 16,-1-3-633-16,2-4-408 0,-1-2-2076 0</inkml:trace>
  <inkml:trace contextRef="#ctx0" brushRef="#br0" timeOffset="62829.07">25649 949 7847 0,'0'0'345'16,"0"0"-345"-16,-46-39 0 0,30 35 0 16,-3 4 0-16,3 4 0 15,-3 12 0-15,0 7 0 0,5 8 0 16,2 4 0-16,5 3 0 0,7 0 0 15,9-1 0-15,5-4 0 0,5-4 0 16,3-7 0-16,5-5 0 0,0-9 0 16,0-4 0-16,2-6 0 0,0-7 0 15,0-8 0-15,-8 2-1037 16,-5-3-3885-16</inkml:trace>
  <inkml:trace contextRef="#ctx0" brushRef="#br0" timeOffset="63086.83">25748 509 5586 0,'0'0'788'0,"0"0"-171"0,0 0 295 15,-27 51-623-15,25-13-289 0,2 5 0 16,0 8 0-16,4 5 0 0,0 2 0 16,1 6 0-16,-3 6 0 0,-2-2 0 15,-2 0 0-15,-1-10 0 0,1-8 0 16,2-9 0-16,0-10 0 0,2-11-337 16,1-9-1000-16,1-10-463 0</inkml:trace>
  <inkml:trace contextRef="#ctx0" brushRef="#br0" timeOffset="63525.32">25756 994 4325 0,'0'0'1789'15,"0"0"-856"-15,0 0-101 0,0 0-519 16,0 0-313-16,0 0 0 0,35-43 0 16,-12 22 0-16,0 0 0 0,-4 5 0 15,-7 7 0-15,-6 3 0 16,0 6 0-16,-2-1 0 0,1 1 0 15,-3 0 0-15,2 0 0 0,0 1 0 16,0 4 0-16,0 2 0 0,-4 4 0 16,-2 5 0-16,-10 8 0 15,-7 4 0-15,-6 1 0 0,5-1 0 16,1-2 0-16,7-1 0 0,3 2 0 16,3-1 0-16,6-1 0 15,8-2 0-15,7-2 0 0,8-3 0 16,6-5 0-16,8-5 0 0,6-5 0 15,9-3 0-15,4-5 0 0,0-9 0 16,-15 1-1393-16,-6-5-1817 0</inkml:trace>
  <inkml:trace contextRef="#ctx0" brushRef="#br0" timeOffset="64145.11">26075 906 4450 0,'0'0'2333'0,"0"0"-1409"0,0 0-439 16,0 0-485-16,0 0 0 0,0 0 0 16,0 0 0-16,-31 66 0 0,20-28 0 15,3 2 0-15,6-4 0 16,2-8 0-16,8-3 0 0,5-6 0 15,-1-4 0-15,5-6 0 0,1-6 0 16,1-3 0-16,-3-7 0 0,1-7 0 16,-5-4 0-16,-1-2 0 15,-3-4 0-15,-2 1 0 0,0 2 0 16,-4 6 0-16,0 6 0 0,0 6 0 16,-2 3 0-16,0 3 0 15,0 8 0-15,0 6 0 0,5 4 0 16,-1 1 0-16,2-4 0 0,2-8 0 15,3-4 0-15,9-5 0 0,7-1 0 16,4-4 0-16,0-5 0 0,-4-3 0 16,-8 0 0-16,-5 0 0 0,-8-1 0 15,-2-2 0-15,-4-2 0 0,-2-1 0 16,0 1 0-16,-6-2 0 0,2 1 0 16,-2 2 0-16,-1 0 0 0,3 3 0 15,0 3 0-15,6 4 0 16,2 3-325-16,12 3-1188 0,1 2-335 15,3 3-2594-15</inkml:trace>
  <inkml:trace contextRef="#ctx0" brushRef="#br0" timeOffset="64554.06">26589 966 3697 0,'0'0'2978'16,"-37"-14"-2298"-16,16 4 157 15,3 3-837-15,1 2 0 0,1 5 0 16,-1 5 0-16,-3 8 0 0,-1 7 0 15,2 6 0-15,5 5 0 0,4 0 0 16,7 1 0-16,3-2 0 0,13-1 0 16,1-4 0-16,7-5 0 0,4-6 0 15,-2-3 0-15,1-6 0 0,-1-5 0 16,-2-3 0-16,-1-8 0 0,-5-3 0 16,-3-2 0-16,-1-2 0 0,-3 2 0 15,-6 4 0-15,0 4 0 16,0 5 0-16,-2 2-209 0,0 1 73 15,2 0-172-15,0 1 168 0,7 5 140 16,1 1-4-16,6 4-24 0,7-1 24 16,2-2-8-16,-2-2 4 15,-11-4 8-15,-4-1 24 0,-8-1-16 16,0 0 336-16,0-2 129 0,-2-5-473 16,-4-3 0-16,-2-9 0 15,-3-5 0-15,3-3 0 0,4 0 0 16,4 3 0-16,2 2 0 0,6 4 0 15,1 3 0-15,1 4 0 0,-4 3 0 16,5 2 0-16,7 1 0 0,5-1 0 16,6 1 0-16,0 3 0 0,-2 2-1065 15,-9 1-344-15,-3 3-772 0</inkml:trace>
  <inkml:trace contextRef="#ctx0" brushRef="#br0" timeOffset="64784.23">26974 1002 4486 0,'0'0'1968'0,"0"0"-747"0,0 0-704 0,0 0-517 16,-23-42 0-16,15 33 0 0,-5 1 0 16,1 7 0-16,-2 5 0 15,-3 10 0-15,-2 9 0 0,3 6 0 16,-1 4 0-16,5 0 0 0,4-1 0 16,6-3 0-16,6-7 0 15,8-2 0-15,7-7 0 0,6-6 0 16,6-7 0-16,2-5 0 0,2-12 0 15,-2-9 0-15,-4-4-705 0,-9 3-2064 16,-3-3-1433-16</inkml:trace>
  <inkml:trace contextRef="#ctx0" brushRef="#br0" timeOffset="64953.92">27071 592 7195 0,'0'0'708'0,"-23"54"-419"0,13-13-289 16,0 6 0-16,3 3 0 0,1 5 0 15,4 1 0-15,0 1 0 16,2-1 0-16,4-2 0 0,4-3 0 0,1-8 0 16,7-6 0-16,5-7 0 15,4-12-385-15,2-12-1432 0,-5-6 245 16,1-8-778-16</inkml:trace>
  <inkml:trace contextRef="#ctx0" brushRef="#br0" timeOffset="65248.55">27325 927 3605 0,'0'0'4474'16,"-25"-36"-4361"-16,11 28-113 0,-3 3 0 15,-1 5 0-15,1 2 0 0,-1 6 0 16,3 2 0-16,3 3 0 0,4 4 0 16,3 0 0-16,5 2 0 0,3 0 0 15,7 0 0-15,4-2 0 16,7 2 0-16,2 0 0 0,2 0 0 15,3-1 0-15,-3-3 0 0,2 0 0 16,-8-3 0-16,-7-3 0 0,-4-3 0 16,-6-4 0-16,-2 3 0 15,0 0 0-15,-6 3 0 0,-10 3 0 16,-13 5 0-16,-19-1 0 0,-1 0 0 16,-1-5 0-16,11-5 0 15,12-5 0-15,12-2 0 0,9-4-1509 16,8-9-1525-16</inkml:trace>
  <inkml:trace contextRef="#ctx0" brushRef="#br0" timeOffset="65804.41">28154 835 4189 0,'0'0'2325'0,"0"0"-1672"0,0 0-553 0,0 0-64 0,0 50 156 16,-2-3 48-16,0 4 28 0,0-2-79 15,-2-4-189-15,-2-10 0 16,-1-2 0-16,-1-4 0 0,0-5 0 15,2-7 0-15,4-8 0 0,0-5 0 16,2-4 0-16,0-1 0 0,2-9 0 16,6-11 0-16,4-14 0 15,5-8 0-15,4-5 0 0,1 1 0 16,-1 5 0-16,0 9 0 0,-3 10 0 16,-5 10 0-16,-7 9 0 15,-2 4 0-15,2 8 0 0,-2 11 0 16,0 8 0-16,1 5 0 0,-1 5 0 15,2-4 0-15,2 2 0 0,-2-1 0 16,1-4 0-16,-1-1 0 0,-2-4 0 16,0-3 0-16,-2-4 0 0,0-6 0 15,0-5-1025-15,0-7-628 0</inkml:trace>
  <inkml:trace contextRef="#ctx0" brushRef="#br0" timeOffset="66104.96">28506 926 7675 0,'0'0'517'0,"0"0"-517"16,0 0 0-16,0 0 0 15,0 0 0-15,-23 48 0 0,19-16 0 16,2 0 0-16,0-1 0 0,2-5 0 16,0-3 0-16,4-1 0 15,2-4 0-15,6-5 0 0,3-5 0 16,1-6 0-16,3-3 0 0,2-10 0 15,-1-6 0-15,1-5 0 0,-5-3 0 16,1-2 0-16,-5-1 0 0,1-3 0 16,-3 3 0-16,0 0 0 0,-3 4 0 15,-3 4 0-15,0 4 0 0,-4 7 0 16,2 5 0-16,-2 4 0 0,0 0-157 16,0 0-691-16,0 1 43 15,0 3-403-15,-2-1 151 0,0 9-495 0</inkml:trace>
  <inkml:trace contextRef="#ctx0" brushRef="#br0" timeOffset="66612.16">28737 1026 4802 0,'0'0'3390'0,"0"0"-3390"0,0 0 0 16,-31 44 0-16,23-19 0 0,2 1 0 15,6-3 0-15,0-6 0 0,8-2 0 16,-4-6 0-16,2-2 0 0,3-4 0 16,-3-2 0-16,0-1 0 0,2-7 0 15,3-9 0-15,3-10 0 0,-2-7 0 16,1-3 0-16,-3-1 0 16,0 5 0-16,-1 4 0 0,-1 5 0 0,-4 9 0 15,-2 7 0-15,0 6 0 16,-2 1 0-16,0 4 0 0,2 8 0 15,0 9 0-15,-2 9 0 0,0 5 0 16,-2-3 0-16,2-1 0 0,0-11 0 16,0-4 0-16,2-7 0 15,3-4 0-15,-1-4 0 0,0-1 0 16,2 0 0-16,2-6 0 0,3-7 0 16,1-8 0-16,-2-8 0 15,1-2 0-15,-3 1 0 0,-2 4 0 16,0 7 0-16,-2 4 0 0,-1 8 0 15,-3 3 0-15,2 2 0 0,-2 2 0 16,2 3 0-16,2 7 0 0,2 11 0 16,0 9 0-16,-2 10 0 0,0-1 0 15,-1-4 0-15,3-9 0 0,-2-8 0 16,2-5 0-16,0-7 0 0,5-5-25 16,1-7-1051-16,0-3-5 0,1-7-2324 15</inkml:trace>
  <inkml:trace contextRef="#ctx0" brushRef="#br0" timeOffset="66978.07">29161 640 7279 0,'0'0'80'0,"0"0"712"0,0 0-751 0,0 0-41 16,0 0 0-16,0 0 0 0,0 0 0 16,0 0 0-16,-8 49 0 15,-3-1 0-15,-5 14 0 0,-3 4 0 16,1 1 0-16,5-7 0 0,7-11 0 15,6-5 0-15,6-8 0 0,13-7 0 16,6-5 0-16,8-7 0 0,10-6 0 16,2-6 0-16,7-5 0 0,0-3 0 15,-3-5 0-15,-3-3 0 0,-11-1 0 16,-4-1 0-16,-10 0 0 0,-9-1 0 16,-4-3 0-16,-3 0 0 0,-8-4 0 15,-3-4 0-15,-6-3 0 16,-5-3 0-16,-1 2 0 0,-3 3 0 15,2 8 0-15,-1 7 0 0,-3 10 0 16,-4 4 0-16,-6 11 0 0,-6 5 0 16,0 7 0-16,-1 2 0 15,9 1 0-15,9-1 0 0,11-4 0 16,11-3 0-16,15-5 0 0,12-4 0 16,12-4 0-16,8-5 0 15,7-3-433-15,-13 0-399 0,1-6-1697 0</inkml:trace>
  <inkml:trace contextRef="#ctx0" brushRef="#br0" timeOffset="67412.21">29630 1187 6138 0,'0'0'316'0,"35"26"33"0,-10-20 123 16,-6-5-336-16,1-1 44 15,-3-7 156-15,-3-2-132 0,3-4-143 16,-7-3-61-16,-4-1 0 0,-1-3 0 15,-5-2 0-15,-5-2 0 0,-1 1 0 16,0 0 0-16,0 5 0 0,0 2 0 16,1 0 0-16,3 3 0 15,0 0 0-15,2 5 0 0,0-1 0 16,0 1 0-16,0 2 0 0,2 1 0 16,3 2 0-16,-5 2 0 15,4-1 0-15,-2 0 0 0,2 2 0 16,-2-1 0-16,0 1 0 0,0 1 0 15,-2 4 0-15,-4 2 0 0,-4 4 0 16,-3 2 0-16,-1 6 0 0,2 2 0 16,1 3 0-16,5-1 0 0,0-2 0 15,4-3 0-15,0-4 0 0,-2 0 0 16,2-2 0-16,0-3 0 0,0-3 0 16,0-2 0-16,0 0 0 0,0-2 0 15,2 0 0-15,0-1 0 16,4 1 0-16,9-2 0 0,5-3 0 15,9-6-613-15,-4-1-351 0,2-2-425 0</inkml:trace>
  <inkml:trace contextRef="#ctx0" brushRef="#br0" timeOffset="67740.59">29994 1137 6470 0,'0'0'809'0,"0"0"-21"16,0 0-663-16,0 0-125 0,0 0 0 15,0 0 0-15,0 0 0 0,0 0 0 16,0 0 0-16,0 0 0 0,23-55 0 16,-7 18 0-16,-3 1 0 15,-1 1 0-15,0 10 0 0,-1 6 0 16,1 6 0-16,1 6 0 0,-1 3 0 16,7 4 0-16,-5 0 0 15,-4 0-1109-15,1 0-1949 0</inkml:trace>
  <inkml:trace contextRef="#ctx0" brushRef="#br0" timeOffset="68069.37">30083 963 6166 0,'-4'39'108'0,"4"-9"585"16,4 4-9-16,2-3-284 0,2-2-259 15,3-3-141-15,-1-4 0 0,0-3 0 16,1-4 0-16,1-6-169 0,-2-9-627 16,1-4 95-16,-5-4-227 0,-2-9-3106 0</inkml:trace>
  <inkml:trace contextRef="#ctx0" brushRef="#br0" timeOffset="68817.13">30259 687 7335 0,'0'0'448'0,"0"0"-236"16,0 0-15-16,0 0-197 0,0 0 0 16,14 40 0-16,-8-20 0 15,-2 3 0-15,-2 5-277 0,-2 1-299 16,-8 5-32-16,-4 4-749 0,-5 3 240 16,3-1 13-16,3-5 620 15,7-4 484-15,4-7 500 0,6-4 320 16,1-9-143-16,5-6 47 0,0-5 408 15,3-4-527-15,4-7-165 0,-1-3 96 16,-1-3-447-16,-3-1-89 0,-4-3 0 16,3 0 0-16,-3 1 0 0,-2-2 0 15,-1 7 0-15,-3 6 0 0,-2 3 0 16,-2 4 0-16,2 0 0 0,-2 1 0 16,0 1 0-16,2 0 0 0,0 7 0 15,2 8 0-15,0 10 0 16,-2 11 0-16,3 6 0 0,-1-4 0 15,2-7 0-15,4-7 0 0,5-10 0 16,3-5 0-16,5-7 0 16,4-2 0-16,2-10-269 0,-2-1-235 15,-2-4-4-15,-5-2-609 0,-5 0 337 16,-7-1 99-16,-6-1-19 0,-4-1 700 16,-6 0 805-16,-3-1 647 15,-1 3-671-15,0 0-253 0,-1 5 300 16,3 4-663-16,2 2-165 0,-1 4 0 15,-1 3 0-15,2 7 0 0,-3 5 0 16,1 2 0-16,2 4 0 0,1 3 0 16,1-2 0-16,6 0 0 0,0-3 0 15,4-3 0-15,7-4 0 0,-3-2 0 16,4-3 0-16,-3-3 0 0,3-1 0 16,-2-3 0-16,3-1 0 0,-3 1 0 15,3 3 0-15,-3 4 0 16,2 9 0-16,3 7 0 0,-1 7 0 15,3 7 0-15,-3 5 0 0,1 3 0 16,-5 1 0-16,-6-1 0 16,-4-2 0-16,-6-3 0 0,-13 0 0 15,-7-3 0-15,-12-1 0 0,-1-1 0 16,-4-5 0-16,-1-3 0 0,-1-10 0 16,3-6 0-16,5-8 0 15,6-8 0-15,11-8 0 0,9-9 0 16,9-5 0-16,8-2 0 0,11 0 0 15,10 4 0-15,10 2 0 0,6 3 0 16,11 1 0-16,8 0 0 0,6 0 0 16,1 0 0-16,-1 0 0 0,-19 5-581 15,-7-1-2681-15</inkml:trace>
  <inkml:trace contextRef="#ctx0" brushRef="#br0" timeOffset="69364.35">24630 1787 7035 0,'0'0'1157'0,"0"0"-1157"0,-9 35 0 0,9 1 0 16,3 5 0-16,1 4 0 0,4-5 0 15,-4-10 0-15,2-1 0 0,-2-4 0 16,1-5 0-16,1-2 0 16,-2-5 0-16,0-6 0 0,0-2-297 0,-2-5-3381 15</inkml:trace>
  <inkml:trace contextRef="#ctx0" brushRef="#br0" timeOffset="69501.78">24768 1621 8192 0,'0'0'0'0,"0"0"0"16,0 0 0-16,0 0 0 0,0 0 0 16,-39 0 0-16,39 16 0 15,4 6 0-15,11 2 0 0,9-2-1529 16,-5-7-328-16,2-1-560 0</inkml:trace>
  <inkml:trace contextRef="#ctx0" brushRef="#br0" timeOffset="69795.72">25041 1896 4005 0,'0'0'4187'16,"0"0"-4187"-16,-27-39 0 0,13 28 0 16,-3 3 0-16,1 2 0 15,-1 4 0-15,5 2 0 0,-1 0 0 16,7 2 0-16,2 4 0 0,2 2 0 15,2 4 0-15,6 1 0 0,4 3 0 16,9-1 0-16,4-1 0 0,2 2 0 16,1-1 0-16,-1 1 0 15,0 1 0-15,2-1 0 0,-2 0 0 16,-5 1 0-16,-3-2 0 0,-9 0 0 16,-6-1 0-16,-4 0 0 15,-8-2 0-15,-7-1 0 0,-7 0 0 16,-1-1 0-16,-6-3 0 0,2-5 0 15,2-2 0-15,0 0 0 0,4-5 0 16,5-1 0-16,1-4-41 0,7 3-2624 16,4-5-1417-16</inkml:trace>
  <inkml:trace contextRef="#ctx0" brushRef="#br0" timeOffset="72372.56">26240 1756 5058 0,'0'0'976'16,"0"0"393"-16,-29-39-701 0,15 26-547 15,-5-2-121-15,0 2 0 0,-1 0 0 16,-3 3 0-16,-2 3 0 0,0 3 0 16,1 4 0-16,1 7 0 15,0 4 0-15,5 5 0 0,1 2 0 16,0 2 0-16,7 0 0 0,6 0 0 16,4-3 0-16,10 0 0 15,9-1 0-15,6-1 0 0,10-1 0 16,6-1 0-16,5 2 0 0,3-2 0 15,-5 2 0-15,-7-2 0 0,-12 1 0 16,-11 1 0-16,-10 1 0 0,-6 3 0 16,-10 0 0-16,-7 1 0 0,-4 0 0 15,-8-1 0-15,-2-2 0 0,-4-3 0 16,4-3 0-16,4-8 0 0,9-3 0 16,5-3 0-16,9-13 0 0,6 2-1866 15,2-8-627-15</inkml:trace>
  <inkml:trace contextRef="#ctx0" brushRef="#br0" timeOffset="72570.28">26422 1380 7447 0,'0'0'745'16,"0"0"-745"-16,0 0 0 15,0 0 0-15,-10 43 0 0,5-3 0 16,1 9 0-16,4 6 0 0,2 5 0 15,0 4 0-15,3 5 0 0,-5 1 0 16,0-4 0-16,-2-2 0 0,-3-7 0 16,-1-7 0-16,2-11 0 0,0-11 0 15,0-10 0-15,2-11 0 0,0-5-1597 16,0-2-132-16,-5-11-256 0</inkml:trace>
  <inkml:trace contextRef="#ctx0" brushRef="#br0" timeOffset="72712.33">26234 1887 5818 0,'0'0'1429'0,"-2"-42"-601"0,14 23-711 16,11 6-117-16,10-1 0 0,4 2 0 16,2 3 0-16,-3 4 0 15,-1 3 0-15,-6 3 0 0,-2 5 0 16,-5 1-133-16,-5 0-2708 0,-3-4-1577 0</inkml:trace>
  <inkml:trace contextRef="#ctx0" brushRef="#br0" timeOffset="73283.59">26629 1758 6815 0,'0'0'856'0,"-38"-22"-335"0,20 20-521 16,3 5 0-16,-1 10 0 0,-3 7 0 16,3 5 0-16,-1 5 0 0,7 2 0 15,6 0 0-15,4-1 0 16,6-4 0-16,6-3 0 0,3-4 0 15,3-7 0-15,-1-6 0 0,4-6 0 16,-3-4 0-16,1-8 0 0,-3-8 0 16,1-3 0-16,-3-1 0 15,-3-2 0-15,-3 3 0 0,0 0 0 16,-2 5 0-16,1 4 0 0,-3 5 0 16,-4 7 0-16,0 2 0 15,0 10 0-15,0 9 0 0,0 7 0 16,2 3 0-16,0 1 0 0,2-4 0 15,0-2 0-15,6-3 0 0,5-5 0 16,1-5 0-16,1-6 0 0,0-5 0 16,-3-1 0-16,-2 0 0 0,-3-5-113 15,-3 2-419-15,-2-1 120 0,0-1-233 16,2 1 9-16,-2 0 72 0,-1 4-60 16,-1 6 592-16,2 6 32 15,-2 2 452-15,2-2 84 0,-2-5-80 16,0-3 229-16,-2-2-285 0,2-1 8 15,-2 1 213-15,0-4-621 0,2-7 0 16,2-10 0-16,0-5 0 0,3-7 0 16,3 2 0-16,2-1 0 15,3-1 0-15,4 1 0 0,1 0 0 16,5 1 0-16,-2 9 0 0,-1 8 0 16,-3 10 0-16,-4 4 0 15,-3 9 0-15,-6 5 0 0,-4 7 0 16,-2 3 0-16,-4 6 0 0,0 2 0 15,0-2 0-15,2-2 0 0,2-5 0 16,2-7-677-16,2-5-1048 0</inkml:trace>
  <inkml:trace contextRef="#ctx0" brushRef="#br0" timeOffset="73516.98">27319 1835 8143 0,'-21'-38'49'0,"7"10"-49"0,-1 5 0 16,5 10 0-16,6 7 0 0,2 3 0 16,2 3 0-16,-6 6 0 15,0 13 0-15,-5 19 0 0,-1 11 0 16,1 10 0-16,5-2 0 0,6-7 0 16,4-7 0-16,9-10 0 15,7-10 0-15,5-10 0 0,4-9 0 16,2-9 0-16,-2-12-649 0,-6-11-756 15,-7 4-227-15,-5-6-758 0</inkml:trace>
  <inkml:trace contextRef="#ctx0" brushRef="#br0" timeOffset="73671.06">27410 1552 6130 0,'0'0'993'0,"0"0"76"0,0 0-1069 16,0 0 0-16,-23 62 0 0,9-7 0 15,-3 10 0-15,1 2 0 16,1-6 0-16,7-5 0 0,8-8 0 15,8-9 0-15,15-7 0 0,8-9 0 16,6-8 0-16,-10-6-1489 0,2-6-877 16</inkml:trace>
  <inkml:trace contextRef="#ctx0" brushRef="#br0" timeOffset="74294.75">27753 1851 5930 0,'0'0'625'0,"-23"-37"219"0,7 17-192 16,1 0-511-16,-1 4-141 15,-1 4 0-15,3 5 0 0,-1 7 0 16,3 10 0-16,-2 8 0 0,-1 9 0 15,1 6 0-15,3 5 0 0,1 5 0 16,8-3 0-16,2-3 0 0,8-6 0 16,7-7 0-16,-1-7 0 0,5-5 0 15,-3-5 0-15,1-2 0 0,-1-5 0 16,1-1 0-16,-3-7 0 0,1-2 0 16,-1-1 0-16,3-3 0 15,1 1 0-15,-3 1-233 0,-1 5-255 16,-1 5-156-16,-1 2 195 0,1 2 85 15,-3 3 268-15,0 2 68 0,1 2 28 16,-1-1 20-16,-4-3-20 0,0 0 128 16,0-3 336-16,-1 1-179 15,1 1 47-15,-2-2 360 0,-2-1-352 16,-2-1-299-16,0-3-41 0,-2-4 0 16,-2-6 0-16,-2-6 0 15,1-3 0-15,3-4 0 0,2 1 0 16,9 0 0-16,1 3 0 0,4 2 0 15,1 4 0-15,1 3 0 0,1 1 0 16,0 0 0-16,3 1 0 0,1 1 0 16,2 2-485-16,-5 2-635 0,-1 1-2210 0</inkml:trace>
  <inkml:trace contextRef="#ctx0" brushRef="#br0" timeOffset="74552.02">28144 1883 5394 0,'0'0'956'0,"0"0"-355"0,0 0 303 0,0 0-567 0,0 0-337 16,6-38 0-16,-10 25 0 0,-4 1 0 16,-5 2 0-16,-3 4 0 15,-1 5 0-15,-6 4 0 0,1 10 0 16,-3 8 0-16,0 6 0 0,4 5 0 16,7 0 0-16,10 1 0 15,6-2 0-15,12-5 0 0,11-4 0 16,2-8 0-16,6-3 0 0,2-5 0 15,-2-6 0-15,-4-4 0 0,-2-6 0 16,-8-7-1177-16,-9 2-260 0,-4-5-3937 0</inkml:trace>
  <inkml:trace contextRef="#ctx0" brushRef="#br0" timeOffset="74720.07">28237 1563 6959 0,'0'0'748'16,"0"0"-263"-16,0 0-485 0,0 0 0 15,0 0 0-15,-19 64 0 0,9-22 0 16,0 5 0-16,5-1 0 0,1 5 0 16,4 1 0-16,2-2 0 15,5-3 0-15,5-7 0 0,5-6 0 16,3-7 0-16,-3-9-1617 0,1-7-1937 0</inkml:trace>
  <inkml:trace contextRef="#ctx0" brushRef="#br0" timeOffset="75076.8">28576 2062 5722 0,'0'0'1497'15,"0"0"-813"-15,35 14-395 0,-14 7-289 16,-3 6 0-16,-1 1 0 0,-7 4 0 15,-4 0 0-15,1-1 0 0,-7 1 0 16,-9 0 0-16,-7-1 0 0,-11-2 0 16,-4-1 0-16,-2-5 0 0,4-6 0 15,6-11 0-15,11-5-169 0,3-6-2976 0</inkml:trace>
  <inkml:trace contextRef="#ctx0" brushRef="#br0" timeOffset="75355">29000 2002 7203 0,'0'0'720'0,"-19"61"-451"0,5-25-269 16,5-3 0-16,1-2 0 0,2-5 0 16,6-5 0-16,0-6 0 15,4-8 0-15,2-4-997 0,2-4-744 0</inkml:trace>
  <inkml:trace contextRef="#ctx0" brushRef="#br0" timeOffset="75523.22">29169 1599 7523 0,'0'0'324'16,"0"0"-324"-16,-21-36 345 15,19 33-345-15,2 0 0 0,0 1 0 16,2 2 0-16,7 0-277 0,3 5-923 15,1 2-341-15,-1 2-328 0</inkml:trace>
  <inkml:trace contextRef="#ctx0" brushRef="#br0" timeOffset="75834.37">29388 1666 5886 0,'0'0'989'0,"-12"-56"-381"0,-3 26-52 15,-1 4-403-15,-5 0-153 0,-2 4 0 16,-3 3 0-16,-3 4 0 0,0 5 0 16,2 7 0-16,2 3 0 15,4 4 0-15,1 11 0 0,1 8 0 16,-2 4 0-16,3 8 0 0,1 2 0 16,7 4 0-16,6 4 0 15,4 4 0-15,12 2 0 0,13 1 0 16,10 1 0-16,9-2 0 0,-1-2 0 15,-4-4 0-15,-10-4 0 0,-10-3 0 16,-9-1 0-16,-8-4 0 0,-6-4 0 16,-6-4 0-16,-9-6 0 0,-4-6-393 15,1-6-447-15,-5-7-57 0,6-2-1464 16,0-7-1056-16</inkml:trace>
  <inkml:trace contextRef="#ctx0" brushRef="#br0" timeOffset="75929.62">28991 2172 6322 0,'0'0'665'0,"0"0"71"15,0 0-267-15,48-28-469 0,-1 18 0 16,11 1 0-16,2 0 0 0,-6 3 0 16,-4 2 0-16,-5-3 0 15,-12 2 0-15,-4-4-2058 0</inkml:trace>
  <inkml:trace contextRef="#ctx0" brushRef="#br0" timeOffset="76449.09">30019 1876 7347 0,'0'0'752'0,"0"0"-659"0,-35-24-93 15,14 36 0-15,0 11 0 16,-6 8 0-16,3 6 0 0,3 2 0 15,6 1 0-15,7-1 0 0,6-4 0 16,4 1 0-16,11-4 0 0,3-5 0 16,9-3 0-16,4-9 0 15,4-3 0-15,2-7 0 0,4-5 0 16,-4-3 0-16,-1-5-1569 0,-14 1-721 16</inkml:trace>
  <inkml:trace contextRef="#ctx0" brushRef="#br0" timeOffset="76778.1">30290 2001 4962 0,'0'0'728'0,"-17"-35"473"16,3 18-449-16,-1 7-203 0,-1 2-549 16,-3 5 0-16,-2 3 0 0,-2 10 0 15,1 5 0-15,1 8 0 16,-2 6 0-16,5 3 0 0,5 0 0 15,9 1 0-15,4 2 0 0,8-5 0 16,9-1 0-16,4-5 0 0,3-7 0 16,5-5 0-16,2-6 0 15,0-6 0-15,-4-6 0 0,0-4 0 16,-6-6 0-16,-7-5 0 0,-3-2 0 16,-3-4 0-16,-6-1 0 15,-2-2 0-15,-6-1 0 0,-5 5 0 16,-3 0 0-16,-3 2 0 0,-1 6 0 15,3 3-121-15,5 7-1103 0,6 2-1782 0</inkml:trace>
  <inkml:trace contextRef="#ctx0" brushRef="#br0" timeOffset="77148.05">30362 2144 5758 0,'0'0'1053'0,"-19"40"-541"0,15-26-60 0,4-7-120 16,0-3-247-16,6-3-85 0,1-1 0 15,5-7 0-15,2-7 0 0,5-8 0 16,2-6 0-16,-1-1 0 0,-1-1 0 16,0-6 0-16,-1-2 0 0,3 3 0 15,0 2 0-15,-3 9 0 0,-1 11 0 16,-5 11 0-16,-4 13 0 0,-1 17 0 16,-5 8 0-16,-2 10 0 0,0 1 0 15,-5-1 0-15,5-1 0 16,0-5 0-16,7-4 0 0,7-8 0 15,5-9 0-15,-3-8-105 0,3-9-1544 0</inkml:trace>
  <inkml:trace contextRef="#ctx0" brushRef="#br0" timeOffset="77623.89">31120 1703 4786 0,'-16'-37'684'0,"-1"5"-124"16,-5-4 13-16,-3 3-361 15,-4 2-32-15,0 4 12 0,2 4-152 16,0 6 0-16,7 6 136 0,1 6-20 16,7 5-52-16,1 5-16 15,1 6-80-15,2 2-8 0,4 3 48 16,1 2-20-16,3 1 20 0,3 6 56 15,1 4-52-15,2 7 61 0,0 8-113 16,4 9 0-16,1 5 0 0,1 4 0 16,5 2 0-16,1-2 0 0,-1-4 0 15,-3-4 0-15,-1-6 0 0,-5-4 0 16,-6-7 0-16,-2-2 0 0,-6-4 0 16,-11-7 0-16,-1-5-41 0,-1-9-1756 15,0-6-356-15</inkml:trace>
  <inkml:trace contextRef="#ctx0" brushRef="#br0" timeOffset="77777.73">30686 2098 6687 0,'0'0'480'16,"0"0"-16"-16,56-20 97 0,-27 18-561 16,4 0 0-16,2-3 0 15,1-1 0-15,-1-1 0 0,0-1 0 16,0-3 0-16,0 1-413 0,-4-5-948 15,-10 6-243-15,-3-2-317 0</inkml:trace>
  <inkml:trace contextRef="#ctx0" brushRef="#br0" timeOffset="77994.64">31139 1929 4846 0,'0'0'1108'0,"0"0"13"16,0 0-721-16,-41 47-88 0,22-14 93 16,3 4-405-16,5-2 0 0,7-6 0 15,4 1 0-15,4-1 0 16,5-5 0-16,5-3 0 0,3-5 0 15,5-5 0-15,3-6 0 0,0-5 0 16,4-4 0-16,-4-7 0 0,-5-4 0 16,-3-5 0-16,-3 1 0 15,-5-2 0-15,-3-1 0 0,0 0 0 16,-6-2 0-16,0 3 0 0,0 3 0 16,-6 2 0-16,0 3-977 15,1 4-756-15,3 1-728 0</inkml:trace>
  <inkml:trace contextRef="#ctx0" brushRef="#br0" timeOffset="78303.81">31488 1968 5750 0,'0'0'660'0,"-35"-8"-23"0,17 0 475 16,-3 0-1079-16,2-1-33 0,-1 2 0 15,-3 0 0-15,2 3 0 16,1 2 0-16,1 2 0 0,3 3 0 15,5 2 0-15,5 6 0 0,6 3 0 16,4 5 0-16,13 5 0 0,3-4 0 16,7-1 0-16,4 0 0 15,4-1 0-15,-4-1 0 0,-2 0 0 16,-2-1 0-16,-8-2 0 0,-7 0 0 16,-8-2 0-16,-4 0 0 15,-8-1 0-15,-6-1 0 0,-5-2 0 16,-8 1 0-16,-2-2 0 0,-2-1 0 15,-4-3 0-15,2 0 0 0,4-3 0 16,6 0 0-16,9-3 0 0,8-1-1345 16,4-1-96-16,6-5-472 0</inkml:trace>
  <inkml:trace contextRef="#ctx0" brushRef="#br0" timeOffset="78474.07">31573 2030 5922 0,'0'0'1361'0,"0"0"-941"0,-41 53-8 16,20-22-335-16,3 2-77 0,3-3 0 16,7-5 0-16,6-1 0 15,2-4 0-15,8-5 0 0,0-3-177 16,5-7-519-16,-5-5-921 0,-2-1-364 16</inkml:trace>
  <inkml:trace contextRef="#ctx0" brushRef="#br0" timeOffset="78580.64">31627 1800 5290 0,'8'-49'240'0,"0"15"308"16,-1 9-496-16,-5 16-52 0,-2 7-28 15,0 2-296-15,0 10-252 0,0 0-901 16,2 11-256-16</inkml:trace>
  <inkml:trace contextRef="#ctx0" brushRef="#br0" timeOffset="79157.03">31631 2189 5654 0,'0'0'844'0,"-2"33"-159"16,2-21 95-16,4-9-551 0,0-3-229 16,7-3 0-16,5-11 0 15,11-11 0-15,2-7 0 0,2-4 0 16,-4 0 0-16,-4 4 0 0,-1 3 0 16,-3 4 0-16,-7 9 0 15,-3 7 0-15,-7 7 0 0,-2 3 0 16,0 12 0-16,-7 9 0 0,-3 8 0 15,0 2 0-15,-1-1 0 0,5-1 0 16,6-3 0-16,2-1 0 0,11-5 0 16,3-3-493-16,7-6 45 0,6-8-88 15,0-3 99-15,0-3 157 0,0-6 192 16,-4-1-108-16,-5-6 36 0,-3-1 112 16,-7-3 48-16,-2-6 92 15,-3-1 520-15,-5-6-179 0,-7 0-113 16,-5 0 364-16,-3-2-356 0,-1 4-111 15,-1 9-217-15,3 8 0 0,-5 9 0 16,1 8 0-16,-5 8 0 0,-2 6 0 16,0 4 0-16,5 0 0 15,5 2 0-15,13-3 0 0,6-2 0 16,13-1 0-16,8-4 0 0,1-3 0 16,1-4 0-16,2-1 0 15,-6-4 0-15,-2 1 0 0,-5-2 0 16,-5 4 0-16,-3-2 0 0,0 8 0 15,-4 9 0-15,5 10 0 0,-5 9 0 16,-4 7 0-16,0-1 0 0,0 1 0 16,0 1 0-16,-7-1 0 0,-7-2 0 15,-9-4 0-15,-8-2 0 0,-6-5 0 16,-6-2 0-16,-1-6 0 0,1-5 0 16,-1-5 0-16,5-6 0 15,6-9 0-15,6-2 0 0,9-8 0 16,7-7 0-16,9-5 0 0,2-3 0 15,15-7 0-15,9-1-461 0,-1 7-820 16,8-4-3141-16</inkml:trace>
  <inkml:trace contextRef="#ctx0" brushRef="#br0" timeOffset="79295.28">32342 2276 8192 0,'0'0'0'0,"0"0"0"0,-49 19 0 15,32-13 0-15,3-2 0 0,5-4 0 16,5 0-1345-16,2-6-2929 0</inkml:trace>
  <inkml:trace contextRef="#ctx0" brushRef="#br0" timeOffset="87853.09">585 8392 3209 0,'0'0'2389'0,"0"0"-1589"0,0 0 501 0,0 0-808 16,0 0-493-16,0 0 0 15,0 0 0-15,0 0 0 0,-12-13 0 16,7 31 0-16,1 13 0 0,2 13 0 16,8 14 0-16,5 4 0 0,9-1 0 15,7-7 0-15,-2-7 0 0,0-6 0 16,4-5 0-16,0-7 0 0,0-6 0 15,0-9 0-15,6-7 0 0,2-9 0 16,2-12 0-16,1-13 0 16,-5-10 0-16,-2-7 0 0,-4-4 0 15,-7-1 0-15,-9 4 0 0,-9 6 0 16,-6 6 0-16,-8 5 0 0,-5 5 0 16,-10 4 0-16,5 6 0 15,1 6 0-15,5 1-905 0,3 0-1580 0</inkml:trace>
  <inkml:trace contextRef="#ctx0" brushRef="#br0" timeOffset="90344.84">1505 8013 2213 0,'0'0'3941'16,"0"0"-3240"-16,0 0-57 0,0 0 49 16,0 0-693-16,0 0 0 0,-35 2 0 15,16 28 0-15,-6 13 0 0,1 12 0 16,-3 9 0-16,4 3 0 0,0 5 0 15,2 6 0-15,1 7 0 0,3 6 0 16,5 2 0-16,2-2 0 16,7-6 0-16,3-6 0 0,0-13 0 15,11-10 0-15,1-11 0 0,11-13 0 16,6-13 0-16,6-11 0 16,8-10-57-16,-12-6-1980 0,0-9-744 0</inkml:trace>
  <inkml:trace contextRef="#ctx0" brushRef="#br0" timeOffset="90627.7">1557 8362 7427 0,'0'0'204'15,"0"0"200"-15,0 0-247 0,0 0-157 16,0 0 0-16,12 36 0 16,15 2 0-16,4 7 0 0,6-1 0 15,-4-2 0-15,2 1 0 0,-6 0 0 16,-4-1 0-16,-6-4 0 0,-5-1 0 16,-4-7 0-16,-3-5 0 15,-3-4 0-15,-4-7-1569 0,0-6-144 16,-6-4-1017-16</inkml:trace>
  <inkml:trace contextRef="#ctx0" brushRef="#br0" timeOffset="90793.87">1466 8844 6643 0,'0'0'140'0,"0"0"824"15,0-55-519-15,18 29-445 0,7-5 0 16,4-1 0-16,4-2 0 0,0-1 0 15,0 4 0-15,-2 3 0 0,-4 1 0 16,-4 4 0-16,0 2 0 16,-11 1 0-16,-2 7-65 0,-1-3-1880 0</inkml:trace>
  <inkml:trace contextRef="#ctx0" brushRef="#br0" timeOffset="91150.73">2061 8486 6755 0,'0'0'800'0,"0"0"-536"16,0 0 109-16,0 0-373 15,50-4 0-15,-15-2 0 0,6-2 0 16,0 1 0-16,-10 0 0 0,0 0 0 15,-4 2 0-15,-8 1 0 16,-7 2-853-16,-6 2-408 0,-6 1-1768 0</inkml:trace>
  <inkml:trace contextRef="#ctx0" brushRef="#br0" timeOffset="91353.15">2042 8678 6202 0,'0'0'801'0,"0"0"-389"16,0 0 365-16,0 0-777 0,58 22 0 15,-29-18 0-15,6-2 0 0,-2-2 0 16,5 0 0-16,-1-6 0 0,4-1 0 16,-6-6-1285-16,-6 2-872 15,-4-2-1629-15</inkml:trace>
  <inkml:trace contextRef="#ctx0" brushRef="#br0" timeOffset="91693.68">2609 8445 5082 0,'0'0'1140'15,"-38"-17"-419"-15,22 13-69 0,-1 4-55 16,1 5-597-16,1 5 0 0,-1 7 0 15,6 4 0-15,-7 7 0 0,7 6 0 16,1 6 0-16,5 6 0 16,4 1 0-16,2 1 0 0,9-4 0 15,7-6 0-15,7-7 0 0,6-7 0 16,2-9 0-16,6-7 0 0,5-8 0 16,-5-4 0-16,0-8 0 15,-12-7 0-15,-6-5 0 0,-9-2 0 16,-3-5 0-16,-9 0 0 0,-11-1 0 15,-5 1 0-15,-5-2 0 16,0 0 0-16,-5 1 0 0,-1 1 0 0,-2 3 0 16,4 3 0-16,8 7-2274 15,5-1-831-15</inkml:trace>
  <inkml:trace contextRef="#ctx0" brushRef="#br0" timeOffset="92158.36">2828 8013 2172 0,'0'0'2566'0,"0"0"-1666"16,0 0-332-16,0 0-35 0,0 0 187 15,35-13-420-15,-8 41-8 0,6 16-151 16,2 13-141-16,0 9 0 0,-4 4 0 16,-6 6 0-16,0 3 0 15,-9 4 0-15,-5-1 0 0,-11-3 0 16,0-4 0-16,-11-3 0 0,-5-8 0 16,1-6 0-16,-7-7 0 15,3-10 0-15,2-9 0 0,1-11 0 16,6-9 0-16,-5-9 0 0,5-6 0 15,4-8 0-15,-1-10-457 16,7 4-1572-16,0-7-1088 0</inkml:trace>
  <inkml:trace contextRef="#ctx0" brushRef="#br0" timeOffset="92870.08">3402 8527 5778 0,'0'0'684'0,"0"0"5"16,0 0 303-16,0 0-943 0,0 0-49 15,67-6 0-15,-28 0 0 0,6 0 0 16,-1 0 0-16,-7 0 0 0,-6 2 0 16,-4 1 0-16,-4 2 0 15,-7 1 0-15,-10 0 0 0,-2 0 0 16,-1 0-337-16,-3 0-1896 0,-3 3 220 0</inkml:trace>
  <inkml:trace contextRef="#ctx0" brushRef="#br0" timeOffset="93091.9">3386 8649 6230 0,'0'0'725'0,"0"0"-293"0,0 0 373 16,41 32-805-16,-10-27 0 16,2-4 0-16,9-1 0 0,-1-5 0 15,2-4 0-15,3-2 0 0,-5-1 0 16,3-2 0-16,-11 2-1373 0,-4-3-1765 0</inkml:trace>
  <inkml:trace contextRef="#ctx0" brushRef="#br0" timeOffset="94342.64">4382 8324 2653 0,'0'0'1488'0,"0"0"-855"0,6-35 167 15,-6 24 465-15,-4 4-581 16,2 4-204-16,-4 0-291 0,2 1-189 15,-4 2 0-15,1 0 0 0,1 5 0 16,-2 10 0-16,2 11 0 0,2 8 0 16,2 5 0-16,2 3 0 15,2 1 0-15,6 4 0 0,-2 4 0 16,2 2 0-16,1-2 0 0,3-4 0 16,5-7 0-16,-1-10 0 0,7-10 0 15,2-8 0-15,6-11 0 0,2-6 0 16,2-11 0-16,-6-11 0 0,2-8 0 15,-2-4 0-15,-11-5 0 0,1-1 0 16,-2 1 0-16,-11 1 0 16,-2 1 0-16,-8 0 0 0,-2 1 0 15,-9 2 0-15,3 3 0 0,1 4 0 16,-3 9 0-16,4 7 0 0,3 7 0 16,5 6 0-16,0 1-905 0,2 2-932 0</inkml:trace>
  <inkml:trace contextRef="#ctx0" brushRef="#br0" timeOffset="94961.84">4790 8620 2016 0,'0'0'3394'0,"0"0"-2077"0,0 0-825 0,0 0 56 0,0 0-123 15,55-31-425-15,-24 17 0 0,-4 2 0 16,0 5 0-16,-2 2 0 16,-4 3 0-16,-5 2 0 0,-4 4 0 15,-3 7 0-15,-9 4 0 0,-6 6 0 16,-5 7 0-16,-7 1 0 0,-3 3 0 16,-2 2 0-16,-2 1 0 15,3 0 0-15,1-2 0 0,2-3 0 16,7-4 0-16,8-3 0 0,4-4 0 15,8-1 0-15,5-4 0 16,7-4 0-16,7-4 0 0,8-4 0 16,2-2 0-16,1-7 0 0,3-4 0 15,-4-2 0-15,5-5 0 0,-16 3-1617 16,5-5-2321-16</inkml:trace>
  <inkml:trace contextRef="#ctx0" brushRef="#br0" timeOffset="95662.68">5370 8585 3113 0,'0'0'540'0,"0"0"733"16,0 0-441-16,0 0-268 0,0 0 109 16,0 0-261-16,0 0 80 0,48 24-199 15,-17-25-293-15,2-5 0 0,2-5 0 16,-2-2 0-16,2-2 0 0,-8-2 0 16,0 2 0-16,-6-2 0 0,-9 1 0 15,-4-1 0-15,-5 0 0 0,-3 0 0 16,-9 0 0-16,-1 1 0 0,-11 2 0 15,-4 2 0-15,-1 3 0 0,-8 6 0 16,-1 3 0-16,2 5 0 16,-2 10 0-16,2 8 0 0,8 7 0 15,-2 6 0-15,9 5 0 0,5 3 0 16,9 1 0-16,4 0 0 0,11-2 0 16,5-2 0-16,3-6 0 15,3-4 0-15,5-8 0 0,2-5 0 16,2-7 0-16,2-10 0 0,5-4 0 15,3-11 0-15,-4-7 0 16,-6 3-1666-16,-4-7-1751 0</inkml:trace>
  <inkml:trace contextRef="#ctx0" brushRef="#br0" timeOffset="96226.71">5916 8143 6555 0,'0'0'1064'0,"0"0"-491"0,0 0-573 16,0 0 0-16,0 0 0 0,0 0 0 15,0 0 0-15,17 35 0 16,3 1 0-16,-3 8 0 0,-3 2 0 15,-5-1 0-15,-5-1 0 0,-4-1 0 16,0-3 0-16,-6-4 0 0,-1-5 0 16,-3-4 0-16,0-8 0 15,1-6 0-15,-1-6 0 0,-2-7 0 16,1-5 0-16,-5-9 0 0,5-8 0 16,1-5 0-16,0-6 0 0,4-8-1569 15,1 7-84-15,1-7-568 0</inkml:trace>
  <inkml:trace contextRef="#ctx0" brushRef="#br0" timeOffset="96424.52">5933 7642 6270 0,'0'0'1233'0,"0"0"-544"0,0 0-689 15,0 0 0-15,0 0 0 16,0 0 0-16,0 0 0 0,0 0 0 15,43-11 0-15,-26 23 0 0,1 2 0 16,3 2-921-16,-11-5-1736 0,3 4-769 0</inkml:trace>
  <inkml:trace contextRef="#ctx0" brushRef="#br0" timeOffset="96875">6208 7983 6346 0,'0'0'837'0,"0"0"-261"15,0 0-143-15,0 0-433 0,0 0 0 16,-40 43 0-16,30-12 0 0,6 0 0 16,4-2 0-16,0-5 0 0,4-2 0 15,2-2 0-15,0-3 0 16,1-5 0-16,1-5 0 0,-4-6 0 15,6-1 0-15,3-9 0 0,1-3 0 16,-3-7 0-16,-3-1 0 16,0 0 0-16,-2 1 0 0,-2 2 0 15,3 3 0-15,-7 3 0 0,4 4 0 16,-4 5 0-16,0 2 0 0,0 1 0 16,0 9 0-16,0 5 0 0,0 3 0 15,0 3 0-15,0-5 0 0,6-3 0 16,-2-2 0-16,6-1 0 0,-1-4 0 15,3-3 0-15,5-1 0 0,-5-2 0 16,7 0 0-16,-7-3 0 0,5-4 0 16,1-3 0-16,-8-2 0 15,3-3 0-15,-3 1 0 0,-4-6 0 16,3-1 0-16,-3-2 0 0,-6-3 0 16,0-4 0-16,0 2 0 0,-4-6 0 15,2 0-1357-15,-5 7-884 16,5-3-1389-16</inkml:trace>
  <inkml:trace contextRef="#ctx0" brushRef="#br0" timeOffset="97138.67">6691 7520 5858 0,'0'0'1453'0,"0"0"-613"0,0 0-799 0,0 0-41 15,0 0 0-15,0 0 0 0,-33 58 0 16,23-16 0-16,0 8 0 0,5 0 0 15,3 1 0-15,2 2 0 0,0 4 0 16,0-1 0-16,2-4 0 0,7-6 0 16,1-5 0-16,2-7 0 15,3-5 0-15,6-6 0 0,-1-3 0 16,3-6 0-16,4-4 0 0,8-5 0 16,-2-5 0-16,4-3 0 0,-2-5 0 15,-2-3 0-15,-8-3 0 16,-4-1 0-16,-7-5 0 0,-7 4-1842 15,-7-4-1367-15</inkml:trace>
  <inkml:trace contextRef="#ctx0" brushRef="#br0" timeOffset="97273.67">6389 7913 7359 0,'0'0'344'0,"50"-5"145"16,-4 0-489-16,11-1 0 0,5 0 0 15,3 2 0-15,-3 2 0 0,2 2 0 16,-17 0 0-16,-3-4-1513 0</inkml:trace>
  <inkml:trace contextRef="#ctx0" brushRef="#br0" timeOffset="98503.18">21388 8559 6334 0,'0'0'1013'0,"0"0"-361"16,0 0-459-16,0 0-193 0,0 0 0 15,0 0 0-15,-41-5 0 0,31 29 0 16,4 9 0-16,-1 11 0 0,7 5 0 16,11 2 0-16,1 2 0 15,9-1 0-15,2-5 0 0,-5-4 0 16,3-6 0-16,-3-9 0 0,3-7 0 15,-2-11 0-15,3-10 0 16,-1-7 0-16,8-15 0 0,-2-12 0 16,2-7 0-16,0-7 0 0,-6-3 0 15,3-1 0-15,-5-1 0 0,0 1 0 16,-5 3 0-16,-3 4 0 0,-9 10 0 16,0 5 0-16,-4 9 0 0,0 4 0 15,-2 7 0-15,2 1 0 0,0 4-1177 16,2-6-1937-16</inkml:trace>
  <inkml:trace contextRef="#ctx0" brushRef="#br0" timeOffset="98971.71">22323 8120 1284 0,'0'0'452'0,"27"-48"733"0,-17 27-881 0,-4 6 168 16,0 1 108-16,-3 2 41 0,-3 4 599 16,0 1-535-16,0 2-117 15,0 5 244-15,0 0-803 0,-3 3-9 16,-5 12 0-16,-10 18 0 0,-9 16 0 16,-6 11 0-16,-3 10 0 0,10-1 0 15,3 6 0-15,-2 3 0 16,2 7 0-16,1 5 0 0,3-1 0 15,0 0 0-15,13-12 0 16,4-10 0-16,8-11 0 0,13-11 0 16,8-7 0-16,14-8 0 0,11-9 0 15,14-7 0-15,8-5 0 0,7-8 0 16,-5-4 0-16,-7-7 0 0,-13-5 0 16,-21 1-1169-16,-11-3-1617 0</inkml:trace>
  <inkml:trace contextRef="#ctx0" brushRef="#br0" timeOffset="99407.51">22606 8431 3993 0,'0'0'2485'0,"0"0"-1708"0,-6-34-201 16,6 34-215-16,0 3-361 0,4 12 0 15,6 12 0-15,5 11 0 0,12 6 0 16,2 2 0-16,2-4 0 0,4 0 0 16,2-3 0-16,-2-5 0 15,-4-4 0-15,-4-5 0 0,-6-5 0 16,-5-5 0-16,-8-5 0 0,-5-4 0 15,-3-2 0-15,-3-4-1365 16,-1 0-116-16,-6-4-600 0</inkml:trace>
  <inkml:trace contextRef="#ctx0" brushRef="#br0" timeOffset="99657.54">22525 8889 1284 0,'0'0'2597'0,"0"0"-1872"16,0 0 167-16,0 0-252 0,0 0-75 15,0 0 347-15,0 0-548 0,0 0-151 16,52-70-213-16,-11 26 0 0,11-7 0 16,-8 1 0-16,-3 0 0 15,-4 2 0-15,0 4 0 0,-8 4 0 16,-2 4 0-16,-4 8 0 0,-5 6 0 15,-5 8 0-15,-7 7-2182 0,0 0-431 16</inkml:trace>
  <inkml:trace contextRef="#ctx0" brushRef="#br0" timeOffset="99905.64">23077 8538 5378 0,'0'0'2233'0,"0"0"-1765"0,60-24-355 16,-25 11-113-16,7-1 0 15,3-1 0-15,3-1 0 0,-1 2 0 16,-5 1 0-16,-9 2 0 0,-8 3 0 15,-9 1 0-15,-6 4-565 16,-5 2-932-16,-5 1-372 0</inkml:trace>
  <inkml:trace contextRef="#ctx0" brushRef="#br0" timeOffset="100122.59">23075 8697 5734 0,'0'0'933'0,"0"0"-241"16,0 0 141-16,35-1-833 0,-2-6 0 15,11-1 0-15,3 0 0 0,-1 0 0 16,-1 2 0-16,3 0 0 0,-3-1 0 16,1-1 0-16,-1-1 0 15,-3 1 0-15,-1-2-745 0,-12 3-1268 16,-2-3-848-16</inkml:trace>
  <inkml:trace contextRef="#ctx0" brushRef="#br0" timeOffset="100448.76">23867 8300 5850 0,'0'0'913'16,"0"0"11"-16,0 0-544 0,0 0-255 15,-17 49-125-15,1-20 0 0,-3 4 0 16,3 1 0-16,1 5 0 0,1 4 0 16,-3 2 0-16,9 1 0 15,-2 0 0-15,3-2 0 0,7-3 0 16,5-5 0-16,5-3 0 0,9-5 0 15,1-2 0-15,5-7 0 16,4-4 0-16,6-4 0 0,4-5 0 16,7-3 0-16,-3-3 0 0,3-3 0 15,-3-3 0-15,-4-4 0 0,-5-1 0 16,-8-4 0-16,-9 3-633 0,-5-3-4481 0</inkml:trace>
  <inkml:trace contextRef="#ctx0" brushRef="#br0" timeOffset="101286.79">24340 8140 1740 0,'0'0'2501'0,"0"0"-1464"0,17-43-377 16,-5 32-27-16,3 3 95 0,-1 2-328 15,1 5-112-15,1 5-83 0,3 10-205 16,6 8 0-16,4 12 0 0,4 10 0 16,2 9 0-16,2 6 0 15,-4 4 0-15,-2 4 0 0,-8 2 0 16,-13 3 0-16,-10 3 0 0,-4-3 0 16,-10 0 0-16,-9-6 0 0,-8-6 0 15,-6-6 0-15,-9-5 0 0,-3-4 0 16,-1-5 0-16,4-9 0 0,9-11 0 15,8-10 0-15,13-7 0 16,10-3-1553-16,3-10-1293 0</inkml:trace>
  <inkml:trace contextRef="#ctx0" brushRef="#br0" timeOffset="102562.51">25008 8586 1192 0,'0'0'5334'0,"0"0"-4377"0,0 0-248 15,0 0-709-15,52-1 0 0,-17-2 0 16,4-2 0-16,0 0 0 0,-3-3 0 15,-5 1 0-15,-5-2 0 0,-1 1 0 16,-4 0 0-16,-5 0 0 16,-5 1-873-16,-3 1-300 0,-4 3-275 15,-4-2-2502-15</inkml:trace>
  <inkml:trace contextRef="#ctx0" brushRef="#br0" timeOffset="102750.06">24927 8753 6643 0,'0'0'712'0,"0"0"125"0,0 0-837 16,0 0 0-16,58 8 0 0,-10-8 0 16,6 0 0-16,1-3 0 0,-9-1 0 15,-5 0 0-15,1 0 0 0,1-2 0 16,2-3-161-16,-7 0-739 0,-1-6-5019 0</inkml:trace>
  <inkml:trace contextRef="#ctx0" brushRef="#br0" timeOffset="107052.55">25866 8452 1748 0,'0'0'569'16,"0"0"1271"-16,0 0-831 0,0 0-225 15,0 0 341-15,-13-38-617 0,13 32-124 16,-2 2-159-16,0 2-225 0,0 0 0 16,0 5 0-16,-4 12 0 15,-4 16 0-15,1 12 0 0,-1 10 0 16,6 6 0-16,4-2 0 0,6 1 0 15,7-1 0-15,5-7 0 0,3-6 0 16,6-10 0-16,4-11 0 16,2-7 0-16,0-9 0 0,0-7 0 15,0-8 0-15,-2-10 0 0,-4-8 0 16,0-5 0-16,-7-4 0 0,3-2 0 16,-6-3 0-16,1-1 0 0,-7-2 0 15,-1-2 0-15,-6 1 0 0,-2-1 0 16,-2 3 0-16,0 8 0 0,0 9 0 15,0 10 0-15,0 9 0 0,0 4 0 16,0 0 0-16,0 4-333 16,0 7-1348-16,0 0 221 0,0 6-153 0</inkml:trace>
  <inkml:trace contextRef="#ctx0" brushRef="#br0" timeOffset="107275.21">26381 8831 6218 0,'0'0'1621'15,"0"0"-1268"-15,4 47-353 0,-4-14 0 16,0 5 0-16,0 0 0 0,-2 2 0 16,-2 0 0-16,-1-1 0 0,5-5 0 15,-2-2 0-15,2-6 0 0,0-5 0 16,0-6 0-16,0-6 0 0,0-4-2026 15,2-6-735-15</inkml:trace>
  <inkml:trace contextRef="#ctx0" brushRef="#br0" timeOffset="107912.7">26676 8618 4225 0,'0'0'729'0,"0"0"255"0,0 0-376 0,0 0-187 0,0 0 315 15,29 34-308-15,-2-33-367 0,-2-3-61 16,2-7 0-16,-3-4 0 0,-1-2 0 16,-2-3 0-16,-3 0 0 0,-1-1 0 15,-2-2 0-15,-3 1 0 0,-4-1 0 16,-2 0 0-16,-4 1 0 0,-4-1 0 15,-6 3 0-15,-8 2 0 0,-9 6 0 16,-4 5 0-16,-4 5 0 16,-4 13 0-16,-5 7 0 0,3 8 0 15,4 5 0-15,2 3 0 0,10 2 0 16,11 4 0-16,7 1 0 0,10 2 0 16,9-3 0-16,7-3 0 15,4-3 0-15,3-9 0 0,6-5 0 16,5-7 0-16,2-8 0 0,3-6 0 15,3-4 0-15,-1-13-817 0,-15 2-1564 16,0-7-1929-16</inkml:trace>
  <inkml:trace contextRef="#ctx0" brushRef="#br0" timeOffset="108424.49">27278 8078 7039 0,'0'0'772'0,"0"0"-391"0,0 0-381 15,0 0 0-15,0 0 0 0,0 0 0 16,8 62 0-16,4-23 0 0,3 7 0 16,1 0 0-16,1 3 0 15,-3-2 0-15,-1-4 0 0,-5-3 0 16,-4-3 0-16,-4-3 0 0,-6-6 0 16,-6-3 0-16,-5-4 0 15,-6-5 0-15,-1-4 0 0,-3-7 0 16,0-5 0-16,2-3 0 0,2-7 0 15,5-4 0-15,5-8 0 16,9-4 0-16,4-9 0 0,2 6-1726 16,4-7-771-16</inkml:trace>
  <inkml:trace contextRef="#ctx0" brushRef="#br0" timeOffset="108610.62">27408 7729 6747 0,'0'0'1332'0,"0"0"-1219"0,0 0-113 16,-21-33 0-16,15 25 0 15,2 2 0-15,0 3 0 0,2-1 0 16,0 0 0-16,0 3 0 0,2 2-345 16,6 10-1556-16,0 1 441 0,2 8-385 15</inkml:trace>
  <inkml:trace contextRef="#ctx0" brushRef="#br0" timeOffset="109088.16">27693 8013 5462 0,'0'0'792'0,"0"0"273"15,0 0-565-15,0 0-268 0,-35 22-91 16,10 1-141-16,-2 3 0 0,7-1 0 16,1-2 0-16,5-2 0 15,5 0 0-15,5-3 0 0,4-3 0 16,6 0 0-16,7-5 0 0,3-4 0 16,3-5 0-16,2-1 0 0,-1-6 0 15,-1-3 0-15,2-4 0 16,-3-2 0-16,-1-2 0 0,-1-2 0 15,-1 1 0-15,-7 3 0 0,-2 4 0 16,-2 5 0-16,-4 3 0 16,0 3 0-16,0 1 0 0,-4 10 0 15,-2 10 0-15,0 4 0 0,4 3 0 16,2-3 0-16,6-5 0 0,4-3 0 16,7-1 0-16,1-4 0 0,7-2 0 15,0-3 0-15,0-5 0 0,-2-3 0 16,-1-8 0-16,-3-4 0 0,0-3 0 15,-3-2 0-15,1-2 0 0,1-3 0 16,-1-1 0-16,-5-3 0 0,-2 0 0 16,-3-1 0-16,-7-2 0 15,-2 4 0-15,-7 4 0 0,-1 5 0 16,2 6-2302-16,2 0-1428 0</inkml:trace>
  <inkml:trace contextRef="#ctx0" brushRef="#br0" timeOffset="109399.42">28274 7676 6595 0,'0'0'284'0,"0"0"-208"0,0 0 976 15,0 0-867-15,0 0-185 0,0 0 0 16,0 0 0-16,6 38 0 0,-20-6 0 15,-1 7 0-15,-3 5 0 0,1 5 0 16,-1 2 0-16,-1 3 0 0,2-3 0 16,3-2 0-16,4-4 0 15,8-6 0-15,6-2 0 0,16-3 0 16,11-4 0-16,13-3 0 0,7-4 0 16,7-6 0-16,4-3 0 15,0-6 0-15,-8-3 0 0,-6-3 0 16,-13-2 0-16,-8-8 0 0,-11-3 0 15,-10-6 0-15,-6 0-2606 0,0 0-619 16</inkml:trace>
  <inkml:trace contextRef="#ctx0" brushRef="#br0" timeOffset="109601.56">28098 7923 6038 0,'0'0'561'0,"0"0"83"0,0 0 305 16,0 0-949-16,0 0 0 0,0 0 0 16,0 0 0-16,42-24 0 15,14 29 0-15,12 7 0 0,2 6 0 16,-4 2 0-16,0 0 0 0,-6-5 0 16,-20-7-425-16,1-8-3893 0</inkml:trace>
  <inkml:trace contextRef="#ctx0" brushRef="#br0" timeOffset="137039.75">1172 10425 6550 0,'0'0'325'0,"0"0"763"16,0 0-859-16,0 0-229 0,0 0 0 15,0 0 0-15,-2 51 0 0,10 2 0 16,-2 10 0-16,1 6 0 0,1 0 0 16,2-3 0-16,-8 5 0 0,2-2 0 15,-4 0 0-15,0-6 0 16,-2-6 0-16,0-11 0 0,0-11 0 15,2-13 0-15,0-11-253 0,2-6-911 16,2-12-2778-16</inkml:trace>
  <inkml:trace contextRef="#ctx0" brushRef="#br0" timeOffset="138072.24">1170 10403 4686 0,'0'0'1728'0,"0"0"-931"16,0 0-49-16,19-54-515 16,-3 32-233-16,3 0 0 0,3 3 0 15,5 4 0-15,4 1 0 0,0 6 0 16,7 5 0-16,-3 3 0 0,-2 7 0 16,-4 4 0-16,-7 4 0 0,-5 2 0 15,-7 4 0-15,-6-1 0 0,-4 4 0 16,-2 0 0-16,-6-1 0 15,-2 1 0-15,-5 1 0 0,-7 1 0 0,-3 0 0 16,-8 2 0-16,0-1 0 16,0-4 0-16,-1-2 0 0,8-5 0 15,7-10 0-15,5-3 0 16,11-10 0-16,3-3-1229 0,0-10-1356 0</inkml:trace>
  <inkml:trace contextRef="#ctx0" brushRef="#br0" timeOffset="139163.44">2222 10349 2853 0,'0'0'2681'0,"-29"-33"-1500"0,13 13-597 0,3 7 36 15,-1 2-347-15,-1 5-273 16,1 4 0-16,1 5 0 0,3 12 0 16,-2 8 0-16,-3 11 0 0,1 5 0 15,-1 2 0-15,7 0 0 0,-2-5 0 16,6-4 0-16,4-7 0 0,6-6 0 15,6-8 0-15,5-9 0 0,5-2 0 16,5-12 0-16,2-4 0 16,2-8 0-16,-2-1 0 0,-4 0 0 15,-4 2 0-15,-5 1 0 0,-5 8 0 16,-1 3 0-16,-10 6 0 0,0 3 0 16,2 1 0-16,-2 1 0 0,0 1 0 15,2 6 0-15,4 6 0 0,-6 8 0 16,2 2 0-16,0 2 0 0,0-4 0 15,3-4 0-15,1-3 0 16,-4-2-9-16,6-5-187 0,-8-1 84 16,6-3-88-16,-2 0 56 0,3-2 112 15,-3-1 20-15,2 0 24 0,0-8 0 16,2-3 68-16,1-2-60 0,-1-1 0 16,-2 2-20-16,0 4 8 15,-1 0-8-15,-1 2 64 0,-4 1-12 16,2-2 100-16,0-1 133 0,0 0-285 15,-2 1 0-15,0 1 0 0,4 0 0 16,-4 3 0-16,0-2 0 16,0 4 0-16,0 1 0 0,0 0 0 15,0 0 0-15,2 0 0 0,0 1 0 16,0-1 0-16,2 0 0 0,0 0 0 16,1-1 0-16,-3-5 0 0,0-5 0 15,-2-3 0-15,0-5 0 0,-4 1 0 16,2 3 0-16,-3 1 0 0,5 3 0 15,0 4 0-15,0 1 0 0,2 1 0 16,5-3 0-16,9-2 0 16,7 2 0-16,6 2 0 0,2 6 0 15,-2 5 0-15,-4 8 0 0,-9 6 0 16,-1 3 0-16,-7 6 0 0,-6 0 0 16,-2-2 0-16,0-1 0 15,-2-5 0-15,0-4 0 0,0-5 0 16,0-1 0-16,2-4 0 0,-2 0-65 15,2-2-1023-15,0-3-1694 0,6 0-1295 0</inkml:trace>
  <inkml:trace contextRef="#ctx0" brushRef="#br0" timeOffset="139490.19">2929 10387 4201 0,'0'0'2478'0,"0"0"-1666"0,0 0-111 0,0 0-701 0,0-38 0 15,-12 29 0-15,-5 2 0 0,3 2 0 16,-7 5 0-16,4 5 0 0,-1 8 0 15,-1 7 0-15,1 6 0 0,1 6 0 16,3 2 0-16,1 3 0 16,9-3 0-16,2-3 0 0,8-8 0 15,9-4 0-15,3-10 0 0,9-5 0 16,6-6 0-16,2-8 0 0,1-8 0 16,-3-3 0-16,-11 2-537 0,-1-4-2548 0</inkml:trace>
  <inkml:trace contextRef="#ctx0" brushRef="#br0" timeOffset="139662.46">2927 9950 7251 0,'0'0'848'16,"0"0"-755"-16,-6 58-93 0,2-23 0 16,0 9 0-16,2 2 0 15,2 8 0-15,0 5 0 0,6 3 0 16,0 4 0-16,6-4 0 0,3-4 0 15,1-6 0-15,7-9 0 0,-4-13 0 16,1-8-1597-16</inkml:trace>
  <inkml:trace contextRef="#ctx0" brushRef="#br0" timeOffset="140376.92">3659 10308 4193 0,'0'0'1121'0,"0"0"-181"0,0 0 325 16,0 0-725-16,0 0-407 0,0 0-133 15,0 0 0-15,0 0 0 0,0 0 0 16,0 0 0-16,-23 53 0 0,29-10 0 16,7 4 0-16,5 0 0 0,1 2 0 15,6 1 0-15,-1-7 0 0,7-7 0 16,1-7 0-16,3-9 0 0,6-11 0 15,4-7 0-15,-5-8 0 0,1-13 0 16,-6-9 0-16,-4-8 0 16,-12-6 0-16,-5-3 0 0,-5-1 0 15,-7 2 0-15,-2 3 0 16,-7 0 0-16,-7 7 0 0,-3 4 0 0,1 9 0 16,1 8 0-16,3 8 0 15,4 5 0-15,4 3 0 0,4 1-641 16,2 5-1408-16</inkml:trace>
  <inkml:trace contextRef="#ctx0" brushRef="#br0" timeOffset="141701.09">5372 10363 4666 0,'0'0'1128'0,"0"0"-151"0,-18-47 175 16,8 34-883-16,-5 2-269 0,-2 5 0 15,3 5 0-15,-3 7 0 0,1 12 0 16,-5 10 0-16,5 10 0 16,1 8 0-16,1 3 0 0,6 1 0 15,5-3 0-15,3-3 0 16,5-5 0-16,5-6 0 0,4-6 0 0,3-7 0 16,-1-7 0-16,5-7 0 15,2-6 0-15,2-7 0 0,6-7 0 16,-4-6 0-16,-1-2 0 0,-1-3-317 15,-4-3-243-15,0 2-277 0,-9-1 289 16,-2 5 176-16,-1 4 284 16,-3 4 88-16,-4 3 296 0,-2 7 276 15,0 1-287-15,0 3-61 0,0 0-52 16,0 4-168-16,0 6 24 0,4 8-28 16,2 3 32-16,5 3 12 0,3-1 320 15,3-3-72-15,3-1-68 0,1-2-39 16,0-1-185-16,-1-3 0 0,-3-1 0 15,-7-3 0-15,0-3 0 0,-10-1 0 16,0-2 0-16,0 1 0 16,0 0 0-16,0-1 0 0,0-2 0 15,-6-1 0-15,2-1 0 0,-2-6-29 16,-4-4-267-16,-1-4 128 0,7-3 16 16,-2 0 12-16,2 1 132 15,-2-6 8-15,1-1 224 0,-1-3-60 16,-4-5 0-16,0 0 77 0,3-4-241 15,-1 0 0-15,8 1 0 0,4 3 0 16,13 3 0-16,3 4 0 16,1 2 0-16,0 3 0 0,-1 6 0 15,-9 2 0-15,1 4 0 0,-1 3 0 16,-3 2-321-16,-2 2-859 0,-2 1-2510 0</inkml:trace>
  <inkml:trace contextRef="#ctx0" brushRef="#br0" timeOffset="142109.26">5792 10577 2621 0,'0'0'3481'0,"0"0"-2820"16,0 0-53-16,0 0 213 16,48-17-821-16,-22 1 0 0,3-3 0 15,0-4 0-15,-4 3 0 0,0-2 0 16,-8 0 0-16,-5 1 0 0,-8-4 0 16,-4 0 0-16,-6-5 0 0,-15 2 0 15,1 3 0-15,-7 6 0 0,0 8 0 16,-2 10 0-16,2 4 0 0,0 13 0 15,0 8 0-15,2 9 0 0,5 6 0 16,7 8 0-16,3 1 0 16,10 1 0-16,10-3 0 0,13-7 0 15,8-7 0-15,6-6 0 16,9-10 0-16,1-10 0 0,11-6 0 16,6-9 0-16,-12-2-253 0,0-6-2356 0</inkml:trace>
  <inkml:trace contextRef="#ctx0" brushRef="#br0" timeOffset="142760.49">7047 10584 1192 0,'0'0'364'0,"0"0"1369"0,0 0-612 0,0 0-369 15,0 0-4-15,0 0 169 0,0 0-257 16,0 0-64-16,0 0-487 0,-17-2-109 15,7-19 0-15,0-4 0 0,-1-1 0 16,1-2 0-16,0-4 0 16,3 1 0-16,7 2 0 0,0 5 0 15,11 1 0-15,9 5 0 0,3 2 0 16,8 1 0-16,2 1 0 0,9 3 0 16,-1-1 0-16,2 2 0 0,-1 3 0 15,-7 6 0-15,-15 1-233 0,-3 4-1808 16,-15 4-320-16</inkml:trace>
  <inkml:trace contextRef="#ctx0" brushRef="#br0" timeOffset="143024.46">7330 10525 6595 0,'0'0'500'15,"0"0"444"-15,37-12-791 0,-14-5-153 16,-2-3 0-16,-3-5 0 0,-7 2 0 15,-3-4 0-15,-6 1 0 0,-2-1 0 16,-4-1 0-16,-7 1 0 16,-3 6 0-16,-3 2 0 0,-5 12 0 15,1 7 0-15,2 10 0 0,3 13 0 16,-1 12 0-16,3 5 0 0,4 6 0 16,3 3 0-16,7-2 0 0,7-3 0 15,7-3 0-15,3-8 0 0,7-10 0 16,3-6 0-16,10-12 0 0,-1-7 0 15,7-11 0-15,-2-8 0 0,3-9-597 16,-9 5-1496-16,-4-6-1449 0</inkml:trace>
  <inkml:trace contextRef="#ctx0" brushRef="#br0" timeOffset="143272.59">7725 9702 6627 0,'0'0'1276'0,"0"0"-987"16,0 0-289-16,4 52 0 15,-4-6 0-15,-4 15 0 0,0 3 0 16,2 0 0-16,2 2 0 0,6 4 0 16,-2 3 0-16,2 0 0 0,5-2 0 15,-5-5 0-15,8-7 0 0,-3-11 0 16,5-10 0-16,5-10 0 0,-5-12-2018 15,-1-10-655-15</inkml:trace>
  <inkml:trace contextRef="#ctx0" brushRef="#br0" timeOffset="143596.85">8089 10393 5490 0,'0'-32'1569'0,"-7"1"-869"15,-3-2-267-15,-2 2-433 0,-7 3 0 16,0 5 0-16,5 9 0 0,0 7 0 15,7 6 0-15,1 4 0 0,-4 13 0 16,-7 12 0-16,-3 8 0 16,-1 6 0-16,2 1 0 0,7-7 0 15,6-3 0-15,6-8 0 0,6-6 0 16,6-9 0-16,9-5 0 0,8-7 0 16,-2-9 0-16,0-4 0 0,0-7 0 15,-3 1 0-15,-7-4 0 0,-1 6 0 16,-5 0 0-16,-5 7 0 0,-2 5 0 15,-4 5 0-15,0 2 0 0,0 6 0 16,0 10 0-16,0 13 0 16,0 6 0-16,4 3 0 0,-2-2 0 15,2-9 0-15,7-4 0 0,-1-7 0 16,7-8 0-16,3-5-317 0,1-3-911 16,-4-7-2374-16</inkml:trace>
  <inkml:trace contextRef="#ctx0" brushRef="#br0" timeOffset="143774.54">8192 9793 7615 0,'0'0'336'0,"0"0"-95"0,0 0-241 16,0 0 0-16,0 0 0 0,10 42 0 16,-6 1 0-16,3 10 0 0,-5 6 0 15,2 6 0-15,0 5 0 0,2 1 0 16,5-1 0-16,-5-5 0 0,2-4 0 15,2-7 0-15,1-7 0 16,-9-7 0-16,2-13-737 0,-4-9-1184 0</inkml:trace>
  <inkml:trace contextRef="#ctx0" brushRef="#br0" timeOffset="143937.01">8103 10346 7315 0,'0'0'536'16,"31"-25"-296"-16,0 9-139 0,6 3-101 15,5 1 0-15,-5 3 0 0,0-1 0 16,-4 3 0-16,-4 6 0 16,-8 1 0-16,-5 0 0 0,-9 4-745 15,-3-1-640-15,-4 6-428 0</inkml:trace>
  <inkml:trace contextRef="#ctx0" brushRef="#br0" timeOffset="144201.7">8448 10444 5290 0,'0'0'880'0,"33"-2"-59"0,-18-10 380 16,1-2-1201-16,-1-5 0 0,-9 0 0 16,-4-4 0-16,-2 1 0 15,0-4 0-15,-2 1 0 0,-2 3 0 16,2 7 0-16,-2 7 0 0,4 6 0 16,-4 2 0-16,-3 5 0 15,-7 9 0-15,-3 11 0 0,-5 11 0 16,-3 4 0-16,4 5 0 0,5-1 0 15,1-6 0-15,15-7 0 0,8-7 0 16,15-7 0-16,4-4 0 16,8-5 0-16,9-5 0 0,7-4 0 15,1-7-101-15,-4-3-179 0,-7-4-672 16,-4 0-253-16,-16 3-260 0,-5-1-2392 0</inkml:trace>
  <inkml:trace contextRef="#ctx0" brushRef="#br0" timeOffset="144415.29">8808 10362 3661 0,'0'0'2481'0,"-21"-51"-1680"0,13 29 87 0,-2 8-527 16,-1 6-361-16,7 7 0 16,-6 2 0-16,0 11 0 0,-11 13 0 15,0 7 0-15,-1 10 0 0,5-1 0 16,7-5 0-16,1-1 0 0,9-1 0 16,4-5 0-16,11-6 0 15,2-7 0-15,3-4 0 0,1-7 0 16,2-5 0-16,-3-7 0 0,1-8 0 15,-5-6 0-15,-5-6 0 0,-1 5-377 16,0-5-1092-16</inkml:trace>
  <inkml:trace contextRef="#ctx0" brushRef="#br0" timeOffset="144570.41">8791 9890 7883 0,'0'0'309'0,"-16"38"-309"0,10-9 0 15,2 5 0-15,-3 6 0 16,7 8 0-16,2 4 0 0,9 4 0 16,3 4 0-16,-1 3 0 0,1 0 0 15,3-5 0-15,1-6 0 0,-5-4 0 16,1-15-829-16,-8-11-2064 0</inkml:trace>
  <inkml:trace contextRef="#ctx0" brushRef="#br0" timeOffset="145359.18">9643 9809 3833 0,'0'0'2001'0,"0"0"-1024"0,0 0-289 16,0 0-132-16,0 0-419 0,0 0-137 15,0 0 0-15,0 0 0 0,-37 79 0 16,25-20 0-16,-3 8 0 0,-2 0 0 16,3 8 0-16,-3 2 0 15,1 5 0-15,6-3 0 0,-1-3 0 16,7-6 0-16,4-13 0 0,10-12 0 16,7-12 0-16,8-14 0 0,6-13 0 15,2-9 0-15,-2-16 0 0,0-10 0 16,-4-6 0-16,-11-6 0 0,-5 1 0 15,-11 0 0-15,-7 2 0 0,-13 6 0 16,-7 3 0-16,-8 9 0 16,2 8 0-16,2 10 0 0,0 4 0 15,8 11 0-15,2 5 0 0,5 1 0 16,1 2 0-16,5 1 0 0,10-1 0 16,0-3-925-16,6-5-304 15,9-5-383-15</inkml:trace>
  <inkml:trace contextRef="#ctx0" brushRef="#br0" timeOffset="145867.87">9883 10337 6731 0,'0'0'1088'16,"0"0"-715"-16,0 0-373 15,-41 24 0-15,36-7 0 0,-1 4 0 0,6-1 0 16,4 0 0-16,3-1 0 16,7-5 0-16,3-3 0 0,5-5 0 15,3-5 0-15,2-1 0 0,-2-7 0 16,-2-5 0-16,-7-2 0 0,-6-3 0 16,-1 1 0-16,-3-3 0 15,-6 0 0-15,4 1 0 0,-4 0 0 16,0 3 0-16,-4 5 0 0,4 5 0 15,0 3 0-15,0 5 0 0,0 9 0 16,10 10 0-16,-4 10 0 16,5 9 0-16,-5 3 0 0,2 5 0 15,-2 6 0-15,1 5 0 0,1 5 0 16,-8 3 0-16,0 2 0 0,-10 2 0 16,-9 0 0-16,-4 0 0 0,-14 1 0 15,-8-4 0-15,-3-4 0 0,-6-9 0 16,-2-13 0-16,3-12 0 15,-1-13 0-15,2-11 0 0,5-10 0 16,9-17 0-16,1-13 0 0,6-14 0 16,11-10 0-16,9 1 0 0,15 3 0 15,23 5 0-15,15 4 0 0,11 1 0 16,11 4 0-16,9 1 0 16,5 3 0-16,-3-2-641 0,-17 8-1508 15,-11-4-2433-15</inkml:trace>
  <inkml:trace contextRef="#ctx0" brushRef="#br0" timeOffset="146633.5">11375 9889 4009 0,'0'0'1157'0,"0"0"-361"15,0 0 377-15,0 0-533 0,11-33-223 16,-11 27-417-16,-11 0 0 0,-5 4 0 16,-15 2 0-16,-11 7 0 15,-5 5 0-15,-5 3 0 0,3-1 0 16,-1 2 0-16,7-2 0 0,1-1 0 15,5 0 0-15,6 0 0 0,8 1 0 16,-1 2 0-16,7-4 0 0,7-2 0 16,3 1 0-16,7 0 0 15,0-1 0-15,0 1 0 0,7 1 0 16,-1 0 0-16,8 2 0 0,-1 1 0 16,1 3 0-16,1 6 0 0,1 4 0 15,1 3 0-15,-3 5 0 0,-8 4 0 16,1 2 0-16,-3 3 0 0,0 2 0 15,-2-1 0-15,-2-1 0 16,4-1 0-16,-4-1 0 0,6-3 0 16,-6-3 0-16,4-4 0 0,3-5 0 15,-1-4 0-15,4-6 0 0,5-5 0 16,5-7 0-16,7-6 0 0,8-8 0 16,5-8 0-16,5-5 0 15,-4-5 0-15,-3-1 0 0,-7-2 0 16,-13 1 0-16,-3 0 0 0,-9 1-693 15,-6 8-560-15,0-1-2332 0</inkml:trace>
  <inkml:trace contextRef="#ctx0" brushRef="#br0" timeOffset="146822.18">10956 10336 6258 0,'0'0'585'0,"0"0"163"0,0 0-147 15,0 0-601-15,41 13 0 0,-8-12 0 16,8-1 0-16,-3-1 0 16,-1-4 0-16,-2 1 0 0,2-5 0 15,0 1 0-15,1 0 0 0,-3-3-425 16,-8 5-2608-16,-7-2-1465 0</inkml:trace>
  <inkml:trace contextRef="#ctx0" brushRef="#br0" timeOffset="147089.37">11522 10219 7195 0,'0'0'816'0,"0"0"-635"15,0 0-181-15,0 0 0 0,-37 47 0 16,22-9 0-16,3 10 0 0,4 0 0 16,8-1 0-16,4-1 0 0,8-4 0 15,9-2 0-15,4-7 0 0,2-8 0 16,8-4 0-16,-2-9 0 0,4-6 0 15,0-5 0-15,1-6 0 0,-3-8 0 16,-4-10 0-16,-11-5 0 16,3-4 0-16,-13-5 0 0,1-2 0 15,-11-6 0-15,0 0 0 0,-11-3 0 16,-1 1 0-16,-9 2 0 0,1 0-125 16,5 13-2824-16,5-1-1225 0</inkml:trace>
  <inkml:trace contextRef="#ctx0" brushRef="#br0" timeOffset="147312.62">11979 9719 6555 0,'0'0'644'16,"0"0"-248"-16,-17 49 28 0,9-8-251 15,2 8-173-15,6 7 0 0,0 8 0 16,10 5 0-16,1 4 0 0,5 3 0 15,-1-1 0-15,-3-3 0 0,3-2 0 16,-5-4 0-16,0-8 0 16,-8-10 0-16,2-9 0 0,-4-12 0 15,0-11-3102-15</inkml:trace>
  <inkml:trace contextRef="#ctx0" brushRef="#br0" timeOffset="147807.12">12196 10470 4402 0,'0'0'1336'0,"0"0"345"0,56-22-908 16,-29 4-773-16,0-1 0 0,-3-2 0 15,-7-1 0-15,-7-4 0 0,-4 1 0 16,-1-6 0-16,-5 3 0 16,-9-2 0-16,-1 4 0 0,2 5 0 15,-7 4 0-15,1 9 0 0,-7 5 0 16,-2 7 0-16,-4 10 0 0,-8 9 0 16,2 8 0-16,-2 6 0 0,4 7 0 15,4 5 0-15,11 3 0 0,12-2 0 16,14-5 0-16,11-6 0 0,10-8 0 15,10-9 0-15,6-8 0 16,5-8 0-16,-2-5 0 0,1-5 0 16,-5-3 0-16,-13-3-285 0,-6 1-771 15,-13 3-1662-15,-1 1-707 0</inkml:trace>
  <inkml:trace contextRef="#ctx0" brushRef="#br0" timeOffset="148089.51">12585 10642 4978 0,'0'0'1244'0,"0"0"-475"0,0 0 215 15,0 0-767-15,-38 14-217 0,34-9 0 16,-2-2 0-16,6-2 0 0,0-1 0 16,0-4 0-16,0-8 0 0,4-9 0 15,-4-9 0-15,0-5 0 0,0-6 0 16,0-1 0-16,-4-1 0 0,4-1 0 15,0 4 0-15,4 1 0 16,2 4 0-16,5 2 0 0,-1 6 0 16,5 6 0-16,-5 6 0 0,6 4 0 15,1 4 0-15,10 3 0 0,-2 0 0 16,2 0 0-16,-11 2-797 0,-6-4-1252 16</inkml:trace>
  <inkml:trace contextRef="#ctx0" brushRef="#br0" timeOffset="148310.28">12810 9851 7623 0,'0'0'360'0,"0"0"-180"0,-6 38-151 15,8-15-29-15,2 4 0 0,6-1 0 16,-4 0 0-16,9 0-373 16,-1-3-1168-16,-1-8 141 0,1-3-457 0</inkml:trace>
  <inkml:trace contextRef="#ctx0" brushRef="#br0" timeOffset="148728.56">13236 10187 6146 0,'0'0'833'0,"0"0"-441"0,0 0 208 15,0 0-379-15,-48 2-221 0,32-2 0 16,-5 1 0-16,7 1 0 16,1 2 0-16,-1 0 0 0,7 4 0 15,3 5 0-15,4 2 0 0,0 5 0 16,9 0 0-16,-1 1 0 0,6 3 0 16,3-2 0-16,-3 2 0 15,7-3 0-15,-4-1 0 0,-1-3 0 16,-1 0 0-16,-5-4 0 0,-4 0 0 15,-2-1 0-15,-8 2 0 0,-6 0 0 16,-11 0 0-16,-10 0 0 16,2-2 0-16,-6-1 0 0,2-4 0 15,-2-3 0-15,8-4 0 0,0 0 0 16,6-5 0-16,1-1 0 0,9 0 0 16,1 1 0-16,6 1-1509 0</inkml:trace>
  <inkml:trace contextRef="#ctx0" brushRef="#br0" timeOffset="149365.51">13955 10500 2377 0,'0'0'3913'0,"0"0"-2968"0,0-42-113 0,15 26-707 16,1-1-125-16,5-1 0 16,2 3 0-16,-3-2 0 0,1 2 0 15,0-3 0-15,-5 0 0 0,-1-1 0 16,-5 0 0-16,2-3 0 0,-8-2 0 16,3 0 0-16,-7 2 0 0,0 2 0 15,-2 3 0-15,-7 6 0 0,-3 7 0 16,-9 4 0-16,-4 7 0 0,-8 13 0 15,-2 10 0-15,-2 7 0 16,6 6 0-16,4 2 0 0,6 2 0 16,11-1 0-16,10-5 0 0,0-3 0 15,15-4 0-15,5-6 0 0,3-9 0 16,12-9-297-16,6-6 1 0,3-6 180 16,3-8-188-16,-5-4-433 15,-7 2-299-15,-6-6-2298 0</inkml:trace>
  <inkml:trace contextRef="#ctx0" brushRef="#br0" timeOffset="149769.39">14455 10194 6430 0,'0'0'821'0,"-26"-39"120"16,15 24-941-16,1 8 0 0,4 5 0 15,1 0 0-15,3 2 0 0,-6 4 0 16,0 9 0-16,-11 11 0 0,-1 8 0 15,3 6 0-15,-4 0 0 0,11-5 0 16,4-1 0-16,6-3 0 16,10-8 0-16,1-3 0 0,9-9 0 15,-3-5-113-15,8-4-43 0,-7-7-20 16,3-6-252-16,0-4 60 16,-7-1 144-16,-2-1 160 0,-1-1 36 15,-7 1 28-15,0 2 40 0,-2 5 16 16,-2 2 132-16,0 7 444 0,0 1-216 15,-6 2-191-15,2 2-225 0,-2 13 0 16,-7 15 0-16,-1 11 0 16,-1 9 0-16,-1 7 0 0,-1-1 0 15,-4 4 0-15,5 2 0 0,-3-1 0 16,1-1 0-16,-1-4 0 0,13-9 0 16,2-7 0-16,8-10 0 0,10-11 0 15,3-11 0-15,6-8 0 0,6-18 0 16,-1-9-81-16,14-12-579 15,-11 5-1425-15,-4-2-1177 0</inkml:trace>
  <inkml:trace contextRef="#ctx0" brushRef="#br0" timeOffset="150018.23">14592 10137 6987 0,'0'0'1205'0,"0"0"-1205"15,0 0 0-15,18-33 0 0,-18 33 0 16,2 1 0-16,-2 12 0 0,-2 18 0 15,-6 12 0-15,-2 11 0 0,4 6 0 16,-1-5 0-16,7-2 0 16,2-5 0-16,13-8 0 0,1-8 0 15,9-8 0-15,2-10 0 0,0-9 0 16,4-6 0-16,-4-11 0 0,0-6 0 16,-7-2 0-16,-1-4 0 0,-7 0 0 15,-5-1 0-15,-7 0 0 0,0-1 0 16,-7 2-1077-16,7 6-276 0,-2 1-2589 15</inkml:trace>
  <inkml:trace contextRef="#ctx0" brushRef="#br0" timeOffset="150374.26">15059 10272 6330 0,'0'0'1473'0,"0"0"-1084"16,-37-26-389-16,20 18 0 0,3 2 0 15,1 2 0-15,-1 4 0 0,-3 4 0 16,1 6 0-16,1 5 0 16,1 2 0-16,1 1 0 0,3 1 0 15,6 1 0-15,4-2 0 0,0-2 0 16,4-3 0-16,6-3 0 0,-3-1 0 16,3-5 0-16,0-1 0 0,5-3 0 15,1-5 0-15,1-4 0 0,-3-3 0 16,-1-1 0-16,1 1 0 15,-3 1 0-15,-5 5 0 0,-2 3 0 0,-2 3 0 16,2 0 0-16,0 3 0 16,2 8 0-16,5 4 0 0,-1 3 0 15,0 1 0-15,3-1 0 0,-3-5 0 16,1-1 0-16,-1-4 0 0,0-1 0 16,-2-4 0-16,-1-2 0 15,-1-2-393-15,0-4-1948 0,2-6-692 0</inkml:trace>
  <inkml:trace contextRef="#ctx0" brushRef="#br0" timeOffset="150589.46">15410 9640 7371 0,'0'0'676'15,"0"0"-531"-15,0 0-145 0,0 0 0 16,0 0 0-16,0 0 0 0,0 0 0 15,0 0 0-15,-10 74 0 0,8-8 0 16,2 10 0-16,-2 1 0 16,-4 4 0-16,-5 2 0 0,-1-4 0 15,-7-7 0-15,3-4 0 0,-1-10 0 16,-3-10 0-16,5-15-1065 0,3-8-904 16</inkml:trace>
  <inkml:trace contextRef="#ctx0" brushRef="#br0" timeOffset="150761.82">15195 10133 7767 0,'0'0'425'0,"0"0"-425"15,46-29 0-15,-30 24 0 0,7 0 0 16,-4 3 0-16,-3-3 0 0,1 0 0 16,4 2 0-16,-1-3 0 0,-3 1 0 15,8-1 0-15,-5 5 0 0,3-2-405 16,-2 2-836-16,-5 1-139 0,-1-1-2130 15</inkml:trace>
  <inkml:trace contextRef="#ctx0" brushRef="#br0" timeOffset="150886.82">15636 10111 4766 0,'0'0'1372'15,"-7"46"265"-15,-3-16-1220 0,0 2-417 16,-5 2 0-16,3 5 0 0,-3-2 0 16,9-5 0-16,-2-5 0 15,8-4 0-15,0-10 0 0,0-5 0 16,4-4 0-16,0-4-733 0,-2 0-1068 15,9-13-672-15</inkml:trace>
  <inkml:trace contextRef="#ctx0" brushRef="#br0" timeOffset="151025.48">15766 9925 6755 0,'0'0'1056'0,"0"0"-675"15,0 0-381-15,0 0 0 0,0 0 0 16,0 0 0-16,0 0 0 0,0 0 0 15,33 17-185-15,-23 11-535 0,-6 3-593 16,-1-9 321-16,1 1-233 0</inkml:trace>
  <inkml:trace contextRef="#ctx0" brushRef="#br0" timeOffset="151304.62">15919 10183 5506 0,'0'0'1613'0,"0"0"-997"15,0 0-159-15,0 0-457 0,0 0 0 16,0 0 0-16,0 0 0 16,0 0 0-16,-46-12 0 0,34 28 0 15,-2 3 0-15,3 4 0 0,5 0 0 16,2 1 0-16,4-1 0 0,0 0 0 16,4-3 0-16,6-3 0 0,1-3 0 15,1-4 0-15,3-6 0 0,1-3 0 16,5-2 0-16,-1-7 0 0,-3-4 0 15,4-5 0-15,-7-3 0 0,-1 0 0 16,-3-4 0-16,-2-2 0 16,0 0-41-16,-3-1-759 0,1 1-57 15,-2 6-1099-15,0 3-33 0</inkml:trace>
  <inkml:trace contextRef="#ctx0" brushRef="#br0" timeOffset="151570.51">16097 10225 6002 0,'0'0'1389'16,"-25"38"-588"-16,19-25-801 16,-3-4 0-16,9-5 0 0,0-3 0 15,0 0 0-15,15-1 0 0,8-9 0 16,8-7 0-16,10-5 0 0,0-3 0 16,-3-1 0-16,3 3 0 0,-4-3 0 15,0 5 0-15,-2 2 0 0,-6 7 0 16,-10 5 0-16,-9 5 0 0,-4 2 0 15,-1 12 0-15,-3 18 0 0,-2 20 0 16,0 13 0-16,0 5 0 0,-2-6 0 16,2-10 0-16,0-2 0 15,0-6 0-15,0-5 0 0,-5-6 0 16,5-12-2438-16,0-8-2172 0</inkml:trace>
  <inkml:trace contextRef="#ctx0" brushRef="#br0" timeOffset="158226.79">4072 11612 1604 0,'0'0'2749'0,"0"0"-1656"16,0 0-381-16,0 0-99 0,0 0 287 15,0 0-379-15,0 0-521 16,0 0 0-16,0 0 0 0,-20-2 0 16,30 27 0-16,0 8 0 0,3 12 0 15,3 7 0-15,3 4 0 16,-3 5 0-16,-1 4 0 0,1-1 0 16,-9 3 0-16,-7 0 0 0,0-2 0 15,-11-2 0-15,1-6 0 0,-5-6 0 16,1-6 0-16,-5-7 0 15,-3-6 0-15,-7-10 0 0,-4-9 0 16,-3-8 0-16,-1-10 0 0,4-11 0 16,-2-11 0-16,4-13 0 0,4-9 0 15,4-13 0-15,7-9 0 0,8-10 0 16,8-3 0-16,4-5-393 0,6 7-579 16,2 22-345-16,7 7-108 0</inkml:trace>
  <inkml:trace contextRef="#ctx0" brushRef="#br0" timeOffset="158413.29">4031 11067 7915 0,'0'0'277'0,"0"0"-277"15,0 0 0-15,0 0 0 0,-41 37 0 16,28-28 0-16,5-3 0 0,8-2 0 15,4 0 0-15,2-2-2806 16,15-2-2548-16</inkml:trace>
  <inkml:trace contextRef="#ctx0" brushRef="#br0" timeOffset="159201.44">4488 11501 2597 0,'0'0'3385'0,"0"0"-2364"15,0 0-213-15,0 0-427 0,0 0-381 16,-31 39 0-16,8-1 0 0,4 7 0 15,3 0 0-15,5-3 0 16,1-4 0-16,8-2 0 0,2-2 0 16,2-4 0-16,2-5 0 0,2-5 0 15,5-6 0-15,-1-7 0 0,1-7 0 16,9-5 0-16,1-11 0 0,6-6 0 16,0-3 0-16,-7-4 0 0,3 0 0 15,-4 2 0-15,-7 0 0 0,-2 8 0 16,-3 5-85-16,-5 8 45 0,0 4 16 15,-2 2 4-15,0 9 20 16,-4 8-44-16,1 8 4 0,3 4 40 16,0-1 0-16,0-4 0 0,7-1 0 15,3-5 0-15,7-1-4 16,1-4 4-16,5-6 84 0,4-4-28 16,0-3 61-16,4-3-117 0,-2-6 0 15,-3-3 0-15,-3-7 0 0,2-4 0 16,-11-3 0-16,3-3 0 15,-9-3 0-15,1 0 0 0,-9-3 0 16,0 3 0-16,0 0 0 0,-9 5 0 16,1 3 0-16,0 4 0 0,-3 3 0 15,5 6 0-15,0 4 0 0,6 5 0 16,0 2 0-16,0 1-965 0,4 5-2977 0</inkml:trace>
  <inkml:trace contextRef="#ctx0" brushRef="#br0" timeOffset="161377.07">5375 11710 3805 0,'0'0'1277'16,"0"0"-985"-16,0 0 48 0,0 0-56 16,0 0-180-16,0 0-12 0,0 0 16 15,0 0-64-15,0 0 52 0,0 0 165 16,22-31-53-16,-22 27 48 0,4 2 236 15,-4 1-264-15,0 0-4 16,0 0-143-16,0 1-81 0,0-1 0 16,0 0 0-16,0 0 0 0,0 0 0 15,0-3 0-15,0 1 0 0,0-2 0 16,0-2 0-16,0-3 0 16,0 0 0-16,-8-4 0 0,2-2 0 15,-9 2 0-15,3 2 0 0,-4-1 0 16,-3 1 0-16,2 5 0 0,1 0 0 15,1 5 0-15,-1 3 0 16,-1 6 0-16,-3 4 0 0,-5 8 0 16,2 4 0-16,-2 7 0 0,3 2 0 15,1 2 0-15,4 3 0 0,3 0 0 16,8-2 0-16,6-3 0 0,0-2 0 16,10-4 0-16,7-3 0 0,5-5 0 15,7-3 0-15,8-7 0 0,1-5 0 16,3-5 0-16,-2-7 0 15,1-6 0-15,-7-2 0 0,-7-3 0 16,-5-3 0-16,-4 0 0 0,-7-3 0 16,-2-2 0-16,-6-2 0 0,-4 0 0 15,-2-1 0-15,-2-1 0 0,-4-1 0 16,-1 4 0-16,1-2 0 16,-5 4 0-16,-1 4 0 0,-1 2 0 15,-1 5 0-15,-1 5 0 0,-2 5 0 16,-3 6 0-16,-3 7 0 0,2 9 0 15,-4 7 0-15,-2 5 0 16,0 6 0-16,-2 1 0 0,8 3 0 16,0 4 0-16,9-1 0 0,3 2 0 15,9 2 0-15,4 0 0 0,11 4 0 16,5-3 0-16,5 2 0 0,2-2 0 16,1-2 0-16,-3-2 0 0,2-2 0 15,-5-1 0-15,-1-3 0 0,-1 2 0 16,-1-3 0-16,-9-1 0 15,-2-1 0-15,-4-1 0 0,-10 0 0 16,-7-1 0-16,-9-3 0 0,-3-2 0 16,-4-2 0-16,-3-6 0 15,3-6 0-15,-4-4 0 0,6-7 0 16,0-2 0-16,4-11 0 0,2-2 0 16,9-5 0-16,1-5 0 0,9 2-37 15,10-3-1067-15,3 7-1217 16,7-4-645-16</inkml:trace>
  <inkml:trace contextRef="#ctx0" brushRef="#br0" timeOffset="161745.41">5548 11968 4906 0,'0'0'1152'0,"0"0"545"0,0 0-1260 16,0 0-437-16,-52-32 0 0,36 28 0 16,6 1 0-16,5 3 0 0,-1 0 0 15,2 7 0-15,-6 4 0 0,6 7 0 16,2 4 0-16,2 2 0 0,2-2 0 15,6-2 0-15,4-4 0 16,3-2 0-16,-1-3 0 0,5-4 0 16,-1-1 0-16,-1-5 0 0,4-1 0 15,-9-5 0-15,3-4 0 0,-9 0 0 16,-2-5 0-16,-2 0 0 0,-2 0 0 16,-6 1 0-16,-7 0 0 0,-1 3 0 15,-3 1 0-15,-3 0 0 0,3-2 0 16,7 1-1850-16,2-4-1527 0</inkml:trace>
  <inkml:trace contextRef="#ctx0" brushRef="#br0" timeOffset="162668.23">5922 11520 4253 0,'0'0'1149'15,"0"0"-289"-15,0 0-23 0,0 0 11 16,0 0-603-16,0 0-245 0,0 0 0 16,-37 48 0-16,27-5 0 0,4 6 0 15,6-1 0-15,8 5 0 0,6 0 0 16,3 1 0-16,1-4 0 15,3-5 0-15,6-7 0 0,-4-7 0 16,8-7 0-16,2-10 0 0,2-8 0 16,6-9 0-16,-4-14 0 0,1-9 0 15,-7-7 0-15,-4-6 0 16,-7-2 0-16,-7 0 0 0,-5-2 0 16,-6-1 0-16,-2-2 0 0,-6-5 0 15,-5 3 0-15,-1 5 0 0,-2 8 0 16,3 9 0-16,1 13 0 0,4 5 0 15,2 4 0-15,4 3 0 16,0 1 0-16,0 0-541 0,0 3-1700 16,4 5-12-16</inkml:trace>
  <inkml:trace contextRef="#ctx0" brushRef="#br0" timeOffset="163524.15">6737 11555 5566 0,'0'0'884'0,"0"0"-175"0,0 0 324 16,0 0-1033-16,0 0 0 0,0 0 0 16,0 0 0-16,53 32 0 0,-13-30 0 15,3-4 0-15,-1-4 0 0,-3-1 0 16,0-1 0-16,-6 1 0 0,-2 1 0 15,-4 1 0-15,-6 3-233 16,-11 1-1640-16,-6 1-336 0</inkml:trace>
  <inkml:trace contextRef="#ctx0" brushRef="#br0" timeOffset="163717.04">6720 11769 6607 0,'0'0'864'0,"0"0"-244"0,0 0-519 16,0 0-101-16,48-1 0 0,-11-2 0 15,4 2 0-15,-1-1 0 0,1 2 0 16,0-1 0-16,1-3 0 0,-1 2 0 16,2-4 0-16,-12 1-565 0,0-4-6326 0</inkml:trace>
  <inkml:trace contextRef="#ctx0" brushRef="#br0" timeOffset="164238.7">7998 11693 1748 0,'0'0'2646'0,"0"0"-1682"0,0 0-164 15,0 0-139-15,0 0 239 16,0 0-584-16,0 0-159 0,43-7-157 16,9 6 0-16,10 1 0 0,-2-5 0 15,0 3 0-15,-11 0 0 0,-1-1 0 16,-11 3 0-16,-8 0 0 0,-8 1 0 16,-9-1 0-16,-2 0-1121 0,-5-4-3205 0</inkml:trace>
  <inkml:trace contextRef="#ctx0" brushRef="#br0" timeOffset="165151.49">8744 11158 2809 0,'0'0'804'0,"0"0"497"0,0 0-593 0,0 0-156 16,0 0 305-16,0 0-361 15,0 0-148-15,0 0-31 0,0 0-317 16,-27-30 0-16,39 7 0 0,7 1 0 15,8-2 0-15,0 5 0 16,4 0 0-16,6 5 0 0,-2 4 0 16,2 6 0-16,7 5 0 0,-7 9 0 15,4 7 0-15,-3 4 0 0,-7 8 0 16,0 5 0-16,-11 7 0 0,-3 5 0 16,-11 3 0-16,-6 3 0 0,-2 2 0 15,-13 0 0-15,-5 0 0 0,-7-2 0 16,-8-2 0-16,-2-6 0 0,-1-5 0 15,1-6 0-15,0-6 0 16,2-5 0-16,6-6 0 0,4-5 0 16,2-9 0-16,3-2 0 0,5-7 0 15,5-7 0-15,4-6 0 0,6-7 0 16,2-5 0-16,6-5 0 16,4-1 0-16,3 2 0 0,5 10 0 15,1 7 0-15,0 10 0 0,-3 5 0 16,7 4 0-16,-4 5 0 0,0 5 0 15,-5 4 0-15,5 0 0 16,-1 0-665-16,-3-3-480 0,-3-3-1580 0</inkml:trace>
  <inkml:trace contextRef="#ctx0" brushRef="#br0" timeOffset="165556.47">9463 11564 6426 0,'0'0'577'0,"0"0"439"0,0 0-843 0,0 0-173 0,0 0 0 16,0 0 0-16,-14 40 0 0,14 13 0 16,-2 7 0-16,2-1 0 0,2-2 0 15,-2 0 0-15,-2 0 0 0,-2-2 0 16,-7-2 0-16,-1-4 0 15,-3-7 0-15,5-9 0 0,4-10 0 16,2-11-305-16,4-7-815 0,0-5-237 16,0-7-2513-16</inkml:trace>
  <inkml:trace contextRef="#ctx0" brushRef="#br0" timeOffset="165842.5">9317 11622 5518 0,'0'0'64'0,"-7"-48"484"0,20 21 413 15,7 3-589-15,11-3-68 0,5 1 121 16,1 4-425-16,0 2 0 0,4 7 0 16,-8 4 0-16,3 7 0 0,-10 2 0 15,-3 11 0-15,2 4 0 0,-9 5 0 16,-5 3 0-16,-1-1 0 0,-10 2 0 15,-6-1 0-15,-4 0 0 16,-11 2 0-16,-4 0 0 0,-2-4 0 16,-10 0 0-16,0-5 0 0,2-6 0 15,8-6 0-15,4-4 0 0,9 0 0 16,7-3 0-16,3-2 0 16,4 1-161-16,4-3-1311 0,3 1-349 15,-3-3-981-15</inkml:trace>
  <inkml:trace contextRef="#ctx0" brushRef="#br0" timeOffset="166304.43">8407 12018 7439 0,'0'0'412'0,"0"0"-71"0,0 0-341 15,0 0 0-15,0 0 0 0,0 0 0 16,85 11 0-16,-3-22 0 0,30-7 0 16,24-4 0-16,11-1 0 0,12 8 0 15,3 4 0-15,-9 10 0 0,-17 3 0 16,-16 8 0-16,-21 3 0 15,-24 1 0-15,-18 4 0 0,-15 1 0 16,-19 1-689-16,-19 0-47 0,-4-4-217 16,-15-6-3041-16</inkml:trace>
  <inkml:trace contextRef="#ctx0" brushRef="#br0" timeOffset="166834.26">8837 12298 6074 0,'0'0'264'15,"37"-51"621"-15,-10 28-297 16,0 9-236-16,4 1-323 0,-4 7-29 16,8 5 0-16,-6 2 0 0,0 11 0 15,4 6 0-15,-8 4 0 0,-3 8 0 16,-1 4 0-16,-6 9 0 0,-5 2 0 15,-10 6 0-15,0 0 0 16,-15 5 0-16,-5-2 0 0,-7 0 0 16,-8-1 0-16,-5-2 0 0,3-5 0 15,-2-8 0-15,6-7 0 0,6-11 0 16,2-6 0-16,5-9 0 0,3-6 0 16,7-10 0-16,-1-5 0 0,5-11 0 15,6-7 0-15,0-7 0 0,6-4 0 16,1 1 0-16,1 3 0 15,2 12 0-15,0 9 0 0,1 7 0 16,1 9 0-16,3 4 0 0,-3 8 0 16,3 5 0-16,-1 2 0 15,3 0 0-15,-1-1 0 0,5-3-461 16,-7-4-407-16,9-5-1662 0</inkml:trace>
  <inkml:trace contextRef="#ctx0" brushRef="#br0" timeOffset="167056.71">9317 12555 7127 0,'0'0'420'0,"0"0"225"16,0 0-645-16,14 40 0 0,3-10 0 15,3 3 0-15,7 2 0 0,4-3 0 16,10 0 0-16,-1-2 0 15,1 0 0-15,0-3 0 0,-8-2 0 16,-4-3 0-16,-6-3 0 0,-6-4 0 16,-9-4 0-16,-2-5-325 15,-10-3-663-15,-2-1-969 0,-5-2-12 0</inkml:trace>
  <inkml:trace contextRef="#ctx0" brushRef="#br0" timeOffset="167226.62">9283 12843 7659 0,'0'0'56'0,"0"0"421"0,38-45-477 15,-5 24 0-15,4-6 0 0,8-4 0 16,3-1 0-16,-1 2 0 0,1 0 0 16,-7 3 0-16,-3-1 0 0,-1-3 0 15,-12 8 0-15,-5-5-2918 0</inkml:trace>
  <inkml:trace contextRef="#ctx0" brushRef="#br1" timeOffset="173260.62">3390 11029 3525 0,'0'0'1001'0,"0"0"-589"0,0 0-8 16,0 0-68-16,0 0-28 0,0 0 96 15,0 0-260-15,0 0-47 16,-16 31 39-16,16-26-72 0,6 5 60 16,4 6 88-16,-4 3-104 0,0 5-16 15,-1 3 24-15,-5 1-104 0,0 2 4 16,-7 2 28-16,3 3-32 16,2 2-12-16,2 4 0 0,0 1-4 15,0 4 4-15,0 2 0 0,0 3 12 16,0 2-12-16,0 4 8 0,-4 4-8 15,4 1 0-15,-8 3 0 16,2 1 0-16,-3 5 0 0,1-1 0 16,4 2-16-16,2-2 12 0,2-2 4 15,4-3-32-15,2-3 32 0,5-5-4 16,-5-4-8-16,4-2 12 0,-6-5 0 16,4-2 0-16,1-5 0 0,-5-2 0 15,-2-6 0-15,-2-5-240 0,-2-7-472 16,-2-8-137-16,4-6-39 15,-4-4-717-15,4 1-116 0</inkml:trace>
  <inkml:trace contextRef="#ctx0" brushRef="#br1" timeOffset="174079.17">3516 12989 3877 0,'0'0'192'0,"0"0"445"16,0 0-369-16,0 0-184 0,0 0 44 16,0 0 68-16,54 23 32 0,-15-11 104 15,5-1-172-15,7-1 8 16,5-2 60-16,6-1-151 0,6 0-17 15,5 1-36-15,5-3-16 0,7-1-8 16,4-1 4-16,0-1 4 0,10-1-8 16,2-1 0-16,9 0 8 15,-1 0-8-15,7-2 16 0,6-2-16 16,4-1 0-16,0 1 20 0,7 0-12 16,-1-1 88-16,2 3 44 15,-8 0-132-15,2 1-8 0,1 1 0 16,-3 3 0-16,2 0 0 0,2 3 0 15,-4 4-68-15,2-2 16 0,7 2 36 16,-7 0-20-16,8-1 36 0,-1 1-4 16,1 1 8-16,3-2-4 0,-3 2 0 15,0 1-4-15,1-1 4 0,-1 1 0 16,1-1-4-16,-1-2 4 0,-6 0 8 16,7-3 0-16,-3-3-8 0,3 2 8 15,3-5 12-15,1 0-4 16,1 0 76-16,-3-2-80 0,-3-1 24 15,-1-1 32-15,-3 0-52 0,-6 1-16 16,-6-2 0-16,-2 1-12 0,-9-1 8 16,-5 1-204-16,-13-3-361 15,-23 1-475-15,-12-4-2330 0</inkml:trace>
  <inkml:trace contextRef="#ctx0" brushRef="#br1" timeOffset="174976.43">3723 10860 2677 0,'0'0'488'0,"0"0"-112"0,0 0-4 16,0 0 4-16,0 0-239 15,0 0-21-15,0 0 80 0,49-13-76 16,-11 12 36-16,3-4 152 0,9 1-172 15,12 0-36-15,2 1 16 16,8 3-88-16,7 0 8 0,-1 6 4 16,7 1-28-16,0 1-12 0,4-1 12 15,-1 2-4-15,8-3-8 0,7 1 0 16,4-2-4-16,13-3 4 0,6-2 0 16,0-1 0-16,11-6-4 0,-1 1-8 15,1-2-56-15,1 1 68 0,-3 0-8 16,-3 1 8-16,0 1 0 0,-2 2 0 15,-3 1 4-15,-1 2-4 0,0 0 0 16,4 0 16-16,8 0 12 16,3 0 148-16,12-2-104 0,0-1-12 15,8 1-24-15,3-2-28 0,-1 1-8 16,-4 0 4-16,2 0-4 0,-2 0 0 16,-2 0 32-16,1 0-20 15,-5-1 68-15,-3 1 104 0,3 0-76 16,-6 2 45-16,0-1 63 0,-9-1-172 15,-3 1 4-15,-7-1-36 16,-4 1-4-16,-6 0-8 0,-4 0 0 16,-13 1-12-16,-4 0-48 0,-12 0-180 15,-15 0-105-15,-4-3-63 0,-18 1-516 16,-5-2 155-16,-12-1-27 0,-6-1-188 16,-13 0 63-16</inkml:trace>
  <inkml:trace contextRef="#ctx0" brushRef="#br1" timeOffset="175270.46">10768 10819 4634 0,'-7'37'16'0,"1"1"740"0,0 10-392 0,2-2-176 16,4 3 36-16,0 3-176 15,-4-1 44-15,4 4 12 0,4 4-100 16,2 2 0-16,-2 9-4 0,2 3 12 15,-1 8-12-15,-5 3 0 16,-5 5 0-16,-5 2 0 0,-2 2-8 16,-7-2 20-16,7 4 48 0,1 1 369 15,5-1-169-15,2-1-76 0,0-3-56 16,4-1-100-16,0 0-28 0,-2-3 0 16,-2-3 0-16,-7-7-312 0,1-8-509 15,-7-8 77-15,3-6 44 16,-3-10-525-16,1-7 641 0,1-14 308 15,9-8-965-15</inkml:trace>
  <inkml:trace contextRef="#ctx0" brushRef="#br1" timeOffset="191340.15">3859 13521 1368 0,'0'0'8'16,"0"0"3010"-16,0 0-2286 0,0 0-96 15,0 0 281-15,0 0-597 0,0 0-80 16,0 0 128-16,-2-20-252 16,2 18-12-16,0-1 68 0,-6 0-80 15,4-1 9-15,0 0-101 0,-4-2 0 16,-5-3 0-16,1-1 0 0,-9-3 0 16,3 2 0-16,-1 0 0 0,3 5 0 15,1 3 0-15,-1 3 0 0,2 3 0 16,-3 7 0-16,-1 4 0 15,-5 5 0-15,2 2 0 0,1 4 0 16,3 2 0-16,-1 3 0 0,5 3 0 16,1 3 0-16,4 1 0 0,6-2 0 15,0-3 0-15,8-3 0 0,7-4 0 16,3-5 0-16,5-7 0 0,8-6 0 16,0-7 0-16,6-6 0 15,0-6 0-15,-4-6 0 0,-4-2 0 16,-2-2 0-16,-6-2 0 0,-9 1 0 15,3-2 0-15,-11 0 0 0,2 0 0 16,-6-2 0-16,-4 1 0 0,-2-3 0 16,-5-1 0-16,-5 0 0 15,-3 2 0-15,-3 2 0 0,1 6 0 16,-2 4 0-16,0 7 0 0,1 4 0 16,-1 3 0-16,-2 3 0 15,-6 7 0-15,-2 5 0 0,2 6 0 0,2 3 0 16,2 6 0-16,5 0 0 15,5 3 0-15,7 4 0 0,3 0 0 16,7 2 0-16,9 0 0 0,7 1 0 16,7 0 0-16,4-3 0 0,10 0 0 15,-6-2 0-15,6-3 0 0,0 0 0 16,-10 0 0-16,-4-1 0 0,-8 3 0 16,-11 2 0-16,-4 0 0 15,-11 1 0-15,-5 1 0 0,-5 1 0 16,-10-2 0-16,0-1 0 0,-2-4 0 15,-2-5 0-15,0-5 0 16,2-6 0-16,0-5 0 0,2-6 0 16,2-4 0-16,2-5 0 0,4-3 0 15,2-1 0-15,11 3 0 0,4 1 0 16,6 2 0-16,2-3-1297 0,2 3-412 16,11-7-380-16</inkml:trace>
  <inkml:trace contextRef="#ctx0" brushRef="#br1" timeOffset="191993.58">4037 13898 2012 0,'0'0'2454'0,"0"0"-798"0,0 0-1019 0,0 0-93 16,0 0 204-16,0 0-607 0,0 0-141 15,0 0 0-15,0 0 0 16,-33-26 0-16,23 36 0 0,-7 12 0 16,3 8 0-16,3 4 0 15,1 0 0-15,10-3 0 0,6-3 0 0,9 0 0 16,5-7 0-16,3-2 0 15,6-5 0-15,0-6 0 0,0-6 0 16,0-2 0-16,-4-9 0 0,-11-3 0 16,-4-6 0-16,-3-3 0 0,-7-2 0 15,0-3 0-15,-7-1 0 0,-1 0 0 16,2-1 0-16,-4 2 0 0,-5 1 0 16,5 2 0-16,2 7 0 15,-1 1-3010-15</inkml:trace>
  <inkml:trace contextRef="#ctx0" brushRef="#br1" timeOffset="192584.03">4595 13525 6098 0,'0'0'1121'0,"0"0"-401"16,0 0-467-16,0 0-253 0,0 0 0 16,0 0 0-16,0 0 0 0,0 0 0 15,0 0 0-15,4 7 0 16,0 8-973-16,1 3-2013 0</inkml:trace>
  <inkml:trace contextRef="#ctx0" brushRef="#br1" timeOffset="192713.71">4610 13844 6406 0,'0'0'969'15,"0"0"-741"-15,0 0 56 0,0 0-104 16,0 0-180-16,0 0-28 0,0 0-396 16,37-12-632-16,-21 1-1025 0</inkml:trace>
  <inkml:trace contextRef="#ctx0" brushRef="#br1" timeOffset="193377.33">5335 13640 5306 0,'0'0'816'0,"-20"-40"-75"0,7 18 327 16,-3 5-807-16,1 3-261 15,5 6 0-15,-7 5 0 0,7 6 0 16,0 13 0-16,-7 10 0 0,3 11 0 16,-3 10 0-16,3 2 0 0,3 4 0 15,9-2 0-15,2-3 0 16,6-6 0-16,9-12 0 0,8-10 0 16,8-13 0-16,0-11 0 15,2-14 0-15,4-11 0 0,-2-10-1489 0,-8 8-704 16,-11-6-805-16</inkml:trace>
  <inkml:trace contextRef="#ctx0" brushRef="#br1" timeOffset="193540.25">5401 13262 6230 0,'0'0'789'0,"0"0"19"16,-20 49-464-16,5-12-323 0,3 8-21 15,4-1 0-15,1 3 0 16,3 2 0-16,4 1 0 0,0 1 0 15,9-4 0-15,3-3 0 0,4-5 0 16,5-7 0-16,-2-5-53 0,-1-3-715 16,-5-10-1401-16,-1-2-496 0</inkml:trace>
  <inkml:trace contextRef="#ctx0" brushRef="#br1" timeOffset="194056.59">5544 13890 5306 0,'0'0'1249'0,"48"-39"119"16,-26 12-1099-16,3 1-269 0,-10 1 0 16,1 0 0-16,-6-1 0 0,-3-3 0 15,-7 0 0-15,-2-5 0 0,-9 2 0 16,1 5 0-16,-5 4 0 0,1 12 0 16,2 8 0-16,-3 7 0 15,-1 12 0-15,-5 8 0 0,0 6 0 0,1 6 0 16,3 3 0-16,0 3 0 15,7-1 0-15,4-3 0 0,6-6 0 16,6-9 0-16,9-6 0 0,11-7 0 16,3-9 0-16,7-2 0 0,1-10 0 15,0-5 0-15,-2-3 0 16,-4 0 0-16,-8-4 0 0,-2 2 0 16,-1 5 0-16,-9 3 0 0,-5 5 0 15,0 6-109-15,-2 2-139 0,0 5 92 16,2 9 112-16,-1 6 20 0,1 3 16 15,-6-1 8-15,4-3 8 16,2-6 20-16,-6-3 12 0,2-4 164 16,0-4-120-16,0-2 0 0,2 0 57 15,-4-6-141-15,7-9 0 0,-3-9 0 16,2-3 0-16,0-4 0 0,-2 1 0 16,2 5 0-16,3 1 0 15,-3 7 0-15,-2 6 0 0,-2 7 0 16,2 4 0-16,0 8 0 0,3 9 0 15,-3 12 0-15,2 3 0 0,-2 3 0 16,2-5 0-16,1-7 0 0,-1-2 0 16,4-7 0-16,5-2 0 15,-5-5-477-15,2-4-2292 0,-1-3-1229 0</inkml:trace>
  <inkml:trace contextRef="#ctx0" brushRef="#br1" timeOffset="194423.3">6189 13639 6767 0,'0'0'840'0,"-2"-42"-468"0,0 23-159 16,-4 3-213-16,1 1 0 0,-5 3 0 15,-4 3 0-15,1 3 0 0,-1 6 0 16,-3 5 0-16,1 9 0 0,-5 6 0 16,2 5 0-16,3 4 0 15,4-2 0-15,3 1 0 0,7-3 0 0,8-4 0 16,5-5 0-16,9-3 0 15,5-5 0-15,4-2 0 0,6-6 0 16,-4 0 0-16,2-5 0 0,-2 1 0 16,-6-1 0-16,-2 2 0 0,-13 2 0 15,-4 1 0-15,-1 0 0 0,-5 7 0 16,-7 5 0-16,-3 6 0 16,-9 6 0-16,-1 1 0 0,-3-2 0 15,2-3 0-15,5-2 0 0,-1-3 0 16,3-5 0-16,8-4 0 15,-3-2 0-15,7-3 0 0,-2-1 0 16,4-3 0-16,0-8-637 0,15-8-1108 16,-5 0 16-16,6-3-872 0</inkml:trace>
  <inkml:trace contextRef="#ctx0" brushRef="#br1" timeOffset="194574.65">6392 13651 6306 0,'0'0'1561'16,"0"0"-1236"-16,0 0-325 15,0 0 0-15,-9 46 0 0,1-14 0 16,-2 5 0-16,-1-1 0 0,5-6 0 16,2-3 0-16,4-4 0 0,0-5 0 15,4-6 0-15,2-7 0 16,9-5-65-16,-5-5-2384 0,0-8-484 0</inkml:trace>
  <inkml:trace contextRef="#ctx0" brushRef="#br1" timeOffset="194719.52">6439 13286 6462 0,'0'0'721'0,"0"-35"247"16,-2 25-927-16,2 8-41 0,-6 2 0 15,2 2 0-15,-3 7 0 0,3 3-1441 16,4 1-704-16,0-3-1405 0</inkml:trace>
  <inkml:trace contextRef="#ctx0" brushRef="#br1" timeOffset="195013.5">6642 13170 3377 0,'0'0'528'0,"0"0"429"15,0 0-289-15,16 35-196 0,-12-6 293 16,-2 6-273-16,3 2 20 0,-5 0-91 16,0 7-421-16,-5 3 0 0,3 4 0 15,-2 2 0-15,-2 0 0 0,-4-1 0 16,-5 0 0-16,3-3 0 0,-3-6 0 16,5-3 0-16,-2-6 0 0,3-9 0 15,5-7 0-15,2-10-337 16,-2-5-2124-16,4-7-785 0</inkml:trace>
  <inkml:trace contextRef="#ctx0" brushRef="#br1" timeOffset="195557.61">6458 13566 4349 0,'0'0'3342'0,"0"0"-2841"0,0 0-501 16,0 0 0-16,0 0 0 0,0 0 0 15,47-16 0-15,-10 14 0 0,7 2 0 16,-5 0 0-16,-6 0 0 0,-2 2 0 15,-4 0 0-15,-6 1 0 16,-7 0-125-16,-6-2-623 0,-5 2-681 16,-3-1 289-16,-5-1 311 0,-5 2 829 15,0 1 320-15,-7 0 237 0,7 2 399 16,0 3-440-16,-1 4-123 0,5 2 63 16,2 5-320-16,0 2-40 0,4 0 8 15,8-1-100-15,2-6 16 16,13-5 40-16,2-6-60 0,2-4 36 15,-5-3 12-15,-1-5-28 0,-2-3-8 16,-7-2 220-16,-6-3-48 0,-1 0-63 16,-5-2-121-16,0 0 0 0,0 2 0 15,0 3 0-15,0 5 0 16,0 6 0-16,0 1 0 0,0 1 0 16,0 8 0-16,4 15 0 0,2 6 0 15,-6 7 0-15,4 5 0 0,-2 2 0 16,2 6 0-16,-4 5 0 0,0 4 0 15,-4 5 0-15,-6 0 0 16,-7 2 0-16,-8 0 0 0,-2-1 0 16,-1-1 0-16,-3-4 0 0,0-6 0 15,0-7 0-15,-5-11 0 0,7-9 0 16,-6-9 0-16,4-10 0 0,2-7 0 16,5-12 0-16,-3-8 0 0,8-14 0 15,3-12 0-15,3-8 0 16,13 2 0-16,2 6 0 0,15 6 0 15,12 10 0-15,2-1 0 0,6 3 0 16,0 0 0-16,0 4 0 0,-2-1 0 16,3-1 0-16,-11 5-1898 15,-5-5-3200-15</inkml:trace>
  <inkml:trace contextRef="#ctx0" brushRef="#br1" timeOffset="208134.55">13812 11236 5226 0,'0'0'1220'15,"0"0"-483"-15,0 0-37 16,0 0-391-16,0 0-309 0,0 0 0 16,-16 70 0-16,8-22 0 0,-3 6 0 15,5 1 0-15,2 3 0 0,-2 2 0 16,0 1 0-16,-1 0 0 16,-1-4 0-16,2-7 0 0,2-7 0 15,2-7 0-15,-2-10 0 0,4-9 0 16,0-6 0-16,0-7 0 0,4-4-741 15,-2 0-432-15,6-16-2476 0</inkml:trace>
  <inkml:trace contextRef="#ctx0" brushRef="#br1" timeOffset="209138.79">13812 11114 4962 0,'0'0'1208'0,"0"0"-415"16,0 0 391-16,0 0-1139 0,0 0-45 15,0 0 0-15,0 0 0 0,54-9 0 16,-12 5 0-16,5-3 0 0,5-2 0 16,-5 2 0-16,-3 0 0 15,-9 3 0-15,-8 2 0 0,-7 2 0 16,-9 2 0-16,-5 1-1702 0,-6 4-579 0</inkml:trace>
  <inkml:trace contextRef="#ctx0" brushRef="#br1" timeOffset="209310.38">13771 11443 5906 0,'0'0'1113'0,"64"-8"-97"16,-24-2-859-16,-7 2-157 0,4-3 0 16,-6 4 0-16,2 1 0 0,-2 2 0 15,-2 0 0-15,-11 1-1081 0,-3 0-1248 0</inkml:trace>
  <inkml:trace contextRef="#ctx0" brushRef="#br1" timeOffset="209651.22">14466 11340 6158 0,'0'0'589'0,"0"0"-157"16,0 0 488-16,41 35-827 16,-14-28-93-16,2-4 0 0,0-2 0 15,10-1 0-15,0-4 0 0,-1-4 0 16,3 0 0-16,-10-2-817 0,-10 2-496 15,-5 2-636-15</inkml:trace>
  <inkml:trace contextRef="#ctx0" brushRef="#br1" timeOffset="209822.65">14501 11548 6198 0,'0'0'1517'0,"64"3"-1040"0,-27-3-477 16,-6 2 0-16,4 0 0 0,-2 1 0 15,5-2 0-15,3-1 0 0,6-1 0 16,-9-2-777-16,-3-6-1684 0</inkml:trace>
  <inkml:trace contextRef="#ctx0" brushRef="#br1" timeOffset="210535.28">15311 11392 6022 0,'-6'33'340'15,"2"0"-71"-15,2 4 387 16,2-3-332-16,0 1-128 0,0-3-36 0,0-3-160 16,0 0 20-16,0-5-8 15,0-4 4-15,0-6-16 0,-4-4 4 16,4-6 20-16,0-2-24 0,0-3 76 16,0-11-3-16,10-16-73 0,0-7 0 15,5-11 0-15,1-2 0 0,1 2 0 16,-1-1 0-16,5 7 0 0,-4 10 0 15,-3 12 0-15,-4 10 0 16,-3 6 0-16,1 4 0 0,0 8 0 16,-4 9 0-16,7 6 0 0,-7 6 0 15,-4 3 0-15,0 3 0 0,0-1 0 16,-4-1 0-16,4-4 0 16,0-5 0-16,0-10 0 0,6-5 0 15,-2-5 0-15,0-6 0 0,2 0 0 16,5-14 0-16,5-12 0 0,5-9 0 15,4-5 0-15,-5 1 0 16,-1 2 0-16,-5 4 0 0,3 2 0 16,-7 10 0-16,-4 6 0 0,-3 8 0 15,-1 4 0-15,-2 3 0 0,0 0 0 16,6 2 0-16,-2 9 0 0,6 10 0 16,1 4 0-16,-1 5 0 0,0-1 0 15,-4 0 0-15,5-3 0 0,-5 1 0 16,-2-1 0-16,-4-1 0 0,0-1 0 15,0-4 0-15,0-2-33 16,0-6-2372-16,-4-5-884 0</inkml:trace>
  <inkml:trace contextRef="#ctx0" brushRef="#br1" timeOffset="211094.45">16198 11514 3265 0,'0'0'608'0,"6"-42"881"0,-6 16-553 15,0 1-283-15,-2 0 151 0,-6 2-464 16,-3 3-243-16,-5 6-97 0,1 6 0 15,-3 7 0-15,-1 11 0 16,-1 16 0-16,-7 10 0 0,0 10 0 0,0 1 0 16,6 2 0-16,7-3 0 15,8-4 0-15,4-7 0 0,8-7 0 16,10-10 0-16,5-8 0 0,10-10 0 16,2-7 0-16,-2-11 0 0,0-7 0 15,-4-1 0-15,-6-2 0 0,-5 2 0 16,-1 5 0-16,-9 8 0 0,0 5 0 15,-6 8 0-15,8-3 0 16,-1 15 0-16,7 10 0 0,-2 7 0 16,5 4 0-16,2 1 0 0,-3-8 0 15,7-3 0-15,2-2 0 0,6-6 0 16,-5-5 0-16,1-4-589 16,-6-6-1272-16</inkml:trace>
  <inkml:trace contextRef="#ctx0" brushRef="#br1" timeOffset="-212649.61">8045 12339 2793 0,'0'0'1985'16,"0"0"-1205"-16,0 0-228 0,0 0 293 16,0 0-549-16,0 0-24 0,0 0 116 15,0 0-200-15,0 0-95 0,0 55-93 16,-4-27 0-16,2 4 0 15,-2 2 0-15,-2 1 0 0,-3 3 0 16,1 0 0-16,0-1 0 0,2-6 0 16,-1-4 0-16,3-5 0 0,4-4 0 15,0-5-153-15,0-6-83 16,4-2-96-16,-4-5-336 0,0 0-49 16,0-4-99-16,0-7-1289 0</inkml:trace>
  <inkml:trace contextRef="#ctx0" brushRef="#br1" timeOffset="-212368.26">7983 12312 4906 0,'0'0'856'0,"0"0"-224"15,0 0 41-15,0 0-437 0,0 0-12 16,35 10 204-16,-14 0-232 0,0 2-155 16,-1 1-41-16,-3-1 0 0,-1 1 0 15,-5-2 0-15,-5-2 0 16,-2 0 0-16,0-5 0 0,-2 1 0 16,2-3 0-16,1 1 0 0,-5-2-205 15,2-1-363-15,2-1-845 0,-2-3-179 16,-2-6-750-16</inkml:trace>
  <inkml:trace contextRef="#ctx0" brushRef="#br1" timeOffset="-212199.8">7991 12293 5438 0,'0'0'1000'0,"-51"23"-203"0,16-6 160 16,6 2-957-16,-2 2 0 15,4-4 0-15,8-2 0 0,7-4 0 16,8-3 0-16,4-6 0 0,0-2-1053 16,6-4-5302-16</inkml:trace>
  <inkml:trace contextRef="#ctx0" brushRef="#br1" timeOffset="-208878.85">20781 10944 2225 0,'0'0'2793'0,"0"0"-1473"16,0 0-699-16,0 0 55 0,0 0-119 15,0 0-557-15,0 0 0 0,0 0 0 16,0 0 0-16,10-18 0 0,-12 37 0 16,-2 6 0-16,4 9 0 0,0 6 0 15,4 2 0-15,0 7 0 0,-2 4 0 16,4 5 0-16,-1 6 0 0,-1 4 0 15,-2 3 0-15,0 3 0 16,-2 1 0-16,0 3 0 0,-2 1 0 16,-4 1 0-16,-5 1 0 0,-1 1 0 15,1-3 0-15,3-2 0 0,4-2 0 16,2-10 0-16,2-4 0 16,-4-9 0-16,4-12 0 0,0-9 0 15,0-11 0-15,-2-8 0 0,2-7-325 16,-2-5-1048-16,-2-4-2656 0</inkml:trace>
  <inkml:trace contextRef="#ctx0" brushRef="#br1" timeOffset="-208051.74">20806 12478 2100 0,'0'0'1605'0,"0"0"-997"0,0 0 253 15,0 0-261-15,0 0-136 0,-34-13 253 16,30 12-253-16,4-2-44 15,-4 2-67-15,4 0-353 0,0 1 0 16,4 0 0-16,0 0 0 0,9 1 0 16,12 4 0-16,8 2 0 0,10 4 0 15,9-2 0-15,8 0 0 0,10 0 0 16,13-3 0-16,14 1 0 16,12-2 0-16,18-3 0 0,13 4 0 15,7-1 0-15,8 1 0 0,2 1 0 16,0 0 0-16,2-1 0 0,-2 0 0 15,-2-1 0-15,-8-3 0 16,-8 2 0-16,-13-3 0 0,-21-1 0 16,-20-4 0-16,-17-2-229 0,-26 0-2016 15,-18-3-140-15</inkml:trace>
  <inkml:trace contextRef="#ctx0" brushRef="#br1" timeOffset="-207479.54">20706 10890 5922 0,'0'0'8'0,"0"0"1073"0,0 0-689 15,0 0-104-15,0 0 188 16,44 2-451-16,-1 0-25 0,17-2 0 16,15-2 0-16,9-6 0 0,20-1 0 15,11-1 0-15,16 0 0 0,13 1 0 16,7-2 0-16,4 0 0 0,-4-1 0 16,0 0 0-16,-6-1 0 0,-7 2 0 15,-5-1 0-15,-9 1 0 0,-15 2-501 16,-6 2-351-16,-32 2-297 0,-11-1-1844 0</inkml:trace>
  <inkml:trace contextRef="#ctx0" brushRef="#br1" timeOffset="-207001.92">23181 10811 4321 0,'0'0'325'0,"0"0"851"0,0 0-584 15,0 0-179-15,0 0 259 0,0 0-228 16,0 0-195-16,0 0-249 0,0 0 0 15,0 0 0-15,-9 38 0 16,16 10 0-16,1 15 0 0,4 16 0 16,3 5 0-16,5 12 0 0,1 11 0 15,-2 9 0-15,-3 11 0 0,-10 3 0 16,-6 1 0-16,-6-1 0 0,-6-8 0 16,4-7 0-16,1-9 0 0,3-15 0 15,8-9 0-15,5-11 0 0,-1-18 0 16,0-16-1185-16,-4-16-3333 0</inkml:trace>
  <inkml:trace contextRef="#ctx0" brushRef="#br1" timeOffset="-198288.31">19708 11574 3329 0,'0'0'1145'0,"0"0"-417"15,0 0 608-15,0 0-715 0,0 0-117 16,0 0 25-16,0 0-529 16,0 0 0-16,-31-17 0 0,35 15 0 15,2 0 0-15,5 2 0 0,9 0 0 16,11 5 0-16,2 4 0 0,2 1 0 15,7-3 0-15,1 0 0 0,15-2 0 16,6-5 0-16,6 0 0 16,1-1 0-16,3-4 0 0,-8-4 0 15,-6 0-341-15,-14 0-423 0,-17 1-1581 16,-15 0-1753-16</inkml:trace>
  <inkml:trace contextRef="#ctx0" brushRef="#br1" timeOffset="-197931.18">20326 11316 6474 0,'0'0'833'0,"0"0"-89"0,0 0-603 15,0 0-141-15,0 0 0 0,0 0 0 16,56 10 0-16,-17 0 0 0,2 1 0 16,-5-1 0-16,-3 3 0 0,-4-1 0 15,-9 1 0-15,-3 0 0 0,-9 2-45 16,-8 2-123-16,-10 4 52 0,-9 2 112 15,-4 5 8-15,-3 2 56 16,-1 1 209-16,2 0-269 0,2-1 0 16,7-4 0-16,7-6 0 0,5-5 0 15,4-7-1978-15,2-8-4164 0</inkml:trace>
  <inkml:trace contextRef="#ctx0" brushRef="#br1" timeOffset="-196769.69">19121 10487 3785 0,'0'0'1581'16,"0"0"-457"-16,0 0-3 0,0 0-741 15,0 0-179-15,4 59-201 0,-4-13 0 16,0 9 0-16,0 2 0 16,0-3 0-16,0 5 0 0,0 2 0 15,0 0 0-15,-6-1 0 0,-2-4 0 16,-5-4 0-16,7-10 0 0,2-11 0 16,0-11 0-16,4-10-565 0,0-10-1316 15,0 0-56-15,4-13-1008 0</inkml:trace>
  <inkml:trace contextRef="#ctx0" brushRef="#br1" timeOffset="-196472.28">19086 10406 4037 0,'0'0'953'0,"0"-41"-373"16,10 18-100-16,5 3 65 0,3 0-301 15,7 2-92-15,4 1 92 0,0 6-152 16,0 3 40-16,6 7 76 16,-2 5-160-16,-2 9 0 0,-4 8-8 15,-6 5-28-15,-11 5-12 0,-2 2 8 16,-8 2 28-16,-8-6-36 0,-2 2 124 16,-5-5 64-16,-1-2-167 0,-5-4-21 15,-2-1 0-15,-4-4 0 0,0-4 0 16,-2-3 0-16,7-4 0 0,3-4 0 15,7 0 0-15,5-1-441 0,3-3-1292 16,4 2-44-16,0-9-1668 0</inkml:trace>
  <inkml:trace contextRef="#ctx0" brushRef="#br1" timeOffset="-195973.02">19764 10020 4982 0,'0'0'860'0,"0"0"-220"0,0 0 253 0,0 0-337 15,0 0-295-15,0 0-261 0,0 0 0 16,0 0 0-16,-56 68 0 16,29-21 0-16,4 1 0 0,3 4 0 15,-1 6 0-15,2 4 0 0,3 6 0 16,3-2 0-16,5-4 0 0,4-7 0 16,4-8 0-16,8-9 0 0,7-10 0 15,5-3 0-15,5-9 0 0,4-5 0 16,2-7 0-16,-2-4 0 0,-2-8-1133 15,-13-1-936-15,3-4-1625 0</inkml:trace>
  <inkml:trace contextRef="#ctx0" brushRef="#br1" timeOffset="-195755.1">19791 10218 6871 0,'0'0'1300'0,"0"0"-1279"16,0 0-21-16,6 41 0 16,8-17 0-16,5 4 0 0,2 3 0 15,-1-1 0-15,1 1 0 0,0-1 0 16,-1 1 0-16,-3-5 0 0,-1-1 0 16,-3-6 0-16,-5-1-317 0,-4-8-1716 15,-4-4 28-15,0-5-1760 0</inkml:trace>
  <inkml:trace contextRef="#ctx0" brushRef="#br1" timeOffset="-195534.19">20039 10187 2653 0,'0'0'3521'0,"0"0"-2248"0,0 0-757 16,0 0-287-16,0 0-229 0,-42 44 0 15,5-11 0-15,-2 6 0 0,-3 2 0 16,1-1 0-16,4-1 0 16,2-2 0-16,10-4 0 0,2-4 0 15,11-4 0-15,4-8 0 0,8-8-133 16,0-3-1476-16,14-7-812 0</inkml:trace>
  <inkml:trace contextRef="#ctx0" brushRef="#br1" timeOffset="-195238.84">20142 9943 5806 0,'0'0'1045'0,"0"0"-793"16,0 0 264-16,29 34 57 15,-12-7-573-15,1 9 0 0,-1 5 0 16,1 4 0-16,-1 5 0 0,-7 6 0 16,-8 2 0-16,-2 1 0 0,-10 3 0 15,-9-4 0-15,-10-2 0 0,-8-6 0 16,0-6 0-16,-4-9 0 0,10-14 0 15,12-9-565-15,4-12-1908 0</inkml:trace>
  <inkml:trace contextRef="#ctx0" brushRef="#br1" timeOffset="-194384">23627 11596 1656 0,'0'0'3430'16,"0"0"-2334"-16,0 0-227 0,0 0 272 15,0 0-1141-15,0 0 0 0,0 0 0 16,0 0 0-16,77-7 0 0,-13-5 0 15,12-6 0-15,9-1 0 16,0 1 0-16,6-2 0 0,4 3 0 16,8-2 0-16,0 1 0 0,-1 4 0 15,-9 3 0-15,-19 5 0 0,-18 4 0 16,-25 2 0-16,-23 8 0 16,-16 5 0-16,-19 0-809 0,0-1-668 15,-4-8-988-15</inkml:trace>
  <inkml:trace contextRef="#ctx0" brushRef="#br1" timeOffset="-193873.07">23627 11402 5570 0,'0'0'1009'0,"0"0"-397"0,50-44 372 16,-17 25-967-16,4 1-17 0,9-2 0 15,-3 2 0-15,0 6 0 0,-5 1 0 16,-9 4 0-16,-9 4 0 0,-9 1 0 16,-5 2 0-16,-4 0 0 0,-4 6 0 15,-11 7 0-15,-11 7 0 0,-14 8 0 16,-9 3 0-16,-3 2 0 0,3-1 0 15,-1 0 0-15,7 3 0 16,4-5 0-16,3 0 0 0,3-2 0 16,9-4 0-16,5 1 0 0,9-4 0 15,8-2 0-15,12-1 0 0,9-4 0 16,12 0 0-16,6-2 0 16,9-2 0-16,4-3 0 0,1-1 0 15,-3-4 0-15,-5-2 0 0,-14-2-2170 16,-4-5-2452-16</inkml:trace>
  <inkml:trace contextRef="#ctx0" brushRef="#br1" timeOffset="-193269.61">24022 10424 5242 0,'0'0'1288'0,"0"0"-291"16,0 0-332-16,0 0-665 0,0 0 0 15,0 0 0-15,-35 58 0 0,27-11 0 16,3 7 0-16,5-1 0 16,3-4 0-16,-1 0 0 0,0 0 0 15,-2 1 0-15,0-4 0 0,0-3 0 16,-2-8 0-16,2-6 0 0,0-10 0 16,0-8 0-16,0-6-209 0,4-7-1396 15,0-3 25-15,0-15-549 0</inkml:trace>
  <inkml:trace contextRef="#ctx0" brushRef="#br1" timeOffset="-192927.27">23966 10358 5358 0,'0'-33'940'15,"15"5"-299"-15,5-3 35 0,7 6-360 16,8 5-104-16,0 2-163 16,3 9-49-16,-5 4 0 0,-2 5 0 15,2 8 0-15,-4 5 0 0,-4 5 0 16,-9 1 0-16,-8 5 0 0,-8-2 0 16,-6 2 0-16,-10 0 0 0,-7-2 0 15,-8 1 0-15,-4-3 0 0,-2-2 0 16,-3-6 0-16,1-4 0 0,8-3 0 15,6-4 0-15,11-1 0 0,5-1 0 16,7-2 0-16,2 1 0 0,13 1 0 16,7-3-857-16,7-1-4 15,0 1-1508-15,-4-2-1564 0</inkml:trace>
  <inkml:trace contextRef="#ctx0" brushRef="#br1" timeOffset="-192445.89">24702 9806 6815 0,'0'0'964'16,"0"0"-551"-16,0 0-413 15,-39 27 0-15,12 8 0 0,-4 9 0 16,0 8 0-16,6 1 0 0,0 5 0 16,1 6 0-16,1 4 0 0,6 3 0 15,3 0 0-15,8-1 0 0,6-6 0 16,2-7 0-16,8-10 0 0,4-7 0 15,5-7 0-15,2-8 0 0,4-5 0 16,1-7 0-16,3-8 0 16,-8-4-1105-16,-2-7-1380 0</inkml:trace>
  <inkml:trace contextRef="#ctx0" brushRef="#br1" timeOffset="-191704.28">24818 10136 5242 0,'0'0'776'0,"0"0"41"0,0 0 243 16,0 0-763-16,0 0-297 0,39-11 0 16,-16 29 0-16,0 5 0 0,1 7 0 15,1 2 0-15,0 0 0 0,-2 4 0 16,-3-3 0-16,1 1 0 0,-4-4 0 15,-3-1 0-15,-4-3 0 16,3-4 0-16,-7-2 0 0,-4-3-9 0,-2-8-1760 16,0-3-304-16,-6-6-1956 0</inkml:trace>
  <inkml:trace contextRef="#ctx0" brushRef="#br1" timeOffset="-191503.19">24822 10515 6651 0,'0'0'940'16,"-2"-33"-339"-16,12 8-601 16,17-6 0-16,4-5 0 0,6-2 0 15,5 0 0-15,-3 0 0 0,0 3 0 16,-6 4 0-16,-4 4 0 0,-2 5 0 16,-2 4 0-16,-4 6 0 0,-5 4-549 15,-3 3-1156-15,-5 1-612 0</inkml:trace>
  <inkml:trace contextRef="#ctx0" brushRef="#br1" timeOffset="-191162.49">25235 10343 6342 0,'0'0'949'0,"0"0"-48"16,0 0-901-16,0 0 0 0,0 0 0 15,54-6 0-15,-10 5 0 0,3-1 0 16,-3 1 0-16,-5-1 0 0,-4 2 0 16,-2 4 0-16,-6 0 0 15,-9 0-21-15,-5 0-1243 0,-9-2-13 16,-4-1-2589-16</inkml:trace>
  <inkml:trace contextRef="#ctx0" brushRef="#br1" timeOffset="-190977.08">25417 10189 5634 0,'0'0'1377'0,"0"0"-196"16,0 0-1181-16,0 0 0 0,-14 39 0 16,6-1 0-16,-3 7 0 0,3-1 0 15,4-5 0-15,4-3 0 0,12-4 0 16,5-5 0-16,6-2 0 0,1-7-201 15,-5-7-1752-15,0-6-1100 0</inkml:trace>
  <inkml:trace contextRef="#ctx0" brushRef="#br1" timeOffset="-189096.71">25663 10615 3449 0,'0'0'1149'0,"0"0"-185"16,0 0 217-16,0 0-637 0,0 0-16 16,0 0-151-16,13-34-377 15,1 6 0-15,3-6 0 0,1-5 0 16,3-1 0-16,0-6 0 0,1-1 0 15,3-3 0-15,0-3 0 0,-4 4 0 16,1 4 0-16,-5 9 0 16,-5 14 0-16,-5 9 0 0,-3 6 0 15,-4 6 0-15,0 1 0 0,0 5 0 16,0 13 0-16,0 17 0 0,0 12 0 16,0 8 0-16,2 3 0 0,0-3 0 15,0 1 0-15,0-2 0 0,0-3 0 16,2-6 0-16,0-6 0 0,0-10 0 15,1-5 0-15,-1-5 0 0,-2-7 0 16,-2-5 0-16,0-1 0 16,-6-3 0-16,-7 2 0 0,-12 0 0 15,-6-3 0-15,-8 1 0 0,2-3 0 16,2-1 0-16,4-4 0 0,2-4 0 16,4 0 0-16,4-3 0 15,3 1 0-15,9 3 0 0,3 1 0 16,6 4-101-16,6 2-1259 0,1 0-293 15,7-1-296-15</inkml:trace>
  <inkml:trace contextRef="#ctx0" brushRef="#br1" timeOffset="-188867.83">26128 10272 7023 0,'0'0'400'0,"0"0"369"15,0 0-769-15,0 0 0 0,0 0 0 16,0 0 0-16,0 0 0 0,19 58 0 16,-7-20 0-16,1-2 0 15,5-4 0-15,7 0 0 0,4-4 0 16,4-2 0-16,4-3 0 0,-3-4 0 16,1-6 0-16,-6-5 0 15,-7-3 0-15,-5-5-1225 0,-9 0-608 16,-2-7-736-16</inkml:trace>
  <inkml:trace contextRef="#ctx0" brushRef="#br1" timeOffset="-188693.53">26372 10267 6210 0,'-33'16'1249'15,"-4"5"-613"-15,-8 8-539 0,-5 4-97 16,0 1 0-16,3 3 0 0,3 0 0 15,9-3 0-15,10-6 0 0,11-2 0 16,10-5-261-16,8-7-835 16,6-5-1754-16</inkml:trace>
  <inkml:trace contextRef="#ctx0" brushRef="#br1" timeOffset="-188397.71">26536 9940 3693 0,'0'0'504'0,"0"0"209"0,0 0 367 16,0 0-528-16,0 0-187 0,47 17 159 15,-30 11-168-15,-3 8-88 0,-1 10-131 16,-5 3-137-16,-4 6 0 0,-2 9 0 15,-2 4 0-15,-2 2 0 0,0 1 0 16,0 0 0-16,-6-3 0 0,-5-7 0 16,-10-1 0-16,-3-10 0 15,-8-4 0-15,1-6 0 0,2-7 0 16,0-7-1389-16,7-11-652 0,-5-10-1697 0</inkml:trace>
  <inkml:trace contextRef="#ctx0" brushRef="#br1" timeOffset="-172528.39">13447 12233 3997 0,'0'0'1113'0,"0"0"-769"0,0 0 164 15,0 0-460-15,0 0 16 0,0 0 32 16,82 3-44-16,-18-3-20 0,13-1-32 16,3 1-12-16,-18 0-448 0,7-2-2333 0</inkml:trace>
  <inkml:trace contextRef="#ctx0" brushRef="#br1" timeOffset="-172158.87">15305 12087 7655 0,'43'4'520'0,"19"1"-503"0,27 4-17 15,23 1 0-15,22 3 0 0,9-1 0 16,10 3 0-16,0 1 0 0,0-5 0 16,-44-5-1389-16,-9-6-2377 0</inkml:trace>
  <inkml:trace contextRef="#ctx0" brushRef="#br1" timeOffset="-161515.02">21794 10171 1480 0,'0'0'2529'0,"0"0"-1712"16,0 0 387-16,0 0-427 15,-33 11-233-15,28-10 276 0,1-1-799 16,-2 1-21-16,6-1 0 0,0 0 0 15,0 0 0-15,8 0 0 0,7 1 0 16,14 1 0-16,8 3 0 0,0 0 0 16,7 2 0-16,-7 1 0 0,2 1 0 15,5-2 0-15,1 0 0 16,-2-1 0-16,9-2 0 0,-11-1 0 16,-1 0 0-16,-9-1 0 0,-4-2 0 15,-9 0-861-15,-5-3-36 0,-7-3-1456 0</inkml:trace>
  <inkml:trace contextRef="#ctx0" brushRef="#br1" timeOffset="-161160.65">22269 10068 3125 0,'0'0'2709'0,"0"0"-2085"15,0 0-163-15,0 0-29 0,0 0-396 16,0 0-12-16,0 0 20 16,35 11-28-16,-14-3-4 0,4 5-8 15,2 0 8-15,6 0-12 0,-2 0 16 16,-2 1-16-16,-7 0 0 0,-11 0-4 15,-11 1-8-15,-4 1 8 0,-19 2 4 16,-6 3 0-16,-8 1 8 0,-7 2 144 16,7-3 100-16,4 0-8 15,10-5-203-15,11-2-41 0,8-4 0 16,4-3-1357-16,2-7-1056 0</inkml:trace>
  <inkml:trace contextRef="#ctx0" brushRef="#br1" timeOffset="-160549.33">21880 9542 6094 0,'0'0'1125'0,"0"0"-441"15,0 0-395-15,0 0-289 0,0 0 0 16,44 54 0-16,-28-26 0 0,3-1 0 15,0-1 0-15,1 0 0 16,7 0 0-16,2-1 0 0,-4-5 0 16,0-1 0-16,-7-3 0 0,-5-6 0 15,-3-1 0-15,-8-5-1301 16,0 0-132-16,-2-2-92 0,0-2-1668 0</inkml:trace>
  <inkml:trace contextRef="#ctx0" brushRef="#br1" timeOffset="-160322.7">21860 9797 4566 0,'0'0'1208'0,"0"0"-259"16,0 0 399-16,0 0-1227 0,0 0-121 15,0 0 0-15,31-43 0 16,2 19 0-16,10-2 0 0,9 0 0 15,-2 1 0-15,-1 3 0 0,-1-2 0 16,-1 2 0-16,-3-4 0 0,-13 5-973 16,0-4-2289-16</inkml:trace>
  <inkml:trace contextRef="#ctx0" brushRef="#br1" timeOffset="-156199.89">12101 13382 3049 0,'0'0'2193'16,"0"0"-1201"-16,0 0-339 0,0 0 387 15,0 0-775-15,0 0-265 0,0 0 0 16,-4 57 0-16,4-20 0 0,4 6 0 16,-4 3 0-16,4 5 0 0,-4 7 0 15,2 1 0-15,-2 5 0 0,0-2 0 16,-2-3 0-16,-2-7 0 0,4-10 0 15,0-10 0-15,0-11 0 16,0-9-129-16,4-9-775 0,-2-3-145 16,2-9-2292-16</inkml:trace>
  <inkml:trace contextRef="#ctx0" brushRef="#br1" timeOffset="-155876.8">12043 13289 2725 0,'0'0'2241'0,"15"-38"-825"16,-3 13-803-16,7 0-89 0,-3 1 149 16,7 0-673-16,-3 3 0 0,7 5 0 15,4 5 0-15,0 6 0 0,0 5 0 16,2 9 0-16,3 6 0 0,-3 6 0 15,-2 4 0-15,-7 3 0 0,-11 0 0 16,-3-2 0-16,-10 0 0 16,-6-1 0-16,-8-1 0 0,-9 1 0 15,-4-1 0-15,-8-2 0 0,-2-2 0 16,3-6 0-16,-1-3 0 16,4-3 0-16,11-4 0 0,-1-1 0 15,4-3-741-15,11 0-1484 0,-4-7-328 0</inkml:trace>
  <inkml:trace contextRef="#ctx0" brushRef="#br1" timeOffset="-155521.52">12688 12798 3045 0,'0'0'1905'15,"0"0"-425"-15,0 0-839 0,0 0-29 16,0 0-103-16,0 0-509 0,-10 33 0 16,-5-3 0-16,-1 3 0 15,-5 1 0-15,4 2 0 0,3 3 0 16,-3 9 0-16,-3 5 0 0,3 7 0 15,1 2 0-15,1-2 0 16,11-2 0-16,4-4 0 0,4-5 0 16,7-7 0-16,9-8 0 0,7-8 0 15,0-4 0-15,4-7 0 0,0-5 0 16,2-5 0-16,-8-5 0 0,-2-10-261 16,-3 2-1632-16,-9-8-1116 0</inkml:trace>
  <inkml:trace contextRef="#ctx0" brushRef="#br1" timeOffset="-155304.72">12789 13100 7711 0,'0'0'136'16,"0"0"209"-16,0 0-345 0,0 0 0 15,0 0 0-15,0 0 0 0,15 53 0 16,7-24 0-16,7 1 0 0,4 3 0 15,5 0 0-15,-1-2 0 16,-6 2 0-16,-4-3 0 0,-9-2 0 16,-5-5 0-16,-7-6 0 0,-2-7-1686 15,-4-7-963-15</inkml:trace>
  <inkml:trace contextRef="#ctx0" brushRef="#br1" timeOffset="-155045.05">13050 13078 2857 0,'0'0'3333'0,"0"0"-2372"16,0 0-177-16,-42 18-527 0,11 4-257 15,-6 10 0-15,-4 5 0 16,4 1 0-16,1-2 0 0,3-1 0 16,13-3 0-16,3-5 0 0,7-2 0 15,2-5 0-15,8-5 0 0,0-6 0 16,8-5-189-16,2-3-903 0,7-6-1794 0</inkml:trace>
  <inkml:trace contextRef="#ctx0" brushRef="#br1" timeOffset="-154653.71">13147 12772 4606 0,'0'0'640'0,"0"0"104"0,0 0 401 15,0 0-517-15,0 0-268 0,0 0-291 16,0 0-69-16,0 0 0 0,31 24 0 16,-10 8 0-16,-1 9 0 0,3 8 0 15,2 3 0-15,-5 6 0 0,1 6 0 16,0 0 0-16,-9 3 0 0,-8-3 0 15,-4-3 0-15,-14-3 0 0,-9-6 0 16,-2-8 0-16,-6-3 0 16,2-9 0-16,-6-6 0 0,4-8 0 15,-2-7 0-15,2-5 0 0,10-6 0 16,5 0-2602-16</inkml:trace>
  <inkml:trace contextRef="#ctx0" brushRef="#br1" timeOffset="-151587.04">13567 13316 1576 0,'0'0'4042'0,"0"0"-3065"0,0 0-229 16,0 0 101-16,0 0-849 16,0 0 0-16,37 18 0 0,0-7 0 15,4-2 0-15,5-3 0 0,-7-1 0 16,2-4 0-16,-3-1 0 0,-3 0 0 15,-2-7 0-15,-8-4 0 16,-5 2-1317-16,-9-6-1953 0</inkml:trace>
  <inkml:trace contextRef="#ctx0" brushRef="#br1" timeOffset="-151173.29">14207 13271 3485 0,'0'0'2649'0,"0"0"-1772"0,0 0 131 15,0 0-835-15,0 0-173 0,7 32 0 16,-7 4 0-16,4 9 0 0,0 5 0 15,-2-1 0-15,2 3 0 0,-4 2 0 16,4-1 0-16,-2 2 0 16,-2-4 0-16,0-5 0 0,4-8 0 15,3-10 0-15,-3-10 0 0,2-11-733 16,-2-4-1632-16,-2-11-765 0</inkml:trace>
  <inkml:trace contextRef="#ctx0" brushRef="#br1" timeOffset="-150861.27">14195 13271 4349 0,'0'0'793'0,"-8"-34"555"16,16 12-735-16,4 3-53 0,9-2-60 15,10 0-471-15,2 2-29 0,8 2 0 16,1 6 0-16,-1 3 0 0,-8 8 0 15,-2 4 0-15,-4 6 0 0,-10 6 0 16,-3 3 0-16,-4 0 0 16,-10 2 0-16,0 0 0 0,-4 1 0 15,-8-1 0-15,-9 3 0 0,1 0 0 16,-11-2 0-16,0-1 0 16,-1-5 0-16,6-3 0 0,3-7 0 15,4-4 0-15,11-2 0 0,4-5 0 16,8-5-481-16,2 0-1840 0,5-5-584 15</inkml:trace>
  <inkml:trace contextRef="#ctx0" brushRef="#br1" timeOffset="-150499.6">14842 12709 5374 0,'0'0'1185'0,"0"0"135"0,0 0-1007 16,0 0-313-16,0 0 0 0,0 0 0 15,-25 43 0-15,15-6 0 0,4 10 0 16,-1 4 0-16,-1 5 0 16,2 8 0-16,-6 7 0 0,-3 3 0 15,-1 2 0-15,-3-2 0 0,9-5 0 16,-3-10 0-16,13-10 0 0,4-11 0 16,9-11 0-16,12-9 0 0,1-11 0 15,7-7 0-15,-4-4-1033 0,-2-10-3389 16</inkml:trace>
  <inkml:trace contextRef="#ctx0" brushRef="#br1" timeOffset="-150082.49">14991 12964 6731 0,'0'0'1196'0,"0"0"-931"0,0 0-265 0,0 0 0 0,0 0 0 15,0 0 0-15,37 63 0 0,-12-24 0 16,0 0 0-16,-3-3 0 16,3 2 0-16,-4-3 0 0,-3 1 0 15,-3-2 0-15,-5-3 0 0,1-5 0 16,-7-5 0-16,-2-6 0 0,-2-6 0 15,-2-5-853-15,-7-3-1420 16,-1-2-412-16</inkml:trace>
  <inkml:trace contextRef="#ctx0" brushRef="#br1" timeOffset="-149910.61">14889 13315 6298 0,'0'0'1157'0,"0"0"-420"0,0 0-737 16,0 0 0-16,5-52 0 0,13 26 0 15,3-4 0-15,10 1 0 0,0 1 0 16,6 2 0-16,0 0 0 16,1 1 0-16,7 3 0 0,-8 1 0 15,0 6 0-15,-10 2 0 0,-6 5-753 16,-15 1-4153-16</inkml:trace>
  <inkml:trace contextRef="#ctx0" brushRef="#br1" timeOffset="-149646">15305 13233 6795 0,'0'0'1397'0,"52"-12"-1397"0,-15 2 0 0,0 0 0 15,4 2 0-15,-3 1 0 16,-1 2 0-16,-6 1 0 0,-8 2 0 16,-3 2 0-16,-5 0 0 0,-1 0 0 15,-8 3 0-15,-1-2 0 0,-5 1 0 16,0-1-625-16,0-1-652 16,-9 0-780-16</inkml:trace>
  <inkml:trace contextRef="#ctx0" brushRef="#br1" timeOffset="-149491.7">15474 13098 6294 0,'0'0'953'0,"0"0"-489"0,0 0 17 15,0 0-481-15,11 34 0 0,-7-9 0 16,0 6 0-16,-2 2 0 0,2-4 0 16,7-1 0-16,1-3 0 0,2 0 0 15,3-3 0-15,-3-6 0 0,-3-5-2834 16</inkml:trace>
  <inkml:trace contextRef="#ctx0" brushRef="#br1" timeOffset="-149057.97">15679 13428 5550 0,'0'0'1069'0,"0"0"195"16,0 0-955-16,0 0-309 0,15-35 0 16,-5 10 0-16,6-5 0 0,1-6 0 15,-3-2 0-15,1-1 0 0,-3-3 0 16,5 3 0-16,1 4 0 0,-1 2 0 16,-3 4 0-16,-1 4 0 0,-3 10 0 15,-6 5 0-15,-2 8 0 0,-2 2 0 16,0 6 0-16,0 8 0 0,0 12 0 15,0 8 0-15,0 5 0 0,0 3 0 16,0-1 0-16,9 1 0 16,-3-2 0-16,6 0 0 0,3-4 0 15,-5 0 0-15,5-5 0 0,-5-5 0 16,-4-3 0-16,-2-7 0 16,-4-2 0-16,0-3 0 0,-8-3 0 15,-2-2 0-15,-7-1 0 0,-6-3 0 16,-6-2 0-16,3 0 0 15,-5-3 0-15,4-2 0 0,0-2 0 16,10 1 0-16,3 1 0 0,10 0 0 16,4 0 0-16,10-4-969 0,4 0-1348 15,9-5 112-15</inkml:trace>
  <inkml:trace contextRef="#ctx0" brushRef="#br1" timeOffset="-148843.71">16037 13137 6835 0,'0'0'1344'0,"0"0"-1331"0,0 0-13 15,0 0 0-15,56 52 0 0,-30-24 0 16,5 2 0-16,-4 2 0 16,0 3 0-16,0-1 0 0,-6 0 0 15,-3-4 0-15,-5-3 0 0,-3-2 0 16,0-6 0-16,-3-4 0 15,-3-5 0-15,0-6 0 0,-2-3-137 16,-2-1-1091-16,8-11-269 0</inkml:trace>
  <inkml:trace contextRef="#ctx0" brushRef="#br1" timeOffset="-148657.86">16334 13111 4926 0,'0'0'1576'16,"0"0"-763"-16,0 0 64 0,0 0-877 15,-43 10 0-15,8 17 0 0,-7 8 0 16,1 4 0-16,8-3 0 16,-2 0 0-16,8-3 0 0,6-2 0 15,5-3 0-15,6-5-761 0,7-7-724 16,1-5-3861-16</inkml:trace>
  <inkml:trace contextRef="#ctx0" brushRef="#br1" timeOffset="-148173.3">16473 12672 5186 0,'0'0'92'0,"0"0"1152"0,0 0-555 0,35 60-17 0,-25-21-363 16,7 5-309-16,-1 5 0 0,9 10 0 15,-2 5 0-15,2 2 0 0,2 4 0 16,-11 0 0-16,-12 1 0 0,-8 1 0 15,-19-4 0-15,-8-2 0 0,-6-8 0 16,-6-7 0-16,1-7 0 16,-3-10 0-16,2-9 0 0,7-10 0 15,-1-9-2462-15</inkml:trace>
  <inkml:trace contextRef="#ctx0" brushRef="#br1" timeOffset="-139182.89">12101 12649 1272 0,'0'0'356'0,"0"0"2145"16,0 0-1568-16,0 0-245 16,0 0 337-16,0 0-621 0,0 0-64 15,0 0 164-15,4-22-335 0,-4 21-169 16,0 0 0-16,0 1 0 0,0 0 0 16,0 0 0-16,0 0 0 15,0 0 0-15,0 0 0 0,0 5 0 16,-8 4 0-16,-9 7 0 0,1 2 0 15,-11 5 0-15,2 0 0 0,-2 3 0 16,-4 1 0-16,4 6 0 16,0 5 0-16,-4 1 0 0,5 7 0 15,-1 3 0-15,-2 6 0 0,2 4 0 16,4 4 0-16,-2 1 0 0,9 2 0 16,5 3 0-16,5 1 0 0,6 1 0 15,11 1 0-15,-1 1 0 0,6 0 0 16,5 2 0-16,2-3 0 0,4-7 0 15,8-7 0-15,-2-13 0 16,2-8 0-16,2-11 0 0,5-10 0 16,-15-8-401-16,4-8-2524 0</inkml:trace>
  <inkml:trace contextRef="#ctx0" brushRef="#br1" timeOffset="-138103.75">16981 12644 4510 0,'0'0'756'16,"-12"-34"-168"-16,2 21 253 0,1 5-389 15,3 4-80-15,2 1 232 0,4 1-535 16,-2 2-69-16,2-1 0 16,-4 1 0-16,4 0 0 0,0 6 0 15,6 7 0-15,9 14 0 0,1 12 0 16,11 10 0-16,-2 8 0 0,2 8 0 16,4 7 0-16,4 8 0 0,-2 5 0 15,-2 2 0-15,-10 4 0 0,-5 0 0 16,-6-3 0-16,-3-5 0 0,-1-5 0 15,-4-4 0-15,-4-2 0 16,-11-3 0-16,-7-4 0 0,-3-4 0 16,-8-7 0-16,-4-7 0 0,2-14 0 15,-2-8 0-15,4-6 0 16,4-6 0-16,0-3 0 0,10-2 0 16,1-1 0-16,8-2 0 0,1 0 0 15,3-3 0-15,2-1 0 0,2-1 0 16,2 0 0-16,2-1-1241 15,7-7-1128-15</inkml:trace>
  <inkml:trace contextRef="#ctx0" brushRef="#br1" timeOffset="-136215.97">11481 12904 5522 0,'0'0'828'15,"0"0"-191"-15,0 0 355 0,0 0-779 16,-37-25-213-16,16 18 0 16,0 0 0-16,1 3 0 0,-3 1 0 15,-2 0 0-15,2 3 0 0,-6 2 0 16,7 4 0-16,-3 4 0 0,-2 3 0 16,0 1 0-16,0 1 0 0,0 4 0 15,-2-2 0-15,7 3 0 0,1 3 0 16,0-2 0-16,5 4 0 0,-1 0 0 15,-1 2 0-15,5 0 0 0,3 2 0 16,6 1 0-16,4-1 0 16,0 0 0-16,14 0 0 0,3 0 0 15,10 2 0-15,4 1 0 0,10 3 0 16,2 5 0-16,3-1 0 16,3 3 0-16,-3 2 0 0,-5-1 0 15,-8 1 0-15,-2 1 0 0,0-1 0 16,-4 0 0-16,4 0 0 0,-8-1 0 15,-2-3 0-15,-5-3 0 16,-8-3 0-16,-5-3 0 0,-3-5 0 16,-7-5 0-16,-3-3 0 0,-11-5 0 15,-6-4 0-15,-4-4 0 0,-12-4 0 16,-5-2 0-16,-9-6 0 0,-1-2 0 16,-8-3 0-16,2-1 0 0,6 0 0 15,6 0 0-15,15 1 0 0,10 4 0 16,17 1 0-16,5 4 0 0,10 1 0 15,-1-1-1333-15,12-4-1833 0</inkml:trace>
  <inkml:trace contextRef="#ctx0" brushRef="#br1" timeOffset="-128419.17">10807 3494 2040 0,'0'0'1621'0,"2"-47"-1109"16,-2 25 545-16,0 5-273 0,-2 1-87 15,-8 5 327-15,-1 3-584 0,-9 5-423 16,-1 4-17-16,-10 9 0 16,4 11 0-16,-4 7 0 0,0 9 0 15,-2 9 0-15,2 9 0 0,0 9 0 16,0 6 0-16,4 2 0 15,10 0 0-15,13-6 0 0,19-6 0 0,12-8 0 16,10-12 0-16,10-13 0 16,5-15 0-16,10-12 0 0,2-7 0 15,0-7 0-15,-2-1 0 0,-14 1 0 16,-15 3-813-16,-8 4-596 0,-15-1-3345 0</inkml:trace>
  <inkml:trace contextRef="#ctx0" brushRef="#br1" timeOffset="-128111.98">10987 3974 4466 0,'0'0'340'0,"-6"57"448"0,6-29-480 15,2-3-236-15,8-2-48 0,-2-3-12 16,-2-4-12-16,5-6 0 0,-9-3 12 15,2-3-12-15,-4-3 72 16,0-2 8-16,0-8 317 0,0-10 391 16,-6-8-576-16,2-6-96 0,-7-5 80 15,9-2-148-15,-2-2-4 0,4 1-40 16,10 3 4-16,3 4-8 0,5 6 0 16,-1 6-32-16,-1 6 24 0,1 6 8 15,2 3-408-15,-3 4-172 0,1 1-845 16,-3 0-268-16,-3 2-1000 0</inkml:trace>
  <inkml:trace contextRef="#ctx0" brushRef="#br1" timeOffset="-127815.67">11338 3821 5906 0,'0'0'701'15,"0"0"-69"-15,-52-9 156 0,32 8-712 16,-3 1-44-16,-2 8-32 0,3 7-4 15,1 7 4-15,6 5-4 0,-1 5-40 16,12 2 40-16,2 1 4 16,2-3-24-16,12-5 24 0,5-5 96 15,3-5-55-15,5-6-41 0,6-9 0 16,-4-2 0-16,0-6 0 0,-2-6 0 16,-9-2 0-16,-3 0 0 0,-5-3 0 15,-6-2 0-15,-2-1 0 0,-2-1 0 16,-6-1 0-16,1 0 0 0,1 1 0 15,-4 1 0-15,-5 1 0 0,3 7 0 16,2 2 0-16,5 4 0 16,1 1 0-16,2 1 0 0,2 0-505 15,2 0-1608-15,9 0-164 0</inkml:trace>
  <inkml:trace contextRef="#ctx0" brushRef="#br1" timeOffset="-127443.83">11580 3824 7407 0,'0'0'556'0,"0"0"-327"0,0 0-229 15,0 0 0-15,-41-37 0 0,24 30 0 16,3 4 0-16,-3 3 0 0,1 6 0 16,-5 7 0-16,4 3 0 0,-1 3 0 15,5 2 0-15,3-3 0 0,6 0 0 16,4-4 0-16,6-2 0 15,13-2 0-15,1-3 0 0,7-4 0 0,4-2 0 16,-2-1 0-16,6 0 0 16,-4-1 0-16,0 1-189 15,-8 0-55-15,-2 0-144 0,-11 3 196 16,-4 0 120-16,-6 3 72 0,-6 3 20 16,-8 4 252-16,-5 3 336 0,-10-1-423 15,2-1-185-15,-4 2 0 0,0-3 0 16,4 0 0-16,0-1 0 0,5-2 0 15,3-4 0-15,9-1-313 0,8-3-339 16,2-2-29-16,12-1-1143 16,3-2 327-16,5-7-8 0</inkml:trace>
  <inkml:trace contextRef="#ctx0" brushRef="#br1" timeOffset="-127151.91">11911 3806 7007 0,'0'0'996'0,"-42"-13"-807"0,16 7-189 0,1 1 0 16,2 1 0-16,-2 0 0 16,9 3 0-16,-5 1 0 15,7 0 0-15,7 1 0 0,5 6 0 16,2 5 0-16,0 3 0 0,6 4 0 16,7-1 0-16,8-3 0 0,-1 1 0 15,5-1 0-15,2-1 0 0,0-2 0 16,0-1 0-16,2 0 0 0,-7 0 0 15,-7 1 0-15,-5 1 0 16,-8 1 0-16,-2 1 0 0,-6 1 0 16,-9 0 0-16,-1-1 0 0,-5 0 0 15,-1-1 0-15,-9-5 0 0,6 0 0 16,-6-3 0-16,4-2 0 0,6-4 0 16,5 0-1085-16,3-5-512 0</inkml:trace>
  <inkml:trace contextRef="#ctx0" brushRef="#br1" timeOffset="-126826.23">12173 3865 7447 0,'0'0'640'0,"0"0"-535"0,0 0-105 0,0 0 0 0,0 0 0 0,44 24 0 16,-7-25 0-16,8-9 0 15,9-7 0-15,4-1-645 0,4-1-364 0,-14 4-471 16,-7 3-2346-16</inkml:trace>
  <inkml:trace contextRef="#ctx0" brushRef="#br1" timeOffset="-126347.11">12783 3687 6310 0,'0'0'164'16,"0"0"689"-16,0 0-401 0,0 0-172 15,-45-12-147-15,18 12-133 0,4 2 0 16,-2 1 0-16,2 2 0 0,3 2 0 16,5 1 0-16,5 4 0 0,4 1 0 15,6 6 0-15,4-1 0 16,2 1 0-16,7 0 0 0,5-2 0 15,3 0 0-15,2-1 0 0,3 0 0 16,-1-1 0-16,-4 0 0 16,0-1 0-16,-9 0 0 0,-8 1 0 15,-4 1 0-15,0 0 0 0,-14 1 0 16,1-2 0-16,-7 0 0 0,-5-2 0 16,4-3 0-16,-8-2 0 0,0-4 0 15,6-2 0-15,3-2 0 0,3-4-549 16,7-3-175-16,6-5-249 0,0 4-1368 15,4-5-872-15</inkml:trace>
  <inkml:trace contextRef="#ctx0" brushRef="#br1" timeOffset="-126081.62">12888 3875 5338 0,'0'0'1229'15,"0"0"-497"-15,36-10 152 0,-28 1-875 16,6-3-9-16,1-4 0 0,-5 2 0 15,-4-4 0-15,1 3 0 0,-3 1 0 16,-4-1 0-16,0 4 0 0,-4-2 0 16,-7 2 0-16,1 3 0 15,-2 5 0-15,-7 3 0 0,0 9 0 16,1 7 0-16,-5 9 0 0,-2 6 0 16,4 3 0-16,1 5 0 0,7 0 0 15,3-1 0-15,10-5 0 0,6-5 0 16,15-6 0-16,10-9 0 15,6-8 0-15,9-8 0 0,7-9 0 0,5-5 0 16,6-7 0-16,-2-2-445 16,-14 6-1308-16,-11-2-1296 0</inkml:trace>
  <inkml:trace contextRef="#ctx0" brushRef="#br1" timeOffset="-125891.9">13331 3767 5542 0,'0'0'928'0,"-44"-7"413"0,24 7-960 15,-5 4-381-15,6 7 0 0,-1 5 0 16,-1 5 0-16,0 5 0 16,7 3 0-16,4 3 0 0,10-1 0 15,4-2 0-15,12-1 0 0,9-6 0 16,6-4 0-16,2-6 0 0,4-9 0 16,1-6 0-16,3-8 0 0,-6-8-249 15,-12 3-1172-15,-3-6-515 0</inkml:trace>
  <inkml:trace contextRef="#ctx0" brushRef="#br1" timeOffset="-125682.06">13418 3355 7563 0,'0'0'629'0,"0"0"-629"0,-35 50 0 0,24-16 0 15,5 8 0-15,2 2 0 16,2 5 0-16,2 3 0 0,2 0 0 15,4 0 0-15,2 0 0 0,-6 0 0 16,3-1 0-16,-5-3 0 16,0-7 0-16,0-7 0 0,0-12-1217 15,0-12-500-15,-7-10-588 0</inkml:trace>
  <inkml:trace contextRef="#ctx0" brushRef="#br1" timeOffset="-125555.35">13263 3843 5942 0,'0'0'1045'16,"0"0"-621"-16,45-49 296 15,-14 34-659-15,-2 1-61 0,6 1 0 0,-4 2 0 16,2-1 0-16,-8 1 0 16,2 3 0-16,-2 1 0 0,-9 2-865 15,-3 0-2281-15</inkml:trace>
  <inkml:trace contextRef="#ctx0" brushRef="#br1" timeOffset="-125454.89">13577 3754 4802 0,'0'0'1060'0,"-10"48"381"0,3-15-597 16,3 2-799-16,-2 5-45 0,0-1 0 15,-2-3 0-15,5-5 0 0,3-7 0 16,3-6 0-16,5-10 0 16,4-8-345-16,-1-2-1096 0,-1-12-2881 0</inkml:trace>
  <inkml:trace contextRef="#ctx0" brushRef="#br1" timeOffset="-125308.37">13666 3498 6591 0,'0'0'1096'0,"0"0"-591"0,0 0-505 15,0 0 0-15,0 0 0 0,0 0 0 16,0 0 0-16,0 0 0 16,-11 54-697-16,22-24-540 0,5-10 37 15,-1-1-1609-15</inkml:trace>
  <inkml:trace contextRef="#ctx0" brushRef="#br1" timeOffset="-124846.75">13808 3831 6991 0,'0'0'1201'0,"-22"-32"-1201"16,1 17 0-16,-4 11 0 16,4 3 0-16,1 4 0 0,3 13 0 15,-3 7 0-15,9 9 0 0,1 6 0 16,10-1 0-16,0-2 0 0,10-5 0 16,5-7 0-16,5-5 0 0,3-8 0 15,-2-6 0-15,-1-4 0 0,1-10 0 16,0-10 0-16,-5-1 0 0,-1-7 0 15,-3 0 0-15,-8-3 0 0,3-5 0 16,-3 1 0-16,-4 1-285 16,0 9-643-16,0 8 343 0,0 11-43 15,0 5 96-15,0 1 500 0,4 6 8 16,2 6 12-16,0 10 20 16,9 5-8-16,-5 5 12 0,-4 1-4 15,0-1 4-15,-6 1 184 0,0-2 308 16,-2-3-4-16,-2-9 497 0,0-6-433 15,2-7-339-15,2-5-225 0,0-1 0 16,-4-3 0-16,4-10 0 16,6-13 0-16,4-7 0 0,1-3 0 15,7 1 0-15,1 7 0 0,-5 7 0 16,3 10 0-16,-3 7 0 0,3 6 0 16,-3 11 0-16,-7 6 0 0,-1 8 0 15,-2 5 0-15,-4 1 0 0,0-1 0 16,0 0 0-16,0-9 0 0,0-7-1105 15,6-9-1949-15</inkml:trace>
  <inkml:trace contextRef="#ctx0" brushRef="#br1" timeOffset="-124104.54">14811 3867 3617 0,'0'0'252'0,"-10"-48"817"0,-1 24-133 15,1 4-115-15,-2 2 427 0,-3 0-999 16,1 5-249-16,-3 7 0 0,3 6 0 16,-3 6 0-16,0 14 0 15,-3 8 0-15,3 10 0 0,1 7 0 16,5 2 0-16,3 1 0 0,6-5 0 16,2-2 0-16,10-7 0 0,3-9 0 15,5-11 0-15,9-9 0 0,4-7 0 16,2-13 0-16,-2-6 0 0,-4-6 0 15,-2-2 0-15,-8 2 0 16,-7 0 0-16,-4 1 0 0,0 3 0 16,-2 5-189-16,3 8-3 0,-7 6 88 15,0 2 96-15,0 1-24 0,0 1 16 16,4 3-44-16,6 10 32 16,0 6 28-16,7 3 8 0,0 1 4 15,-3-5-12-15,0-5 0 0,-1-2 4 16,-3-5-4-16,-4-2 216 0,-1-1-56 15,-1-1 36-15,-4-1-163 0,2 0-33 16,-2-1 0-16,-2-3 0 16,-2-5 0-16,-7-5 0 0,7-6 0 15,-6-4 0-15,10-4 0 0,0-1 0 16,4-2 0-16,6 2 0 0,1 2 0 16,5 6 0-16,-6 5 0 0,7 7 0 15,-3 3 0-15,3 4 0 0,-7 1-561 16,1 1-467-16,-3 2-717 0</inkml:trace>
  <inkml:trace contextRef="#ctx0" brushRef="#br1" timeOffset="-123854.85">15115 3949 5990 0,'0'0'649'0,"0"0"-245"0,49-26 596 0,-18 5-851 15,0-6-149-15,-6 1 0 0,-4 0 0 16,-9 0 0-16,-6 2 0 0,-6 0 0 15,-2 0 0-15,-14 6 0 0,-3 5 0 16,-1 8 0-16,-3 9 0 0,-2 13 0 16,-2 9 0-16,-4 8 0 15,4 5 0-15,5 2 0 0,3 0 0 16,7-4 0-16,7-2 0 0,5-5 0 16,17-7 0-16,8-5 0 0,8-10 0 15,4-8 0-15,9-6 0 0,1-9 0 16,-4-1-125-16,-1-4-635 0,-11-2-953 15,-4 5 60-15,-7-4 129 0</inkml:trace>
  <inkml:trace contextRef="#ctx0" brushRef="#br1" timeOffset="-123608.59">15479 3790 3757 0,'0'0'1621'0,"0"0"-1001"0,0 0 1 16,0 0 295-16,0 0-292 15,0 0-591-15,0 0-33 0,-42-14 0 16,20 32 0-16,-3 6 0 0,8 1 0 15,3-1 0-15,8 0 0 0,1-4 0 16,10 0 0-16,1-4 0 16,8-3 0-16,7-3 0 0,0-4 0 15,1-1 0-15,5-1 0 0,-6-2 0 16,-3 0 0-16,-1 1 0 0,-7-1 0 16,1 2 0-16,-9-2 0 0,2 4 0 15,2-2 0-15,-2 0 0 0,6 2 0 16,1-2 0-16,5-4 0 0,5-11 0 15,-4-1-629-15,-1-7-1808 0</inkml:trace>
  <inkml:trace contextRef="#ctx0" brushRef="#br1" timeOffset="-122955.98">16551 3364 1524 0,'0'0'1873'0,"0"0"-1397"0,-39-43 853 0,14 32-665 16,-2 3-204-16,-4 0 329 15,0 1-265-15,-2 2-128 0,-4 5-239 16,-2 2-157-16,-4 9 0 0,5 3 0 16,3 3 0-16,2 0 0 0,6 0 0 15,9 0 0-15,1 0 0 0,7 0 0 16,10 0 0-16,0 3 0 0,14 2 0 15,9 2 0-15,12 3 0 0,13 3 0 16,5 1 0-16,5 3 0 16,4 2 0-16,-4-1 0 0,0 0 0 15,-10 0 0-15,-7-1 0 0,-14-3 0 16,-11 0 0-16,-14-1 0 0,-12-2 0 16,-15 0 0-16,-10-4 0 15,-12 0 0-15,-11-8 0 0,-2-5 0 16,-8-3 0-16,1-7 0 0,3-2 0 15,2-9 0-15,4-4 0 0,5-2 0 16,1 0-69-16,19 5-1912 16,-2-2-748-16</inkml:trace>
  <inkml:trace contextRef="#ctx0" brushRef="#br1" timeOffset="-118544.95">17562 13487 2801 0,'0'0'2045'16,"0"0"-1265"-16,0 0 553 0,0 0-633 15,0 0-276-15,0 0-315 0,0 0-109 16,0 0 0-16,0 0 0 0,19-17 0 15,6 11 0-15,6-3 0 0,6 2 0 16,4 0 0-16,3-2 0 16,1 2 0-16,-1-1 0 0,-9 1 0 15,-8 1 0-15,-7 0 0 0,-7 4-393 16,-5-1-523-16,-6 3-209 0,-2 0-2300 0</inkml:trace>
  <inkml:trace contextRef="#ctx0" brushRef="#br1" timeOffset="-117886.86">17554 13661 4774 0,'0'0'1296'0,"0"0"161"16,0 0-792-16,0 0-665 0,0 0 0 15,0 0 0-15,37-15 0 16,-8 9 0-16,4-1 0 0,0 3 0 16,-2 1 0-16,4 0 0 0,-4 1 0 15,0-1 0-15,-2 1 0 0,-4 0 0 16,-8-1 0-16,-7 1 0 16,-4 1 0-16,-6-9-4707 0</inkml:trace>
  <inkml:trace contextRef="#ctx0" brushRef="#br1" timeOffset="-110046.58">18850 13534 1544 0,'0'0'20'0,"0"0"1857"15,0 0-1225-15,0 0-187 0,0 0 295 16,0 0-340-16,0 0-60 0,0 0 229 16,0 0-297-16,33-27-52 0,-33 27 196 15,4-1-256-15,-4-1 0 0,0 0-3 16,2 1-177-16,-2 0 0 0,0 0 0 15,2-1 0-15,-2-1 0 16,0-1 0-16,0-2 0 0,0-1 0 16,0 0 0-16,0-5 0 0,-4-3 0 15,-6-3 0-15,2-1 0 0,-3 2 0 16,-1 3 0-16,2 4 0 16,-1 0 0-16,7 5 0 0,-2 1 0 15,4 0 0-15,-2 2 0 0,-5 0 0 16,3 0 0-16,0 2 0 0,-4 0 0 15,-5 3 0-15,-5 5 0 16,-3 3 0-16,-2 2 0 0,4-2 0 16,-1 0 0-16,9 0 0 0,-1 1 0 15,3 0 0-15,1 0 0 0,4 1 0 16,2 2 0-16,4 0 0 0,0 0 0 16,4 1 0-16,2-3 0 0,6 1 0 15,3 1 0-15,4-5 0 0,-1 0 0 16,9-4 0-16,-2-4 0 0,2-1 0 15,0-1 0-15,-3-2 0 16,-3-2 0-16,0-3 0 0,-3-1 0 16,-3-2 0-16,1 0 0 0,-3-2 0 15,-5 0 0-15,0-1 0 0,-2 0 0 16,-3-2 0-16,-3 0 0 16,0-3 0-16,-7-1 0 0,-3-1 0 15,4 0 0-15,-5 1 0 0,1-1 0 16,-2 2 0-16,1 2 0 0,-3 2 0 15,4 3 0-15,-5 5 0 0,-1 5 0 16,-5 2 0-16,-6 10 0 16,-6 6 0-16,-4 5 0 0,-5 4 0 15,1 1 0-15,4 0 0 0,6 1 0 16,6-1 0-16,6-1 0 0,5 0 0 16,10-1 0-16,2 0 0 0,4-1 0 15,12-1 0-15,7 0 0 0,2 2 0 16,4 0 0-16,2 1 0 0,-3 2 0 15,1 0 0-15,-6 1 0 16,0-1 0-16,-7 1 0 0,-1 1 0 16,-3 0 0-16,-4 1 0 0,-2 2 0 15,-4-2 0-15,-6 0 0 0,-8-4 0 16,3-2 0-16,-5-2 0 16,-5-2 0-16,-2-2 0 0,-6-4 0 15,0-3 0-15,-2-3 0 0,-4-5 0 16,4-3 0-16,4-1 0 0,3-5 0 15,-3-4 0-15,10 0 0 0,3 0 0 16,5 2 0-16,7 1 0 16,2 3 0-16,4-3 0 0,11-2-781 15,-3 0-396-15,7-1-351 0</inkml:trace>
  <inkml:trace contextRef="#ctx0" brushRef="#br1" timeOffset="-109361.99">18945 13821 1804 0,'0'0'385'0,"0"0"2408"0,0 0-1645 0,0 0-776 0,0 0 1 0,0 0-25 16,0 0-252-16,13-35 76 0,-11 29 216 15,0 1-200-15,-2 0-63 0,0 0-125 16,4 2 0-16,-4-1 0 0,0 1 0 16,0 2 0-16,0-1 0 0,-4 2 0 15,-7 5 0-15,-3 8 0 0,-9 3 0 16,7 6 0-16,1 0 0 0,9-1 0 15,2 0 0-15,4-2 0 16,10-2 0-16,7-2 0 0,1-1 0 16,9-4 0-16,0-5 0 0,4-2 0 15,2-4 0-15,-2-6 0 0,-2-3 0 16,-10-4 0-16,-3-2 0 16,-8 0 0-16,-8-3 0 0,-4 4 0 15,-6-1 0-15,-2 0 0 0,-13 0 0 16,4 2 0-16,-6-1 0 15,2 0 0-15,7 6-757 0,3-1-4117 0</inkml:trace>
  <inkml:trace contextRef="#ctx0" brushRef="#br1" timeOffset="-108413.61">19588 12920 2213 0,'0'0'1384'0,"0"0"-840"0,0 0-75 15,0 0 279-15,0 0-276 0,0 0-40 16,0 0 257-16,0 0-289 16,0 0 8-16,0 0 25 0,-2-14-433 15,2 14 0-15,-4 0 0 0,0 5 0 16,-9 3 0-16,-3 11 0 0,-5 4 0 15,-4 5 0-15,5 2 0 0,-1 2 0 16,-2 3 0-16,0 3 0 16,5 4 0-16,-3 3 0 0,7 1 0 15,-1 4 0-15,1 2 0 0,3 4 0 16,1 0 0-16,4 3 0 0,4-1 0 16,4 2 0-16,4-1 0 0,4-1 0 15,3 1 0-15,1 0 0 0,3-1 0 16,4-4 0-16,-3-4 0 0,1-6 0 15,1-6 0-15,1-7 0 16,-4-4 0-16,-3-6 0 0,-4-6 0 16,-3-6 0-16,-1-4 0 0,-4-4 0 15,0-1 0-15,2-3 0 0,-2-1 0 16,0-13-2742-16</inkml:trace>
  <inkml:trace contextRef="#ctx0" brushRef="#br1" timeOffset="-91995.83">20092 13231 2180 0,'0'0'2630'0,"0"0"-1750"0,0 0-264 16,0 0 297-16,0 0-445 16,0 0-100-16,0 0-231 0,0 0-137 15,0 0 0-15,9-30 0 0,-13 27 0 16,1-2 0-16,-1 0 0 0,-6 0 0 15,-7 0 0-15,-7 0 0 16,-7 0 0-16,-2 3 0 0,-3 1 0 16,5 1 0-16,0 1 0 0,-2 5 0 15,2 3 0-15,0 1 0 0,4 4 0 16,1 1 0-16,9 1 0 0,1 0 0 16,1 0 0-16,5 0 0 0,-1 0 0 15,7-1 0-15,-2 0 0 0,6 1 0 16,0-3 0-16,10 3 0 0,1-1 0 15,11-1 0-15,3 1 0 0,10 0 0 16,3 0 0-16,5 2 0 16,0 0 0-16,1 0 0 0,-5 2 0 15,-4 2 0-15,-6 5 0 0,-4 2 0 16,-2 3 0-16,-5 1 0 16,-3 1 0-16,-5 1 0 0,-4-1 0 15,-4 1 0-15,-4-2 0 0,-6 0 0 16,-8-1 0-16,-1-2 0 0,-10-1 0 15,-4-5 0-15,-4-2 0 16,-2-8 0-16,0-6 0 0,3-7 0 16,-1-7 0-16,4-12 0 0,2-10 0 15,0-8 0-15,3-6 0 0,1 0 0 16,6 10 0-16,9 10 0 0,6 13 0 16,4 7 0-16,0 3 0 0,0 4 0 15,6 8 0-15,8 6 0 0,-7-3-1477 16,9-3-961-16</inkml:trace>
  <inkml:trace contextRef="#ctx0" brushRef="#br1" timeOffset="-90939.8">20343 13889 1776 0,'0'0'2021'0,"0"0"-440"0,0 0-108 16,0 0-809-16,0 0-276 0,0 0-99 16,0 0-289-16,0 0 0 0,0 0 0 15,-5 3 0-15,12-12 0 0,1-7 0 16,2-6 0-16,3-7 0 0,3-3 0 15,-6 0 0-15,3-2 0 16,-5-5 0-16,0-1 0 0,-1-1 0 16,-3 5 0-16,-2 4 0 0,2 4 0 15,0 9 0-15,-2 4 0 0,-2 7 0 16,4 3 0-16,-4 5 0 16,6 2 0-16,1 11 0 0,1 7 0 15,-2 10 0-15,7 7 0 0,-5 0 0 16,2 2 0-16,3 0 0 15,-1 0 0-15,0-1 0 0,9-3 0 0,-4-1 0 16,3-4 0-16,1-5 0 16,-5 0 0-16,1-4 0 0,-3-3 0 15,-1-5 0-15,-5-4 0 0,-4-3 0 16,-2-3 0-16,-2-3 0 0,-6 1 0 16,-8-1 0-16,-15 0 0 0,-13-5 0 15,-7-2 0-15,-5 0 0 0,0 1 0 16,3 5 0-16,9 1 0 0,5 7 0 15,14 2 0-15,7-2 0 16,5-1 0-16,9 2 0 0,7-1-9 16,13-4-1383-16,-1 1 35 0,5-5-320 0</inkml:trace>
  <inkml:trace contextRef="#ctx0" brushRef="#br1" timeOffset="-90631.28">20694 13596 6859 0,'0'0'984'0,"0"0"-635"0,0 0-349 15,0 0 0-15,10 55 0 16,11-25 0-16,2 4 0 0,4-1 0 16,4-4 0-16,6 2 0 0,6-3 0 15,1-1 0-15,-1-2 0 0,-6-3 0 16,-10-2 0-16,0-4 0 16,-6-3 0-16,-11-4 0 0,-4-5-297 15,-4-1-1023-15,-2-5-2110 0</inkml:trace>
  <inkml:trace contextRef="#ctx0" brushRef="#br1" timeOffset="-90429.2">20692 13970 5830 0,'0'0'1517'16,"0"0"-672"-16,33-45-845 0,-23 25 0 15,-1-2 0-15,-3 0 0 0,2 0 0 16,2-2 0-16,5-2 0 0,8-2 0 15,8-1 0-15,6-3 0 16,6 0 0-16,-1 1 0 0,1 3 0 16,-8 3 0-16,-8 7 0 0,-8 2-1930 0</inkml:trace>
  <inkml:trace contextRef="#ctx0" brushRef="#br1" timeOffset="-89970.57">21122 12934 4718 0,'0'0'504'0,"0"0"384"0,0 0 29 16,0 0-453-16,0 0-124 0,0 0 21 16,0 0-361-16,31 43 0 0,0-8 0 15,2 11 0-15,-2 9 0 0,-2 11 0 16,-6 7 0-16,1 11 0 0,-7 1 0 16,-7 0 0-16,-8-3 0 0,-8-2 0 15,-10-4 0-15,-7-5 0 0,-2-7 0 16,0-9 0-16,-2-8 0 0,7-11 0 15,-3-9 0-15,-2-12 0 16,9-7 0-16,1-5-473 0,3-5-1744 0</inkml:trace>
  <inkml:trace contextRef="#ctx0" brushRef="#br1" timeOffset="-88431.07">19394 14385 1036 0,'0'0'1305'0,"0"0"-69"0,0 0-616 16,0 0 289-16,0 0-365 0,-6 41-168 16,6-32 161-16,6 3-321 0,4 2-16 15,9 8 164-15,1 4-188 0,3 1-4 16,2-1 52-16,-4-2-184 16,1-1 8-16,-1 1-24 0,0-3-8 15,-1-3-16-15,-1-3 4 0,-5-4-4 16,5-3-4-16,-7-6 4 15,5-2-40-15,-3-10-12 0,-1-4 16 16,-1-6-36-16,-1-6 60 0,3-5-36 16,0-5-36-16,7 1 68 0,0 0-8 15,6 5-4-15,2 3 28 0,0 7 64 16,8 5-24-16,0 6 104 0,0 3 124 16,2 4-268-16,-1 2 8 0,-5 4-8 15,-4 3 0-15,-2 5 0 0,-5 1 0 16,3 1 0-16,-4 2 0 15,-3-1 0-15,-3-1 4 0,3 0-4 16,-5 1 4-16,-5-1-4 0,-2-1 0 16,-4-1-32-16,-2-3-80 0,0-3 108 15,-2 0-12-15,-2-5-4 16,2 2 8-16,-2-2-64 0,0-1 0 16,0-4 68-16,4-3-24 0,4-6-12 15,17-7 44-15,3-3 88 0,5 0-8 16,2 4-52-16,-4 2 76 0,-6 7-48 15,-1 1 8-15,-5 6-32 0,-9 0-32 16,2 3 0-16,-3 0-4 16,-1 6-4-16,6 6 8 0,7 7 4 15,1 3 4-15,1 2-8 0,4-2 0 16,-1-7 9-16,9-2-9 0,6-7 0 16,5-3 0-16,1-4 0 0,11-8 0 15,-2-5 0-15,-3-4 0 0,-9-1 0 16,-9-1 0-16,-19 1 0 15,-10 1 0-15,-2 1-53 0,-6 3-395 16,-2 7-616-16,3 0 219 0,-1 7 109 16,4 1-541-16,-2 4 249 0,-2 9-657 0</inkml:trace>
  <inkml:trace contextRef="#ctx0" brushRef="#br1" timeOffset="-87768.16">19760 14956 2381 0,'0'0'1804'0,"0"0"-795"0,0 0 311 0,-19 48-603 16,21-28-141-16,4 5-191 0,5 1-385 15,-1 3 0-15,0-1 0 0,1 1 0 16,-1-2 0-16,0-5 0 0,-1-3 0 15,-1-8 0-15,-2-4 0 16,0-5 0-16,-2-2 0 0,5-4 0 16,-1-9 0-16,6-13 0 0,-1-10 0 15,1-5 0-15,5-2 0 0,-3 2 0 16,3 4 0-16,2 4 0 0,-5 9 0 16,-5 10 0-16,-3 4 0 0,-8 10-977 15,0 0-700-15,0 1-788 0</inkml:trace>
  <inkml:trace contextRef="#ctx0" brushRef="#br1" timeOffset="-87454.23">20152 15013 6815 0,'0'0'1140'0,"0"0"-903"15,-55-25-237-15,34 20 0 0,-2 2 0 16,-2 3 0-16,9 6 0 15,-1 6 0-15,7 7 0 0,4 5 0 0,2 3 0 16,-1 3 0-16,5-1 0 16,9-1 0-16,-1-1 0 0,6-6 0 15,1-2 0-15,4-7 0 0,-1-5 0 16,3-5 0-16,2-2 0 0,-3-7 0 16,-3-2 0-16,-1-4 0 0,-7-4 0 15,-5 2 0-15,-4-4 0 16,-2 0 0-16,-5 1 0 0,-3 0 0 15,6 1 0-15,2 1 0 0,-2 6-913 16,4-2-2601-16</inkml:trace>
  <inkml:trace contextRef="#ctx0" brushRef="#br1" timeOffset="-87252.51">20192 14718 7131 0,'0'0'744'0,"0"0"-427"0,0 0-317 15,0 0 0-15,0 0 0 16,-21 41 0-16,21-6 0 0,4 7 0 16,2-1 0-16,-2 1 0 0,3 2 0 15,-1 1 0-15,-2-3 0 0,4-1 0 16,-2-7 0-16,1-7 0 0,3-5 0 16,2-9-657-16,-3-6-664 0,-3-7-3277 0</inkml:trace>
  <inkml:trace contextRef="#ctx0" brushRef="#br1" timeOffset="-87002.55">20316 14879 5318 0,'0'0'808'16,"0"0"-199"-16,0 0 411 0,0 0-784 16,0 0-164-16,-9 36 57 0,7-5-129 15,-2 3 0-15,4 1 0 0,0-4 0 16,4-2 0-16,5-4 0 15,3-6 0-15,0-2 0 0,9-8 0 0,-4-3 0 16,3-6 0-16,1-1 0 16,2-8 0-16,-3-3 0 0,-5-5 0 15,-5-2 0-15,1-2 0 0,-9-3 0 16,-2 0 0-16,-2 2 0 0,-5-1 0 16,-1 2 0-16,0 2 0 0,-3 4 0 15,3 5 0-15,4 5 0 16,2 5-633-16,-2 0-756 0,4 3-464 0</inkml:trace>
  <inkml:trace contextRef="#ctx0" brushRef="#br1" timeOffset="-86535.81">20527 15023 5794 0,'0'0'756'15,"-9"39"-607"-15,3-14 747 16,4 1-728-16,2-1-68 0,0-2 88 15,0-4-88-15,6-4-59 0,0-4-41 0,5-5 0 16,-1-4 0-16,0-4 0 16,1-8 0-16,3-6 0 0,-1-8 0 15,1-2 0-15,-2-3 0 0,-1-3 0 16,-1 5 0-16,-4 3 0 0,-2 8 0 16,1 6 0-16,-5 5 0 0,0 3 0 15,0 2 0-15,0 8 0 16,0 8 0-16,0 5 0 0,0 4 0 15,0 0 0-15,0-5 0 0,0-3 0 16,4-2 0-16,-2-3 0 0,4-7 0 16,-4-2 0-16,4-3 0 0,0-3 0 15,7-10 0-15,1-6 0 16,1-4 0-16,-1 0 0 0,-1 1 0 16,-7 1 0-16,4 0 0 0,-2 5 0 15,-5 4 0-15,3 4 0 0,-4 7 0 16,-2 1 0-16,0 8 0 0,2 6 0 15,-2 6 0-15,4 3 0 16,0-2 0-16,-2-2 0 0,2-2 0 16,1-2 0-16,-3 2 0 0,2-5 0 15,-2-4 0-15,-2-2-257 0,0-4-1276 16,0 1-207-16,2-1-473 0</inkml:trace>
  <inkml:trace contextRef="#ctx0" brushRef="#br1" timeOffset="-86293.56">20863 15144 5386 0,'0'0'1965'0,"0"0"-1157"0,38-37-775 16,-18 17-33-16,7-1 0 0,-2 2 0 15,-2-1 0-15,-3 1 0 0,-1 1 0 16,-7 0 0-16,3 3 0 16,-9 1 0-16,-4 0 0 0,-2 4 0 15,-8 3 0-15,-7 4 0 0,-5 3 0 16,1 12 0-16,-10 7 0 0,2 6 0 15,0 6 0-15,1 4 0 0,3 3 0 16,8 1 0-16,7-2 0 16,8-2 0-16,6-7 0 0,13-3 0 15,4-10 0-15,6-5 0 0,6-7 0 16,0-3 0-16,-8-2 0 0,0-3-2678 0</inkml:trace>
  <inkml:trace contextRef="#ctx0" brushRef="#br1" timeOffset="-84435.91">18199 14997 2012 0,'0'0'2406'15,"0"0"-1310"-15,0 0-624 0,0 0-120 16,0 0-87-16,0 0-165 0,0 0-16 16,-8 33-16-16,8-16-56 0,0 1-8 15,4-1 0-15,4 1 16 0,0 0 8 16,7 4 180-16,1 2-80 16,5 5 56-16,4 1 80 0,2 4-172 15,0 0-8-15,4 2 0 16,-5-2-84-16,8 0 0 0,-3-2 0 0,8-2-4 15,0-5 0-15,7-4-84 16,-3-3-44-16,5-6 112 0,-1-4 4 16,1-2 8-16,-1-3 8 0,-1-2 0 15,-3-1 12-15,7-1-12 0,-7-2 80 16,0-3-64-16,3 2 20 0,-3-1 16 16,5-2-36-16,-3 2-16 0,3 0 4 15,2 5-4-15,-1 2 0 16,-5 7-4-16,1 3 0 0,-8 4 4 15,-4 1-12-15,0 2 4 0,-2 1 8 16,-2 0 0-16,0 0 0 0,0-2-4 16,2 0 4-16,-2-3-84 0,2 0 64 15,-4-2-24-15,-6-2-8 16,-3 0 16-16,-7-3-16 0,-5-2-12 16,-4-2 64-16,-2-2-4 0,0 2 16 15,0-3-12-15,0-1 48 0,0-1-48 16,0-8-24-16,-2-6-132 15,2-3-8-15,2-3 84 0,12-1-116 16,7 4-24-16,6 0 184 0,6 0 20 16,2 4 24-16,2-1-8 0,7 3 4 15,3 0 0-15,-1 1-4 0,12 1 0 16,0 3 0-16,10 3 0 0,0 4 4 16,0 0-4-16,7 5 0 0,1 2 20 15,-2 1 8-15,5-2 112 16,-5-1 88-16,7-3-128 0,0-2 12 15,-5-3 116-15,-3-5-184 0,-11 1-44 16,-11-3-60-16,-14 2-596 0,-14 4-393 16,-13 0-1968-16</inkml:trace>
  <inkml:trace contextRef="#ctx0" brushRef="#br1" timeOffset="-83552.44">19108 16041 3597 0,'0'0'2417'0,"0"0"-1760"0,0 0-509 16,-4 50 148-16,11-23-104 0,-3 4-176 15,2-2 12-15,-4-3 4 0,0-1-16 16,2-2-16-16,0-2 80 15,-2-5-60-15,-2-5 72 0,4-6 96 16,-1-4-120-16,-1-1-16 0,0-7 128 16,8-9-67-16,0-13-113 0,1-6 0 15,-1-5 0-15,0 0 0 0,1 5 0 16,-1 2 0-16,2 9 0 0,3 9-65 16,-5 8-223-16,1 7 196 0,-1 10 76 15,-4 6-16-15,4 7 32 16,-3 8 84-16,3 1-64 0,-2 2 16 15,1 1-8-15,-5-3-16 0,4 0-12 16,-6-8 16-16,6-6 0 0,-2-6-16 16,3-8 0-16,-1-4 12 0,4-5-12 15,3-9 120-15,1-7-36 16,1-5-19-16,-3-1-65 0,1 0 0 16,-3 4 0-16,-1 3 0 0,-5 4 0 15,-2 4 0-15,-4 6 0 0,0 5 0 16,0 1 0-16,0 7 0 15,4 10 0-15,0 9 0 0,-2 3 0 16,7 2 0-16,-3-3 0 0,0-6 0 16,4-3 0-16,-1-1 0 0,3-5-665 15,-2-3-552-15,3-5-407 0</inkml:trace>
  <inkml:trace contextRef="#ctx0" brushRef="#br1" timeOffset="-83252.41">19801 16137 6599 0,'0'0'456'0,"-46"-57"52"0,26 31-36 0,3 12-315 15,5 5-157-15,-1 5 0 16,1 4 0-16,0 7 0 0,-1 6 0 16,3 6 0-16,0 6 0 0,-1 0 0 15,5 3 0-15,2-3 0 0,4-1 0 16,2-7 0-16,6-5 0 15,7-7 0-15,-1-4 0 0,3-3 0 16,5-6 0-16,-3-1 0 0,-2-2 0 16,-1 1 0-16,-6 3 0 0,-3 3 0 15,-3 2 0-15,-4 2 0 0,4 3 0 16,0 6 0-16,-2 6 0 0,6 7 0 16,-1 2 0-16,-1 1 0 0,6-5 0 15,3-4 0-15,1-5 0 16,5-5-1281-16,0-4-180 0,-1-3-692 0</inkml:trace>
  <inkml:trace contextRef="#ctx0" brushRef="#br1" timeOffset="-82852.63">20152 16038 5110 0,'0'0'816'0,"2"-42"-260"0,-4 23 689 15,-2 8-837-15,0 5-351 0,-6 3-57 16,-3 3 0-16,-7 6 0 0,-5 7 0 16,-2 7 0-16,2 4 0 0,2 3 0 15,3-3 0-15,9 0 0 0,5-4 0 16,2-1 0-16,4-4 0 0,8-6 0 16,5-2 0-16,3-2 0 15,9-3 0-15,2-1 0 0,-4-1 0 16,2 0 0-16,-5 0 0 0,-3 2 0 15,-1 1 0-15,-1 2 0 0,-7 0 0 16,-6 4 0-16,2 3 0 0,-8 2 0 16,0 2 0-16,-6 0 0 0,-3-1 0 15,3-1 0-15,-5-3 0 16,5-3 0-16,-2-2 0 0,-3-1 0 16,5-3 0-16,0-2 0 0,3 2 0 15,3-2 0-15,4 1-373 0,-2 1-399 16,2 0 59-16,0 2-887 15,0-2 251-15,8-2-684 0</inkml:trace>
  <inkml:trace contextRef="#ctx0" brushRef="#br1" timeOffset="-82529.28">20427 16034 6054 0,'0'0'1045'0,"0"0"-521"0,-6-40 45 16,2 34-569-16,-6 1 0 0,3 0 0 15,-7 4 0-15,4 1 0 0,-3 4 0 16,3 2 0-16,4 0 0 0,-3 3 0 16,7 1 0-16,0 4 0 0,-4 2 0 15,6-1 0-15,0-2 0 16,4-1 0-16,2-1 0 0,5 0 0 16,-1-1 0-16,7 1 0 0,1 0 0 15,3 0 0-15,0 1 0 0,-3 4 0 16,3-4 0-16,-3 4 0 15,-5-1 0-15,-7 0 0 0,-2 0 0 16,-8-1 0-16,0 1 0 0,-11 1 0 16,-3-3 0-16,-3 0 0 0,-6-4 0 15,0-1 0-15,1-2 0 0,-1-1 0 16,-2-4 0-16,0-1 0 0,8 0-1537 16,-4-3-1865-16</inkml:trace>
  <inkml:trace contextRef="#ctx0" brushRef="#br1" timeOffset="-78378.12">21603 12208 4658 0,'0'0'992'0,"0"0"277"0,0 0-661 0,0 0-164 15,0 0-223-15,0 0-221 0,0 0 0 16,29-40 0-16,-16 16 0 0,-1-4 0 16,-1-1 0-16,-1-5 0 0,0-7 0 15,3-3 0-15,-5-2 0 16,2 2 0-16,1 5 0 0,-5 4 0 15,4 9 0-15,0 9 0 0,-3 6 0 16,-3 7 0-16,-2 2 0 0,2 4 0 16,6 7 0-16,5 10 0 15,1 7 0-15,-1 5 0 0,1 3 0 16,-1 2 0-16,-3-1 0 0,9-1 0 16,-7-2 0-16,3-4 0 0,-5-1 0 15,1-2 0-15,-5-3 0 0,-2-2 0 16,-4-3 0-16,-2 0 0 0,-8 0 0 15,-9-1 0-15,1 3 0 0,-13-1 0 16,-6 0 0-16,-4-4 0 0,-1-5 0 16,3-5 0-16,6-4 0 15,4-6 0-15,9-6 0 0,3-2 0 16,9 1 0-16,6 1 0 0,4 4 0 16,6 4 0-16,3 3-713 0,-3 1-764 15,-2 1-2849-15</inkml:trace>
  <inkml:trace contextRef="#ctx0" brushRef="#br1" timeOffset="-78083.64">22093 11814 6394 0,'0'0'877'0,"0"0"-141"0,0 0-551 16,0 0-185-16,0 0 0 0,36 58 0 0,-12-24 0 0,3 1 0 16,0 0 0-16,2 0 0 0,0-1 0 15,0-1 0-15,-4-4 0 16,-5 1 0-16,-3-4 0 0,-7-2 0 15,1-4 0-15,-5-6 0 0,-2-6-637 16,-2-5-552-16,-2-3-1712 0</inkml:trace>
  <inkml:trace contextRef="#ctx0" brushRef="#br1" timeOffset="-77912.2">22052 12179 6623 0,'0'0'1532'0,"0"0"-1495"0,41-47-37 0,-10 11 0 16,7-1 0-16,-7 2 0 0,0 2 0 16,2 0 0-16,-2 2 0 15,8 1 0-15,-4 2 0 0,-10 7 0 16,-4 0-3170-16</inkml:trace>
  <inkml:trace contextRef="#ctx0" brushRef="#br1" timeOffset="-66351.36">21914 13001 1852 0,'0'0'284'0,"0"0"-79"15,0 0 711-15,0 0-8 0,0 0-495 16,0 0 23-16,0 0 272 0,0 0-280 15,0 0-15-15,20-22 239 0,-18 20-240 16,-2 1-120-16,0 1-19 0,0-1-273 16,0 1 0-16,-2 0 0 0,-2 0 0 15,0 1 0-15,-2 4 0 16,0 1 0-16,-3 3 0 0,-3 4 0 16,-9 5 0-16,7 2 0 0,-7 1 0 15,2 3 0-15,-5 2 0 0,-1 5 0 16,-2 3 0-16,-2 6 0 0,2 2 0 15,2 6 0-15,3 3 0 0,1 3 0 16,2 1 0-16,13 2 0 16,0 2 0-16,6 0 0 0,6 3 0 15,4-1 0-15,3 2 0 0,1 2 0 16,3-2 0-16,-1-2 0 0,3-6 0 16,2-6 0-16,1-7 0 0,9-6 0 15,-4-5 0-15,4-10 0 16,-4-5 0-16,2-9 0 0,-8-8 0 15,-7-5-493-15,-5-10-5310 0</inkml:trace>
  <inkml:trace contextRef="#ctx0" brushRef="#br1" timeOffset="-57736.82">22199 13578 5226 0,'0'0'744'0,"0"0"177"15,0 0 275-15,0 0-1091 0,0 0-105 16,0 0 0-16,0 0 0 16,0 0 0-16,4 13 0 0,8 19 0 0,3 10 0 15,3 7 0-15,-1 3 0 0,2 4 0 16,-5 4 0-16,0 1 0 15,-5-3 0-15,-7-1 0 0,-2-4 0 16,-8-4 0-16,-5-5 0 0,-3-5 0 16,-3-6 0-16,-4-8 0 15,-4-6 0-15,-4-8 0 0,0-11 0 16,-4-8 0-16,0-14 0 0,0-11 0 16,2-10 0-16,2-7 0 0,6 1 0 15,9 2 0-15,9 4 0 0,5 3 0 16,4 0 0-16,5 0 0 0,5-3-697 15,-2 10-1072-15,1-3-748 0</inkml:trace>
  <inkml:trace contextRef="#ctx0" brushRef="#br1" timeOffset="-57579.71">22265 13052 8192 0,'0'0'0'15,"0"0"0"-15,0 0 0 0,0 0 0 16,0 0 0-16,0 0 0 0,0 0 0 16,0 0-817-16,0 0-4474 0</inkml:trace>
  <inkml:trace contextRef="#ctx0" brushRef="#br1" timeOffset="-56880.58">22550 13488 6615 0,'0'0'1396'0,"0"0"-1215"0,0 0-181 15,0 0 0-15,0 0 0 0,0 0 0 16,-31 57 0-16,19-24 0 0,-3-1 0 16,11-2 0-16,-2 1 0 15,6-4 0-15,0-1 0 0,0-3 0 16,4-5 0-16,0-6 0 0,2-3 0 16,1-6 0-16,9-5 0 15,3-8 0-15,4-6 0 0,1-9 0 16,-1-2 0-16,-4-2 0 0,-3 4 0 15,-1 0 0-15,-7 10 0 0,-2 5 0 16,-4 6 0-16,-2 4 0 0,2 1 0 16,-2 8 0-16,0 8 0 15,0 8 0-15,0 2 0 0,0 5 0 16,0-1 0-16,0 0 0 0,11-3 0 16,5-4 0-16,5-6 0 0,4-6 0 15,2-6 0-15,-1-6 0 0,7-3 0 16,-8-9 0-16,4-8 0 0,-6-5 0 15,-6-7 0-15,-7-3 0 0,-4-2 0 16,-4 1 0-16,-2 1 0 16,-2-1 0-16,-4 3 0 0,6 1 0 15,0 7 0-15,0 8 0 0,0 8 0 16,0 6 0-16,0 3 0 16,0 9 0-16,-2 6-129 0,-2 0-2436 15,0 0-2681-15</inkml:trace>
  <inkml:trace contextRef="#ctx0" brushRef="#br1" timeOffset="-55330.8">23317 13457 2176 0,'0'0'2246'0,"0"0"-1106"0,0 0-584 15,0 0-79-15,0 0 215 16,0 0-156-16,0 0-167 0,0 0-369 16,0 0 0-16,0-18 0 0,-4 32 0 15,-2 12 0-15,2 9 0 0,0 5 0 16,1 4 0-16,3 0 0 0,5 0 0 15,1 0 0-15,8-3 0 0,3-4 0 16,1-5 0-16,9-8 0 16,4-9 0-16,4-6 0 0,3-8 0 15,-3-8 0-15,-2-9 0 0,-2-9 0 16,-8-7 0-16,-5-3 0 0,-7-3 0 16,-3-1 0-16,-4-3 0 0,-4 0 0 15,-2 1 0-15,-4 3 0 16,-3 6 0-16,3 7 0 0,-4 8 0 15,4 4 0-15,2 5 0 0,-1 4 0 16,3 1 0-16,2 3 0 0,0-2 0 16,0 2-1321-16,0 0-4702 0</inkml:trace>
  <inkml:trace contextRef="#ctx0" brushRef="#br1" timeOffset="-54659.52">23811 12979 5522 0,'0'0'996'0,"0"0"-371"0,0 0 287 15,0 0-775-15,-8-35-137 0,8 30 0 16,0 2 0-16,2 0 0 0,4 3 0 16,15 13 0-16,10 16 0 0,12 15 0 15,9 15 0-15,-5 11 0 0,-1 8 0 16,-11 8 0-16,-10 6 0 0,-13-4 0 15,-8-4 0-15,-8-4 0 0,-10-6 0 16,-11-2 0-16,-8-3 0 16,-2-7 0-16,-4-4 0 0,-1-7 0 15,-1-6 0-15,0-7 0 0,-3-9 0 16,7-4 0-16,2-6 0 0,6-3 0 16,10-4-333-16,-1-1-2364 0</inkml:trace>
  <inkml:trace contextRef="#ctx0" brushRef="#br1" timeOffset="-46887.49">4225 9157 2525 0,'0'0'60'0,"0"0"1064"16,0 0-728-16,0 0-115 0,0 0-137 15,0 0-136-15,0 0 56 0,4 57 192 16,3-25-176-16,-1 3-48 0,0-6-24 16,2 0-8-16,-2 2-4 0,-4-2-304 15,-2-6-233-15,0 1-323 0</inkml:trace>
  <inkml:trace contextRef="#ctx0" brushRef="#br1" timeOffset="-46488.36">4252 9351 4430 0,'0'0'20'0,"0"0"-4"0,0 0-16 16,52-3-8-16,-32 1 4 0,1 1-8 15,6-1-77-15,4 1 61 0,6-1 28 16,2 1-16-16,7 0 16 0,6 0 4 16,-3 0-4-16,7-1 0 0,2 0 0 15,0-1 4-15,4 0-4 16,8-3 0-16,2 2 0 0,9-2 0 15,2 3 0-15,1-3-4 0,10 2-24 16,-4 0 4-16,10-3 0 0,1 0 16 16,2-1 0-16,3-1 12 15,-3 1-4-15,-2-2 24 0,5 3-16 16,-5 1 32-16,-2 0 33 0,1 3-41 16,-5-1 24-16,-2 1-12 15,2-1-36-15,-11 3-16 0,-9-1-40 16,-19 1-513-16,-15 0-323 0</inkml:trace>
  <inkml:trace contextRef="#ctx0" brushRef="#br1" timeOffset="-46225.46">7129 8891 4398 0,'0'0'64'0,"0"0"116"0,7 52 16 0,-1-12-68 16,4 9 28-16,-6 2-68 15,7 2-80-15,-1 3-8 0,0 5 0 16,-3 5 0-16,-5 4-64 0,-2-15-1293 15,-7 0-744-15</inkml:trace>
  <inkml:trace contextRef="#ctx0" brushRef="#br1" timeOffset="-40966.63">8932 8710 4858 0,'0'0'716'0,"0"0"104"15,0 0-135-15,0 0-321 0,0 0-12 16,6 55 45-16,-2-27-397 0,3 0 0 16,3 1 0-16,-4 0 0 15,4 2 0-15,1 1 0 0,-5 0 0 16,-2 0 0-16,-4 1 0 0,0-1 0 16,-6 1 0-16,-4-2 0 15,-5-3 0-15,-1-3 0 0,-5-7 0 16,-2-5 0-16,2-7 0 0,-3-7 0 15,1-10 0-15,2-9 0 0,-4-12-525 16,9-9-315-16,-1 4-161 0,3-8-2600 0</inkml:trace>
  <inkml:trace contextRef="#ctx0" brushRef="#br1" timeOffset="-40827.74">8922 8392 3929 0,'0'0'2890'15,"0"0"-1794"-15,0 0-819 0,0 0-277 16,0 0 0-16,0 0 0 0,0 0-361 16,0 0-1772-16,-11-34-476 0</inkml:trace>
  <inkml:trace contextRef="#ctx0" brushRef="#br1" timeOffset="-40203.08">9252 8628 5022 0,'0'0'968'15,"0"0"-339"-15,0 0 287 16,0 0-796-16,-14 35-68 0,2 2 136 15,1 3-88-15,1 1 12 0,6-7-27 16,0-1-85-16,4-4 0 0,0-4 0 16,4-6 0-16,2-4 0 0,-2-7 0 15,0-3 0-15,2-3 0 0,5-3 0 16,-1-7 0-16,2-3 0 0,3-3 0 16,2-4 0-16,-3 2 0 0,3 0 0 15,-3 3 0-15,-2 5 0 16,-1 2 0-16,-5 5 0 0,-2 1-65 15,2 3-315-15,3 6 148 0,1 4 104 16,2 1 76-16,-1-1-40 0,3-6 92 16,-4-4-8-16,1-3 16 15,-1-2 100-15,2-5 360 0,3-5-208 16,-5-3-147-16,1-1-113 0,-1-3 0 16,0 0 0-16,1-2 0 0,-5 1 0 15,0 1 0-15,-2 0 0 16,2 0 0-16,-2 1 0 0,3-1 0 15,-3 3 0-15,-4 0 0 0,-4 3 0 16,0 5-1373-16,-3 0-796 0</inkml:trace>
  <inkml:trace contextRef="#ctx0" brushRef="#br1" timeOffset="-36569.23">9914 8617 2937 0,'0'0'2797'0,"0"0"-2061"15,-35-7-223-15,29 7 31 16,-5 7-408-16,7 5-28 0,-2 8-4 15,2 6-84-15,4 7 64 0,4 5 68 16,2 5-112-16,9 1-19 0,5 2-21 16,1-1 0-16,2-2 0 0,4-7 0 15,4-6 0-15,-5-8 0 0,5-8 0 16,0-7 0-16,-4-7 0 0,-2-6 0 16,-8-10 0-16,-3-6 0 0,-1-9 0 15,-3-2 0-15,-4-6 0 16,-2 0 0-16,-4-1 0 0,0 1 0 15,-6 4 0-15,-2 6-137 0,2 8-611 16,3 8-473-16,3 7 249 0,0 5-241 16</inkml:trace>
  <inkml:trace contextRef="#ctx0" brushRef="#br1" timeOffset="-36249.93">10321 9004 5770 0,'0'0'997'16,"0"0"-437"-16,0 0-24 0,0-47-207 16,8 32-329-16,5 2 0 15,5-1 0-15,-1 0 0 0,-1 2 0 16,5 1 0-16,-4 4 0 0,3 2 0 15,-5 5 0-15,-3 3 0 0,-3 8 0 16,-9 7 0-16,-9 8 0 16,-3 3 0-16,-13 6 0 0,2 3 0 15,-2 3 0-15,-1-1 0 0,5-1 0 16,4-3 0-16,7-6 0 0,6-2 0 16,4-5 0-16,10-6 0 15,5-7 0-15,7-6 0 0,14-4 0 16,1-9 0-16,-6-1-701 0,2-9-2429 0</inkml:trace>
  <inkml:trace contextRef="#ctx0" brushRef="#br1" timeOffset="-35716.71">10759 8895 5854 0,'0'0'596'0,"0"0"161"0,0 0-101 0,0 0-327 16,0 0-329-16,0 0 0 0,0 0 0 16,50 21 0-16,-19-21 0 15,6-6 0-15,-2-5 0 0,3-3 0 16,-5-4 0-16,2-1 0 0,-8-2 0 15,-1-1 0-15,-11 0 0 0,-5 2 0 16,-8 3 0-16,-4 2 0 0,-12 3 0 16,-13 7 0-16,-4 5 0 15,-6 8 0-15,-11 12 0 0,3 5 0 16,1 8 0-16,7 5 0 0,10 0 0 16,7 2 0-16,9-1 0 15,11-2 0-15,6-4 0 0,11-2 0 16,12-6 0-16,8-6 0 0,7-9 0 15,7-5 0-15,3-5 0 0,4-11 0 16,0-7-605-16,-11 0-147 0,-1-4-2978 0</inkml:trace>
  <inkml:trace contextRef="#ctx0" brushRef="#br1" timeOffset="-35347.32">11355 8379 5198 0,'0'0'1268'0,"0"0"-639"0,0 0-173 0,0 0-56 16,0 0-388-16,0 0 4 0,27 45 60 16,-7-9 12-16,1 4-39 0,0 1-49 15,-7-3 0-15,-2 0 0 0,-1-2 0 16,-7-1 0-16,-4-1 0 16,-10-3 0-16,-5-1 0 0,-12-4 0 15,0-3 0-15,-8-5 0 0,2-8 0 16,2-6 0-16,4-5 0 0,2-11 0 15,5-10 0-15,7-9 0 0,3-13-805 16,6 4-1080-16,4-7-208 0</inkml:trace>
  <inkml:trace contextRef="#ctx0" brushRef="#br1" timeOffset="-35184.03">11402 8086 6070 0,'0'0'937'0,"0"0"-225"0,0 0-239 16,0 0-473-16,0 0 0 0,0 0 0 16,0 0-661-16,0 0-19 0,0 0-1161 15,48 6-420-15</inkml:trace>
  <inkml:trace contextRef="#ctx0" brushRef="#br1" timeOffset="-34781.75">11613 8281 5034 0,'0'0'1088'15,"0"0"-439"-15,0 0 227 0,-12 40-456 16,8-15-295-16,-3 2-125 0,7-2 0 16,0-3 0-16,2-5 0 0,13-3 0 15,-1-2 0-15,3-5 0 16,4-6 0-16,-1-1 0 0,-3-4 0 15,-1-7 0-15,-1-2 0 0,-3 0 0 16,-1-1 0-16,-7 0 0 0,0 4 0 16,-2 2 0-16,-2 3 0 0,0 5 0 15,0 0 0-15,-6 6 0 0,6 6 0 16,-4 2 0-16,4 1 0 0,0-3 0 16,8-4 0-16,-6-3 0 0,8 0 0 15,1-3 0-15,3-2 0 16,3 0 0-16,-1-1 0 0,-6-2 0 15,1-2 0-15,-1-1 0 16,0 1 0-16,-3-3 0 0,3-2 0 0,-2-2 0 16,3-4 0-16,-5 1 0 15,0-4 0-15,-2-5 0 0,-2-8-349 16,2 6-727-16,-4-9-2362 0</inkml:trace>
  <inkml:trace contextRef="#ctx0" brushRef="#br1" timeOffset="-34556.7">12148 7706 2681 0,'0'0'3433'0,"0"0"-2376"15,0 0-617-15,0 0-164 0,0 0 29 16,11 59-305-16,-7-21 0 0,-4 6 0 16,0 3 0-16,-4 8 0 15,-2 4 0-15,1 3 0 0,3-1 0 16,4-4 0-16,7-6 0 0,3-7 0 15,9-5 0-15,-1-8 0 0,11-5 0 16,0-5 0-16,3-6 0 0,-3-6 0 16,0-7 0-16,-5-2 0 15,-5-8 0-15,-4-8-293 0,-11 2-1300 16,-2-3-728-16</inkml:trace>
  <inkml:trace contextRef="#ctx0" brushRef="#br1" timeOffset="-34394">11958 8029 7863 0,'0'0'48'0,"0"0"233"16,0 0-281-16,0 0 0 0,54-7 0 15,4 0 0-15,8 0 0 0,4 1 0 16,-1 3 0-16,-7 3 0 0,-15 0-1257 16,-10 4-3153-16</inkml:trace>
  <inkml:trace contextRef="#ctx0" brushRef="#br2" timeOffset="-20461.15">11382 12514 4550 0,'0'0'804'15,"0"0"-148"-15,0 0 133 0,0 0-417 16,0 0 88-16,0 46 101 0,0-15-561 0,-11 13 0 15,-1 8 0-15,-3 12 0 16,3 8 0-16,-3 6 0 16,-1 10 0-16,1 6 0 0,1 8 0 15,-3 8 0-15,5 1 0 0,2 3 0 16,1-4 0-16,3 1 0 0,-4-4 0 16,-2-5 0-16,-9-7 0 0,0-12 0 15,-4-9 0-15,-1-11 0 0,-1-9 0 16,0-14 0-16,2-10 0 0,4-14 0 15,5-9-429-15,5-7-655 0,7-1-1690 16,8-10-747-16</inkml:trace>
  <inkml:trace contextRef="#ctx0" brushRef="#br2" timeOffset="-19545.2">20055 12753 2241 0,'0'0'2012'16,"0"0"-899"-16,0 0-261 0,0 0-147 15,0 0 63-15,27 50-500 16,-27 8-48-16,-8 20-207 0,-7 11-13 15,-1 5 0-15,-3 10 0 0,1 6 0 16,-1 6 0-16,2 5 0 0,1 3 0 16,-3 0 0-16,1-5 0 15,-3-8 0-15,0-11 0 0,-1-8 0 16,-1-8 0-16,4-22 0 0,-1-6-3598 0</inkml:trace>
  <inkml:trace contextRef="#ctx0" brushRef="#br2" timeOffset="-11654.29">9961 15693 2485 0,'0'0'44'0,"-4"-35"1012"0,8 18-215 15,-1 4-277-15,1 3 56 0,-4 4 465 16,0 3-381-16,0 1-24 0,0 2-567 16,0 0-113-16,0 5 0 0,0 13 0 15,-4 14 0-15,1 12 0 0,3 8 0 16,0 6 0-16,0-2 0 0,0 1 0 15,0 1 0-15,0-5 0 16,0-5 0-16,0-6 0 0,3-9 0 16,1-8 0-16,2-9 0 0,-2-7 0 15,2-6 0-15,-2-3-305 0,3-4-647 16,-3-13-1906-16</inkml:trace>
  <inkml:trace contextRef="#ctx0" brushRef="#br2" timeOffset="-11283.46">9924 15464 5422 0,'0'0'680'0,"0"0"589"16,-10-34-653-16,10 22-411 16,10-1-205-16,-1-1 0 0,9-1 0 15,3 2 0-15,6 1 0 0,4 4 0 16,6 1 0-16,0 5 0 16,6 3 0-16,-1 8 0 0,-11 6 0 15,-4 5 0-15,-11 2 0 0,-7 4 0 16,-9 2 0-16,-5 1 0 0,-11 2 0 15,-11 1 0-15,-4 0 0 0,-4 1 0 16,-2-2 0-16,-1-3 0 16,5-6 0-16,9-6 0 0,3-7 0 15,11-6 0-15,7-5-601 0,3-5-1772 16,3-11-981-16</inkml:trace>
  <inkml:trace contextRef="#ctx0" brushRef="#br2" timeOffset="-10848.49">10656 14966 4954 0,'0'0'616'0,"0"0"92"0,6-41-23 0,-6 37 255 16,0 4-651-16,0 0-289 0,-2 9 0 15,-12 14 0-15,-9 20 0 0,-6 13 0 16,2 11 0-16,0 3 0 16,7-1 0-16,5 2 0 0,7-2 0 15,4-2 0-15,4-4 0 0,10-5 0 16,0-6 0-16,7-4 0 16,-1-8 0-16,5-6 0 0,4-8 0 15,2-7 0-15,4-9 0 0,2-9 0 16,-2-2-313-16,-10-6-2476 15,-1-5-785-15</inkml:trace>
  <inkml:trace contextRef="#ctx0" brushRef="#br2" timeOffset="-10615.42">10776 15288 6907 0,'0'0'828'0,"0"0"-371"0,0 0-457 16,0 0 0-16,0 0 0 16,0 0 0-16,12 37 0 0,13-3 0 15,2 5 0-15,4 1 0 0,-4-3 0 16,-2-1 0-16,-5-3 0 16,-3-2 0-16,-1-3 0 0,-5-7 0 15,-1-4 0-15,-4-6-637 0,-2-5-724 16,1-6-600-16</inkml:trace>
  <inkml:trace contextRef="#ctx0" brushRef="#br2" timeOffset="-10385.11">10970 15254 6094 0,'0'0'1133'15,"0"0"-449"-15,0 0-403 0,0 0-281 16,0 0 0-16,-45 57 0 16,18-19 0-16,-10 6 0 0,2 0 0 15,1-1 0-15,3-2 0 0,5-1 0 16,5-6 0-16,4-6 0 16,7-9 0-16,10-9-1161 0,0-7-996 15,12-10-2717-15</inkml:trace>
  <inkml:trace contextRef="#ctx0" brushRef="#br2" timeOffset="-9949.01">11123 15508 4490 0,'0'0'1308'0,"0"0"-600"0,58-7 105 0,-27 6 60 16,-4-1-873-16,4 2 0 0,0 0 0 15,-4 3 0-15,0 2 0 0,0-3 0 16,-7 1 0-16,-5-1 0 0,-5-2 0 15,0 0-229-15,-3 0-647 0,-7 0-1289 16,0-5-528-16</inkml:trace>
  <inkml:trace contextRef="#ctx0" brushRef="#br2" timeOffset="-9780.56">11266 15319 5822 0,'0'0'592'15,"-21"39"77"-15,9-6 307 0,-3 7-843 16,9-1-133-16,2-3 0 16,4-4 0-16,4-3 0 0,8-2 0 15,9-3 0-15,0-5 0 0,4-2-249 16,-9-8-1075-16,1-3-753 0</inkml:trace>
  <inkml:trace contextRef="#ctx0" brushRef="#br2" timeOffset="-9269.51">11528 15688 3073 0,'0'0'2429'0,"0"0"-1577"0,15-38 257 15,-5 10-445-15,3-4-599 0,-5 0-65 16,-2-6 0-16,-6-3 0 0,4-4 0 16,-2-1 0-16,2 4 0 0,3 3 0 15,-3 7 0-15,2 8 0 0,-2 7 0 16,-2 10 0-16,2 2 0 0,-4 5 0 15,0 0 0-15,4 9 0 0,-2 10 0 16,3 9 0-16,-1 6 0 16,2 4 0-16,0-1 0 0,9-1 0 15,-3-1 0-15,9 1 0 0,-1-4 0 16,1-3 0-16,4-3 0 16,-7-3 0-16,1-3 0 0,-2-1 0 15,-7-2 0-15,0-4 0 0,-10 0 0 16,0-1 0-16,-14 1 0 0,-7 1 0 15,-8-1 0-15,-12 2 0 16,-5-3 0-16,3-2 0 0,2-3 0 16,-1-3 0-16,15-3 0 0,7-1 0 15,7-3 0-15,9-5 0 0,14-8 0 16,13-6-369-16,12-7-655 0,-4 3-1325 16,2 2-209-16</inkml:trace>
  <inkml:trace contextRef="#ctx0" brushRef="#br2" timeOffset="-9054.53">11865 15388 6991 0,'0'0'1201'0,"0"0"-1201"16,0 0 0-16,0 0 0 0,0 0 0 15,35 42 0-15,-14-14 0 0,6 6 0 16,-4 1 0-16,8-3 0 0,-2-3 0 15,-7-2 0-15,5-5 0 16,-6 1 0-16,-7-4 0 0,-1-5 0 16,-3-5 0-16,0-5 0 0,-10-4-2286 15,5-6-887-15</inkml:trace>
  <inkml:trace contextRef="#ctx0" brushRef="#br2" timeOffset="-8907.57">12184 15355 3193 0,'0'0'4002'0,"0"0"-3014"0,0 0-979 16,0 0-9-16,-42 0 0 16,1 27 0-16,-11 11 0 0,-1 8 0 15,-5 1 0-15,16-6 0 0,5-3 0 16,14-4 0-16,5-5 0 16,16-7 0-16,2-8-1253 0,2-7-1673 0</inkml:trace>
  <inkml:trace contextRef="#ctx0" brushRef="#br2" timeOffset="-8422.36">12332 14954 5934 0,'0'0'420'0,"0"0"361"16,0 0-405-16,0 0-68 0,0 0 65 16,42 25-373-16,-26 11 0 0,-1 7 0 15,1 8 0-15,-5 3 0 0,-1 8 0 16,-10-62 0-16,17 136 0 0,-13-65 0 15,-4-1 0-15,-11-5 0 0,-3-4 0 16,1-8 0-16,-1-8 0 16,-3-10 0-16,11-13 0 0,-2-10 0 15,6-9 0-15,-2-3-241 16,0-10-1320-16</inkml:trace>
  <inkml:trace contextRef="#ctx0" brushRef="#br2" timeOffset="-8045.26">12715 15407 4942 0,'0'0'1004'0,"0"0"1"0,0 0-237 15,47 13-295-15,-14-3-473 0,9-2 0 16,-1-1 0-16,-4-1 0 16,1-1 0-16,-3-3 0 0,-4-1 0 15,-4 0 0-15,-1-1 0 0,-5 0 0 16,-4-3 0-16,-7-1-925 0,-4 0-2841 0</inkml:trace>
  <inkml:trace contextRef="#ctx0" brushRef="#br2" timeOffset="-7596.49">13403 15451 5874 0,'0'0'1249'0,"0"0"-769"0,-10 62-96 15,10-13-179-15,-4 10-205 0,4 0 0 16,0 1 0-16,4 2 0 16,0-1 0-16,-4-2 0 0,0-1 0 15,-4-3 0-15,0-6 0 0,4-7 0 16,-2-10 0-16,2-12-197 0,0-10-883 15,2-10-401-15</inkml:trace>
  <inkml:trace contextRef="#ctx0" brushRef="#br2" timeOffset="-7318.91">13318 15418 6651 0,'0'0'676'0,"7"-39"-212"0,9 20-63 15,5 3-401-15,6 2 0 0,2 1 0 16,0 1 0-16,2 4 0 16,4 3 0-16,-2 5 0 0,-2 3 0 15,0 7 0-15,-10 8 0 0,-1 8 0 16,-14 5 0-16,-6 3 0 16,-4 3 0-16,-12 3 0 0,-11-1 0 15,-4 0 0-15,0-6 0 0,0-9 0 16,-2-5 0-16,8-9 0 0,4-6 0 15,5-4 0-15,3-8-241 16,5-6-503-16,8-1-45 0,0-5-843 16,4 4 339-16,7 1-388 0</inkml:trace>
  <inkml:trace contextRef="#ctx0" brushRef="#br2" timeOffset="-6923.38">13996 14921 5610 0,'0'0'808'0,"0"0"-3"16,0 0-213-16,0 0-215 0,0 0-377 16,0 0 0-16,-35 39 0 0,19 5 0 15,-1 11 0-15,1 5 0 0,-3 1 0 16,3 4 0-16,-1 1 0 0,3 3 0 15,3-4 0-15,1-1 0 0,8-9 0 16,-2-8 0-16,4-7 0 16,6-10 0-16,2-6 0 0,5-8 0 15,7-7 0-15,7-9 0 0,4-4-377 16,-4-5-1580-16,-2-7-608 0</inkml:trace>
  <inkml:trace contextRef="#ctx0" brushRef="#br2" timeOffset="-6719.75">14187 15169 6442 0,'0'0'957'0,"0"0"-164"0,0 0-793 16,0 0 0-16,0 0 0 0,-11 58 0 16,11-28 0-16,0 0 0 0,9 5 0 15,1-2 0-15,2 3 0 0,9-2 0 16,0-4 0-16,1-4 0 0,9-5 0 15,0-5 0-15,-4-7 0 0,-2-8 0 16,-8-1-1145-16,-3-6-592 0</inkml:trace>
  <inkml:trace contextRef="#ctx0" brushRef="#br2" timeOffset="-6459.83">14307 15269 7063 0,'-36'29'328'0,"-3"0"-48"0,-6 5 241 15,3-1-521-15,-1 0 0 0,12-3 0 16,4-6 0-16,10-7 0 0,9-4-109 15,8-9-607-15,11-2-333 0,3-6-2204 0</inkml:trace>
  <inkml:trace contextRef="#ctx0" brushRef="#br2" timeOffset="-6165.39">14455 14811 3425 0,'0'0'1841'0,"0"0"-1249"0,0 0 201 16,0 0-173-16,52 52-100 0,-27-14-119 15,-9 8-401-15,1 6 0 0,-7 10 0 16,1 7 0-16,-1 1 0 0,-4 2 0 15,-6-1 0-15,0 0 0 0,-10-2 0 16,-9-2 0-16,-10-2 0 16,0-5 0-16,-6-7 0 0,-6-5 0 15,4-9 0-15,-5-11 0 16,11-11-1013-16,-6-8-4062 0</inkml:trace>
  <inkml:trace contextRef="#ctx0" brushRef="#br2" timeOffset="-5403.39">9873 16164 1896 0,'-48'-3'881'0,"3"-2"-545"0,1 2 1649 0,13 0-1285 15,4 0-96-15,7-1 169 0,9 2-337 16,1-1-160-16,10 1 29 15,0 0-305-15,10-2 0 0,21-3 0 16,21 0 0-16,12-1 0 0,21 1 0 16,8 1 0-16,14 2 0 0,19 4 0 15,9-1 0-15,12 1 0 0,12 1 0 16,8 1 0-16,11 0 0 0,12 1 0 16,11-3 0-16,9 1 0 0,14-1 0 15,3 2 0-15,9 1 0 0,-9 2 0 16,3 4 0-16,-9 1 0 0,-13 0 0 15,-7 0 0-15,-11 0 0 16,-16-2 0-16,-7 1 0 0,-14-3 0 16,-12 0 0-16,-11-2 0 0,-22 1 0 15,-26-1 0-15,-18 2-329 16,-22-3-915-16,-22 1-2082 0</inkml:trace>
  <inkml:trace contextRef="#ctx0" brushRef="#br2" timeOffset="-4658.42">11894 16958 5362 0,'0'0'968'0,"0"0"-595"0,0 0 103 16,0 0 244-16,0 0-427 0,0 0-293 16,0 0 0-16,0 0 0 0,33-34 0 15,-12-2 0-15,0-7 0 0,-1-3 0 16,1 2 0-16,0-3 0 16,-5 0 0-16,7 0 0 0,-4 1 0 15,-1 5 0-15,3 9 0 0,-3 10 0 16,-5 8 0-16,-7 9 0 15,-2 5 0-15,0 5 0 0,-2 17 0 0,7 17 0 16,-7 18 0-16,2 8 0 16,0 5 0-16,-2-6 0 0,8-1 0 15,1-5 0-15,3-6 0 0,7-8 0 16,-1-4 0-16,-3-5 0 0,4-6 0 16,-9-3 0-16,-2-4 0 0,-1-8 0 15,-7-4 0-15,-2-3 0 0,-2-2 0 16,-17 3 0-16,-18 0 0 15,-11-1 0-15,-10-3 0 0,-6-4 0 16,9-6 0-16,-5-3 0 0,8 0 0 16,9 3 0-16,7 0-57 0,10-1-411 15,11 1-404-15,13-2 111 0,2-3-75 16,6 3-1273-16</inkml:trace>
  <inkml:trace contextRef="#ctx0" brushRef="#br2" timeOffset="-4361.3">12589 16491 7063 0,'0'0'792'0,"0"0"-455"0,0 0-337 0,0 0 0 0,16 35 0 15,5-2 0-15,0 10 0 16,-1 0 0-16,11-1 0 0,2 1 0 16,9 0 0-16,5-1 0 0,5 1 0 15,2-3 0-15,-3-2 0 0,-7-5 0 16,-9-3 0-16,-12-3-265 0,-13-3-887 15,-10-6-169-15,-2-7-2753 0</inkml:trace>
  <inkml:trace contextRef="#ctx0" brushRef="#br2" timeOffset="-4145.2">12506 17108 7231 0,'0'0'836'0,"41"-59"-711"15,1 15-125-15,5-6 0 0,5-3 0 16,6-4 0-16,0-1 0 0,2 2 0 16,2 4 0-16,-6 4 0 0,-3 7 0 15,1 7 0-15,-6 8 0 16,-7 9 0-16,-4 9-1678 0,-12 5-30 16,-9 3 19-16</inkml:trace>
  <inkml:trace contextRef="#ctx0" brushRef="#br2" timeOffset="-2658.63">7766 16130 5114 0,'0'0'636'0,"0"0"16"0,0 0 217 16,0 0-425-16,0 0-48 0,0 0-315 15,0 0-81-15,0 0 0 0,0 0 0 16,0 0 0-16,0-10 0 0,37 7 0 15,15 1 0-15,22 2 0 16,5 1 0-16,6 6 0 0,4 4 0 16,0 2 0-16,-1-1 0 0,-7-1 0 15,-4 0 0-15,-7-2 0 16,-12-2 0-16,-13-4 0 0,-12-2 0 16,-12-5 0-16,-11-5-1858 0,-6-10-2436 0</inkml:trace>
  <inkml:trace contextRef="#ctx0" brushRef="#br2" timeOffset="-1986.44">9715 14940 5042 0,'0'0'352'0,"0"0"-112"0,31-39 68 16,-31 34 264-16,-4 3-183 0,-2-3-33 15,-8 5 180-15,1 0-348 0,-5 1 21 16,1 9-209-16,1 2 0 0,-5 5 0 16,0 11 0-16,-10 5 0 15,-2 11 0-15,-4 12 0 0,-11 6 0 16,-3 11 0-16,-1 4 0 0,5 7 0 15,3 6 0-15,3 7 0 0,-1 4 0 16,1 5 0-16,8 5 0 16,-2 6 0-16,8 8 0 0,6 3 0 15,9 3 0-15,2 4 0 0,12-1 0 16,12-1 0-16,9-5 0 0,18-9 0 16,11-7 0-16,16-4 0 0,11-12 0 15,10-8 0-15,1-16 0 0,10-15 0 16,5-8 0-16,-6-15 0 15,-4-14-1549-15,-30-7-520 0,-10-10-1609 0</inkml:trace>
  <inkml:trace contextRef="#ctx0" brushRef="#br2" timeOffset="-1277.26">14916 14723 5526 0,'0'0'416'0,"0"0"-248"0,48-23 313 0,-34 23-177 0,3 4-36 16,4 12 60-16,1 8-164 0,3 11 12 15,2 12 72-15,0 13-200 0,4 10 17 16,0 13-65-16,0 8 0 0,0 6 0 16,2 10 0-16,-2 4 0 15,0 9 0-15,-8 1 0 0,-3 5 0 16,-3 2 0-16,-9 0 0 0,-6 4 0 15,-2-3 0-15,-6 1 0 16,-10 0 0-16,-11-1 0 0,-15-5 0 16,-9-5 0-16,-9-8 0 0,-13-8 0 15,-9-10 0-15,-9-11 0 0,-2-14 0 16,-2-14 0-16,-1-15 0 0,28-16-2454 16,0-15-1228-16</inkml:trace>
  <inkml:trace contextRef="#ctx0" brushRef="#br2" timeOffset="4915.22">15789 16430 1780 0,'0'0'152'16,"0"0"2682"-16,0 0-1486 0,0 0-459 16,0 0 300-16,0 0-1189 0,0 0 0 15,0 0 0-15,0 0 0 16,-11 1 0-16,26-1 0 0,8 0 0 16,8-1 0-16,10-4 0 0,0-1 0 15,3-1 0-15,-3 0 0 0,7 0 0 16,-7 0 0-16,-8 1 0 0,-8 1 0 15,-13 4 0-15,-4 1-1257 16,-6 0 52-16,-2 0-248 0</inkml:trace>
  <inkml:trace contextRef="#ctx0" brushRef="#br2" timeOffset="5280.78">15737 16643 3401 0,'0'0'2977'0,"0"0"-1708"0,0 0-724 16,0 0-545-16,0 0 0 0,45 5 0 15,-14-2 0-15,3 1 0 0,7 1 0 16,0-2 0-16,3 0 0 15,3 0 0-15,-1 1 0 0,-7 3 0 16,0-2 0-16,-12-3-745 0,-6-1-1312 0</inkml:trace>
  <inkml:trace contextRef="#ctx0" brushRef="#br2" timeOffset="7298.22">16839 16602 1980 0,'0'0'44'0,"0"0"2514"0,0 0-1406 15,0 0-348-15,0 0 605 0,0 0-1164 16,0 0-245-16,0 0 0 15,0 0 0-15,0 0 0 0,0-19 0 16,0 27 0-16,4 14 0 0,8 15 0 16,5 11 0-16,8 5 0 0,-3 3 0 15,-3-3 0-15,-2 1 0 0,-11-1 0 16,-2-1 0-16,-4-2 0 0,-6-3 0 16,-13-1 0-16,-8-3 0 0,-6 0 0 15,-4-4 0-15,-2-6 0 0,-5-5 0 16,3-11 0-16,2-7 0 15,-3-10 0-15,5-12 0 0,2-13 0 16,10-13 0-16,2-12 0 0,13-12 0 16,6-15-1001-16,4 15-708 0,8-7-924 0</inkml:trace>
  <inkml:trace contextRef="#ctx0" brushRef="#br2" timeOffset="7460.35">16880 16206 5910 0,'0'0'2033'16,"0"0"-1784"-16,0 0-249 0,0 0 0 16,0 0 0-16,0 0 0 0,0 0 0 15,0 0 0-15,0 0-849 0,37-1-1728 16,-24 16-817-16</inkml:trace>
  <inkml:trace contextRef="#ctx0" brushRef="#br2" timeOffset="7909.47">17132 16507 6731 0,'0'0'280'0,"0"0"468"0,-29 41-315 16,13-18-433-16,5 3 0 15,-1 0 0-15,2 1 0 0,4-3 0 16,3 0 0-16,3-4 0 0,9-5 0 16,3-2 0-16,3-8 0 0,9-5 0 15,-1-3 0-15,4-8 0 0,2-3 0 16,-6-1 0-16,-1-1 0 0,-7 0 0 16,-5 3 0-16,-4 0 0 0,-1 3 0 15,-5 5 0-15,0 2 0 0,0 3 0 16,-5 6 0-16,3 7-41 15,-2 2 5-15,4 0-4 0,0-3 40 16,11-1 4-16,3-4 16 0,5-2 24 16,1-2 5-16,1-3-49 0,-2 0 0 15,-3-1 0-15,-3-2 0 16,-3-1 0-16,-2 1 0 0,-6-1 0 16,4 1 0-16,-4 0 0 0,1-2 0 15,1 0 0-15,0-1 0 0,-2-4 0 16,2-7 0-16,-4-9 0 0,0-6 0 15,0 0 0-15,0 0-1658 16,0 14-130-16,0 2-761 0</inkml:trace>
  <inkml:trace contextRef="#ctx0" brushRef="#br2" timeOffset="8688.29">17901 16561 2601 0,'0'0'2629'0,"0"0"-1729"0,0 0 361 15,0 0-593-15,4-45-535 0,-14 30-133 16,0 2 0-16,-3 4 0 15,-1 0 0-15,-3 4 0 0,1 5 0 16,-3 1 0-16,-1 8 0 0,-1 7 0 16,2 8 0-16,-6 6 0 0,5 6 0 15,7 5 0-15,1 0 0 16,10 1 0-16,2-6 0 0,12-5 0 16,13-5 0-16,8-9 0 0,9-6 0 15,5-8 0-15,5-5 0 0,-5-6 0 16,-5-7 0-16,-5-4 0 15,-17-3 0-15,-3-3 0 0,-11-1 0 16,-6-2 0-16,-2-1 0 0,-6-3 0 16,-5-1 0-16,-1 1 0 0,-3-1 0 15,-3 0 0-15,-1 4 0 0,5 6 0 16,-5 6 0-16,4 6 0 0,-3 8 0 16,3 3 0-16,-8 3 0 0,-1 7 0 15,-5 2 0-15,2 3 0 0,-2 4 0 16,2 1 0-16,2 1 0 15,10 3 0-15,3 1 0 0,5 2 0 16,7 7 0-16,2 2 0 0,9 4 0 16,3 1 0-16,9 0 0 0,6 1 0 15,2-3 0-15,4-1 0 16,-2-3 0-16,-7 0 0 0,-5-2 0 16,-11 0 0-16,-8-1 0 0,-14 1 0 15,-11-2 0-15,-8-1 0 0,-8-2 0 16,1-2 0-16,-9-2 0 15,5-7 0-15,-3-5 0 0,-1-9 0 0,7-3 0 16,4-7 0-16,6-5 0 16,10-3 0-16,15-5 0 0,10-2-477 15,12-1-744-15,1 6-271 0,10-1-3318 0</inkml:trace>
  <inkml:trace contextRef="#ctx0" brushRef="#br2" timeOffset="9635.48">18226 16932 2377 0,'0'0'844'0,"0"0"529"0,0 0-57 16,0 0-587-16,0 0-93 0,0 0 192 15,0 0-739-15,0 0-89 0,0 0 0 16,0 0 0-16,-6-30 0 0,-3 27 0 16,3 2 0-16,-8 4 0 0,-7 10 0 15,-2 7 0-15,1 5 0 0,3 2 0 16,9-1 0-16,3-1 0 15,7-1 0-15,11-3 0 0,5-4 0 16,5-4 0-16,6-5 0 0,2-4 0 16,-2-4 0-16,-5-4 0 0,-1-4 0 15,-7-5 0-15,-3-2 0 16,-9-1 0-16,-2-3 0 0,0 0 0 16,-6-2 0-16,2-2 0 0,-7-1 0 15,1-1 0-15,0-3-113 0,3 4-1976 16,5 0-1396-16</inkml:trace>
  <inkml:trace contextRef="#ctx0" brushRef="#br2" timeOffset="10399.37">18505 16544 1416 0,'0'0'2077'0,"0"0"-1277"0,4-40 457 16,-4 31-473-16,2 3-199 0,-2 3 331 16,0 2-559-16,0 0-357 0,0 1 0 15,-2 7 0-15,-4 11 0 0,-5 14 0 16,1 10 0-16,2 6 0 0,2 2 0 16,6-1 0-16,0 1 0 0,10-3 0 15,4-4 0-15,7-8 0 0,6-8 0 16,6-5 0-16,10-10 0 15,-1-7 0-15,3-6 0 0,-3-9 0 16,-9-9 0-16,-2-6 0 0,-9-8 0 16,-7-4 0-16,-1-2 0 0,-5 0 0 15,-7-2 0-15,-2-1 0 16,-2 1 0-16,-5 5 0 0,5 1 0 16,0 7 0-16,2 8 0 0,0 3 0 15,0 6 0-15,2 5 0 0,0 2 0 16,-2 3 0-16,0 1 0 15,0 0 0-15,-2 2-1301 0</inkml:trace>
  <inkml:trace contextRef="#ctx0" brushRef="#br2" timeOffset="22833.33">23013 16418 4137 0,'0'0'2906'0,"0"0"-2070"15,0 0-523-15,52-10-313 0,-5 0 0 16,9-2 0-16,6-2 0 0,-2 2 0 16,-2 0 0-16,-6 4 0 0,-9 1 0 15,-6 2-173-15,-12 4-1131 16,-4-1-641-16</inkml:trace>
  <inkml:trace contextRef="#ctx0" brushRef="#br2" timeOffset="23626.42">23956 15864 1896 0,'0'0'1657'0,"0"0"-708"0,0 0 575 0,0 0-647 0,0 0-169 16,0 0-127-16,0 0-581 16,0 0 0-16,0 0 0 0,-8-42 0 15,30 22 0-15,9-2 0 0,9 0 0 16,5 4 0-16,5 6 0 0,3 8 0 15,-1 5 0-15,0 12 0 0,-5 7 0 16,-5 5 0-16,-11 8 0 16,-6 5 0-16,-13 5 0 0,-10 5 0 15,-2 3 0-15,-8 3 0 0,-9-2 0 16,-1 1 0-16,-3-2 0 0,-6 0 0 16,-8-4 0-16,-2-3 0 0,-9-2 0 15,3-7 0-15,1-4 0 0,5-9 0 16,0-7 0-16,8-10 0 15,4-6 0-15,7-9 0 0,5-9 0 16,5-11 0-16,2-4 0 0,2-10 0 16,2-1 0-16,4 2 0 0,6 5 0 15,6 10 0-15,5 10 0 16,0 7 0-16,-3 9 0 0,1 2 0 16,1 6 0-16,5 3 0 0,4 1-249 15,-6-1-727-15,5-5-1738 0</inkml:trace>
  <inkml:trace contextRef="#ctx0" brushRef="#br2" timeOffset="23904.37">24528 16147 7263 0,'0'0'408'0,"0"0"60"16,0 0-415-16,-35 47-53 0,35-5 0 16,0 10 0-16,7 1 0 0,-1 1 0 15,4 0 0-15,-2-1 0 0,1 4 0 16,-1-2 0-16,-4-3 0 0,-2-3 0 15,-2-5 0-15,0-6 0 0,-6-8-37 16,2-9-1095-16,0-10-1594 0</inkml:trace>
  <inkml:trace contextRef="#ctx0" brushRef="#br2" timeOffset="24222.29">24518 16108 5394 0,'-8'-38'888'0,"8"9"-187"16,8 0-61-16,7 9-71 0,1 2-569 16,9 5 0-16,2 3 0 0,2 2 0 15,6 5 0-15,0 3 0 0,-4 5 0 16,-4 7 0-16,-6 4 0 0,-11 3 0 15,-6 4 0-15,-4 3 0 16,-6 1 0-16,-9 3 0 0,-7-1 0 16,-9-1 0-16,-9 1 0 0,-3-3 0 15,4-3 0-15,1-4 0 0,10-5 0 16,5-3 0-16,8-5 0 0,5-3 0 16,8-2-629-16,2-1-468 0,2 1-2532 0</inkml:trace>
  <inkml:trace contextRef="#ctx0" brushRef="#br2" timeOffset="24575.98">23530 16617 3949 0,'0'0'1661'0,"0"0"-1333"0,37 11-192 0,9-10 144 0,20-1 57 0,14-2 287 16,20-6-132-16,20-3-107 0,12-4-385 15,8 1 0-15,7 0 0 16,-8 5 0-16,-9 4 0 0,-16 5 0 16,-21 5 0-16,-17 4 0 0,-18 3 0 15,-17 2-877-15,-16-3-544 16,-12 0-304-16</inkml:trace>
  <inkml:trace contextRef="#ctx0" brushRef="#br2" timeOffset="25060.31">23898 16986 5970 0,'0'0'552'16,"4"-46"485"-16,17 18-481 0,8 5-479 15,6 2-77-15,10 8 0 16,3 6 0-16,-1 7 0 0,1 9 0 16,-5 7 0-16,-5 9 0 0,-3 6 0 15,-6 6 0-15,-5 2 0 0,-3 1 0 16,-6 3 0-16,-11 2 0 0,-4 2 0 15,-6 1 0-15,-17 1 0 16,-8-1 0-16,-8 0 0 0,-9-2 0 16,-4-6 0-16,-1-6 0 0,-5-7 0 15,6-11 0-15,7-9 0 0,9-7 0 16,10-12 0-16,7-8 0 0,2-12 0 16,9-7 0-16,6-6 0 0,2 2 0 15,10 9 0-15,9 9 0 0,10 12 0 16,2 7 0-16,0 6 0 15,0 7 0-15,-4 9 0 0,-2 1 0 16,-3 4 0-16,3-1 0 0,-2-3 0 16,4-2 0-16,2-7-77 0,0-1-419 15,-7-3-1105-15,-3-4-512 0</inkml:trace>
  <inkml:trace contextRef="#ctx0" brushRef="#br2" timeOffset="25296.2">24471 17192 7963 0,'0'0'229'0,"0"0"-229"16,0 0 0-16,0 0 0 0,0 0 0 16,53 18 0-16,-22 15 0 0,2 8 0 15,0-2 0-15,-2-6 0 0,3 0 0 16,-6-3 0-16,1-7 0 15,-4-1 0-15,-4-7 0 0,-7-5 0 16,-1-7 0-16,-7-3-453 0,-2-1-1232 16</inkml:trace>
  <inkml:trace contextRef="#ctx0" brushRef="#br2" timeOffset="25454.88">24801 17177 7639 0,'-43'30'553'16,"-3"0"-553"-16,-11 9 0 0,-1-2 0 16,6-1 0-16,7-2 0 0,9-8 0 15,12-4 0-15,9-8 0 0,9-7-1629 16,8-9-1629-16</inkml:trace>
  <inkml:trace contextRef="#ctx0" brushRef="#br2" timeOffset="27042.86">25349 16481 2233 0,'0'0'3041'0,"0"0"-1981"0,0 0 153 15,0 0-725-15,0 0-331 0,0 0-157 16,39 5 0-16,-6-4 0 0,11 0 0 16,1 1 0-16,3-1 0 0,-3-1 0 15,1 0 0-15,-5 0 0 0,-4-3 0 16,-8 1 0-16,-8-1 0 15,-7 1 0-15,-7 2-793 0,-7 0-392 16,-2 3-2028-16</inkml:trace>
  <inkml:trace contextRef="#ctx0" brushRef="#br2" timeOffset="27243.76">25355 16584 5322 0,'0'0'916'16,"0"0"-307"-16,0 0 95 0,0 0-63 15,35 35-641-15,5-21 0 0,13 0 0 16,7-3 0-16,2-3 0 0,5-1 0 16,1 2 0-16,-4-3 0 0,-2 1 0 15,-19-3 0-15,-3-4-977 0</inkml:trace>
  <inkml:trace contextRef="#ctx0" brushRef="#br2" timeOffset="29341.35">26715 16452 2989 0,'0'0'2565'0,"0"0"-1573"0,0 0 277 16,0 0-892-16,0 0-377 0,0 0 0 16,0 0 0-16,34 19 0 0,-12 13 0 15,1 8 0-15,-2 5 0 0,-5 1 0 16,-3 2 0-16,-5 4 0 0,-4 1 0 16,-4 0 0-16,-4 0 0 0,-6-4 0 15,-3-4 0-15,-3-3 0 0,-5-8 0 16,0-4 0-16,-1-9 0 15,-3-8 0-15,-2-9 0 0,2-8 0 16,-2-10 0-16,0-10 0 0,5-9 0 16,3-11 0-16,2-8 0 0,5-10 0 15,2-7 0-15,6-2 0 16,4-1 0-16,6 5 0 0,10 3-193 16,5 3-567-16,0 15-1521 0,-1-4-1529 0</inkml:trace>
  <inkml:trace contextRef="#ctx0" brushRef="#br2" timeOffset="29499.18">26794 15886 8192 0,'0'0'0'16,"0"0"0"-16,0 0 0 0,0 0 0 16,0 0 0-16,33-2 0 0,-23 1-2326 15,1-2-675-15</inkml:trace>
  <inkml:trace contextRef="#ctx0" brushRef="#br2" timeOffset="30213.54">27210 16348 6326 0,'0'0'793'0,"0"0"71"0,0 0-655 15,0 0-209-15,0 0 0 0,-42 47 0 16,24-12 0-16,3 4 0 0,7-3 0 16,4-3 0-16,2 1 0 0,2-3 0 15,2-4 0-15,2-3 0 0,-2-8 0 16,2-4 0-16,0-8 0 0,2-3 0 16,5-2 0-16,5-12 0 0,5-8 0 15,0-7 0-15,1-1 0 0,-3 4 0 16,-3 2 0-16,-1 3 0 15,-5 7 0-15,-1 5 0 0,-3 4 0 16,-4 4 0-16,0 10 0 0,-2 10 0 16,0 7 0-16,0 7 0 0,-2 2 0 15,4-5 0-15,6-5 0 16,5-4 0-16,7-9 0 0,5-7 0 16,6-6 0-16,4-9 0 0,4-7 0 15,-1-8 0-15,-7-7 0 0,-9-1 0 16,-5-2 0-16,-11 1 0 15,-2 1 0-15,-4 0 0 0,-8 2 0 16,0 2 0-16,-1 4 0 0,3 8 0 16,2 4 0-16,2 7 0 0,2 4 0 15,2 1 0-15,4 1-577 0,5 5-1288 16,-3 1 28-16,2 3-936 0</inkml:trace>
  <inkml:trace contextRef="#ctx0" brushRef="#br2" timeOffset="31040.36">28020 16410 2084 0,'0'0'3006'0,"0"0"-2058"16,0 0-227-16,0 0 147 0,-2-46-648 16,-2 30-60-16,-1 3 25 0,-1 1-185 15,2 4 0-15,-2 1 0 0,4 3 0 16,-2 2 0-16,-2 2 0 15,-3 1 0-15,-5 12 0 0,-9 12 0 16,-4 7 0-16,-2 7 0 0,7 1 0 16,9-2 0-16,7-2 0 0,6-1 0 15,6-6 0-15,9-4 0 0,7-6 0 16,7-6 0-16,6-9 0 0,9-4 0 16,1-13 0-16,5-5 0 0,-7-5 0 15,-3-2 0-15,-9-3 0 0,-13-2 0 16,-5 1 0-16,-7-1 0 15,-8 0 0-15,-7-1 0 0,-7 0 0 16,-7 2 0-16,-6-1 0 0,-8 4 0 16,-6 6 0-16,-1 7 0 0,3 12 0 15,2 6 0-15,-1 11 0 16,1 8 0-16,2 5 0 0,4 1 0 16,6 5 0-16,10 1 0 0,11 1 0 15,6 4 0-15,13 1 0 0,9 0 0 16,7 2 0-16,8-1 0 15,3 0 0-15,1-3 0 0,0-3 0 16,-1 1 0-16,-7-4 0 0,-11 0 0 16,-9-2 0-16,-13 0 0 0,-19-1 0 15,-10-1 0-15,-14 0 0 0,-17-3 0 16,-8-2 0-16,-9-5 0 0,1-7 0 16,3-4 0-16,11-8 0 0,13-5 0 15,14-4 0-15,14-5 0 0,17-3-233 16,14-2-367-16,15-4-44 15,12-3-1009-15,-4 5 40 0,2-4-796 0</inkml:trace>
  <inkml:trace contextRef="#ctx0" brushRef="#br2" timeOffset="31325.83">28270 16689 6018 0,'0'0'1053'16,"0"0"-653"-16,0 0 96 0,-37-17-271 15,24 17-225-15,3 6 0 0,-2 2 0 16,1 6 0-16,1 4 0 0,2 4 0 16,4 1 0-16,4 2 0 0,8-2 0 15,6-4 0-15,5-3 0 0,4-4 0 16,1-5 0-16,5-6 0 15,0-2 0-15,-2-6 0 0,-2-5 0 16,-4-2 0-16,-7-2 0 0,-6-1 0 16,-6-2 0-16,-2-3 0 0,-6-2 0 15,-6-4 0-15,-3 1 0 16,1 2 0-16,1 5-1273 0,3 2-1248 0</inkml:trace>
  <inkml:trace contextRef="#ctx0" brushRef="#br2" timeOffset="32031.3">28621 16236 6362 0,'0'0'425'0,"0"0"459"0,0 0-363 0,0 0-521 16,0 0 0-16,0 0 0 0,0 0 0 15,-29 50 0-15,23-7 0 0,4 10 0 16,2 3 0-16,15-1 0 0,5-2 0 15,3 0 0-15,8-6 0 0,4-8 0 16,7-11 0-16,1-11 0 16,7-11 0-16,1-10 0 0,3-13 0 15,-4-12 0-15,-7-9 0 0,-6-4 0 16,-8-5 0-16,-6 1 0 0,-7-1 0 16,-5-1 0-16,-9 3 0 0,-6 1 0 15,-9 5 0-15,-7 3 0 0,-3 11 0 16,-2 9 0-16,4 9 0 0,9 7-877 15,8 0-1756-15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1-15T18:46:57.1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3305 1113 6579 0,'0'0'572'0,"0"0"444"0,0 0-991 16,0 0-25-16,0 0 0 0,0 0 0 16,0 0 0-16,48 13 0 15,1-13 0-15,20-5 0 0,7-5 0 16,-3 0 0-16,-7 1 0 0,-11 4 0 15,-7 0 0-15,-17 1-445 0,-4-2-3409 0</inkml:trace>
  <inkml:trace contextRef="#ctx0" brushRef="#br0" timeOffset="608.58">3954 621 6106 0,'0'0'324'0,"19"-48"-244"0,-7 29 269 0,3 2 63 16,6 1 144-16,-1 4-468 0,7 5-20 15,4 6 12-15,2 2-76 0,4 12 8 16,5 6 4-16,-1 7-8 0,2 12-8 16,-5 4 0-16,-7 5-36 15,-7 4-92-15,-13-4-56 0,-5 2 72 16,-6-2 112-16,-4 2 12 0,-9-1-8 16,-3 0-4-16,-13-1 60 15,0-2-56-15,-2-3 8 0,0-4-4 16,4-4-8-16,-4-6 0 0,0-7 0 15,4-7-16-15,3-8-8 0,1-8-16 16,-4-11-40-16,6-12 64 0,1-8-4 16,3-6 16-16,7-1 4 0,10 5 112 15,6 5-84-15,10 6 92 0,5 9 184 16,4 5-219-16,-2 7-85 0,1 3 0 16,-1 7 0-16,2 0 0 15,6-1 0-15,0-2 0 0,6-4 0 16,-4-3-333-16,-8 0-799 0,-2-3-805 0</inkml:trace>
  <inkml:trace contextRef="#ctx0" brushRef="#br0" timeOffset="856.8">4614 1099 3465 0,'0'0'2497'0,"0"0"-1752"16,-4 38-369-16,2-10-28 0,-3 7 136 15,1 3-256-15,-2 1-179 0,6 3-49 16,-6-1 0-16,4-2 0 0,0-1 0 16,2-1 0-16,-6-4 0 15,1-3 0-15,5-3 0 0,-4-5-349 16,2-7-996-16,-2-8-283 0,2-7-465 15</inkml:trace>
  <inkml:trace contextRef="#ctx0" brushRef="#br0" timeOffset="1190.41">4541 979 5734 0,'-2'-37'540'16,"4"11"-3"-16,7 0-121 0,7 8 308 16,1 4-504-16,3 2-199 0,5 4-21 15,-2 3 0-15,4 2 0 0,4 3 0 16,0 6 0-16,-4 4 0 16,4 6 0-16,-11 3 0 0,1 4 0 15,-11 3 0-15,-3 2 0 0,-11 2 0 16,-9 4 0-16,-14 2 0 0,-8 2 0 15,-6 1 0-15,-7 0 0 0,5-4 0 16,-7-5 0-16,7-5 0 0,6-7 0 16,10-8 0-16,6-6-397 15,5-4-379-15,5-5-1934 0</inkml:trace>
  <inkml:trace contextRef="#ctx0" brushRef="#br0" timeOffset="1514.95">3527 1678 8192 0,'99'-3'0'0,"19"-13"0"0,32-6 0 0,-3-5 0 16,10-1 0-16,7 0 0 0,-11 5 0 16,-5 2 0-16,-11 7 0 15,-13 4 0-15,-8 2 0 0,-21 7 0 16,-17 1-265-16,-20 2-63 0,-23 6-520 15,-16-2-657-15,-15 2-1048 0</inkml:trace>
  <inkml:trace contextRef="#ctx0" brushRef="#br0" timeOffset="2023.83">4198 2030 5182 0,'0'0'592'0,"23"-45"-144"0,2 17 453 15,-4 4-397-15,7 0-208 0,1 6-27 16,-2 4-269-16,4 7 0 0,-4 7 0 16,4 7 0-16,2 9 0 0,2 9 0 15,3 9 0-15,-7 5 0 0,-5 5 0 16,-5 2 0-16,-4 1 0 0,-13 2 0 16,-4-1 0-16,-8-1 0 0,-11-2 0 15,-12 1 0-15,-6-2 0 16,-9-4 0-16,-5-3 0 0,-1-7 0 15,2-10 0-15,-1-9 0 0,3-8 0 16,5-10 0-16,3-10 0 0,7-9 0 16,6-9 0-16,7-2 0 15,9 0 0-15,16 5 0 0,15 9 0 16,9 5 0-16,8 4 0 0,3 6 0 16,-3 8 0-16,0 8 0 15,-6 6 0-15,-4 1 0 0,-4 2 0 16,1-2 0-16,-1-3 0 0,6-5 0 15,-2-5 0-15,0-2 0 0,-6-1-2270 16,-11-5-735-16</inkml:trace>
  <inkml:trace contextRef="#ctx0" brushRef="#br0" timeOffset="2210.1">4684 2211 8192 0,'0'0'0'0,"0"0"0"15,0 0 0-15,25 40 0 0,-4-26 0 16,-1-1 0-16,11-2 0 0,6 2 0 16,5-2 0-16,1 1 0 15,-1 0 0-15,-3-1 0 0,-4 1 0 16,-4-3 0-16,-14-1 0 0,-3-3-1305 16,-8 0-468-16</inkml:trace>
  <inkml:trace contextRef="#ctx0" brushRef="#br0" timeOffset="2395.71">5112 2061 7619 0,'0'0'56'0,"-56"23"200"16,15 0 5-16,-3 8-261 0,-11 7 0 0,5 3 0 15,-6 1 0-15,9 1 0 16,5-3 0-16,9-6 0 0,13-7 0 15,13-10-389-15,1-10-892 0,12-12-1092 16</inkml:trace>
  <inkml:trace contextRef="#ctx0" brushRef="#br0" timeOffset="2910.31">5821 1434 3405 0,'0'0'1961'0,"0"0"-1537"0,0 0 248 16,0 0 69-16,43 10-5 16,-1-10-483-16,5-2-253 0,7-5 0 15,2 0 0-15,0 0 0 0,2 3 0 16,-3 2 0-16,-3 2 0 0,-9 0 0 15,-12 5 0-15,-6 0 0 0,-8 3 0 16,-7 1-281-16,-10-3-1232 0,0 1-696 16</inkml:trace>
  <inkml:trace contextRef="#ctx0" brushRef="#br0" timeOffset="3081.81">5833 1671 6711 0,'0'0'296'0,"0"0"-140"0,54 26 873 16,-8-20-1029-16,12-6 0 0,1-5 0 16,8-6 0-16,1 0 0 0,-6 1 0 15,-2 1 0-15,-9 2 0 0,-7-1 0 16,-9 3 0-16,-8-4 0 16,-6 3-2374-16,-11-4-3296 0</inkml:trace>
  <inkml:trace contextRef="#ctx0" brushRef="#br0" timeOffset="4755.68">7657 1349 2837 0,'0'0'2113'0,"0"0"-1053"15,0 0-636-15,0 0-135 16,0 0 231-16,10 55-156 0,4-15-4 15,9 7-135-15,8 4-225 0,0 2 0 16,6 7 0-16,-6 5 0 16,-4 2 0-16,-6-2 0 0,-9-1 0 15,-8-7 0-15,-10-2 0 0,-8-5 0 16,-7-2 0-16,-8-7 0 0,-2-5 0 16,-4-5 0-16,-6-13 0 15,1-9 0-15,-1-9 0 0,0-17 0 16,-3-13 0-16,3-14-749 0,10 4-1420 15,4-12-1253-15</inkml:trace>
  <inkml:trace contextRef="#ctx0" brushRef="#br0" timeOffset="4895.54">7719 931 6675 0,'0'0'704'15,"0"0"80"-15,-42-30-755 0,22 28-29 16,3 2 0-16,7 4 0 0,4 3 0 15,6 3-317-15,6 5-491 0,-2-2-245 16,8 1-1840-16</inkml:trace>
  <inkml:trace contextRef="#ctx0" brushRef="#br0" timeOffset="5425.47">8113 1276 5238 0,'0'0'1276'16,"-10"36"-919"-16,-2-11 307 0,-3 2-7 15,1 1-657-15,1 3 0 16,3-1 0-16,6 0 0 0,0 0 0 15,8-2 0-15,0-2 0 0,6-4 0 16,3-5 0-16,1-5 0 0,3-6 0 16,3-6 0-16,-3-8 0 15,2-6 0-15,-3-5 0 0,-3-1 0 16,-5-2 0-16,-2 0 0 0,0 2 0 16,-2 5 0-16,0 5 0 15,-4 5 0-15,3 3-57 0,-3 3-7 16,4 6-48-16,0 5 112 0,4 7-4 15,0 3 0-15,5 3 4 0,1-1 4 16,1-4 0-16,3-2-4 0,7-2 0 16,-2-1 4-16,2-2-4 0,6-2 0 15,-4-3 8-15,-1-5-8 0,1-3 120 16,-2-5-19-16,-4-7-101 0,-5-6 0 16,-5-4 0-16,-1-6 0 0,-10-4 0 15,0-4 0-15,0-5 0 16,-6-5 0-16,2-3 0 0,4 2 0 15,-5 8 0-15,5 9 0 0,5 11 0 16,-1 10 0-16,-4 3 0 0,0 5-573 16,0-4-3461-16</inkml:trace>
  <inkml:trace contextRef="#ctx0" brushRef="#br0" timeOffset="6102.73">9027 1456 1468 0,'0'0'3710'0,"17"-35"-3162"0,-11 12-36 0,-6 3-187 15,-6 1-105-15,-7-2 156 0,-5-1-92 16,1 1-40-16,-4 0 156 0,-1 2-295 16,1 5-105-16,7 3 0 15,-3 7 0-15,7 3 0 0,-7 4 0 16,-1 10 0-16,-5 8 0 0,2 6 0 15,0 8 0-15,5 5 0 0,1 6 0 16,13 3 0-16,2 1 0 0,7-4 0 16,9-6 0-16,15-8 0 0,4-7 0 15,2-10 0-15,7-6 0 0,-3-9 0 16,-4-5 0-16,-6-9 0 0,-8-8 0 16,-2-4 0-16,-3-6 0 15,-5-3 0-15,-9-2 0 0,-2-6 0 16,-4-4 0-16,-8-1 0 0,-11 2 0 15,-4 7 0-15,-4 6 0 0,-2 11 0 16,-4 8 0-16,2 11 0 0,-2 5 0 16,-2 14 0-16,-1 7 0 15,3 7 0-15,2 4 0 0,0 3 0 16,8 2 0-16,9 1 0 0,12 3 0 16,4-1 0-16,14 4 0 15,9 3 0-15,12 4 0 0,8 2 0 16,3 2 0-16,1-2 0 0,-9-3 0 15,-11-1 0-15,-13-6 0 0,-12-3 0 16,-8-3 0-16,-9-2 0 0,-11-3 0 16,-5-3 0-16,-13-2 0 0,-3-4 0 15,-5-6 0-15,-2-3 0 0,-4-10 0 16,7-6 0-16,9-4 0 0,9-10 0 16,13-3-949-16,15-6-196 15,5 6-1420-15,15-6-220 0</inkml:trace>
  <inkml:trace contextRef="#ctx0" brushRef="#br0" timeOffset="6384.85">9279 1670 4229 0,'0'0'2874'0,"-53"-14"-2474"16,17 11-4-16,10 3-103 15,-1 5-293-15,6 3 0 0,0 4 0 16,11 4 0-16,4 6 0 0,2 4 0 15,8 1 0-15,8 2 0 0,9-1 0 16,10-2 0-16,0-2 0 0,6-4 0 16,-4-4 0-16,2-5 0 0,-4-6 0 15,-4-4 0-15,-4-2 0 0,-9-9 0 16,-3-5 0-16,-5-3 0 16,-6-4 0-16,-2-3 0 0,-2-1 0 15,-7-2 0-15,1-3 0 0,0-5 0 16,-3-3-1033-16,5 9-1052 0,2-3-1281 15</inkml:trace>
  <inkml:trace contextRef="#ctx0" brushRef="#br0" timeOffset="6853.9">9585 1237 1440 0,'0'0'3954'0,"0"0"-2713"0,0 0-701 0,0 0-40 0,0 0 17 0,0 0-517 16,0 0 0-16,0 48 0 15,0 4 0-15,0 7 0 0,11 1 0 16,5-3 0-16,9 0 0 0,2-2 0 15,10-5 0-15,4-8 0 0,5-10 0 16,3-8 0-16,3-12 0 0,2-10 0 16,-2-6 0-16,-1-12 0 0,-9-11 0 15,-5-9 0-15,-15-5 0 0,-7-7 0 16,-9 1 0-16,-6-2 0 0,-12-1 0 16,-7 2 0-16,-4 5 0 15,-3 6 0-15,-3 10 0 0,0 5-49 16,4 8-2680-16,8 3-372 0</inkml:trace>
  <inkml:trace contextRef="#ctx0" brushRef="#br0" timeOffset="17848.57">1819 3757 4874 0,'0'0'756'0,"0"0"-112"0,0 0 81 16,0 0-425-16,10 38 88 0,1-5 117 15,-3 11-505-15,2 5 0 0,-1 6 0 16,-3 7 0-16,-2 6 0 0,-4 4 0 16,0 1 0-16,-8-3 0 0,-1-5 0 15,5-6 0-15,2-9 0 0,2-9 0 16,0-6 0-16,6-7 0 16,1-13-453-16,-1-6-635 0,-2-6-233 15,0-11-2253-15</inkml:trace>
  <inkml:trace contextRef="#ctx0" brushRef="#br0" timeOffset="18220.07">1798 3589 5990 0,'0'0'773'0,"0"0"23"0,0 0-163 16,0 0-633-16,-6-39 0 0,25 27 0 16,10 0 0-16,8 4 0 15,4 6 0-15,-1 2 0 0,1 8 0 16,0 7 0-16,-4 4 0 0,-6 5 0 15,-8 4 0-15,-12 1 0 0,-9 3 0 16,-7 2 0-16,-5-1 0 16,-13 2 0-16,-1 0 0 0,-12 0 0 15,3-4 0-15,-2-3 0 0,2-6 0 16,8-5 0-16,7-9 0 0,5-5 0 16,11-7-125-16,2-4-2104 0,2-9-856 15</inkml:trace>
  <inkml:trace contextRef="#ctx0" brushRef="#br0" timeOffset="18626.59">2512 3199 5594 0,'0'0'556'0,"0"0"657"15,0 0-713-15,-27 33-171 0,12-6-329 16,-1 10 0-16,1 5 0 0,-1 5 0 16,-1 11 0-16,3 7 0 0,-7 8 0 15,7 2 0-15,3 1 0 0,5-1 0 16,4-7 0-16,8-6 0 16,4-9 0-16,11-8 0 0,6-10 0 15,10-10 0-15,9-12 0 0,1-13 0 16,-10-2-2262-16,-6-13-3580 0</inkml:trace>
  <inkml:trace contextRef="#ctx0" brushRef="#br0" timeOffset="19002.79">2629 3500 6330 0,'0'0'517'0,"0"0"415"0,0 0-519 15,0 0-413-15,0 0 0 0,48 18 0 16,-19 10 0-16,0 11 0 0,2 3 0 16,-2-2 0-16,-2-1 0 15,-1 0 0-15,-5-3 0 0,-2-3 0 16,-1-2 0-16,-5-6 0 0,1-6-289 15,-10-8-1392-15,3-4-804 0</inkml:trace>
  <inkml:trace contextRef="#ctx0" brushRef="#br0" timeOffset="19199.24">2603 3942 6334 0,'0'0'933'15,"0"0"-8"-15,0 0-925 16,20-37 0-16,1 7 0 0,6-4 0 16,4-4 0-16,0 1 0 0,6-3 0 15,2 1 0-15,0 0 0 0,-1 7 0 16,-7 4 0-16,-4 8 0 0,-15 5 0 16,-2 7-1597-16,-8 1-4946 0</inkml:trace>
  <inkml:trace contextRef="#ctx0" brushRef="#br0" timeOffset="19558.68">3185 3833 5390 0,'0'0'792'0,"0"0"-488"0,34 27 705 16,-16-7-545-16,1 4-231 0,-1 2-233 15,-3 0 0-15,-3 3 0 0,-1 0 0 16,-9 3 0-16,-2 3 0 0,-9-1 0 16,-7 3 0-16,-7-2 0 0,0-4 0 15,1-5 0-15,-1-4 0 0,4-11 0 16,1-6-461-16,5-5-952 0</inkml:trace>
  <inkml:trace contextRef="#ctx0" brushRef="#br0" timeOffset="19868.65">3491 3432 5970 0,'0'0'1017'15,"0"0"-693"-15,-6 53 264 0,6-20-295 16,0 4-293-16,0 2 0 0,4 5 0 15,-4 5 0-15,-4 2 0 0,0 3 0 16,-2-3 0-16,0-2 0 0,1-4 0 16,3-4 0-16,2-7 0 0,7-7 0 15,5-3 0-15,7-9 0 0,-1-5 0 16,11-8 0-16,0-3 0 16,6-10 0-16,-2-3 0 0,-2-5 0 15,-2-3 0-15,-6-3 0 0,-9-2-237 16,-3 6-2072-16,-9 2-456 0</inkml:trace>
  <inkml:trace contextRef="#ctx0" brushRef="#br0" timeOffset="20038.24">3285 3748 6398 0,'0'0'345'0,"0"0"119"0,0 0 521 16,31 9-985-16,6-9 0 0,4-2 0 15,7-7 0-15,-5-2 0 0,-1-2 0 16,-5-2 0-16,0 2 0 0,-2-3 0 16,-8 6-1429-16,-6-3-1689 0</inkml:trace>
  <inkml:trace contextRef="#ctx0" brushRef="#br0" timeOffset="20502.53">3911 3070 5958 0,'0'0'540'0,"0"0"-219"0,0 0-101 16,25 47 752-16,-5-8-791 0,7 11-181 15,2 6 0-15,2 2 0 0,4 5 0 16,-1 6 0-16,1 5 0 16,-2 3 0-16,-6-2 0 0,-7-3 0 15,-9-4 0-15,-9-7 0 0,-6-4 0 16,-11-8 0-16,-6-7 0 16,-1-6 0-16,-3-9 0 0,2-11 0 15,2-8 0-15,1-8 0 0,-1-6 0 16,5-9 0-16,-1-8 0 0,9 3-1589 15,4-4-693-15</inkml:trace>
  <inkml:trace contextRef="#ctx0" brushRef="#br0" timeOffset="20919.66">4556 3542 6567 0,'0'0'476'0,"0"0"448"0,0 0-699 0,0 0-225 16,43 2 0-16,-5-5 0 0,3-2 0 15,4 0 0-15,-7 2 0 0,1 1 0 16,-4 2 0-16,-8 2 0 16,0 2 0-16,-9 1 0 0,-1-1 0 15,-11 0-501-15,-2-2-2176 0,-4 0-913 0</inkml:trace>
  <inkml:trace contextRef="#ctx0" brushRef="#br0" timeOffset="21341.38">4519 3807 6138 0,'0'0'1681'0,"0"0"-1308"0,0 0-373 0,58 3 0 15,-11-5 0-15,1-3 0 0,5 1 0 16,-1-1 0-16,0-2 0 16,2-1 0-16,1-1 0 0,-5-2 0 15,-7-1 0-15,-12 0-2186 0,-6-3-2724 0</inkml:trace>
  <inkml:trace contextRef="#ctx0" brushRef="#br0" timeOffset="21966.83">6154 2985 956 0,'0'0'1245'0,"0"0"-253"0,6-41-324 0,-6 32 33 0,0-1 399 16,0 4-396-16,0 1-159 0,0 2 359 15,0-1-527-15,0 2-377 0,0 0 0 16,-2 1 0-16,2 1 0 0,-10 9 0 16,-7 11 0-16,-8 19 0 0,-12 12 0 15,-8 13 0-15,1 6 0 16,-3 5 0-16,-1 8 0 0,7 6 0 15,14 5 0-15,6 5 0 0,11 2 0 16,4-1 0-16,6 2 0 16,0-1 0-16,6-4 0 0,4-6 0 15,11-11 0-15,6-16 0 0,4-12 0 16,10-11 0-16,-4-12 0 0,7-8 0 16,-3-8 0-16,-4-12 0 0,-6-7 0 15,-10-5-953-15,-11-11-4033 0</inkml:trace>
  <inkml:trace contextRef="#ctx0" brushRef="#br0" timeOffset="23010.27">6352 4146 3409 0,'0'0'1177'0,"0"0"-849"0,0 0 248 16,0 0-244-16,0 0-32 0,0 0 361 16,0 0-61-16,0 0-20 0,37-40-351 15,-16 0-229-15,-2-8 0 0,1-5 0 16,-1-2 0-16,2-4 0 16,-5-5 0-16,1-8 0 0,-3-6 0 15,-1-4 0-15,3-1 0 0,3 5 0 16,4 12 0-16,1 13 0 0,-1 12 0 15,-4 13 0-15,-3 11 0 0,-10 9 0 16,-1 8 0-16,-1 3 0 16,2 8 0-16,-4 14 0 0,2 10 0 15,-4 10 0-15,0 9 0 0,0 8 0 16,4 8 0-16,2 10 0 16,-1 3 0-16,5 0 0 0,-2-1 0 15,2-5 0-15,-1-7 0 0,1-9 0 16,0-7 0-16,1-12 0 0,-1-11 0 15,-4-10 0-15,-2-11 0 0,-2-9-777 16,-2-1-732-16,0-15-736 0</inkml:trace>
  <inkml:trace contextRef="#ctx0" brushRef="#br0" timeOffset="23183.59">6458 3885 6859 0,'0'0'572'16,"0"0"152"-16,0 0-687 0,0 0-37 15,58 13 0-15,-15-13 0 16,9 0 0-16,-9-3 0 0,-8 2 0 16,-4 0 0-16,-4-1 0 0,-15 0 0 15,-1-4-1814-15</inkml:trace>
  <inkml:trace contextRef="#ctx0" brushRef="#br0" timeOffset="25433.25">7026 4040 3153 0,'0'0'16'15,"0"0"2013"-15,0 0-861 0,0 0-655 16,35 1-57-16,-12-7 156 0,8-4-367 16,0-1-245-16,-4-3 0 0,4-2 0 15,-4-2 0-15,-2-2 0 16,-3 0 0-16,-1-1 0 0,-11 1 0 15,1-1 0-15,-7 2 0 0,-2 1 0 16,-6 2 0-16,-5 1 0 0,-5 2 0 16,-3 3 0-16,-7 1 0 0,-3 6 0 15,-4 3 0-15,-2 6 0 0,2 8 0 16,0 7 0-16,0 7 0 16,4 5 0-16,2 5 0 0,6 3 0 15,9-1 0-15,6 2 0 0,4-2 0 16,4-1 0-16,13-3 0 0,3-3 0 15,7-9 0-15,10-4 0 16,5-11 0-16,5-9 0 0,5-2 0 16,6-15 0-16,0-4 0 0,6-7 0 15,-21 5-713-15,-1-8-3321 0</inkml:trace>
  <inkml:trace contextRef="#ctx0" brushRef="#br0" timeOffset="25852.63">7446 3573 7099 0,'0'0'424'0,"0"0"-16"0,0 0-147 0,0 0-261 16,43-28 0-16,-14 22 0 0,4 1 0 15,0 1 0-15,7-3 0 0,3-1 0 16,-2 0 0-16,-8 0 0 0,-2 0 0 16,-6-1 0-16,-12 4-713 15,-3-4-2825-15</inkml:trace>
  <inkml:trace contextRef="#ctx0" brushRef="#br0" timeOffset="26256.63">7913 3389 6895 0,'0'0'280'0,"0"0"420"15,0 0-383-15,0 0-317 0,0 0 0 16,0 55 0-16,6-18 0 0,4 6 0 15,1-1 0-15,-1-3 0 0,0 3 0 16,1-2 0-16,-1 1 0 16,-4-3 0-16,-6-4 0 0,0-2 0 15,-10-4 0-15,-7-4 0 0,3-6 0 16,-7-5 0-16,1-7 0 0,-3-6 0 16,2-4 0-16,1-11 0 15,3-7 0-15,1-9 0 0,-3-12 0 16,7-12-489-16,1-12-211 0,1-11-901 15,4 15 404-15,2-2-527 0</inkml:trace>
  <inkml:trace contextRef="#ctx0" brushRef="#br0" timeOffset="26427.56">7903 3040 7007 0,'0'0'608'0,"0"0"-31"15,0 0-577-15,0 0 0 0,0 0 0 16,0 0 0-16,0 0 0 16,0 0 0-16,0 0 0 0,6 6-825 15,4 0-464-15,7-1-3185 0</inkml:trace>
  <inkml:trace contextRef="#ctx0" brushRef="#br0" timeOffset="26675.3">8134 2901 2657 0,'0'0'3777'0,"0"0"-3028"16,0 0-217-16,0 0-196 0,0 0-195 16,0 0-141-16,6 60 0 0,-2-19 0 15,-4 7 0-15,0 4 0 16,-4 3 0-16,-2 5 0 0,0 2 0 15,-9-2 0-15,5-4 0 0,-4-6 0 16,1-10 0-16,7-6 0 16,2-8-33-16,0-8-1051 0,2-8-169 15,2-7-576-15</inkml:trace>
  <inkml:trace contextRef="#ctx0" brushRef="#br0" timeOffset="27033.64">8107 3332 4506 0,'0'0'1004'0,"0"0"105"16,0 0-677-16,0 0-88 15,33-21 124-15,-12 9-320 0,0 2-20 16,-5 3-75-16,-1 3-53 0,-9 3 0 15,4 1 0-15,-6 0 0 0,3 0 0 16,-7 5 0-16,4 1-17 16,-4 5-99-16,-9 4 16 0,-3 3 44 15,-5 0 56-15,3 2 44 0,-3-2-24 16,3 2 92-16,2 0 1 16,1 1-113-16,3 1 0 0,2 0 0 15,2-1 0-15,4 1 0 0,4-2 0 16,2-1 0-16,4-4 0 0,7-2 0 15,8-5 0-15,-5-4 0 0,7-4-1141 16,-6-2-836-16,0-8-1425 0</inkml:trace>
  <inkml:trace contextRef="#ctx0" brushRef="#br0" timeOffset="27251.17">8413 3283 7159 0,'0'0'692'0,"0"0"-351"16,0 0-341-16,0 0 0 16,0 0 0-16,0 0 0 0,46 36 0 15,-28-19 0-15,3 4 0 0,0 0 0 16,3 0 0-16,-3 1 0 0,2-1 0 16,2-2 0-16,-5-3 0 0,-7-2 0 15,1-5 0-15,-8-3-877 16,-1-3-1052-16,-5-3-832 0</inkml:trace>
  <inkml:trace contextRef="#ctx0" brushRef="#br0" timeOffset="27436.67">8481 3522 5790 0,'0'0'937'16,"0"0"47"-16,25-55-503 0,-14 31-481 15,5-2 0-15,1-6 0 0,7 0 0 16,3 0 0-16,4 0 0 16,-4 3 0-16,0 6 0 0,-6 4 0 15,-7 5 0-15,-8 4 0 0,1 5-541 16,-7-5-2612-16</inkml:trace>
  <inkml:trace contextRef="#ctx0" brushRef="#br0" timeOffset="29033.72">8829 4051 4057 0,'0'0'2045'15,"0"0"-1488"-15,66 2 335 0,-27-3-428 16,7-1-287-16,-5 0-177 0,2-2 0 16,-5 0 0-16,-1 1 0 15,-6-2 0-15,0 0 0 0,-4 0 0 16,-7-1 0-16,1 0 0 0,-7-1 0 15,-1 2 0-15,-9 0-285 0,-4 2-775 16,2 0 31-16,-4-3-395 0</inkml:trace>
  <inkml:trace contextRef="#ctx0" brushRef="#br0" timeOffset="29231.38">9054 3853 6927 0,'0'0'484'0,"0"0"212"0,0 0-611 15,-6 67-85-15,2-21 0 0,-3 7 0 16,7-1 0-16,0-6 0 0,7-3 0 16,3-4 0-16,4-3 0 15,3-6 0-15,4-4 0 0,-1-6 0 16,-3-8-1081-16,-7-4-1200 0</inkml:trace>
  <inkml:trace contextRef="#ctx0" brushRef="#br0" timeOffset="29655.83">9763 3509 5866 0,'0'0'204'0,"6"48"813"15,-2-10-125-15,-4 9-679 0,0 5-213 16,0 4 0-16,0 5 0 0,-4 1 0 16,2 4 0-16,2 1 0 15,-4-4 0-15,-2-3 0 0,2-6 0 16,4-6 0-16,0-5 0 0,0-8 0 15,4-10 0-15,-4-10-893 16,2-9-348-16,2-9-2837 0</inkml:trace>
  <inkml:trace contextRef="#ctx0" brushRef="#br0" timeOffset="30211.39">9658 3373 6038 0,'0'0'152'0,"14"-54"229"0,9 28 259 16,8 7-240-16,6 3-64 15,4 7-91-15,3 4-245 0,3 3 0 16,1 5 0-16,-3 8 0 0,-3 4 0 15,-9 8 0-15,-2 4 0 0,-6 1 0 16,-9 2 0-16,-6 1 0 16,-10-1 0-16,-4-2 0 0,-6 0 0 15,-11-1 0-15,-1-2 0 0,-7-2 0 16,-4-1 0-16,-5-3 0 0,3-4 0 16,2-3 0-16,2-3 0 15,8-2 0-15,3-1 0 0,1-3 0 16,13-2 0-16,0 0 0 0,2 0 0 15,4 0 0-15,0 1 0 0,0 2 0 16,10 4 0-16,6 6 0 0,9 2 0 16,2 3 0-16,-2 2 0 0,8 1 0 15,2 0 0-15,4 4 0 0,7 2 0 16,-3 2 0-16,-6 2 0 16,-1 2 0-16,-9 1 0 0,-7 0 0 15,-14 1 0-15,-6 1 0 0,-10 2 0 16,-13 0 0-16,-8 0 0 0,-6-3 0 15,-10-4 0-15,-1-6 0 16,-8-5 0-16,2-5 0 0,3-5 0 16,3-4 0-16,7-5 0 0,4-3 0 15,-1-7 0-15,12-1 0 0,1 0-329 16,14-2-559-16,9 2-1417 16,4-2-1365-16</inkml:trace>
  <inkml:trace contextRef="#ctx0" brushRef="#br0" timeOffset="31093.51">10377 4143 3549 0,'0'0'1209'16,"0"0"-369"-16,0 0-256 0,0 0-79 15,0 0 147-15,0 0-364 0,0 0-60 16,0 0 109-16,43-18-337 0,-18 11 0 15,2-2 0-15,-2 1 0 16,2-4 0-16,-5 0 0 0,3-2 0 16,-2-1 0-16,2-2 0 0,-5-4 0 15,-3 0 0-15,0-2 0 0,-7-1 0 16,0 0 0-16,-6 2 0 0,-4 0 0 16,-4 4 0-16,-8 3 0 0,-7 4 0 15,-4 5 0-15,-1 6 0 16,-9 7 0-16,2 9 0 0,-7 9 0 15,3 6 0-15,4 6 0 0,8 4 0 16,3 1 0-16,9 2 0 0,7-1 0 16,8-1 0-16,7-5 0 0,5-5 0 15,9-7 0-15,6-6 0 0,6-9 0 16,7-5 0-16,1-5 0 16,5-10 0-16,6-4 0 0,-15 1-909 15,-4-6-2261-15</inkml:trace>
  <inkml:trace contextRef="#ctx0" brushRef="#br0" timeOffset="31637.54">10819 3542 5926 0,'0'0'877'0,"0"0"-305"0,0 0 44 0,0 0-415 0,0 0-201 0,62-3 0 16,-20-4 0-16,5-1 0 0,-3-2 0 16,-9 2 0-16,-2 1 0 15,-2 2 0-15,-10 1 0 0,-1 1 0 16,-9 1-241-16,-1-2-751 0,-8 3-297 15,2-5-2413-15</inkml:trace>
  <inkml:trace contextRef="#ctx0" brushRef="#br0" timeOffset="31794.08">11001 3423 5518 0,'0'0'872'16,"0"0"-323"-16,0 0-85 0,-35 44 112 15,25-19-363-15,4 3-213 0,1-2 0 16,5-2 0-16,5-4 0 0,5-2 0 16,11-6 0-16,1-5-149 0,9-7-1043 15,-4-3-493-15,-2-5-1020 0</inkml:trace>
  <inkml:trace contextRef="#ctx0" brushRef="#br0" timeOffset="32134.86">11332 3366 5550 0,'0'0'724'0,"0"0"-259"0,-10 42 291 16,5-14-320-16,1 6-175 0,4 1-261 15,0 1 0-15,4 4 0 0,7 2 0 16,-1 1 0-16,0 0 0 0,-3 2 0 16,-3-2 0-16,-4 0 0 0,-11-3 0 15,-9 0 0-15,-7-3 0 0,-2-5 0 16,0-8 0-16,-2-6 0 16,0-12 0-16,4-6 0 0,7-6 0 15,-1-12 0-15,6-8 0 0,5-11 0 16,4-12-361-16,6-11-659 0,0 11-189 15,4-12-1916-15</inkml:trace>
  <inkml:trace contextRef="#ctx0" brushRef="#br0" timeOffset="32305.15">11396 3088 6771 0,'0'0'792'15,"0"0"-252"-15,0 0-451 0,0 0-89 16,0 0 0-16,0 0 0 0,-35-6 0 16,35 9-349-16,0 1-631 0,4-2-1373 15,6 1-1305-15</inkml:trace>
  <inkml:trace contextRef="#ctx0" brushRef="#br0" timeOffset="32550.04">11555 3014 6707 0,'0'0'728'16,"0"0"-256"-16,0 0-187 0,-2 39-285 16,-2-3 0-16,4 10 0 0,-4 4 0 15,2-3 0-15,-6 6 0 16,1 0 0-16,1 3 0 0,-8-1 0 15,1-2 0-15,-1-5 0 0,-1-9 0 16,7-7 0-16,4-8 0 0,4-13-965 16,0-4-324-16,0-8-336 0</inkml:trace>
  <inkml:trace contextRef="#ctx0" brushRef="#br0" timeOffset="32840.04">11532 3368 5946 0,'0'0'745'16,"0"0"163"-16,0 0-464 16,23-41-295-16,-2 25-149 0,-5 1 0 15,-1 6 0-15,-5 3 0 0,-4 2 0 16,3 2 0-16,-7 2 0 0,6 1 0 16,-6 3 0-16,4 4 0 15,3 3 0-15,-9 5 0 0,0 1 0 16,-9 2 0-16,1 0 0 0,-6-2 0 15,3 3 0-15,-3 0 0 0,1 1 0 16,3 2 0-16,4 0 0 0,-2 2 0 16,5-3 0-16,3 0 0 0,0-3 0 15,7-3 0-15,3-3 0 0,11-4 0 16,1-6 0-16,5-3 0 0,8-3 0 16,-4-7 0-16,3-2-477 15,-10-5-1172-15,-7 4-252 0,-3-2-1864 0</inkml:trace>
  <inkml:trace contextRef="#ctx0" brushRef="#br0" timeOffset="33016.33">11843 3373 6154 0,'0'0'1009'16,"0"0"-713"-16,0 0 380 0,0 0-619 16,0 0-57-16,47 42 0 15,-32-25 0-15,-7 0 0 0,6-3 0 16,3 0 0-16,3-3 0 0,1-1 0 15,0-3 0-15,0-3 0 0,-5-1 0 16,-1-3-553-16,-9 0-652 0,4-5-2464 0</inkml:trace>
  <inkml:trace contextRef="#ctx0" brushRef="#br0" timeOffset="33184.08">12010 3357 6334 0,'0'0'917'15,"-58"28"-81"-15,23-8-731 0,-2 4-105 16,0 3 0-16,1 1 0 16,10 0 0-16,5-3 0 0,15-5-9 15,2-8-827-15,12-4-2021 0</inkml:trace>
  <inkml:trace contextRef="#ctx0" brushRef="#br0" timeOffset="33729.16">12221 2800 6911 0,'0'0'116'16,"0"0"344"-16,0 0-172 0,0 0 24 16,0 0-207-16,41 8-105 0,-14 26 0 15,6 15 0-15,8 9 0 16,-3 6 0-16,3 12 0 0,-4 9 0 15,0 11 0-15,-6 7 0 0,-10 9 0 16,-21 5 0-16,-10-1 0 16,-21 0 0-16,-6-6 0 0,-7-2 0 15,-8-7 0-15,1-8 0 0,-3-8 0 16,2-9 0-16,-6-12 0 0,5-8 0 16,-3-11 0-16,8-13 0 0,11-11 0 15,6-14 0-15,15-10-1197 16,9-6-828-16,3-6-1265 0</inkml:trace>
  <inkml:trace contextRef="#ctx0" brushRef="#br0" timeOffset="34627.5">12971 4049 4446 0,'0'0'1884'0,"0"0"-1319"0,0 0-113 16,0 0 212-16,0 0-483 0,44-19-181 15,-20 5 0-15,5 0 0 0,0-1 0 16,-2-2 0-16,4-1 0 16,-4-3 0-16,0-3 0 0,-2-1 0 15,-3-3 0-15,-1-1 0 0,-4-1 0 16,-7-1 0-16,0 0 0 0,-6 4 0 16,-4 1 0-16,-14 6 0 15,-7 5 0-15,-12 5 0 0,-8 9 0 16,-7 3 0-16,1 13 0 0,-5 7 0 15,5 8 0-15,3 5 0 0,3 4 0 16,6 8 0-16,8 3 0 0,10 7 0 16,7 7 0-16,10 4 0 0,6 1 0 15,15-3 0-15,-21-66 0 0,62 107 0 16,-19-71 0-16,13-12 0 16,8-11 0-16,11-8 0 0,3-6 0 15,1-11 0-15,-5-7 0 0,-6-8 0 16,-22 3-1942-16,-9-5-1103 0</inkml:trace>
  <inkml:trace contextRef="#ctx0" brushRef="#br0" timeOffset="35312.62">13635 3413 5242 0,'0'0'984'0,"0"0"-219"0,0 0 331 0,0 0-991 15,0 0-105-15,0 0 0 0,0 0 0 16,0 0 0-16,0 0 0 0,16 32 0 16,-5 4 0-16,7 9 0 0,-5 1 0 15,3-2 0-15,-8 2 0 16,-1-2 0-16,-3-2 0 0,-4-6 0 15,-9-2 0-15,-1-4 0 0,-2-5 0 16,-5-3 0-16,-1-7 0 0,-5-7 0 16,-2-5 0-16,-2-6 0 0,0-8 0 15,3-5-165-15,3 0-1195 0,4-3-2134 0</inkml:trace>
  <inkml:trace contextRef="#ctx0" brushRef="#br0" timeOffset="35515.94">13686 2976 7855 0,'0'0'337'0,"0"0"-337"0,0 0 0 16,0 0 0-16,0 0 0 0,0 0 0 15,0 0 0-15,0 0 0 16,0 0-561-16,0 0 97 0,33 23-461 15,-12-2-83-15,-6 5-217 0</inkml:trace>
  <inkml:trace contextRef="#ctx0" brushRef="#br0" timeOffset="35999.4">13918 3289 6122 0,'0'0'533'0,"0"0"475"0,0 0-644 15,0 0-199-15,0 0-165 0,-37 56 0 16,22-31 0-16,5-3 0 0,8-2 0 16,-2 0 0-16,4 0 0 0,0-1 0 15,4-3 0-15,-2-3 0 16,6-2 0-16,-2-4 0 0,1-1 0 15,-1-5 0-15,4-1 0 0,0-2 0 16,5-6 0-16,1-3 0 0,1-4 0 16,-7 1 0-16,5-2 0 0,-1-1 0 15,-3 2 0-15,-5 3 0 0,0 3 0 16,-2 5 0-16,-4 2 0 0,0 2 0 16,0 0 0-16,-10 11 0 15,4 7 0-15,-5 5 0 0,3 2 0 16,6-2 0-16,4-4 0 0,8-1 0 15,7-4 0-15,4-3 0 0,-1-6 0 16,1-4 0-16,-5-3 0 16,-1-7 0-16,1-7 0 0,-5-3 0 15,-1-4 0-15,0-2 0 0,-3-2 0 16,-3-3 0-16,-4 2 0 16,4-1 0-16,-2 4 0 0,-2 4 0 15,8 1 0-15,3 2 0 0,1 2 0 16,2 3 0-16,-1 4 0 0,5 1 0 15,-5 2-881-15,-3 1-460 0,1-2-2605 0</inkml:trace>
  <inkml:trace contextRef="#ctx0" brushRef="#br0" timeOffset="36326.08">14495 2805 4714 0,'0'0'408'0,"0"0"460"0,0 0 221 0,0 0-505 15,0 0-204-15,0 0-231 0,0 0-149 16,2 54 0-16,2-4 0 0,-4 8 0 16,0 2 0-16,0-3 0 15,0 0 0-15,-6-1 0 0,-3-3 0 16,-1-3 0-16,0-4 0 0,-1-7 0 15,-1-3 0-15,8-6 0 0,2-7 0 16,2-3 0-16,10-5 0 0,9-7 0 16,10-4 0-16,8-4 0 0,4-4 0 15,-2-6 0-15,3-4 0 0,-7-2 0 16,-6-3 0-16,-10-4 0 0,-7-3-153 16,-8 5-1800-16,-4-2-860 0</inkml:trace>
  <inkml:trace contextRef="#ctx0" brushRef="#br0" timeOffset="36500.18">14238 3088 7131 0,'0'0'644'16,"48"11"-227"-16,4-2-417 15,18 0 0-15,8 1 0 0,-5-2 0 16,-5-1 0-16,-6 0 0 0,-12 0 0 15,-3-1 0-15,-16-5 0 0,-10-2-5723 0</inkml:trace>
  <inkml:trace contextRef="#ctx0" brushRef="#br0" timeOffset="65247.01">17422 3828 5750 0,'0'0'388'0,"0"0"885"0,0 0-689 16,0 0-387-16,-15 36-197 0,3-5 0 15,-3 8 0-15,9 9 0 0,6 8 0 16,0 8 0-16,4 11 0 16,2 2 0-16,-6 0 0 0,0-6 0 15,0-3 0-15,-4-8 0 0,2-8 0 16,2-10 0-16,0-13-605 0,0-13-1052 15,0-10-328-15</inkml:trace>
  <inkml:trace contextRef="#ctx0" brushRef="#br0" timeOffset="65567.6">17434 3744 4013 0,'0'0'641'15,"-16"-38"291"-15,13 15-336 0,6 2-167 16,13-4 75-16,5 1-312 16,14-3 44-16,2 4 104 0,15 3-216 15,-3 9 61-15,3 9-185 0,-4 6 0 16,-7 12 0-16,-4 6 0 16,-10 6 0-16,-12 1-349 0,-3 4-319 15,-12-2 380-15,-6-2 116 0,-7 1 168 16,-7 1 8-16,-9 0 120 0,-4 1 252 15,-5-1-148-15,3-4-28 0,-4-4-56 16,4-4-144-16,4-9 4 0,8-4-4 16,5-6-184-16,1-2-220 0,7-9-537 15,3 1-219-15,3-4-313 0</inkml:trace>
  <inkml:trace contextRef="#ctx0" brushRef="#br0" timeOffset="65879.05">17943 3980 4017 0,'0'0'1797'15,"0"0"-1145"-15,0 0-67 0,0 0 367 16,0-57-763-16,6 26-189 0,-2-4 0 16,10 0 0-16,-1 2 0 0,7 0 0 15,1 1 0-15,2 3 0 0,2 1 0 16,-5 2 0-16,3 3 0 0,-2 3 0 16,-7 1 0-16,3 6 0 15,-7 4 0-15,-4 5 0 0,-4 4 0 16,-4 3-1321-16,-4 1-656 0,-6 7-656 0</inkml:trace>
  <inkml:trace contextRef="#ctx0" brushRef="#br0" timeOffset="66138.07">18164 3873 4077 0,'0'0'2169'16,"62"2"-1432"-16,-21-8 472 0,-4-4-1209 15,1-4 0-15,-7-4 0 16,-7-3 0-16,-5-3 0 0,-9 0 0 15,1-2 0-15,-11 0 0 0,0 0 0 16,-11 2 0-16,-5 5 0 0,-1 7 0 16,1 10 0-16,-5 3 0 0,-6 16 0 15,-2 8 0-15,-2 7 0 0,4 5 0 16,5 1 0-16,7 0 0 16,9-2 0-16,6-2 0 0,6-4 0 15,15-4 0-15,12-6 0 0,8-5 0 16,7-5 0-16,8-5 0 0,-3-5-61 15,3 0-1039-15,-19-5-53 0,-4-3-492 16</inkml:trace>
  <inkml:trace contextRef="#ctx0" brushRef="#br0" timeOffset="66464.63">18714 3672 5714 0,'0'0'836'0,"-35"-23"105"16,14 13-449-16,2 5-283 0,1 1-209 15,1 3 0-15,3 1 0 0,-3 5 0 16,3 6 0-16,-3 1 0 0,7 5 0 16,4 2 0-16,1 1 0 0,10-1 0 15,5 1 0-15,11-4 0 0,5-2 0 16,7-1 0-16,3-3 0 16,5-1 0-16,-8 1 0 0,-2-1 0 15,-10 1 0-15,-7-2-97 0,-12-2 97 16,-2 3 12-16,-6 0 8 0,-4 4 45 15,-11-1-65-15,-2 1 0 0,-4-2 0 16,-4 1 0-16,0-4 0 16,-4 0 0-16,6-4 0 0,7 0 0 15,5-2 0-15,7-2 0 0,10-3-349 16,4-6-495-16,12-5-789 0,3 1 564 16,4-3-159-16</inkml:trace>
  <inkml:trace contextRef="#ctx0" brushRef="#br0" timeOffset="66792.78">18989 3642 4762 0,'0'0'1560'0,"0"0"-875"0,6-40 215 15,-12 32-615-15,-5 1-285 0,1 2 0 16,-9 0 0-16,1 5 0 0,-5 2 0 16,2 6 0-16,1 1 0 15,3 5 0-15,-2 3 0 0,3 1 0 16,4 0 0-16,3-1 0 0,9-1 0 15,4-1 0-15,9-1 0 0,5-1 0 16,5 0 0-16,4-1 0 16,-2-2 0-16,2 1 0 0,0 0 0 15,-7 0 0-15,-5 0 0 0,-5 0 0 16,-6 0 0-16,-4-1 0 0,-4 1 0 16,-4-1 0-16,-5 3 0 15,-7 0 0-15,-5 1 0 0,-8 0 0 16,-4 3 0-16,-5-2 0 0,5 0 0 15,6-4 0-15,6-4 0 0,9-4 0 16,10-3-673-16,6-3-263 0,20-8-645 16,-3 0 440-16,10-6-207 0</inkml:trace>
  <inkml:trace contextRef="#ctx0" brushRef="#br0" timeOffset="67119.75">19123 3616 6226 0,'0'0'725'16,"0"0"-441"-16,0 0 428 0,0 0-467 15,-12 51-245-15,3-21 0 0,1 3 0 16,2-1 0-16,6 0 0 0,0-1 0 16,10-1 0-16,7-4 0 15,1-2 0-15,5-5 0 0,0-5 0 16,-3-6 0-16,-1-6 0 0,0-6 0 15,-1-7 0-15,-1-7 0 0,-1-6 0 16,-1-4 0-16,-3-4 0 0,-1-6 0 16,-7-6 0-16,0-6 0 0,-4 3 0 15,0 2 0-15,0 8 0 0,0 10 0 16,0 8 0-16,2 7 0 0,0 7 0 16,0 4 0-16,-2 1 0 15,6 5-677-15,-2 5-384 0,3 1-119 16,-7 7-1481-16</inkml:trace>
  <inkml:trace contextRef="#ctx0" brushRef="#br0" timeOffset="67338.17">19377 3889 5266 0,'0'0'628'0,"0"0"-120"16,0 0 85-16,0 0 31 0,0 0-51 0,0 0-573 15,29-48 0-15,-23 22 0 16,1 2 0-16,5 0 0 0,2 0 0 15,1-1 0-15,1 3 0 0,1-1 0 16,2 2 0-16,1 1 0 0,-1 4 0 16,-3 3 0-16,-1 3 0 0,-5 4 0 15,5 1 0-15,-5 4 0 0,0 1 0 16,-1 3 0-16,-1 2-877 0,-4 1-2121 0</inkml:trace>
  <inkml:trace contextRef="#ctx0" brushRef="#br0" timeOffset="67607.42">19640 3782 6350 0,'0'0'601'15,"43"-7"279"-15,-12-5-519 0,-2-2-361 16,2-4 0-16,-2-3 0 0,-4-2 0 16,-9-5 0-16,1-2 0 15,-7-4 0-15,1 1 0 0,-7 2 0 16,-4 7 0-16,-4 7 0 0,-7 8 0 15,-5 8 0-15,-5 4 0 0,-12 10 0 16,-4 9 0-16,-5 6 0 0,1 9 0 16,6 6 0-16,8 5 0 0,11 2 0 15,13 0 0-15,10-3 0 0,20-3 0 16,14-5 0-16,13-3 0 16,20-4 0-16,2-1 0 0,5-2 0 15,-23-8 0-15,-4-3-2750 0</inkml:trace>
  <inkml:trace contextRef="#ctx0" brushRef="#br0" timeOffset="71451.08">1443 5734 4702 0,'0'0'1004'0,"0"0"-476"0,-6-35 197 15,6 29-185-15,-2 2-244 0,2 3 101 16,0 1-397-16,0 0 0 0,0 4 0 16,-5 5 0-16,5 12 0 0,-8 14 0 15,2 17 0-15,2 17 0 0,4 2 0 16,2 1 0-16,4-6 0 16,4-12 0-16,7-5 0 0,4-8 0 15,10-9 0-15,2-9 0 0,8-10 0 16,7-13 0-16,5-8 0 0,3-13 0 15,-2-11 0-15,-2-10 0 16,-7-6 0-16,-6-4 0 0,-4-3 0 16,-8 2 0-16,-14 1 0 0,-9 8 0 15,-10 3 0-15,-9 6 0 0,-3 8 0 16,-1 6 0-16,2 8 0 16,1 2 0-16,1 3-429 0,9-2-2816 0</inkml:trace>
  <inkml:trace contextRef="#ctx0" brushRef="#br0" timeOffset="71945.62">2361 5252 4494 0,'0'0'744'0,"0"0"40"0,0 0 161 16,0 0-389-16,0 0-204 0,0 0-56 15,-44 40-275-15,32 4-21 0,-3 13 0 16,1 11 0-16,-5 3 0 0,1 13 0 16,1 7 0-16,3 9 0 15,3-1 0-15,1-3 0 0,10-9 0 16,0-10 0-16,10-11 0 0,7-12 0 15,4-12 0-15,10-11 0 16,2-12 0-16,6-11 0 0,4-8 0 16,7-8 0-16,2-10 0 0,-1-4 0 15,-5-4-353-15,-13 5-1788 0,-6-2-396 0</inkml:trace>
  <inkml:trace contextRef="#ctx0" brushRef="#br0" timeOffset="72178.69">2586 5677 7827 0,'0'0'365'16,"0"0"-365"-16,0 0 0 16,0 0 0-16,0 0 0 0,0 0 0 15,0 0 0-15,43 40 0 0,-7 6 0 16,3 7 0-16,2 3 0 0,-4-6 0 15,-2-5 0-15,-1-5 0 0,-6-6 0 16,-7-6 0-16,-2-3 0 16,-5-6 0-16,-12-4 0 0,2-7-809 15,-6-3-1124-15</inkml:trace>
  <inkml:trace contextRef="#ctx0" brushRef="#br0" timeOffset="72414.05">2877 5650 6086 0,'0'0'685'0,"0"0"-185"0,0 0 421 16,0 0-921-16,-60 25 0 15,27 19 0-15,-10 13 0 0,0 6 0 16,-1-5 0-16,5-3 0 0,6-7 0 15,6-7 0-15,4-8 0 0,11-8 0 16,10-10 0-16,-2-7-1053 16,8-8-948-16</inkml:trace>
  <inkml:trace contextRef="#ctx0" brushRef="#br0" timeOffset="72846.12">3107 5921 2581 0,'0'0'4570'16,"0"0"-3914"-16,41 6-271 0,-20 8-385 15,2 7 0-15,-3 5 0 0,-1 3 0 16,-7 3 0-16,-1 2 0 0,-11 3 0 15,-4 2 0-15,-9 3 0 0,-8 2 0 16,1 0 0-16,-7-3 0 0,0-4 0 16,2-7 0-16,0-6 0 0,7-11 0 15,3-8 0-15,5-5 0 0,6-10 0 16,4-15 0-16,8-12-213 16,2 1-1688-16,7-6-408 0</inkml:trace>
  <inkml:trace contextRef="#ctx0" brushRef="#br0" timeOffset="73125.13">3479 5493 7251 0,'0'0'676'16,"0"0"-464"-16,0 0-159 0,0 0-53 15,27 35 0-15,-21-6 0 0,-2 5 0 16,-4 7 0-16,0 8 0 0,-10 8 0 15,-3 8 0-15,-1 4 0 0,-1 1 0 16,3-5 0-16,2-9 0 0,6-10 0 16,4-7 0-16,4-12 0 0,12-9 0 15,1-5 0-15,8-9 0 0,8-5 0 16,0-9 0-16,6-5 0 16,-2-7 0-16,-6-1 0 0,-4-3 0 15,-6-1 0-15,-7-2 0 0,-8 9-1133 16,-1-4-2169-16</inkml:trace>
  <inkml:trace contextRef="#ctx0" brushRef="#br0" timeOffset="73313.07">3229 5792 6959 0,'0'0'528'0,"0"0"-148"0,0 0-55 16,0 0-325-16,47 2 0 0,-1-12 0 15,8-5 0-15,8-5 0 0,-7-3 0 16,5 1 0-16,-2-1 0 0,-6 1 0 16,-5-1 0-16,-16 9-121 0,-8-4-3897 0</inkml:trace>
  <inkml:trace contextRef="#ctx0" brushRef="#br0" timeOffset="73560.98">3779 5171 6587 0,'0'0'652'15,"0"0"-156"-15,0 0-39 0,0 0-457 16,0 0 0-16,0 0 0 0,58 29 0 16,-9 12 0-16,17 15 0 15,-2 10 0-15,0 2 0 0,-8 7 0 16,-12 4 0-16,-13 6 0 0,-17 3 0 15,-8 0 0-15,-10-5 0 0,-8-6 0 16,-15-4 0-16,-10-3 0 0,-5-6 0 16,-11-3 0-16,-3-8 0 0,4-12 0 15,5-11 0-15,9-11 0 0,12-16 0 16,9-3 0-16,7-10-1798 0</inkml:trace>
  <inkml:trace contextRef="#ctx0" brushRef="#br0" timeOffset="75513.98">4756 5896 5778 0,'0'0'1417'0,"0"0"-1001"16,36 2 165-16,-10-3-581 16,5 0 0-16,7-2 0 0,1 1 0 15,6-2 0-15,3-2 0 0,4 1 0 16,-3-1 0-16,-3-2 0 0,-5 0 0 15,-8 1 0-15,-12 3-705 0,-5-1-2324 0</inkml:trace>
  <inkml:trace contextRef="#ctx0" brushRef="#br0" timeOffset="75713.77">4880 6032 6763 0,'0'0'828'16,"0"0"-260"-16,0 0-535 0,0 0-33 16,0 0 0-16,46 4 0 0,-7-2 0 15,9 1 0-15,3-2 0 0,5-1 0 16,6 0 0-16,6-1 0 16,5-4 0-16,-15 0 0 0,0-5-4291 0</inkml:trace>
  <inkml:trace contextRef="#ctx0" brushRef="#br0" timeOffset="76160.91">7373 5021 6046 0,'0'0'561'0,"0"0"-121"0,46 8 292 16,-34 15-472-16,-1 9-107 0,-5 7-153 16,-2 1 0-16,2 4 0 15,-2 1 0-15,7 1 0 0,-1-1 0 16,0 4 0-16,1-3 0 0,-5 1 0 15,-2 0 0-15,0-2 0 0,-4-3-281 16,0-5-1652-16,0-10 72 16,0-4-1304-16</inkml:trace>
  <inkml:trace contextRef="#ctx0" brushRef="#br0" timeOffset="79290.48">6133 6053 3625 0,'0'0'2125'0,"0"0"-1705"16,0 0-84-16,0 0-43 0,0 0-265 16,41 7 172-16,7-3 420 0,20-1-344 15,13-2-60-15,18 1-163 0,21 2-53 16,16-1 0-16,15 2 0 16,19 0 0-16,8 0 0 0,12-1 0 15,4 2 0-15,11-3 0 0,-1 1 0 16,3-3 0-16,2 2 0 0,-15-2 0 15,0 1 0-15,-20 3 0 0,-27 2-173 16,-17 1-655-16,-49-1-285 0,-19-3-2260 0</inkml:trace>
  <inkml:trace contextRef="#ctx0" brushRef="#br0" timeOffset="81934.98">6402 6783 1436 0,'0'0'4050'16,"0"0"-2933"-16,0 0-389 0,0 0 133 16,0 0-861-16,14 42 0 0,-3-12 0 15,1 10 0-15,3 5 0 16,-1 5 0-16,3 3 0 0,-5 6 0 16,-2 0 0-16,-6 2 0 0,-6 0 0 15,-8-1 0-15,-4 3 0 16,-13-4 0-16,0-8 0 0,-2-6 0 15,-4-6 0-15,-2-11 0 0,-5-7 0 16,-1-12 0-16,0-9 0 0,3-6 0 16,3-14 0-16,13-9 0 0,1-15 0 15,4-13 0-15,11-13 0 16,6-9-637-16,0 16-532 0,6-6-2024 0</inkml:trace>
  <inkml:trace contextRef="#ctx0" brushRef="#br0" timeOffset="82091.63">6327 6364 2629 0,'0'0'5563'16,"0"0"-5563"-16,0 0 0 0,0 0 0 15,0 0 0-15,0 0 0 0,0 0 0 16,0 0 0-16,0 0-353 16,36-1-3761-16</inkml:trace>
  <inkml:trace contextRef="#ctx0" brushRef="#br0" timeOffset="82870.57">6906 6781 2341 0,'0'0'2141'0,"0"0"-1141"0,0 0-108 0,0 0 229 16,0 0-649-16,0 0-247 0,0 0-225 15,-27 47 0-15,15-4 0 16,-2 1 0-16,3-3 0 0,5 0 0 16,0-2 0-16,6-3 0 0,2-5 0 15,8-6 0-15,5-6 0 0,5-6 0 16,3-9 0-16,4-4 0 15,2-7 0-15,4-10 0 0,-2-3 0 16,0-5 0-16,-4-3 0 0,0 1 0 16,-11 2 0-16,-1 6 0 0,-5 5 0 15,-8 6 0-15,2 6 0 16,-4 2 0-16,0 3 0 0,-4 14 0 16,-2 9 0-16,2 6 0 0,2 6 0 15,2-6 0-15,12-6 0 0,9-2 0 16,6-10 0-16,8-5 0 0,6-7 0 15,-4-4 0-15,1-7 0 0,-3-4 0 16,-6-6 0-16,-5-1 0 0,-7-5 0 16,-7 0 0-16,-3-5 0 0,-3 0 0 15,-4-2 0-15,0-3 0 16,-7 0 0-16,1-1 0 0,2 4 0 16,0 8 0-16,2 9 0 0,0 9 0 15,2 2 0-15,0 3-805 0,2 1-604 16,8-1-1872-16</inkml:trace>
  <inkml:trace contextRef="#ctx0" brushRef="#br0" timeOffset="84241.63">8099 6874 1728 0,'0'0'2089'15,"0"0"-1292"-15,0 0-209 0,8-41 380 16,-8 28-511-16,0 0-141 0,-4 0 176 16,-2 0-244-16,0 0-80 0,-5 0 108 15,1 2-211-15,0 3-65 16,-1 5 0-16,-3 3 0 0,4 3 0 16,-7 9 0-16,-4 4 0 0,5 7 0 15,-9 4 0-15,8 5 0 0,-3 4 0 16,5 3 0-16,7 1 0 15,4 2 0-15,4-4 0 0,0-3 0 16,12-5 0-16,9-7 0 0,8-3 0 16,4-8 0-16,4-5 0 0,5-5 0 15,-1-6 0-15,-4-6 0 0,0-7 0 16,-6-4 0-16,-4-3 0 16,-2-3 0-16,-8-3 0 0,-7-1 0 15,-10-2 0-15,-6-2 0 0,-5-2 0 16,-9-3 0-16,-7 1 0 0,-4 5 0 15,-6 5 0-15,-3 7 0 0,1 10 0 16,-2 9 0-16,-1 5 0 0,-1 11 0 16,-3 7 0-16,5 5 0 0,8 7 0 15,2 4 0-15,10 0 0 16,15 3 0-16,6 1 0 0,6 1 0 16,15 3 0-16,4 0 0 0,8 1 0 15,4-1 0-15,4-3 0 16,-3 1 0-16,-3-4 0 0,-8 0 0 15,-5-1 0-15,-11-2 0 0,-11-3 0 16,-6 1 0-16,-15 1 0 0,-10-2 0 16,-13 0 0-16,-3-3 0 0,-5-3 0 15,-6-2 0-15,-4-6 0 16,9-8 0-16,-1-5 0 0,13-5 0 16,10-8 0-16,10-4 0 0,11-5 0 15,10-2 0-15,14-2-453 0,17-5-1096 16,-4 7-43-16,6-6-417 0</inkml:trace>
  <inkml:trace contextRef="#ctx0" brushRef="#br0" timeOffset="84543.77">8386 7236 6579 0,'0'0'236'0,"0"0"268"0,-41-27-40 15,29 18-124-15,1 1-271 0,1 5-69 16,0-1 0-16,5 4 0 0,-5 7 0 16,-2 10 0-16,-3 9 0 0,1 6 0 15,8 1 0-15,6 3 0 0,4-4 0 16,12-1 0-16,1-4 0 16,8-6 0-16,1-4 0 0,8-6 0 15,-3-7 0-15,0-4 0 0,-5-7 0 16,-5-7 0-16,-4-5 0 0,-9-3 0 15,-6-4 0-15,-4-1 0 0,-6-5 0 16,-5-1 0-16,-1-3 0 0,-3 1 0 16,1 3 0-16,1 3 0 0,5 6 0 15,8 6-729-15,2-1-1684 0</inkml:trace>
  <inkml:trace contextRef="#ctx0" brushRef="#br0" timeOffset="86059.53">10263 5232 5706 0,'0'0'340'0,"0"0"293"16,0 0 243-16,0 0-544 16,-43 13-164-16,12 5-31 0,-2 10-137 15,-2 6 0-15,2 9 0 0,-3 7 0 16,-1 10 0-16,-4 15 0 16,0 13 0-16,1 12 0 0,5 11 0 15,8 3 0-15,11 2 0 0,5 0 0 16,11 1 0-16,0 2 0 0,11-8 0 15,1-4 0-15,9-13 0 0,10-15 0 16,6-12 0-16,11-12 0 0,9-16 0 16,10-10 0-16,1-12 0 0,2-8 0 15,-8-9 0-15,-4-11 0 16,-15-14 0-16,-14 2-1149 0,-8-8-1729 0</inkml:trace>
  <inkml:trace contextRef="#ctx0" brushRef="#br0" timeOffset="86734.47">10714 6036 6222 0,'0'0'236'0,"0"0"613"0,0 0 36 16,0 0-885-16,0 0 0 15,0 0 0-15,31 39 0 0,-15-3 0 16,5 6 0-16,6 2 0 0,-2 6 0 15,2 3 0-15,4 3 0 16,-4 1 0-16,-11 0 0 0,-8 0 0 16,-12 0 0-16,-10-4 0 0,-9-4 0 15,-4-4 0-15,-4-7 0 16,4-7 0-16,-8-8 0 0,8-10 0 16,-8-9 0-16,6-8 0 0,-2-15 0 15,6-11 0-15,3-13 0 0,3-16 0 16,9-11 0-16,3 10-509 0,7-11-3197 0</inkml:trace>
  <inkml:trace contextRef="#ctx0" brushRef="#br0" timeOffset="86889.56">10718 5591 7919 0,'0'0'4'15,"0"0"265"-15,-14-37-269 0,14 35 0 16,-5-1 0-16,3 2 0 0,2 0 0 15,0 1 0-15,7 0 0 0,3 6 0 16,0 0-1425-16,7-5-1029 0</inkml:trace>
  <inkml:trace contextRef="#ctx0" brushRef="#br0" timeOffset="87266.97">11123 5406 3905 0,'0'0'1601'16,"0"0"-785"-16,-4 51-499 16,-2-14 131-16,-4 10 52 0,3 8-356 15,-1 6 32-15,2 7 109 0,6 7-285 16,0 4 0-16,0 3 0 16,4 0 0-16,2-5 0 0,0-5 0 15,3-7 0-15,-3-8 0 0,0-11 0 16,4-10 0-16,1-12 0 0,-1-13-1101 15,-4-6-376-15,3-9-636 0</inkml:trace>
  <inkml:trace contextRef="#ctx0" brushRef="#br0" timeOffset="87666.13">11140 6036 5078 0,'0'0'1020'0,"0"0"-19"0,37-23-449 16,-12 8-160-16,6 0-243 15,-9 2-149-15,3 0 0 0,-4 3 0 16,2 1 0-16,-9 3 0 0,3 2 0 15,-7 0 0-15,4 4 0 0,-7 0 0 16,-1 8 0-16,-6 5 0 0,-6 5 0 16,-5 6 0-16,-5 1 0 0,-9 2 0 15,4-2 0-15,-6 4 0 0,7-2 0 16,-1 0 0-16,9-2 0 16,1 0 0-16,11-1 0 0,0 0 0 15,11 1 0-15,9-1 0 0,7 2 0 16,6-2 0-16,9-1 0 0,5-4 0 15,1-1 0-15,-1-5 0 16,-5-6 0-16,-5-6 0 0,-12-1-789 16,-5-8-2481-16</inkml:trace>
  <inkml:trace contextRef="#ctx0" brushRef="#br0" timeOffset="89080.35">11719 6433 4770 0,'0'0'1332'0,"0"0"-11"16,0 0-552-16,0 0-769 0,20-51 0 15,-9 7 0-15,-1-10 0 16,-6-6 0-16,0-4 0 0,-4-5 0 16,2-7 0-16,-2-3 0 0,6-2 0 15,9 3 0-15,-1 8 0 0,13 10 0 16,0 7 0-16,0 10 0 16,4 6 0-16,-10 10 0 0,-5 10 0 15,-6 10 0-15,-3 5 0 0,-7 5 0 16,4 10 0-16,0 14 0 0,-2 16 0 15,-2 17 0-15,-2 14 0 0,-2 9 0 16,0 11 0-16,4 3 0 0,8-2 0 16,2-6 0-16,3-6 0 0,5-10 0 15,-1-5 0-15,4-10 0 0,-9-8 0 16,2-8 0-16,-7-13 0 16,-3-12 0-16,-4-9-1269 0,0-8-240 0</inkml:trace>
  <inkml:trace contextRef="#ctx0" brushRef="#br0" timeOffset="89248.59">11659 6314 8131 0,'0'0'61'15,"0"0"-61"-15,0 0 0 0,74-26 0 16,-16 8 0-16,10-2 0 16,4 1 0-16,-14 3 0 0,0 0 0 15,-4 2 0-15,-2 0 0 0,-15 4-1726 16,-6-3-1675-16</inkml:trace>
  <inkml:trace contextRef="#ctx0" brushRef="#br0" timeOffset="89681.75">12326 6287 5786 0,'0'0'712'0,"0"0"209"0,42 10-148 15,-20-7-773-15,-3-3 0 0,0 0 0 16,1-5 0-16,1-3 0 0,0-6 0 15,5-5 0-15,-1-3 0 0,-2-3 0 16,-4 1 0-16,-7-3 0 0,-8 2 0 16,-4-2 0-16,0 0 0 0,-14 1 0 15,-3 2 0-15,-8 4 0 0,-2 8 0 16,-4 11 0-16,-2 10 0 0,-4 16 0 16,0 10 0-16,0 9 0 15,8 7 0-15,6 4 0 0,13 2 0 16,10 0 0-16,12-6 0 0,17-7 0 15,8-11 0-15,7-11 0 16,11-11 0-16,5-11 0 0,9-7 0 16,-3-11 0-16,-6-8 0 0,-19 5 0 15,-6-6-1986-15</inkml:trace>
  <inkml:trace contextRef="#ctx0" brushRef="#br0" timeOffset="89916.5">12715 5728 7447 0,'0'0'44'0,"0"0"588"16,0 0-563-16,0 0-69 0,43 10 0 15,-8-10 0-15,9 0 0 0,-3-6 0 16,1-1 0-16,1 1 0 16,-8 0 0-16,-8-1 0 0,-6 2-197 15,-11 3-1292-15,2-4-2448 0</inkml:trace>
  <inkml:trace contextRef="#ctx0" brushRef="#br0" timeOffset="90316.35">13172 5654 5698 0,'0'0'1709'0,"0"0"-1089"0,0 0-455 16,0 0-165-16,0 0 0 16,33 53 0-16,-13-13 0 0,1 9 0 15,-4 1 0-15,3-4 0 0,1 1 0 16,0-3 0-16,-5-6 0 16,-12-1 0-16,-10-1 0 0,-19-4 0 15,-6-2 0-15,-6-5 0 0,-10-8 0 16,-1-6 0-16,-4-10 0 0,9-4 0 15,8-10 0-15,4-6 0 0,8-9 0 16,9-8 0-16,3-9 0 0,5-13 0 16,6-10 0-16,0-8 0 0,15-1-33 15,1 4-747-15,11 6-20 0,-2 18-1722 16,-3 3-327-16</inkml:trace>
  <inkml:trace contextRef="#ctx0" brushRef="#br0" timeOffset="90472.38">13240 5143 6346 0,'0'0'901'0,"0"0"44"0,0 0-945 15,0 0 0-15,0 0 0 0,0 0 0 16,0 0 0-16,0 0 0 0,-17 46 0 16,24-33-569-16,3-5-1108 15,0-2-728-15</inkml:trace>
  <inkml:trace contextRef="#ctx0" brushRef="#br0" timeOffset="90689.52">13515 5146 6490 0,'0'0'1093'0,"0"0"-845"0,-13 51 113 15,13-21-361-15,0 3 0 0,2 7 0 16,9 2 0-16,-7 3 0 0,2 3 0 15,-2 0 0-15,-4-1 0 0,0 0 0 16,-10-3 0-16,0-4 0 16,-7-5 0-16,3-7 0 0,3-7-1073 15,1-10-140-15,10-7-1988 0</inkml:trace>
  <inkml:trace contextRef="#ctx0" brushRef="#br0" timeOffset="90968.27">13523 5546 7171 0,'0'0'896'0,"0"0"-771"16,33-46-125-16,-22 33 0 0,3 2 0 15,-2 3 0-15,-1 3 0 0,-1 3 0 16,5 2 0-16,1 0 0 0,-6 5 0 16,1 0 0-16,-5 2 0 15,2 3 0-15,-8 4 0 0,0 3 0 16,-8 3 0-16,-9 0 0 15,3-1 0-15,-5 3 0 0,-1 1 0 0,-1-3 0 16,2 1 0-16,11-1 0 16,-2-3 0-16,2-1 0 0,8-6 0 15,0-3 0-15,0-3 0 0,4 0 0 16,12-3 0-16,5-1 0 16,10-6 0-16,2-4 0 0,-2 0 0 15,-10 0-1317-15,-1 2-352 0</inkml:trace>
  <inkml:trace contextRef="#ctx0" brushRef="#br0" timeOffset="91153.4">13829 5481 7247 0,'0'0'945'16,"0"0"-945"-16,0 0 0 0,0 0 0 16,0 0 0-16,37 25 0 15,-22-6 0-15,12 3 0 0,4 3 0 16,6-4 0-16,6-3 0 0,3-1 0 15,1-4 0-15,-10-3 0 0,-10-1 0 16,-12-5-317-16,-9-1-1708 16,-6-3-1532-16</inkml:trace>
  <inkml:trace contextRef="#ctx0" brushRef="#br0" timeOffset="91296.1">14112 5506 6791 0,'0'0'1401'15,"-51"13"-1401"-15,24 2 0 0,-6 5 0 16,-7 3 0-16,7 2 0 0,-2-1 0 16,12 1 0-16,3-2 0 0,9-2-501 15,7-5-1156-15,4-6-960 0</inkml:trace>
  <inkml:trace contextRef="#ctx0" brushRef="#br0" timeOffset="92597.6">13881 6380 5874 0,'0'0'961'0,"0"0"219"16,0 0-1003-16,0 0-177 0,0 0 0 15,43 22 0-15,-2-16 0 0,17-4 0 16,4-2 0-16,2-2 0 0,1-2 0 16,3 1 0-16,-6 0 0 0,-4 2 0 15,-5-1 0-15,-11 0 0 0,-11 0 0 16,-11-1 0-16,-3-1 0 16,-7-2 0-16,-4 3-861 0,-1-5-1092 0</inkml:trace>
  <inkml:trace contextRef="#ctx0" brushRef="#br0" timeOffset="93199.71">15080 6385 6206 0,'0'0'1057'0,"0"0"-497"0,0 0-191 0,0 0-369 15,0 0 0-15,0 0 0 0,35-5 0 16,-12 29 0-16,8 11 0 16,4 7 0-16,2 5 0 0,2 3 0 15,2 1 0-15,-3-1 0 0,-7 1 0 16,-6-2 0-16,-13-2 0 15,-12-4 0-15,-10-5 0 0,-13-5 0 16,-8-8 0-16,-6-9 0 0,-1-7 0 16,-7-9 0-16,8-11 0 0,0-8 0 15,6-7 0-15,4-13 0 16,6-10 0-16,4-9 0 0,11-9 0 16,2-6-809-16,0 15-272 0,4-3-1592 0</inkml:trace>
  <inkml:trace contextRef="#ctx0" brushRef="#br0" timeOffset="93588.72">15503 5604 6819 0,'0'0'700'0,"0"0"-116"0,0 0-495 15,0 0-89-15,0 0 0 0,0 0 0 16,0 0 0-16,0 0 0 0,0 0 0 16,0 0 0-16,-35 51 0 0,35-19 0 15,0 2 0-15,0 0 0 0,4 0 0 16,-2 3-245-16,3-10-775 0,1 1-1554 16</inkml:trace>
  <inkml:trace contextRef="#ctx0" brushRef="#br0" timeOffset="94378">15398 5655 2861 0,'0'0'928'0,"0"0"-131"0,0 0 415 15,-39 38-572-15,33-16-99 0,6 8 115 16,4 4-368-16,6 8-19 0,7 5-269 16,-1 9 0-16,5 6 0 0,4 2 0 15,-5 3 0-15,-1 1 0 0,-5-1 0 16,-3 2 0-16,-1-5 0 16,-6-7 0-16,2-7 0 0,-4-10 0 15,-2-8 0-15,0-10 0 0,0-8 0 16,0-9-1165-16,-6-4-464 15,4-10-716-15</inkml:trace>
  <inkml:trace contextRef="#ctx0" brushRef="#br0" timeOffset="94731.88">15458 6235 6510 0,'0'0'713'0,"0"0"-213"0,14-48-31 16,7 32-469-16,2-1 0 0,8 5 0 16,0 1 0-16,0 4 0 0,2 5 0 15,-2 4 0-15,0 8 0 0,0 4 0 16,-8 2 0-16,-7 3 0 16,-8-2 0-16,-5 1 0 0,-6-1 0 15,-7-2 0-15,-6 1 0 0,-9-1 0 16,-6 0 0-16,0 4 0 0,-2 0 0 15,-2 0 0-15,6 0 0 16,4 1 0-16,4 2 0 0,11 0 0 16,4 1 0-16,12 2 0 0,8-2 0 15,9 1 0-15,8-4 0 0,10-4 0 16,3-3 0-16,5-6 0 16,-5-3 0-16,-7-3 0 0,-6-3 0 15,-4-3-1337-15,-6-5-1193 0</inkml:trace>
  <inkml:trace contextRef="#ctx0" brushRef="#br0" timeOffset="95245.35">16250 5818 4422 0,'0'0'3245'0,"0"0"-2720"0,0 0-525 0,0 0 0 0,0 0 0 16,-27 66 0-16,18-12 0 16,-1 8 0-16,8 2 0 0,2-2 0 15,0-2 0-15,2-1 0 0,2-1 0 16,-4-5 0-16,0-7 0 16,0-5 0-16,-4-10 0 0,4-10 0 15,0-8 0-15,0-9 0 0,4-8-1425 16,2-3-292-16,5-16-952 0</inkml:trace>
  <inkml:trace contextRef="#ctx0" brushRef="#br0" timeOffset="95692.15">16214 5791 6342 0,'0'0'329'0,"-6"-35"303"15,6 20 228-15,11 0-831 0,-1 2-29 16,7 0 0-16,9 0 0 0,5 5 0 15,11 2 0-15,-5 4 0 0,6 4 0 16,3 10 0-16,-9 7 0 16,-6 5 0-16,-8 5 0 0,-9 3 0 15,-10-1 0-15,-8 1 0 0,-10-3 0 16,-5 1 0-16,-6 0 0 16,-6-4 0-16,-6-1 0 0,0-1 0 15,-4-4 0-15,-1-4 0 0,5-4 0 16,4-4 0-16,8-1 0 0,9-4 0 15,5-1 0-15,7-1 0 0,4 3 0 16,10 0 0-16,11 3 0 0,10 2 0 16,6 3 0-16,7 1 0 0,-3 2 0 15,0 3 0-15,-3 3 0 0,-1 2 0 16,-8 0 0-16,-6 0 0 16,-9 1 0-16,-12-1 0 0,-2 3 0 15,-12-2 0-15,-7 0 0 0,-4 0 0 16,-4-2 0-16,-8-1 0 0,-2 0 0 15,-4-5 0-15,-3 0 0 16,3-2 0-16,8-6 0 0,4-3 0 16,10-3 0-16,9-2-301 0,6 0-435 15,4-5 31-15,0 1-1131 0,10-7 179 0</inkml:trace>
  <inkml:trace contextRef="#ctx0" brushRef="#br0" timeOffset="96000.41">16686 6382 920 0,'0'0'6763'0,"0"0"-6254"0,0 0-509 15,0 0 0-15,47-10 0 0,-16-3 0 16,9-5 0-16,1-1 0 16,0 1 0-16,-3 0 0 0,-3 0 0 15,-6-1 0-15,-9 1 0 0,-5-1 0 16,-5 0 0-16,-8-2 0 0,-4 1 0 15,-8 2 0-15,-7 1 0 16,-8 3 0-16,-1 6 0 0,-5 6 0 16,-7 4 0-16,3 10 0 0,-2 8 0 15,-2 5 0-15,4 8 0 0,4 4 0 16,14 3 0-16,11 3 0 16,6 2 0-16,16-3 0 0,11-4 0 15,8-5 0-15,9-8 0 0,7-7 0 16,3-6 0-16,4-6 0 0,-2-6 0 15,-9-3 0-15,-14-4 0 0,-6-7-5051 0</inkml:trace>
  <inkml:trace contextRef="#ctx0" brushRef="#br0" timeOffset="96484.63">16977 5809 6002 0,'0'0'917'0,"0"0"-429"0,42-13 68 0,-13 6-327 0,-1 2-229 16,3 3 0-16,0 1 0 16,5-2 0-16,-7 1 0 0,2-2 0 15,0-2 0-15,-5-2 0 0,-1 0 0 16,-4-1-753-16,-9 0-520 0,3-2-1964 0</inkml:trace>
  <inkml:trace contextRef="#ctx0" brushRef="#br0" timeOffset="96682.18">17159 5617 6146 0,'0'0'340'15,"-31"33"725"-15,19-12-424 0,3 1-641 16,3 2 0-16,2-1 0 0,4 0 0 15,0-3 0-15,6 0 0 0,5-3 0 16,7-5 0-16,5-3 0 16,6-7 0-16,4-2-1045 0,-8-2-736 15,-2-6-1016-15</inkml:trace>
  <inkml:trace contextRef="#ctx0" brushRef="#br0" timeOffset="97085.38">17502 5623 6775 0,'0'0'832'0,"0"0"-428"16,0 0-223-16,0 0-181 16,0 0 0-16,0 0 0 0,31 55 0 15,-16-17 0-15,-3 3 0 0,3 4 0 16,-1 2 0-16,3 2 0 16,-1 2 0-16,1-5 0 0,-9-2 0 15,-8-2 0-15,-8-4 0 0,-9-3 0 16,-3-4 0-16,-7-9 0 0,-4-4 0 15,-2-9 0-15,-9-5 0 0,5-4 0 16,-4-6 0-16,-1-7 0 0,5-10 0 16,6-7 0-16,2-10 0 0,9-9 0 15,5-5 0-15,11-2 0 0,8-2-449 16,13 1-563-16,3 14-249 0,1 3-1960 16</inkml:trace>
  <inkml:trace contextRef="#ctx0" brushRef="#br0" timeOffset="97241.77">17560 5353 7871 0,'0'0'321'0,"0"0"-321"0,0 0 0 16,0 0 0-16,0 0 0 0,0 0 0 16,0 0 0-16,0 0 0 15,0 0 0-15,0 0 0 0,4 8-401 16,7 4-1136-16,-1-4-496 0</inkml:trace>
  <inkml:trace contextRef="#ctx0" brushRef="#br0" timeOffset="97483.91">17765 5292 7323 0,'0'0'260'0,"0"0"349"0,0 0-609 16,0 0 0-16,0 0 0 0,0 0 0 15,-13 35 0-15,13 9 0 0,0 8 0 16,5 2 0-16,3-3 0 16,2 0 0-16,-2 0 0 0,-1-4 0 15,-7-3 0-15,-4-8 0 0,-3-4-17 16,1-8-1095-16,-2-10-417 0,2-8-3545 0</inkml:trace>
  <inkml:trace contextRef="#ctx0" brushRef="#br0" timeOffset="97803.29">17794 5617 6755 0,'0'0'1200'0,"29"-33"-963"0,-9 17-237 16,-3 7 0-16,2-1 0 0,-3 2 0 15,1 5 0-15,1 1 0 0,1 2 0 16,-5 5 0-16,1 1 0 16,-3 2 0-16,-6 2 0 0,-6 1 0 15,-2 2 0-15,-8 2 0 0,-7 1 0 16,-1 0 0-16,-3 4 0 16,-2 1 0-16,7 1 0 0,-5-1 0 15,5 2 0-15,1-2 0 0,5-1 0 16,10-2 0-16,0-3 0 0,4-3 0 15,8-1 0-15,7-5 0 0,2-5 0 16,1-1 0-16,9-1 0 0,-8-6-245 16,-2 0-1087-16,-5-1-633 0</inkml:trace>
  <inkml:trace contextRef="#ctx0" brushRef="#br0" timeOffset="98006.49">18133 5609 6170 0,'0'0'669'0,"0"0"147"0,0 0-316 15,0 0-463-15,0 0-37 0,39 39 0 16,-20-21 0-16,10 1 0 16,4 0 0-16,12 0 0 0,5 0 0 15,1-4 0-15,-3 0 0 0,-7-4 0 16,-10-2 0-16,-10-2 0 0,-11-4-705 15,-3-2-1052-15,-7-2-964 0</inkml:trace>
  <inkml:trace contextRef="#ctx0" brushRef="#br0" timeOffset="98155.46">18478 5636 7075 0,'0'0'896'16,"0"0"-675"-16,-62 46-221 0,19-21 0 15,-5 0 0-15,3-4 0 0,3-2 0 16,9-1 0-16,6-1 0 16,7-3-209-16,13-4-1708 0,3-2-332 0</inkml:trace>
  <inkml:trace contextRef="#ctx0" brushRef="#br0" timeOffset="98731.98">18730 5298 4069 0,'0'0'1513'0,"0"0"-777"0,13-33-411 0,-1 31 99 0,0 2 168 16,5 4-380-16,10 14-16 0,8 14-71 16,6 17-125-16,11 17 0 15,2 23 0-15,4 19 0 0,-1 13 0 16,-5 8 0-16,-11 4 0 0,-18-3 0 15,-19-2 0-15,-18-6 0 16,-17-6 0-16,-21-9 0 0,-12-8 0 16,-10-9 0-16,-9-8 0 0,-2-8 0 15,3-13 0-15,5-13 0 0,9-10 0 16,6-10 0-16,10-10 0 16,13-7 0-16,14-4 0 0,11-6-2086 15,7-1-471-15</inkml:trace>
  <inkml:trace contextRef="#ctx0" brushRef="#br0" timeOffset="101463.59">19559 6563 3173 0,'0'0'3161'0,"0"0"-2392"16,0 0-125-16,0 0-272 0,0 0-299 15,0 0-73-15,21 43 0 0,2-30 0 16,10-5 0-16,-2-6 0 0,8-3 0 15,0-9 0-15,2-6 0 0,3-7 0 16,-7-3 0-16,-6-3 0 0,-8-2 0 16,-7 1 0-16,-5 3 0 0,-9 1 0 15,-2 1 0-15,-11 6 0 0,-5 0 0 16,-7 6 0-16,-8 5 0 16,-6 8 0-16,-9 9 0 0,3 12 0 15,-7 9 0-15,3 11 0 0,1 4 0 16,13 5 0-16,11 0 0 0,17 1 0 15,10 0 0-15,9-1 0 16,9-4 0-16,14-5 0 0,4-5 0 16,13-6 0-16,4-10 0 0,4-8 0 15,6-10 0-15,5-6 0 16,-3-12 0-16,-8-4 0 0,-17 4-1061 16,-12-8-2905-16</inkml:trace>
  <inkml:trace contextRef="#ctx0" brushRef="#br0" timeOffset="101970.67">20231 5968 7815 0,'0'0'148'0,"0"0"81"0,0 0-229 16,0 0 0-16,0 0 0 0,33 47 0 16,-12-11 0-16,-1 5 0 15,-3 1 0-15,-5-1 0 0,-1-1 0 16,-7 0 0-16,0 1 0 0,-8 3 0 15,-7 1 0-15,-9 0 0 16,-7-1 0-16,-8-5 0 0,0-8 0 16,-1-11 0-16,10-10 0 0,5-10 0 15,2-10 0-15,7-12 0 0,8-12 0 16,4-13 0-16,4-16 0 16,10-10 0-16,-1-10-337 0,-3-6-1540 15,-2 21 100-15,-6 0-147 0</inkml:trace>
  <inkml:trace contextRef="#ctx0" brushRef="#br0" timeOffset="102141.66">20324 5521 5026 0,'0'0'1420'16,"0"0"141"-16,-10-39-1376 0,3 31-185 15,5 4 0-15,2 1 0 0,-4 1 0 16,4 1 0-16,-2 1 0 0,0 4 0 15,4 9-1738-15,0-1-543 0,15 4-484 16</inkml:trace>
  <inkml:trace contextRef="#ctx0" brushRef="#br0" timeOffset="102575.42">20611 5859 7143 0,'0'0'992'0,"0"0"-935"0,0 0-57 16,0 0 0-16,0 0 0 0,-37-4 0 16,29 28 0-16,0 10 0 0,1 6 0 15,3-1 0-15,4-5 0 0,6-5 0 16,7-3 0-16,1-6 0 16,5-6 0-16,2-5 0 0,-3-7 0 15,7-6 0-15,-4-9 0 0,1-6 0 16,-3-4 0-16,-7-1 0 15,1 1 0-15,-9 2 0 0,2 3 0 0,-2 7 0 16,-4 3 0-16,0 6 0 16,0 1 0-16,0 1 0 0,-2 0 0 15,0 8 0-15,0 6 0 0,2 5 0 16,0 3 0-16,4-1 0 16,4-2 0-16,3-2 0 0,3-4 0 15,9-3 0-15,2-6 0 0,10-4 0 16,-2-6 0-16,-2-6 0 0,0-7 0 15,-4-1 0-15,-4-5 0 0,-11 0 0 16,-6 1 0-16,-6-1 0 0,-10 0 0 16,-5 0 0-16,3-4 0 0,-5-1 0 15,5-2 0-15,6-4-345 0,6 9-2336 16,4-5-345-16</inkml:trace>
  <inkml:trace contextRef="#ctx0" brushRef="#br0" timeOffset="102810.53">21246 5187 7127 0,'0'0'240'0,"0"0"585"0,0 0-825 15,-39 7 0-15,22 15 0 0,1 13 0 16,5 7 0-16,1 7 0 0,4 2 0 16,2 5 0-16,1 4 0 15,-1 3 0-15,2 4 0 0,2 0 0 16,2-3 0-16,9-6 0 0,5-8 0 15,11-9 0-15,8-10 0 0,7-11 0 16,1-9 0-16,4-11 0 0,1-6 0 16,0-10 0-16,-3-7 0 0,-8-6 0 15,-10-1 0-15,-10 6 0 0,-11-1-3634 0</inkml:trace>
  <inkml:trace contextRef="#ctx0" brushRef="#br0" timeOffset="102967.47">21010 5617 8035 0,'0'0'157'16,"0"0"-157"-16,0 0 0 16,0 0 0-16,35 25 0 0,25-22 0 15,15-3 0-15,7-7 0 0,1-2 0 16,-4-3 0-16,-5 0 0 16,-20 5-2026-16,-3-6-2372 0</inkml:trace>
  <inkml:trace contextRef="#ctx0" brushRef="#br0" timeOffset="103821.64">23317 6291 2361 0,'0'0'2613'0,"0"0"-1861"16,10-34 637-16,-10 31-533 0,0 1-635 15,0 2-221-15,0 0 0 16,0 14 0-16,3 11 0 0,1 10 0 16,4 6 0-16,2 2 0 0,3-1 0 15,5 1 0-15,1 1 0 0,-1 1 0 16,-1-4 0-16,0-3 0 16,-5-8 0-16,0-6 0 0,-3-10 0 15,-5-5 0-15,2-6 0 0,-4-3 0 16,4-10 0-16,5-13 0 0,5-20 0 15,7-10 0-15,2-9 0 0,2-2 0 16,-7 5 0-16,5 2 0 0,-6 6 0 16,-5 7 0-16,-4 9 0 0,1 9 0 15,-7 5 0-15,-4 7-81 0,0 7-2968 16,-4-1-1609-16</inkml:trace>
  <inkml:trace contextRef="#ctx0" brushRef="#br0" timeOffset="104147.96">23832 6534 7347 0,'0'0'620'16,"0"0"-395"-16,0 0-225 16,0 0 0-16,0 0 0 0,12-44 0 15,5 26 0-15,1-2 0 0,3-1 0 16,-2 1 0-16,-1-2 0 0,-3-1 0 15,-5-1 0-15,-4-1 0 0,-6 1 0 16,-4 3 0-16,-8 2 0 0,-7 7 0 16,-4 6 0-16,-1 6 0 0,-1 10 0 15,-2 9 0-15,4 6 0 16,2 7 0-16,3 6 0 0,3 2 0 16,11 2 0-16,4 1 0 0,9-5 0 15,11-5 0-15,9-6 0 0,8-10 0 16,5-10 0-16,5-7 0 0,11-11 0 15,2-11 0-15,4-9 0 16,-16 4 0-16,-5-6-2722 0</inkml:trace>
  <inkml:trace contextRef="#ctx0" brushRef="#br0" timeOffset="104605.66">24326 5690 6046 0,'0'0'456'0,"0"0"189"0,0 0 247 15,0 0-739-15,0 0-153 0,-27 69 0 16,19-15 0-16,2 9 0 0,1 3 0 16,3-3 0-16,0 4 0 0,0 3 0 15,-4 0 0-15,4 1 0 0,-6-4 0 16,4-3 0-16,-3-7 0 16,3-8 0-16,2-6 0 0,2-10 0 15,0-11 0-15,6-9-229 0,9-13-755 16,-3-2-1581-16,5-9-713 0</inkml:trace>
  <inkml:trace contextRef="#ctx0" brushRef="#br0" timeOffset="104910.55">24642 6325 6779 0,'0'0'452'0,"-39"-48"509"15,12 30-961-15,0 8 0 0,2 8 0 16,1 2 0-16,-3 10 0 0,2 10 0 15,-2 5 0-15,4 7 0 0,3 4 0 16,7 4 0-16,11 0 0 0,4 1 0 16,13-5 0-16,7-6 0 0,11-10 0 15,5-8 0-15,7-8 0 0,5-7 0 16,1-8 0-16,-1-5 0 16,-7-8 0-16,-9 1 0 0,-12-2 0 15,-7 1 0-15,-11-1 0 0,-4 3 0 16,-6-1 0-16,-7 1 0 0,-3 0 0 15,-5 4 0-15,-2 1 0 16,-4 2 0-16,3 4-1169 0,3 2-684 16,6 2-532-16</inkml:trace>
  <inkml:trace contextRef="#ctx0" brushRef="#br0" timeOffset="105173.55">25025 6305 6683 0,'0'0'1036'0,"0"0"-760"0,0 0-79 16,-17-39-197-16,9 31 0 0,-7 4 0 15,1 4 0-15,-5 7 0 0,-4 9 0 16,3 6 0-16,-1 7 0 16,3 4 0-16,5 3 0 0,3 3 0 15,10 1 0-15,0-2 0 0,10-3 0 16,7-6 0-16,1-5 0 0,9-9 0 15,2-5 0-15,4-8 0 16,0-2 0-16,2-10 0 0,-4-5 0 16,-2-5 0-16,-6-5-1073 0,-8 5-1064 15,-7-2-2137-15</inkml:trace>
  <inkml:trace contextRef="#ctx0" brushRef="#br0" timeOffset="105343.36">25225 6380 6783 0,'0'0'852'0,"-16"46"-295"16,7-16-557-16,-3 1 0 0,2 2 0 16,-1-1 0-16,3-1 0 0,0-5 0 15,8-6 0-15,0-5 0 16,10-6 0-16,-4-5-349 0,-2-4-1008 16,5-4-3721-16</inkml:trace>
  <inkml:trace contextRef="#ctx0" brushRef="#br0" timeOffset="105484.96">25304 5982 8192 0,'0'0'0'0,"0"-33"0"0,-2 23 0 16,2 7 0-16,0 2 0 16,0 0 0-16,0 1 0 0,0 0-413 15,2 0-1528-15,4 0-388 0</inkml:trace>
  <inkml:trace contextRef="#ctx0" brushRef="#br0" timeOffset="105684.59">25481 5915 6955 0,'0'0'1124'0,"0"0"-1011"16,0 0-113-16,0 0 0 0,-14 39 0 15,8-2 0-15,0 6 0 0,3 5 0 16,3 1 0-16,0 3 0 0,0 3 0 15,0-1 0-15,0 1 0 16,-2 1 0-16,0-3 0 0,-2-3 0 16,2-9 0-16,0-6 0 0,0-8 0 15,2-11 0-15,0-7 0 16,-2-5-1265-16,2-4-156 0,0-10-3629 0</inkml:trace>
  <inkml:trace contextRef="#ctx0" brushRef="#br0" timeOffset="106270.48">25355 6271 6931 0,'0'0'108'0,"0"0"960"16,0 0-983-16,0 0-85 0,0 0 0 16,48-29 0-16,-25 28 0 0,1-1 0 15,-1 1 0-15,0-2 0 0,-2 0 0 16,1 1 0-16,-1 1 0 16,-2 0 0-16,-3 1-637 0,-1 0 33 15,-3 0-221-15,-2 0 361 0,-1 0 216 16,-5 0-68-16,0 0 136 0,-4 1 180 15,0 0 248-15,-2 3 348 16,-4 5-76-16,-3 6 101 0,-3 6-273 16,2 2-20-16,5-3 8 0,5-3-260 15,2-3-52-15,7-1-16 0,3-4 0 16,3-4-8-16,1-2 8 16,3-3 12-16,-3-4-20 0,1-4 84 15,-5-3-35-15,-1-1-49 0,-3-1 0 16,-2-1 0-16,-2 2 0 0,-2 2 0 15,-2 4 0-15,0 3 0 0,0 2 0 16,0 1 0-16,2 8 0 0,0 14 0 16,0 9 0-16,3 8 0 0,1 6 0 15,0 3 0-15,2 4 0 0,-4 3 0 16,-2 4 0-16,-2 2 0 16,-6 2 0-16,-4 3 0 0,-5 0 0 15,-7 2 0-15,-5-2 0 0,-8-3 0 16,-5-5 0-16,-7-6 0 15,-3-5 0-15,-1-11 0 0,1-6 0 16,5-8 0-16,5-7 0 0,11-8 0 16,7-7 0-16,7-6 0 15,9-13 0-15,2-9 0 0,4-14 0 16,10-9 0-16,7-13 0 0,9-3 0 16,14 2 0-16,7 7 0 0,13 14 0 15,11 6 0-15,1 8 0 0,2 1 0 16,-1 3 0-16,-9 6 0 0,-6 4 0 15,-19 6-85-15,-6 0-2344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1-15T18:49:37.9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19507 8411 3109 0,'0'0'1401'15,"0"0"-709"-15,0 0 336 16,7-38-371-16,-7 35-77 0,0 1 145 16,0 2-725-16,0 0 0 0,0 4 0 15,0 10 0-15,0 13 0 0,0 11 0 16,0 12 0-16,0 6 0 0,4 4 0 15,-2 5 0-15,0 4 0 0,0 1 0 16,-2-2 0-16,0-7 0 0,0-7 0 16,0-7 0-16,0-8 0 0,0-8 0 15,0-6 0-15,0-11 0 16,0-8 0-16,4-7-913 0,-4-5-360 16,0-11-2508-16</inkml:trace>
  <inkml:trace contextRef="#ctx0" brushRef="#br0" timeOffset="696.91">19445 8279 5842 0,'0'0'588'0,"0"0"129"0,0 0 243 0,7-35-875 0,5 27-85 15,7 0 0-15,1-1 0 0,11 1 0 16,-4 3 0-16,4 3 0 16,6 2 0-16,1 4 0 0,1 8 0 15,-4 7 0-15,-2 4 0 0,-10 4 0 16,-7 4 0-16,-5 1 0 16,-11 1 0-16,0-3 0 0,-11-2 0 15,1 1 0-15,-7-4 0 0,1-1 0 16,-9-5 0-16,2-2 0 0,-1-5 0 15,-3-3 0-15,2-4 0 0,-2-2 0 16,8-3 0-16,1 0 0 0,5-1 0 16,3-2 0-16,6 1 0 0,0 1 0 15,2 1 0-15,2 0 0 16,0 0 0-16,0 3 0 0,8 6 0 16,6 7 0-16,7 3 0 0,6 4 0 15,4-4 0-15,10 0 0 0,1 1 0 16,1 3 0-16,9 3 0 0,-5 0 0 15,1 5 0-15,-1 0 0 16,-9 0 0-16,-3 0 0 0,-12-2 0 16,-13-3 0-16,-10 2 0 0,-4 0 0 15,-19 1 0-15,-4 1 0 16,-14-1 0-16,-3 0 0 0,-11-3 0 16,-3-1 0-16,-6-5 0 0,2-4 0 15,0-6 0-15,4-7 0 0,8-3 0 16,5 0 0-16,7-1 0 0,18 1 0 15,7 10 0-15,7 3-141 0,4-1-2468 16,2 1-1781-16</inkml:trace>
  <inkml:trace contextRef="#ctx0" brushRef="#br0" timeOffset="6168.53">12862 14430 2261 0,'0'0'808'0,"0"0"324"15,0 0-323-15,0 0-361 0,0 0-20 16,0 0 16-16,0 0-260 0,-21-34-3 16,17 31 107-16,-2 1-160 0,-1 2-36 15,-1 0 0-15,2 5-84 16,-4 4 20-16,-1 9 12 0,1 6-36 16,0 2 4-16,3 5-4 0,3-3-4 15,4 3 0-15,0-4 0 0,4-2-4 16,7-3 4-16,3-6 0 15,3-4-4-15,-1-5 4 0,11-7 0 16,-2 0 8-16,2-7-8 0,-2-2 12 16,-7-6-4-16,3 0-8 0,-11-3 24 15,1-1-12-15,-5-2-12 0,-2-3 32 16,-4 1-16-16,-6-3-16 0,0 2 184 16,-9-2-172-16,1 1 0 15,-9 2 16-15,-2 3-12 0,-2 2-16 16,0 7 56-16,-4 5-40 0,6 3 40 15,3 3 60-15,-5 5-92 0,6 3 0 16,-4 6-24-16,5 4 8 0,1 2-8 16,1 4 0-16,5 0-8 15,3 3 8-15,10 1 0 0,0 2-4 16,6 2 4-16,8 0 0 0,3-1-8 16,4-2 8-16,1 0 0 0,-1 0-28 15,4-1-40-15,-2-2-32 16,-5 1 28-16,-5-2-28 0,-3 2 40 15,-6 0 40-15,-8-1 20 0,-2-1 88 16,-9 1 48-16,-1-3 44 0,-5 0 33 16,-6-3-213-16,2-2 0 0,-6-6 0 15,5-3 0-15,-5-7 0 0,8-2 0 16,-2-4 0-16,8-5 0 0,11-2 0 16,0 1-97-16,6 1-287 0,8 0-640 15,13-4-29-15,-2 4-167 16,1-4-1910-16</inkml:trace>
  <inkml:trace contextRef="#ctx0" brushRef="#br0" timeOffset="6618.34">13093 14752 4714 0,'0'0'964'0,"0"0"-256"0,0 0 145 0,-21-35-509 0,17 29-244 16,2 3 44-16,-2 2-36 0,-2 1 12 16,0 3 17-16,-5 10-137 0,1 5 0 15,0 3 0-15,1 3 0 16,9-5 0-16,0-1 0 0,5-2 0 16,1 0 0-16,8-4 0 0,1-3 0 15,-3 1 0-15,9-6 0 16,-5 0 0-16,5-4 0 0,0-1 0 15,-1-8 0-15,-3 0 0 0,-1-2 0 16,-7-2 0-16,-7-1 0 0,-2 0 0 16,-6 0 0-16,-5 3 0 0,1-1 0 15,-7 1 0-15,3 2 0 0,4-1 0 16,-3 2 0-16,9 1 0 0,4-4-561 16,0 5-904-16,6-4-828 0</inkml:trace>
  <inkml:trace contextRef="#ctx0" brushRef="#br0" timeOffset="7007.07">13496 14432 4730 0,'0'0'740'0,"0"0"336"0,0 0-323 0,-39 2-285 16,12 18-43-16,0 11-425 0,-4 7 0 15,4 3 0-15,7 3 0 0,3 0 0 16,17-4 0-16,6-3 0 0,11-5 0 16,12-7 0-16,4-5 0 0,8-7 0 15,3-7 0-15,3-5 0 16,-5-2 0-16,-1-10-373 0,-14 1-755 16,-2-6-573-16</inkml:trace>
  <inkml:trace contextRef="#ctx0" brushRef="#br0" timeOffset="7470.91">12552 14126 4438 0,'0'0'8'0,"0"0"424"15,-36-17 104-15,26 17-156 0,-2 6 40 16,1 6-216-16,-5 5-19 0,-3 7-41 16,-4 10-120-16,3 7 68 0,-5 9 128 15,4 7-112-15,5 8 28 16,3 5 32-16,9 3-152 0,4 1 12 15,17-4-12-15,8-4-16 0,8-6-20 16,14-6-264-16,5-5-28 0,10-8-241 16,-2-11-575-16,-13-11-333 0,-1-9-1328 15</inkml:trace>
  <inkml:trace contextRef="#ctx0" brushRef="#br0" timeOffset="7921.72">13875 14053 4654 0,'0'0'436'0,"0"0"60"0,33 19 132 16,-17 3-259-16,9 9-53 0,-2 7 104 15,8 9-284-15,0 5-80 0,0 7-36 16,-4 3-12-16,-3 3-8 0,-11 4 0 16,-9-1-8-16,-4 1-80 0,-6-1-12 15,-13-4 28-15,-8-2-28 16,-10-4-324-16,-6-5-133 0,3-14-271 15,-3-6-2201-15</inkml:trace>
  <inkml:trace contextRef="#ctx0" brushRef="#br0" timeOffset="13090.19">20318 8695 3505 0,'0'0'2505'0,"0"0"-1704"15,0 0-97-15,0 0-308 0,62-14-115 16,-25 5-281-16,4 1 0 0,-3 2 0 15,-1 3 0-15,0 1 0 16,-2 2 0-16,-6 1 0 0,-4 2 0 16,-5 0 0-16,-3-2 0 0,0 0-129 15,-9-1-895-15,-2 0-1670 0</inkml:trace>
  <inkml:trace contextRef="#ctx0" brushRef="#br0" timeOffset="13338.48">20355 8841 6010 0,'0'0'1033'0,"0"0"-337"15,0 0-243-15,52 3-453 0,-5-8 0 16,1-3 0-16,3-1 0 15,-3 3 0-15,-5 4 0 0,-1 2 0 16,-5 1 0-16,-6-1 0 0,-6 0-57 16,-5-1-2860-16</inkml:trace>
  <inkml:trace contextRef="#ctx0" brushRef="#br0" timeOffset="15088.5">21572 8125 5782 0,'0'0'1041'0,"0"0"-345"0,0 0-120 16,0 0-479-16,0 0-97 0,0 0 0 15,-10 38 0-15,10 3 0 0,0 5 0 16,0 0 0-16,8-3 0 0,1-3 0 15,-1-1 0-15,-2-3 0 16,-4-1 0-16,-2-2 0 0,0-5 0 16,-2-5 0-16,-2-7-137 0,2-5-803 15,0-7-177-15,0-4-2432 0</inkml:trace>
  <inkml:trace contextRef="#ctx0" brushRef="#br0" timeOffset="15359.91">21331 8675 3313 0,'0'0'1777'0,"0"0"-749"15,0 0 313-15,0 0-785 0,0 0-379 16,0 0-177-16,26 35 0 0,3-25 0 15,11-5 0-15,3-4 0 16,5-1 0-16,5 0 0 0,-3-1 0 16,8-4 0-16,-4-1 0 0,-5 2 0 15,-7-2 0-15,-13 0-1017 16,-9 1-1360-16,-9 0-2269 0</inkml:trace>
  <inkml:trace contextRef="#ctx0" brushRef="#br0" timeOffset="16127.01">21384 8967 5518 0,'0'0'1153'0,"0"0"-161"0,0 0-463 16,0 0-529-16,0 0 0 0,0 0 0 15,11-37 0-15,7 22 0 0,9-1 0 16,2 3 0-16,0 3 0 0,-2 4 0 16,0 5 0-16,-2 1 0 15,-9 5 0-15,-1 6 0 0,-13 2 0 16,2 5 0-16,-4 4 0 0,-11 1 0 16,-3 2 0-16,-3 3 0 0,-7 2 0 15,-3 2 0-15,-2 0 0 0,0 1 0 16,2 0 0-16,6-3 0 15,7-2 0-15,8-2 0 0,6 0 0 16,14-3 0-16,11 2 0 0,8-2 0 16,4-2 0-16,7-3 0 0,1-3 0 15,1-5 0-15,-7-5 0 16,6-3 0-16,-7-2 0 0,-5-9 0 16,-13 2 0-16,-1-6-1762 0</inkml:trace>
  <inkml:trace contextRef="#ctx0" brushRef="#br0" timeOffset="16749.96">22472 8067 2765 0,'0'0'2505'0,"0"0"-1793"16,0 0-99-16,0 0 375 0,0 0-456 15,0 0-455-15,0 0-77 0,0 0 0 16,0 0 0-16,-54 75 0 16,13-8 0-16,-5 10 0 0,3 7 0 15,1 8 0-15,3 7 0 0,8 8 0 16,10 0 0-16,13-1 0 0,8-4 0 15,6-6 0-15,11-8 0 0,4-8 0 16,7-9 0-16,3-11 0 0,13-13 0 16,1-9 0-16,3-10 0 15,4-11 0-15,-1-4 0 0,-1-8 0 16,-5-4 0-16,-14-1-453 0,-8-2-2052 0</inkml:trace>
  <inkml:trace contextRef="#ctx0" brushRef="#br0" timeOffset="18320.65">22716 8860 7115 0,'0'0'652'16,"0"0"-227"-16,0 0-425 0,0 0 0 15,0 0 0-15,0 0 0 0,-17 64 0 16,15-19 0-16,-2 7 0 0,4-2 0 16,-2 7 0-16,-2-2 0 0,4 0 0 15,-4 1 0-15,-3-5 0 0,1-4 0 16,0-6 0-16,0-9 0 15,2-11 0-15,2-8-201 0,2-6-1071 16,0-7-333-16</inkml:trace>
  <inkml:trace contextRef="#ctx0" brushRef="#br0" timeOffset="18668.27">22656 8633 5434 0,'0'0'400'0,"-2"-50"813"16,10 21-565-16,4 2-268 0,7 0-263 15,6 3-117-15,2 5 0 16,12 4 0-16,0 5 0 0,7 7 0 16,-1 3 0-16,-2 4 0 0,-3 6 0 15,-9 8 0-15,-9 3 0 0,-7 6 0 16,-9 5 0-16,-6 3 0 0,-2 3 0 15,-12 1 0-15,-5-2 0 16,-6-1 0-16,-6-4 0 0,-2-4 0 16,0-6 0-16,0-8 0 0,2-4 0 15,4-9 0-15,4-1 0 16,5-5 0-16,3-2 0 0,3 0 0 16,8 1 0-16,-2 3-265 0,6-1-631 15,0 2 107-15,0 2-287 0,4-1-1069 16,6 1-248-16</inkml:trace>
  <inkml:trace contextRef="#ctx0" brushRef="#br0" timeOffset="18996.39">23094 8873 6575 0,'0'0'220'16,"0"0"588"-16,0 0-219 0,39-40-589 15,-4 26 0-15,2 2 0 16,3 0 0-16,1 2 0 0,0 3 0 16,-3 3 0-16,-3 1 0 0,-6 3 0 15,-11 3 0-15,-9 1 0 0,-7 7 0 16,-11 6 0-16,-11 7 0 0,-9 7 0 15,-10 2 0-15,-5 1 0 0,5 0 0 16,-2 1 0-16,5-1 0 0,12-4 0 16,9 1 0-16,13-5 0 0,8-1 0 15,15-4 0-15,10-4 0 16,8-6 0-16,3-5 0 0,3-5 0 16,0-2 0-16,-11-4 0 0,-1-3-1161 15</inkml:trace>
  <inkml:trace contextRef="#ctx0" brushRef="#br0" timeOffset="19698.88">23900 8749 6506 0,'0'0'829'16,"0"0"-117"-16,0 0-567 0,0 0-145 16,66-7 0-16,-22 7 0 0,3 0 0 15,-1 1 0-15,-7 1 0 0,-4 0 0 16,-8 1 0-16,-4 0 0 0,-5 0 0 15,-1-2 0-15,-3-2 0 0,-3-4-777 16,-5-7-3925-16</inkml:trace>
  <inkml:trace contextRef="#ctx0" brushRef="#br0" timeOffset="20914.28">25016 8617 4410 0,'0'0'740'0,"17"-41"604"16,-15 22-627-16,-4 4-197 16,-6 1-59-16,-7 2-461 0,-6 2 0 15,-1 2 0-15,-7 3 0 0,-2 5 0 16,-2 8 0-16,0 10 0 0,0 7 0 15,4 7 0-15,4 4 0 16,4 6 0-16,9 1 0 0,3 0 0 16,7-1 0-16,6-3 0 0,11-7 0 15,8-5 0-15,12-8 0 16,4-7 0-16,9-9 0 0,-1-6 0 16,1-8 0-16,-3-6 0 0,-3-6 0 15,-7-5 0-15,-6-3 0 0,-11-5 0 16,-5 1 0-16,-9-2 0 0,-8-1 0 15,-7-4 0-15,-11 1 0 0,-9 2 0 16,-7 6 0-16,-5 7 0 0,-7 9 0 16,-1 8 0-16,1 8 0 0,5 4 0 15,5 11 0-15,9 5 0 0,6 6 0 16,3 0 0-16,5 6 0 16,7 2 0-16,4 4 0 0,6 1 0 15,8 2 0-15,8-1 0 0,9 0 0 16,8 2 0-16,9-1 0 0,9 1 0 15,5 0 0-15,2 0 0 16,-4 1 0-16,-13-2 0 0,-10 0 0 16,-16-1 0-16,-15-2 0 0,-15-1 0 15,-14-2 0-15,-10-3 0 16,-11-2 0-16,-8-5 0 0,1-5 0 16,-7-6 0-16,-1-3 0 0,5-8 0 15,9-2 0-15,9-1 0 0,16-6 0 16,9 1 0-16,11 1-253 0,6-2-863 15,6 1 103-15,13-7-383 0</inkml:trace>
  <inkml:trace contextRef="#ctx0" brushRef="#br0" timeOffset="21217.37">25322 8931 6787 0,'0'0'856'15,"0"0"-307"-15,-8-43-549 0,6 34 0 16,0 5 0-16,-2 2 0 0,0 2 0 16,-9 3 0-16,-8 12 0 0,-3 5 0 15,-3 7 0-15,6 2 0 16,5-2 0-16,7 1 0 0,9 1 0 16,7-4 0-16,9-2 0 0,11-7 0 15,8-2 0-15,6-8 0 0,5-6 0 16,-3-2 0-16,-1-10 0 0,-7-3 0 15,-8-3 0-15,-11-5 0 0,-10 0 0 16,-8-2 0-16,-8-1 0 0,-9-1 0 16,-5-1-449-16,3 4-908 0,-2-2-2492 0</inkml:trace>
  <inkml:trace contextRef="#ctx0" brushRef="#br0" timeOffset="22029.01">26044 8452 4478 0,'0'0'532'0,"0"0"808"16,0 0-623-16,0 0-205 0,0 0 88 16,0 0-587-16,-56-28-13 0,23 42 0 15,-4 8 0-15,1 5 0 0,1 7 0 16,0 6 0-16,6 4 0 0,9 3 0 15,7 2 0-15,9 1 0 0,8 0 0 16,9-4 0-16,9-7 0 0,7-5 0 16,6-6 0-16,9-9 0 0,5-8 0 15,7-7 0-15,2-4 0 16,0-8 0-16,-6-5 0 0,-9-2 0 16,-12-2 0-16,-10-2 0 0,-11 6-1593 15,-6-3-3490-15</inkml:trace>
  <inkml:trace contextRef="#ctx0" brushRef="#br0" timeOffset="23083.73">26459 8430 4762 0,'0'0'344'0,"0"0"480"16,-39-17-348-16,22 24-147 0,1 10 51 15,-1 11-120-15,3 7-20 0,6 8 68 16,3 5-124-16,7 6-99 0,9 4-85 15,5 2 0-15,9-2 0 0,6-7 0 16,8-8 0-16,7-9 0 0,1-9 0 16,1-8 0-16,0-10 0 0,-7-7 0 15,-2-11 0-15,-6-10 0 16,-10-8 0-16,-2-6 0 0,-7-4 0 16,-4-5 0-16,-5-4 0 0,-5-4 0 15,-3-7 0-15,-5-5 0 0,0 3 0 16,-4 7 0-16,1 12 0 0,3 17 0 15,2 12 0-15,4 10 0 16,2 4 0-16,0 9 0 0,4 10-833 16,0-2-312-16,0 5-1412 0</inkml:trace>
  <inkml:trace contextRef="#ctx0" brushRef="#br0" timeOffset="23753.08">26970 8967 3797 0,'0'0'1041'0,"0"0"-429"0,0 0 493 15,0 0-745-15,0 0-172 0,6-45 196 16,8 21-176-16,5-2-56 0,2 2 116 16,-1 4-191-16,1 3-77 0,2 4 0 15,-5 2 0-15,1 2 0 0,-3 5 0 16,-3 1 0-16,-5 3 0 16,0 3 0-16,1 6 0 0,1 7 0 15,0 6 0-15,1 5 0 0,-1 3 0 16,-4 3 0-16,-2 1 0 15,-4 1 0-15,-4-1 0 0,-8 2 0 16,-9-3 0-16,-6-2 0 0,-4-3 0 16,-4-3 0-16,-2-3 0 0,0-7 0 15,-3-5 0-15,5-7 0 16,2-3 0-16,4-6 0 0,4-8 0 16,11-4 0-16,4-6 0 0,6-3 0 15,6-1 0-15,8 1 0 0,13 5 0 16,6 7 0-16,4 5 0 0,2 8 0 15,2 3 0-15,-4 9 0 0,-2 6 0 16,-2 3 0-16,-2 4 0 0,4 0 0 16,-2 1 0-16,2-1 0 0,0-2 0 15,-2-4 0-15,-2-3 0 16,-5-6 0-16,-5-6-453 0,-7-2-1040 16,-1-5-4521-16</inkml:trace>
  <inkml:trace contextRef="#ctx0" brushRef="#br0" timeOffset="24213.94">27544 8007 5294 0,'0'0'788'0,"0"0"-520"0,0 0 361 0,0 0-229 16,46 63-40-16,-17-23 93 0,6 10-453 15,2 9 0-15,9 7 0 16,1 7 0-16,3 4 0 0,-9 6 0 16,-10 1 0-16,-14 2 0 0,-15 1 0 15,-11-4 0-15,-11-5 0 0,-15-7 0 16,-9-7 0-16,-14-4 0 0,-6-6 0 15,-2-7 0-15,2-7 0 0,6-8 0 16,9-9 0-16,7-8 0 0,13-6 0 16,7-5 0-16,9-2 0 0,5-2-421 15,6 1-908-15,-2-1-527 0</inkml:trace>
  <inkml:trace contextRef="#ctx0" brushRef="#br0" timeOffset="25024.88">19340 10872 3601 0,'0'0'2321'0,"0"0"-780"0,0 0-841 16,0 0-671-16,0 0-29 0,0 0 0 15,0 0 0-15,0 0 0 0,0-68 0 16,14 19 0-16,-1-6 0 16,-3-5 0-16,1-8 0 0,-1-8 0 15,0-3 0-15,7-3 0 0,1 0 0 16,1 5 0-16,2 7 0 0,-1 11 0 16,7 9 0-16,-6 13 0 0,-1 10 0 15,-5 9 0-15,-9 9 0 0,2 5 0 16,-1 5 0-16,-1 14 0 0,0 12 0 15,0 12 0-15,-2 11 0 0,1 9 0 16,1 6 0-16,4 10 0 0,0 7 0 16,7 0 0-16,-3 1 0 15,3-3 0-15,4-6 0 0,-1-7 0 16,3-6 0-16,0-4 0 0,-5-8 0 16,1-6 0-16,-7-7 0 15,5-9 0-15,-9-13 0 0,-6-8 0 16,-2-6-545-16,-2-7-1796 0,-12-8-292 0</inkml:trace>
  <inkml:trace contextRef="#ctx0" brushRef="#br0" timeOffset="25178.23">19408 10694 4726 0,'0'0'1925'0,"0"0"-1085"0,0 0-139 16,0 0-701-16,48-12 0 0,-7 5 0 15,7-3 0-15,3 0 0 0,-7-1 0 16,7 0 0-16,-3-5 0 0,-11 3-793 15,-4-6-2741-15</inkml:trace>
  <inkml:trace contextRef="#ctx0" brushRef="#br0" timeOffset="25550.82">20233 10408 4153 0,'0'0'2410'0,"0"0"-1426"15,0 0-339-15,37-1-645 0,-6 0 0 16,6 0 0-16,1-2 0 0,1 0 0 16,-4-3 0-16,0 2 0 0,-2 0 0 15,-8 1 0-15,0 3 0 16,-9 0 0-16,-5 0 0 0,-7 3-1285 15,-2-1-464-15</inkml:trace>
  <inkml:trace contextRef="#ctx0" brushRef="#br0" timeOffset="25720.79">20266 10634 6506 0,'0'0'793'0,"52"7"100"0,-15-6-893 15,0-1 0-15,-2 0 0 0,7-2 0 16,-1 1 0-16,2-1 0 16,5-2 0-16,4-2 0 0,-15 0-869 15,0-5-5454-15</inkml:trace>
  <inkml:trace contextRef="#ctx0" brushRef="#br0" timeOffset="26947.05">21587 9975 3473 0,'0'0'2313'0,"0"0"-1440"15,6-35-57-15,-6 32-99 16,0 1-717-16,2 2 0 0,2 4 0 16,7 8 0-16,-1 11 0 0,2 8 0 15,-3 6 0-15,-5-4 0 0,-2-2 0 16,-2 1 0-16,0-2 0 0,0-1 0 15,0 2 0-15,0-3 0 0,-2-2 0 16,0-3 0-16,2-2 0 0,-2-5-705 16,0-5-540-16,0-4-323 0</inkml:trace>
  <inkml:trace contextRef="#ctx0" brushRef="#br0" timeOffset="27162.92">21403 10521 5574 0,'0'0'792'0,"0"0"513"0,45 0-784 15,-11-6-521-15,3-2 0 16,0-3 0-16,4 1 0 0,-1-1 0 16,-1 0 0-16,-2 2 0 0,0 3 0 15,-4 2 0-15,-4 3 0 0,-10 1-2130 16,-5 0-283-16</inkml:trace>
  <inkml:trace contextRef="#ctx0" brushRef="#br0" timeOffset="27491.11">21405 10715 6655 0,'0'0'1068'16,"0"0"-599"-16,0 0-469 16,39-32 0-16,1 18 0 0,7 0 0 0,9 2 0 15,0 3 0-15,0 1 0 16,-1 5 0-16,-5 3 0 0,-5 3 0 16,-11 7 0-16,-14 3 0 0,-9 3 0 15,-16 6 0-15,-5 4 0 0,-17 6 0 16,-10 4 0-16,-8 4 0 0,-3 0 0 15,0-1 0-15,9-2 0 0,8-7 0 16,13-7 0-16,9-3 0 16,11-5 0-16,19-3 0 0,12-5 0 15,15-7 0-15,10-5 0 0,-9-3 0 16,-5-7-2342-16</inkml:trace>
  <inkml:trace contextRef="#ctx0" brushRef="#br0" timeOffset="27910.2">22585 9761 5086 0,'0'0'44'0,"0"0"972"0,0 0-463 16,0 0-37-16,0 0 208 0,0 0-504 15,-47 24-187-15,16 22-33 0,-6 13 0 16,-3 8 0-16,5 0 0 0,2 8 0 16,0 7 0-16,2 9 0 15,6 6 0-15,2 8 0 0,9-5 0 16,4-2 0-16,3-8 0 0,7-10 0 16,11-6 0-16,9-14 0 0,11-11 0 15,11-12 0-15,7-11 0 0,9-14 0 16,-12-7-1197-16,-1-6-984 0</inkml:trace>
  <inkml:trace contextRef="#ctx0" brushRef="#br0" timeOffset="28198.13">22745 10419 5322 0,'0'0'1088'15,"0"0"-251"-15,0 0 35 16,0 0-799-16,0 35-73 0,6 13 0 16,-2 12 0-16,2 7 0 0,0 0 0 15,0-9 0-15,1-1 0 0,-1-4 0 16,-2-6 0-16,-2-3 0 0,-2-6 0 15,0-4 0-15,0-8 0 0,0-10 0 16,-2-7 0-16,2-10-57 16,0-4-2012-16,0-13-544 0</inkml:trace>
  <inkml:trace contextRef="#ctx0" brushRef="#br0" timeOffset="28510.98">22755 10442 5434 0,'0'0'720'0,"0"-49"25"16,0 23-109-16,6-1 21 0,0 1-657 16,3 1 0-16,3 2 0 0,2 4 0 15,3 4 0-15,8 5 0 16,2 7 0-16,4 3 0 0,6 8 0 16,-4 9 0-16,0 9 0 0,-8 5 0 15,-5 7 0-15,-5 2 0 0,-15 1 0 16,0 0 0-16,-15-4 0 0,-7-1 0 15,-9-3 0-15,-4-2 0 0,-9-5 0 16,-3-3 0-16,3-6 0 16,1-5 0-16,4-2 0 0,12-7 0 15,10-2 0-15,7-1 0 0,6 0 0 16,4-3 0-16,14-1-373 0,11 0-515 16,10-1-637-16,-6-1 284 0,4-1-367 15</inkml:trace>
  <inkml:trace contextRef="#ctx0" brushRef="#br0" timeOffset="29182.48">23127 10600 6470 0,'0'0'1085'0,"0"0"-448"0,0 0-637 16,0 0 0-16,54-13 0 0,-13 2 0 15,7-2 0-15,-5 0 0 0,-4 3 0 16,-6 4 0-16,-8 5 0 16,-8 1 0-16,-11 5 0 0,-8 11 0 15,-13 8 0-15,-7 6 0 0,-11 4 0 16,-5-1 0-16,-1 3 0 0,0-2 0 16,2 0 0-16,3-2 0 0,12-4 0 15,7-7 0-15,9-5 0 0,8-2 0 16,17-6 0-16,10-5 0 0,14-3 0 15,9-5 0-15,8-8 0 0,2-5 0 16,-17 5-1501-16,3-6-1061 0</inkml:trace>
  <inkml:trace contextRef="#ctx0" brushRef="#br0" timeOffset="29719.31">23751 10540 3189 0,'0'0'1921'0,"0"0"-236"16,0 0-877-16,33-13-219 0,-8 11-589 16,8 2 0-16,-2 0 0 0,2 1 0 15,2 1 0-15,5 0 0 0,1 0 0 16,0-1 0-16,7 0 0 0,-7-1 0 15,-6 0 0-15,-8 0 0 0,-4-1 0 16,-6-2 0-16,-7 0-1065 0,-6 1-1805 16,-4-4-1387-16</inkml:trace>
  <inkml:trace contextRef="#ctx0" brushRef="#br0" timeOffset="29874.49">23933 10387 6298 0,'0'0'56'15,"0"0"781"-15,0 0 164 0,0 0-1001 16,0 0 0-16,-8 48 0 16,16-20 0-16,0 2 0 0,3-1 0 0,1 3 0 15,5-1 0-15,3-1 0 16,7-4 0-16,2-7 0 0,0-6-417 16,-4-7-2048-16</inkml:trace>
  <inkml:trace contextRef="#ctx0" brushRef="#br0" timeOffset="30558.26">24853 10435 4305 0,'0'0'881'0,"0"0"-41"0,17-50 77 15,-26 32-489-15,-7-3-116 0,-7 4 100 16,-6 2-315-16,-4 5-97 0,-2 9 0 15,-2 3 0-15,4 14 0 0,2 5 0 16,6 6 0-16,4 7 0 0,9 3 0 16,8 5 0-16,4 1 0 15,10-1 0-15,6-1 0 0,11-6 0 16,8-7 0-16,11-7 0 0,4-9 0 16,3-9 0-16,-1-3 0 15,-5-11 0-15,-3-6 0 0,-13-4 0 16,-8-5 0-16,-13-2 0 0,-8-5 0 15,-4-4 0-15,-10 0 0 0,-7 0 0 16,-6-4 0-16,-8 2 0 16,-2 2 0-16,-4 4 0 0,-1 11 0 15,3 8 0-15,0 11 0 0,4 8 0 16,0 9 0-16,4 6 0 0,4 6 0 16,2 6 0-16,7 1 0 0,5 5 0 15,7 2 0-15,4 2 0 0,11 0 0 16,9 0 0-16,9 1 0 0,6-2 0 15,9 2 0-15,-3 1 0 0,-4 1 0 16,-6 1 0-16,-10-1 0 16,-15 1 0-16,-6-1 0 0,-12-3 0 15,-15-2 0-15,-6-5 0 0,-11-3 0 16,-3-6 0-16,-7-6 0 0,-2-6 0 16,7-6 0-16,3-6 0 15,7-2 0-15,10-7 0 0,13-4 0 16,7-3 0-16,9-7 0 0,13 0 0 15,11-2-413-15,12-2-832 0,-9 7-3 16,6-4-145-16</inkml:trace>
  <inkml:trace contextRef="#ctx0" brushRef="#br0" timeOffset="30822.66">25175 10700 6855 0,'0'0'912'0,"-8"-35"-600"0,-2 20-199 0,-9 5-113 0,-3 4 0 0,-5 6 0 16,-2 2 0-16,-2 11 0 16,4 6 0-16,2 5 0 0,4 3 0 15,15 1 0-15,4 0 0 0,4-2 0 16,17-1 0-16,6-5 0 0,12-2 0 16,6-9 0-16,9-5 0 0,6-4 0 15,-2-9 0-15,-3-2 0 16,-9-5 0-16,-13-1 0 0,-9-3 0 15,-9-1 0-15,-9 0 0 0,-6-2 0 16,-10 3 0-16,-7 1 0 0,-6-3 0 16,4 6-513-16,-1-2-3709 0</inkml:trace>
  <inkml:trace contextRef="#ctx0" brushRef="#br0" timeOffset="31659.75">25901 10314 1064 0,'0'0'2101'16,"0"0"-1069"-16,0 0-259 15,0 0 355-15,0 0-419 0,0 0-157 16,0 0 204-16,0 0-679 0,0 0-77 16,0 0 0-16,0 0 0 15,-45-20 0-15,11 36 0 0,-5 8 0 16,2 5 0-16,-2 6 0 0,6 4 0 15,4 3 0-15,10 1 0 0,5 1 0 16,7-2 0-16,7-3 0 16,9-5 0-16,7-4 0 0,9-5 0 15,10-6 0-15,7-5 0 0,5-7 0 16,5-5 0-16,1-2 0 0,-3-6 0 16,0-3 0-16,-9-3 0 0,-8 0 0 15,-10 3 0-15,-11 3-413 0,-8 1-2224 16,-2-2-1101-16</inkml:trace>
  <inkml:trace contextRef="#ctx0" brushRef="#br0" timeOffset="32886.31">26279 10317 4730 0,'0'0'596'0,"0"0"-148"0,0 0 377 16,0 0-497-16,2-34-100 0,-2 34 276 15,0 0-276-15,-2 0-44 0,-2 3-63 16,0 7-121-16,0 8 0 0,4 12 0 16,0 12 0-16,2 6 0 15,6 5 0-15,1-1 0 0,3 0 0 16,2-3 0-16,5-3 0 0,2-7 0 16,1-6 0-16,3-4 0 15,2-8 0-15,0-9 0 0,0-9 0 16,0-8 0-16,0-14 0 0,-3-9 0 15,-1-4 0-15,-2-3 0 0,-5-3 0 16,-1-3 0-16,-7-5 0 0,0-1 0 16,-1-6 0-16,-3 3 0 0,0 5 0 15,-2 8 0-15,-2 14 0 16,0 9 0-16,0 8 0 0,0 6 0 16,-2 0 0-16,0 11-677 0,-2-3-1664 15,-1 8-420-15</inkml:trace>
  <inkml:trace contextRef="#ctx0" brushRef="#br0" timeOffset="33324.58">26703 10719 4217 0,'0'0'725'0,"0"0"-253"0,0 0 268 16,0 0-364-16,19-38 89 0,-7 28 327 15,0 0-436-15,3 2-307 0,-1-1-49 16,3 4 0-16,4 1 0 0,1 4 0 15,5 0 0-15,2 2 0 0,0 6 0 16,-4 2 0-16,-4 3 0 16,-9 2 0-16,-10 1 0 0,-4 2 0 15,-12 2 0-15,-7 1 0 0,-6 3 0 16,2-2 0-16,0-2 0 0,3-1 0 16,5 0 0-16,3-2 0 15,9 2 0-15,5-3 0 0,5-1 0 16,11-2 0-16,11-3 0 0,8-2 0 15,7-4 0-15,5-2 0 0,3-2 0 16,-1-4 0-16,-3-7 0 0,-13 2-1834 16,-4-7-955-16</inkml:trace>
  <inkml:trace contextRef="#ctx0" brushRef="#br0" timeOffset="33847.22">27325 9792 2601 0,'0'0'32'0,"0"0"1861"0,0 0-877 15,0 0-408-15,0 0-280 0,0 0 173 16,17 34-157-16,-5 9-20 0,5 7 164 16,10 3-431-16,4 8-57 0,8 6 0 15,2 7 0-15,-1 5 0 16,-3 7 0-16,-10 5 0 0,-7 0 0 16,-11-5 0-16,-12-5 0 15,-15-6 0-15,-15-6 0 0,-9-5 0 16,-11-6 0-16,-3-8 0 0,0-6 0 15,-2-6 0-15,7-10 0 0,-1-6 0 16,4-10 0-16,3-5 0 0,3-4 0 16,9-3 0-16,11-1-1089 15,5-3-1913-15</inkml:trace>
  <inkml:trace contextRef="#ctx0" brushRef="#br0" timeOffset="67700.06">18937 12284 2793 0,'0'0'3577'15,"0"0"-3168"-15,0 0-73 0,0 0 88 16,-17 35-364-16,11-3 12 0,2 12 144 16,4 7-116-16,0 1-48 0,0 11 32 15,0 3-84-15,0 7 12 0,0-1-12 16,-2-2-32-16,-2-7-140 0,4-10-396 15,0-6-8-15,0-12-169 16,0-13-1440-16,0-7-808 0</inkml:trace>
  <inkml:trace contextRef="#ctx0" brushRef="#br0" timeOffset="68026.6">18889 12166 4654 0,'15'-36'476'0,"8"6"380"16,1-1-356-16,9 12-295 0,3 4 19 15,-1 4-92-15,-2 6-24 0,4 5 44 16,-6 7-136-16,0 7 12 0,-6 7-8 15,-9 5-12-15,-7 1-8 0,-9 6 52 16,-2-1-20-16,-11-1 156 16,-1 0 296-16,-3-3-427 0,-8 0-57 15,5-3 0-15,-5-1 0 0,-4-1 0 16,0-3 0-16,2 0 0 0,-4-3 0 16,4-2 0-16,7-2-297 15,3-3-403-15,5-4-1197 0,3-4-504 0</inkml:trace>
  <inkml:trace contextRef="#ctx0" brushRef="#br0" timeOffset="68307.73">19377 11639 6510 0,'0'0'653'0,"0"0"-189"15,0 0 84-15,15 33-531 0,-9 0-17 16,-6 12 0-16,0 9 0 16,0 4 0-16,-6 8 0 0,-3 8 0 15,-1 6 0-15,-6-3 0 0,-1-1 0 16,5-7 0-16,-1-10 0 0,5-10 0 15,6-8 0-15,0-14-133 0,6-10-995 16,2-6-249-16,0-11-3205 0</inkml:trace>
  <inkml:trace contextRef="#ctx0" brushRef="#br0" timeOffset="68600.72">19499 12163 6771 0,'0'0'1264'16,"0"0"-1107"-16,0 0-157 15,0 0 0-15,0 0 0 0,0 0 0 0,0 0 0 16,-23 42 0-16,17-6 0 16,6 3 0-16,2-1 0 0,9-1 0 15,3-2 0-15,9-3 0 0,2-7 0 16,6-5 0-16,2-8 0 16,4-9 0-16,-6-6 0 0,0-10 0 15,-10-7 0-15,-1-5 0 0,-7-4 0 16,-5-3 0-16,-8-3 0 0,0-4 0 15,-4 2 0-15,0 4 0 0,-5 8 0 16,5 11 0-16,-2 6 0 0,4 4 0 16,2 4 0-16,0 0-1317 15,0 3-592-15,8 5-120 0</inkml:trace>
  <inkml:trace contextRef="#ctx0" brushRef="#br0" timeOffset="69068.32">19958 12241 6671 0,'0'0'1364'0,"-14"-40"-1207"0,5 22-157 15,-3 7 0-15,2 4 0 0,-5 7 0 16,-1 4 0-16,1 9 0 0,3 5 0 16,1 6 0-16,1 5 0 15,0 0 0-15,10 0 0 0,0-3 0 16,8-5 0-16,4-4 0 0,11-6 0 15,0-7 0-15,-2-4 0 0,-3 0-189 16,-1-6 137-16,-5-3 40 16,-4-3 24-16,-4-3 8 0,3-1 201 15,-5 4-221-15,0 3 0 0,-2 4 0 16,0 4 0-16,0 1 0 0,0 5 0 16,4 10 0-16,2 11 0 0,0 10 0 15,1 5 0-15,1 4 0 0,-2 2 0 16,-2 2 0-16,-4 5 0 15,-4 1 0-15,-8 2 0 0,-7 3 0 16,-8-4 0-16,-6 0 0 0,-4-5 0 16,-2-6 0-16,-3-5 0 0,-1-11 0 15,6-8 0-15,1-10 0 0,3-10 0 16,2-9 0-16,5-16 0 0,5-9 0 16,4-13 0-16,7-7 0 15,6 1 0-15,14 5 0 0,15 6 0 16,4 8 0-16,0 5 0 0,2 3 0 15,-2-1 0-15,-4 6-485 0,-1-6-2448 0</inkml:trace>
  <inkml:trace contextRef="#ctx0" brushRef="#br0" timeOffset="69380.89">20595 12186 6631 0,'0'0'892'0,"0"0"-223"16,20 61-669-16,-13-22 0 0,-5 4 0 0,-2-7 0 16,-2-1 0-16,0-7 0 15,-3-2 0-15,5-2 0 0,0-5 0 16,0-2 0-16,0-6 0 0,0-6-1509 16,0-1-448-16,-4-9-2049 0</inkml:trace>
  <inkml:trace contextRef="#ctx0" brushRef="#br0" timeOffset="69538.59">20706 11771 6915 0,'0'0'420'0,"0"0"-164"0,0 0-24 16,0 0-32-16,0 0-172 0,7 46-28 16,-3-15-48-16,4 4-604 15,2 2-253-15,-1-10-1488 0,-1 1-760 0</inkml:trace>
  <inkml:trace contextRef="#ctx0" brushRef="#br0" timeOffset="69755.88">20764 12585 6202 0,'0'0'829'0,"0"0"135"16,0 0-767-16,15-62-197 0,-1 17 0 16,-1-6 0-16,3 1 0 0,3 6 0 15,-3 7 0-15,1 8 0 0,-1 9 0 16,-5 8 0-16,3 6 0 0,-1 6 0 15,-3 9 0-15,0 7 0 16,1 10 0-16,-5 9 0 0,-2 1 0 16,-4 6 0-16,6-3 0 0,-2-4 0 15,4-3 0-15,3-3 0 0,5-10 0 16,7-6 0-16,-4-6-277 0,3-7-2028 16</inkml:trace>
  <inkml:trace contextRef="#ctx0" brushRef="#br0" timeOffset="70333.5">22317 12069 3961 0,'0'0'1025'0,"0"0"-453"16,0 0-120-16,-13-39 209 0,1 28-285 15,-7-1-84-15,-4 0 152 0,-3 3-220 16,-1 8-136-16,0 1 9 0,2 6-97 16,-6 7 0-16,10 4 0 15,-3 3 0-15,1 0 0 0,8 1 0 16,3 2 0-16,6-2 0 0,6-1 0 16,4-1 0-16,4-2 0 0,11-4-49 15,4-4-39-15,-1-3 44 0,1-2 0 16,2-4-4-16,0 0 48 15,-5-3-16-15,-1 0 16 0,-5-2 0 16,-1 3 0-16,-7-2 4 0,-4 4-4 16,-2 0 44-16,-6 0-32 0,-9 0 24 15,-7 10 16-15,-9 5-36 0,-2 7 56 16,2 6-19-16,6-1-53 0,2-1 0 16,9 1 0-16,3 1 0 15,7-5 0-15,6 2 0 0,8-2 0 16,7-3 0-16,6-2 0 0,4-6 0 15,4-3 0-15,4-8 0 0,0-1 0 16,2-8 0-16,-4-4-429 16,-8 1-980-16,-2-3-487 0</inkml:trace>
  <inkml:trace contextRef="#ctx0" brushRef="#br0" timeOffset="70549.44">22155 11749 6703 0,'0'0'660'0,"-10"61"-136"15,8-15-219-15,-2 6-305 0,2 6 0 16,2 6 0-16,4 3 0 16,6 1 0-16,5-4 0 0,1-2 0 0,5-9 0 15,6-8 0-15,6-9 0 16,-8-15-57-16,8-4-3468 0</inkml:trace>
  <inkml:trace contextRef="#ctx0" brushRef="#br0" timeOffset="71220.02">23600 12189 3241 0,'0'0'2133'0,"-35"-24"-1573"16,12 17 373-16,-3 6-553 0,-5 2-36 16,0 6 28-16,0 5-292 0,0 1-8 15,4 5-12-15,2 2-43 16,2 0-17-16,11 2 0 0,1-1-9 15,9 0 9-15,9-2-4 0,9 0-32 16,7-5 4-16,4-2-44 16,12-2-40-16,4-6 44 0,1 0-104 15,1-1-164-15,-5 1-4 0,-9 0-301 16,-11 1 281-16,-12 3 308 0,-8 1 56 16,-4 3 256-16,-10-1 281 0,-1 1 403 15,-7-2-496-15,-5 1-351 0,-4-3-93 16,0 2 0-16,0-4 0 15,2-3 0-15,2-2 0 0,6-1 0 16,7 0 0-16,8-3 0 0,1 0 0 16,5 2-557-16,3-2-347 0,1-1-169 15,6-4-1812-15</inkml:trace>
  <inkml:trace contextRef="#ctx0" brushRef="#br0" timeOffset="71388.49">23764 12262 7459 0,'0'0'140'16,"-5"43"324"-16,-1-17-335 0,6 3-129 16,-4 0 0-16,0 3 0 15,-2-1 0-15,2 0 0 0,-3-2 0 16,3 0 0-16,2-4 0 0,0-4 0 16,0-7-1137-16,0-7-580 0</inkml:trace>
  <inkml:trace contextRef="#ctx0" brushRef="#br0" timeOffset="71513.72">23890 11896 6282 0,'0'0'1481'15,"0"0"-1073"-15,25-35-387 0,-21 38-21 16,0 9 0-16,0 15 0 0,0 10-373 16,0 4-1052-16,-2-6-383 0,-2-3-589 15</inkml:trace>
  <inkml:trace contextRef="#ctx0" brushRef="#br0" timeOffset="71884.74">23919 12600 5578 0,'0'0'928'15,"0"0"-59"-15,27-35-65 0,-17 5-791 16,0-4-13-16,-4-4 0 0,3-4 0 16,3-1 0-16,5 2 0 0,1 9 0 15,1 7 0-15,-5 12 0 0,-5 7 0 16,-5 6 0-16,0 1 0 15,-4 12 0-15,0 9 0 0,-4 4 0 0,-3 2 0 16,-1 2 0-16,4-6 0 16,0-1 0-16,2-1 0 0,2-3 0 15,4-3 0-15,4-4 0 0,3-1 0 16,1-7 0-16,2-4 0 0,3-3 0 16,0-10 0-16,-3-4 0 15,1-3 0-15,-3-4 0 0,2 0 0 16,-3 0 0-16,-1 3 0 0,-4 5 0 15,-2 4 0-15,-2 7 0 0,-2 3 0 16,3 3 0-16,-3 11 0 16,0 12 0-16,-3 7 0 0,-1 8 0 15,-2 2 0-15,2 2 0 0,-2 1 0 16,6 2 0-16,0-1 0 0,0 0-429 16,0-13-1324-16,-4 0-1168 0</inkml:trace>
  <inkml:trace contextRef="#ctx0" brushRef="#br0" timeOffset="72224.78">24194 13284 2433 0,'0'0'3117'0,"0"0"-2229"0,0 0-507 0,-31-34-69 16,24-2 20-16,3-13-116 15,2-11 64-15,0-11-47 0,2-12-233 16,6-12 0-16,7-4 0 0,9-3 0 15,7 7 0-15,9 14 0 0,1 14 0 16,0 12 0-16,0 16 0 0,-6 6 0 16,-1 8 0-16,-8 6 0 15,-7 10 0-15,-5 3 0 0,-3 5 0 16,-5 3 0-16,0 6 0 0,-2 7 0 16,4 7 0-16,-6 4 0 0,0 5 0 15,-6 4 0-15,0 2 0 0,-3 1 0 16,-5-1 0-16,-3 1 0 0,-5-4 0 15,-5-1 0-15,-4-2 0 16,6-6 0-16,-4-6 0 0,6-10 0 16,5-9-697-16,3-8-348 0,7-5-279 15,6-6-3302-15</inkml:trace>
  <inkml:trace contextRef="#ctx0" brushRef="#br0" timeOffset="72415.17">24764 11673 6879 0,'0'0'964'0,"0"0"-615"16,0 0-349-16,0 0 0 15,0 0 0-15,-27 64 0 0,21-15 0 16,2 5 0-16,4 6 0 0,0 8 0 16,-2 11 0-16,-4 7 0 0,-9 2 0 15,-1-4 0-15,-5-2 0 0,-2-12 0 16,5-6 0-16,1-11 0 15,3-8-1385-15,7-15-696 0,1-11-777 0</inkml:trace>
  <inkml:trace contextRef="#ctx0" brushRef="#br0" timeOffset="72675.85">24801 12305 7779 0,'0'0'413'16,"-16"62"-413"-16,8-24 0 0,-1 1 0 16,5-1 0-16,2-3 0 0,4-2 0 15,11-5 0-15,3-7 0 0,5-6 0 16,-1-6 0-16,-5-6-1113 0,-1-4-3221 0</inkml:trace>
  <inkml:trace contextRef="#ctx0" brushRef="#br0" timeOffset="72802.78">25016 11788 8192 0,'0'0'0'15,"0"0"0"-15,0 0 0 0,0 0 0 16,0 0 0-16,0 0-929 0,0 0-2137 0</inkml:trace>
  <inkml:trace contextRef="#ctx0" brushRef="#br0" timeOffset="73252">25393 11974 3117 0,'0'-34'728'15,"-9"4"185"-15,-3-3 263 0,-5 2-652 16,-5 2-119-16,1-1 135 0,-4 4-364 16,0 2-44-16,7 6 148 0,-1 6-104 15,3 5-151-15,7 7-25 16,1 0 0-16,2 5 0 0,0 13 0 16,-1 5 0-16,-1 7 0 0,4 9 0 15,2 3 0-15,2 6 0 0,0 7 0 16,4 3 0-16,2 5 0 0,3 2 0 15,1 0 0-15,0 1 0 0,1-6 0 16,-3-1 0-16,0-5 0 16,-2-7 0-16,-2-3 0 0,-2-6 0 15,-2-8 0-15,-2-6 0 0,-2-6-221 16,-6-11-967-16,4-4 27 0,-5-6-416 16</inkml:trace>
  <inkml:trace contextRef="#ctx0" brushRef="#br0" timeOffset="73374.2">25022 12362 6346 0,'0'0'777'16,"0"0"-345"-16,44 1-64 0,-7 5-99 15,9-2-269-15,3-1 0 0,1-3 0 16,4-2 0-16,1-3 0 0,1-2-517 16,-2 0-571-16,-15 0-361 0,-6-2-1356 0</inkml:trace>
  <inkml:trace contextRef="#ctx0" brushRef="#br0" timeOffset="73796.03">25595 12291 4434 0,'0'0'860'0,"0"0"-92"16,-39 14 233-16,24 4-661 0,-1 3-228 16,1 3-48-16,5 1-44 0,0-2-20 15,6 0 0-15,4-2-16 0,6-3-144 16,10-2-124-16,5-5 196 0,4-2 84 16,2-8 0-16,-1-2 8 15,-1-9-4-15,-2-4 84 0,-2-3-76 16,-3-2 32-16,3 3 52 0,-4 0 0 15,-3 5 48-15,-2 1 88 0,-3 7-148 16,-3 1 28-16,0 3 12 16,2 9-96-16,1 8 88 0,1 8-95 15,-4 7-17-15,-2 6 0 0,-2 6 0 16,2 3 0-16,-1 5 0 0,-3 3 0 16,-7 2 0-16,-11 2 0 0,-11-2 0 15,-10-1 0-15,-13-2 0 0,-4-4 0 16,-8-4 0-16,0-6 0 15,0-8 0-15,6-10 0 0,2-9 0 16,9-13 0-16,5-8 0 0,11-13 0 16,8-12 0-16,9-9 0 0,12-9 0 15,8-1 0-15,13 4 0 0,12 9 0 16,14 7 0-16,13 4 0 0,12 3 0 16,13 3 0-16,2 2 0 15,0 2 0-15,-3 4 0 0,-7 4 0 16,-7-1 0-16,-4 2-29 0,-21 0-1872 15,-3-2-1132-15</inkml:trace>
  <inkml:trace contextRef="#ctx0" brushRef="#br0" timeOffset="76611.91">17006 14499 2633 0,'0'0'2041'0,"0"0"-409"0,0 0-955 16,0 0-29-16,0 0-87 0,0 0-561 15,-20 57 0-15,20-13 0 0,6 8 0 16,4 5 0-16,-4 3 0 0,3 8 0 15,-7 4 0-15,-2 3 0 16,-7 1 0-16,-3-4 0 0,0-5 0 16,-3-9 0-16,-1-11 0 0,8-14 0 15,2-11 0-15,-1-13 0 0,5-9-145 16,5-3-1327-16,-1-19-469 0</inkml:trace>
  <inkml:trace contextRef="#ctx0" brushRef="#br0" timeOffset="77133.03">17002 14333 3093 0,'0'0'1929'0,"0"0"-220"0,0 0-957 0,-12-38-228 15,20 19-339-15,6-1-185 16,9 2 0-16,2 4 0 0,6 1 0 16,2 3 0-16,6 7 0 0,-1 3 0 15,-5 7 0-15,-2 8 0 0,-7 6 0 16,-7 4 0-16,-5 3 0 0,-8 4 0 15,-4 0 0-15,-4 0 0 16,-6 1 0-16,-7 0 0 0,-3 1 0 16,-7-1 0-16,-4-1 0 0,-2-4 0 15,-2-3 0-15,6-5 0 0,0-5 0 16,8-6 0-16,5-4 0 0,3-4 0 16,5-1 0-16,2 0-109 0,6 0-1227 15,0 0-21-15,0 0-412 0</inkml:trace>
  <inkml:trace contextRef="#ctx0" brushRef="#br0" timeOffset="77712.28">17475 14577 6418 0,'0'0'713'0,"0"0"163"0,0 0-691 0,0 0-185 0,0 0 0 0,7 34 0 15,-3 1 0-15,2 10 0 0,-4 3 0 16,0-2 0-16,-2 0 0 15,-2-1 0-15,-2-1 0 0,0-5 0 16,0-4 0-16,4-7 0 0,0-9 0 16,0-8 0-16,0-8-1774 15,2-9-2415-15</inkml:trace>
  <inkml:trace contextRef="#ctx0" brushRef="#br0" timeOffset="78394.88">17800 14357 2657 0,'0'0'2173'0,"0"0"-613"0,0 0-751 15,0 0-73-15,0 0-479 0,0 0-257 16,0 0 0-16,48-5 0 16,-1-3 0-16,15-3 0 0,-2 0 0 15,-8 1 0-15,-5 4 0 0,-16 1 0 16,0 4 0-16,-14 1 0 0,-7 0 0 16,-6 1 0-16,-2 2-29 0,-2 0-2308 15,-6 4-296-15</inkml:trace>
  <inkml:trace contextRef="#ctx0" brushRef="#br0" timeOffset="78607.13">17806 14551 6090 0,'0'0'933'0,"0"0"79"0,0 0-855 0,0 0-157 16,58 5 0-16,-17-5 0 16,3 0 0-16,-3 0 0 0,5 1 0 15,-3 4 0-15,3 1 0 0,-1 1 0 16,-4-3 0-16,-10-1 0 0,0-4-3154 0</inkml:trace>
  <inkml:trace contextRef="#ctx0" brushRef="#br0" timeOffset="83009.84">19582 14294 3265 0,'0'0'1449'0,"0"0"-677"16,0 0 345-16,0 0-573 0,0 0-152 16,0 0 148-16,0 0-427 0,0 0-113 15,-21 7 0-15,31 2 0 16,1 4 0-16,7 3 0 0,1-1 0 16,2-1 0-16,6-5 0 0,2-3 0 15,4-5 0-15,2-3 0 0,2-7 0 16,0-4 0-16,-4-2 0 0,-2-3 0 15,-4-2 0-15,-8-2 0 0,-7-1 0 16,-4 0 0-16,-6-1 0 16,-2 0 0-16,-10-1 0 0,-4 0 0 15,-9-1 0-15,0 4 0 0,-10 1 0 16,-4 6 0-16,-2 5 0 0,-3 8 0 16,1 3 0-16,2 11 0 0,4 9 0 15,4 5 0-15,4 8 0 0,10 6 0 16,3 3 0-16,9 3 0 15,5 3 0-15,9 0 0 0,7 1 0 16,7-2 0-16,6-7 0 0,8-5 0 16,7-8 0-16,3-8 0 0,5-8 0 15,2-6 0-15,-3-5 0 0,-3-2 0 16,-5-11 0-16,-8-2-705 16,-8-1-764-16,-2-7-4141 0</inkml:trace>
  <inkml:trace contextRef="#ctx0" brushRef="#br0" timeOffset="83628.49">20188 13841 6282 0,'0'0'697'16,"0"0"495"-16,0 0-1171 0,0 0-21 16,0 0 0-16,0 0 0 0,0 0 0 15,4 42 0-15,4-2 0 0,4 11 0 16,-1 0 0-16,-1-4 0 16,-2-1 0-16,-4 0 0 0,-4-2 0 15,-2-2 0-15,-8-2 0 0,-2-3 0 16,-3-5 0-16,-1-6 0 0,-1-6 0 15,-2-6 0-15,-1-10 0 0,1-4 0 16,-4-8 0-16,1-10 0 16,-1-5 0-16,4-9 0 0,5-10 0 15,4-8 0-15,3-6 0 0,7-2 0 16,4-1-309-16,7 1-383 0,-1 15-1393 16,3 1-380-16</inkml:trace>
  <inkml:trace contextRef="#ctx0" brushRef="#br0" timeOffset="83799.78">20190 13339 7963 0,'0'0'229'0,"0"0"-229"0,0 0 0 16,0 0 0-16,0 0 0 15,0 0 0-15,0 0 0 0,0 0 0 16,0 0 0-16,0 0-1077 0,31 25-480 15,-19-18-572-15</inkml:trace>
  <inkml:trace contextRef="#ctx0" brushRef="#br0" timeOffset="84065.09">20502 13236 2657 0,'0'0'3813'0,"0"0"-2756"16,0 0-485-16,0 0-479 16,0 0-93-16,0 0 0 0,0 0 0 15,-2 67 0-15,0-15 0 0,-3 6 0 16,1 0 0-16,-2 4 0 16,-2 2 0-16,-3 2 0 0,1 0 0 15,-2-2 0-15,1-6 0 0,3-5 0 16,2-8 0-16,6-10 0 0,0-7 0 15,6-14-565-15,-4-5-1740 0,0-11-568 16</inkml:trace>
  <inkml:trace contextRef="#ctx0" brushRef="#br0" timeOffset="84416.1">20493 13671 4838 0,'0'0'964'0,"0"0"-260"16,0 0 413-16,0 0-665 0,0 0-335 15,0 0-117-15,0 0 0 0,29-35 0 16,-8 29 0-16,0 3 0 16,-1 1 0-16,-3 2 0 0,-7 1 0 15,7 3 0-15,-9 0 0 0,-2-1 0 16,-4 2 0-16,0 1 0 0,-2 4 0 15,-4 4 0-15,-10 2 0 0,-3 4 0 16,-3 2 0-16,-1 0 0 16,2 2 0-16,1 2 0 0,7-3 0 15,1 2 0-15,4-3 0 0,6-3 0 16,4-2 0-16,6-2 0 0,3-2 0 16,7-3 0-16,1-3 0 0,2-3 0 15,2-2 0-15,-3-2 0 0,3-1 0 16,-2-4 0-16,-2-4 0 0,-7-4-1417 15,-4 3-420-15,-3-4-1105 0</inkml:trace>
  <inkml:trace contextRef="#ctx0" brushRef="#br0" timeOffset="84735.2">20880 13374 7383 0,'0'0'676'0,"0"0"-543"16,0 0-133-16,0 0 0 0,0 0 0 16,6 51 0-16,-6-12 0 0,-6 6 0 15,-2 3 0-15,-5 0 0 0,-3 3 0 16,1 2 0-16,-1-1 0 0,-1-3 0 16,3-2 0-16,3-6 0 0,5-6 0 15,4-6 0-15,2-3 0 0,8-7 0 16,11-3 0-16,8-5 0 0,10-4 0 15,9-2 0-15,1-3 0 16,5-2 0-16,-5-1 0 0,-3-4 0 16,-9 0 0-16,-8 0 0 0,-9-1 0 15,-9 1-793-15,-5 2-1548 0,-4-4-2097 0</inkml:trace>
  <inkml:trace contextRef="#ctx0" brushRef="#br0" timeOffset="86197.07">20959 14331 7127 0,'0'0'1052'16,"0"0"-1039"-16,0 0-13 0,0 0 0 16,62-16 0-16,-27 10 0 0,0 3 0 15,0-1 0-15,-4 3 0 0,2-1 0 16,-2-1 0-16,0 2 0 15,-4 1 0-15,0-1 0 0,-7 1 0 16,-9-1 0-16,-1 1-557 0,-10-2-471 16,0 1-1366-16,0-4-859 0</inkml:trace>
  <inkml:trace contextRef="#ctx0" brushRef="#br0" timeOffset="86356.76">21184 14143 6102 0,'0'0'553'0,"0"0"91"15,0 0-20-15,0 0-355 0,-6 52-269 16,6-18 0-16,0 2 0 16,0 1 0-16,0 3 0 0,0-4 0 15,4 0 0-15,-2-8 0 0,6-1 0 16,0-3 0-16,-1-10-645 0,1-3-3473 0</inkml:trace>
  <inkml:trace contextRef="#ctx0" brushRef="#br0" timeOffset="86806.29">21525 14416 5298 0,'0'0'952'0,"0"0"-631"0,0 0 871 15,52 21-763-15,-26-15-429 0,10-4 0 16,1-2 0-16,6-5 0 0,3-6 0 16,-3-4 0-16,-6-2 0 0,-10-3 0 15,0 0 0-15,-12-4 0 0,-3 1 0 16,-8 0 0-16,-4 0 0 15,0 2 0-15,-10-1 0 0,-5 3 0 16,-12 3 0-16,-4 8 0 0,-12 8 0 16,-2 8 0-16,-5 12 0 0,-4 12 0 15,5 7 0-15,5 7 0 16,7 2 0-16,10 3 0 0,13 0 0 16,9-4 0-16,10-3 0 0,17-4 0 15,9-7 0-15,15-9 0 0,3-7 0 16,11-8 0-16,4-7 0 0,-2-2 0 15,-4-9 0-15,-4-5 0 16,-6-1-877-16,-15-2-308 0,-4-2-3829 0</inkml:trace>
  <inkml:trace contextRef="#ctx0" brushRef="#br0" timeOffset="87289.26">21967 13915 6146 0,'0'0'32'0,"0"0"853"0,0 0 244 0,0 0-1129 0,0 0 0 16,31 4 0-16,-4-3 0 0,8 0 0 15,-4-1 0-15,-4 0 0 0,4-1 0 16,-4-1 0-16,0 1 0 16,-4-1 0-16,-1-1 0 0,-5 0 0 15,-1-2-57-15,-3-1-1696 0,-9 3-179 16,4-4-1166-16</inkml:trace>
  <inkml:trace contextRef="#ctx0" brushRef="#br0" timeOffset="87693.88">22420 13816 5914 0,'0'0'1049'0,"0"0"167"0,0 0-1203 16,25 43-13-16,-11-10 0 0,-1 8 0 15,-3 2 0-15,0 0 0 16,1 2 0-16,-1-2 0 0,-2-3 0 16,-6 0 0-16,-4-2 0 0,-10-4 0 15,-7 0 0-15,-8-7 0 0,-2-7 0 16,-2-7 0-16,-6-8 0 0,8-6 0 16,-2-11 0-16,6-6 0 0,7-8 0 15,5-6 0-15,3-8 0 0,6-9 0 16,-2-4 0-16,6-3 0 15,0 1 0-15,4 2 0 0,6 5-561 16,1 12-1564-16,1 1-424 0</inkml:trace>
  <inkml:trace contextRef="#ctx0" brushRef="#br0" timeOffset="87864.83">22492 13351 7883 0,'0'0'309'0,"0"0"-309"0,0 0 0 16,0 0 0-16,0 0 0 16,0 0 0-16,0 0 0 0,0 0 0 15,0 0 0-15,0 0 0 0,7 27-977 16,11-18-560-16,5-6-620 0</inkml:trace>
  <inkml:trace contextRef="#ctx0" brushRef="#br0" timeOffset="88084.08">22701 13319 5454 0,'0'0'680'16,"0"0"501"-16,13 57-485 0,-11-17-515 16,-2 8-181-16,0 0 0 15,-2 5 0-15,-1 1 0 0,-1 1 0 16,0 0 0-16,-2-4 0 0,-4-2 0 15,3-4 0-15,-1-8 0 0,0-8 0 16,4-12-197-16,0-8-1736 16,2-7-520-16</inkml:trace>
  <inkml:trace contextRef="#ctx0" brushRef="#br0" timeOffset="88379.81">22703 13730 5874 0,'0'0'989'0,"17"-36"-309"16,-3 16-31-16,1 3-649 0,3 0 0 16,1 4 0-16,2 2 0 0,3 5 0 15,-3 4 0-15,-2 2 0 0,3 7 0 16,-5 4 0-16,-5 4 0 16,-1 2 0-16,-9 2 0 0,-8 2 0 15,-5 2 0-15,-10 2 0 0,-5 0 0 16,-1 4 0-16,-4-2 0 0,2 2 0 15,0-3 0-15,6-1 0 0,5-3 0 16,3-1 0-16,7-3 0 16,4-2 0-16,4 0 0 0,10-5 0 15,4-3 0-15,9-2 0 0,6-6 0 16,0-4 0-16,6-6 0 0,-2-7-257 16,-6 3-1136-16,-2-6-311 0</inkml:trace>
  <inkml:trace contextRef="#ctx0" brushRef="#br0" timeOffset="88644.2">23044 13433 6354 0,'0'0'605'16,"0"0"195"-16,6 56-367 16,-3-27-433-16,-3 3 0 0,0 3 0 15,-3 3 0-15,-3-1 0 0,2 0 0 16,-4-1 0-16,0 1 0 0,-3-2 0 15,3-3 0-15,0-3 0 0,4-2 0 16,2-2 0-16,4 0 0 16,8-3 0-16,9 0 0 0,7-2 0 15,10-4 0-15,9 1 0 0,7-6 0 16,6-1 0-16,2-6 0 0,-7-4 0 16,-7-2 0-16,-11-7 0 0,-10-5 0 15,-9 4-357-15,-8-5-1672 0</inkml:trace>
  <inkml:trace contextRef="#ctx0" brushRef="#br0" timeOffset="89196.06">19497 14767 6014 0,'0'0'845'0,"0"0"-817"0,0 0 124 0,31 38 88 15,6-23-48-15,17 0-4 0,25-5 60 16,16-3-148-16,23-2 32 0,20-1-79 16,25-3-53-16,19 0 0 0,15-1 0 15,13-2 0-15,10-1 0 0,1 0 0 16,8 2 0-16,-12 1 0 15,-14 0 0-15,-21 0 0 0,-25 1 0 16,-27 1-97-16,-27-1-495 0,-26-1-244 16,-25 0-1590-16,-26 0-923 0</inkml:trace>
  <inkml:trace contextRef="#ctx0" brushRef="#br0" timeOffset="89745.91">21031 15200 5966 0,'0'0'88'0,"0"0"505"0,0 0 435 16,0 0-636-16,0 0-267 0,47-17-125 16,3-1 0-16,6 1 0 0,2 2 0 15,0 5 0-15,-7 3 0 0,-3 4 0 16,-11 3 0-16,-6 10 0 0,-14 5 0 16,-7 5 0-16,-10 6 0 0,-10 6 0 15,-7 5 0-15,-14 6 0 16,0 2 0-16,-2 1 0 0,2 0 0 15,0-4 0-15,14-4 0 0,7-6 0 16,10-6 0-16,17-5 0 0,9-2 0 16,16-8 0-16,12-5 0 0,6-5 0 15,4-2 0-15,0-6 0 16,4-4 0-16,-2-5-657 0,-18 2-1616 16,-3-4-2449-16</inkml:trace>
  <inkml:trace contextRef="#ctx0" brushRef="#br0" timeOffset="90441.91">23600 14715 5794 0,'0'0'825'0,"0"0"-201"0,0 0 192 15,0 0-683-15,-12 53-133 0,10-10 0 16,2 10 0-16,0 5 0 0,-2 4 0 16,0 3 0-16,-2 3 0 0,-1-2 0 15,-3-4 0-15,0-5 0 16,0-5 0-16,1-8 0 0,1-6 0 15,2-15 0-15,4-9 0 0,0-12-549 16,0-5-2348-16,4-16-1189 0</inkml:trace>
  <inkml:trace contextRef="#ctx0" brushRef="#br0" timeOffset="90752.07">23501 14611 6106 0,'0'0'685'0,"10"-43"303"16,9 22-604-16,4 3-355 0,8 0-29 16,0 1 0-16,2 3 0 0,2 3 0 15,0 4 0-15,0 6 0 0,-2 4 0 16,-2 7 0-16,-6 7 0 0,-6 5 0 16,-9 2 0-16,-6 1 0 0,-4 0 0 15,-6-1 0-15,-6-1 0 0,-9 1 0 16,-4-4 0-16,-4 2 0 15,-6-4 0-15,-2-2 0 0,-2-2 0 16,-1-3 0-16,7-3 0 0,4-3 0 16,11-3 0-16,7 0 0 0,7 0 0 15,4 0 0-15,2 2-33 16,11 2-715-16,14 1-569 0,-5-2-23 16,5-2-177-16</inkml:trace>
  <inkml:trace contextRef="#ctx0" brushRef="#br0" timeOffset="94666.12">23910 14749 2084 0,'0'0'2382'16,"0"0"-1522"-16,0 0 356 0,38-6-595 16,-26 5-153-16,2 1 93 0,3-1-561 15,4 0 0-15,1 0 0 0,3 1 0 16,-2 0 0-16,0 5 0 15,-5 5 0-15,-9 2 0 0,-3 5 0 16,-12 3 0-16,-7 2 0 0,-12 4 0 16,-6 0 0-16,-6 5 0 0,0 1 0 15,2 0 0-15,4-2 0 0,6-2 0 16,6-3 0-16,11 0 0 0,10-5 0 16,13-1 0-16,9-3 0 0,16-7 0 15,5-3 0-15,11-5 0 0,4-1 0 16,-2 0 0-16,0 0 0 15,-2 0 0-15,-17 1-609 0,-4-1-1632 0</inkml:trace>
  <inkml:trace contextRef="#ctx0" brushRef="#br0" timeOffset="98133.08">24636 14659 6034 0,'0'0'681'0,"0"0"15"0,0 0 85 0,0 0-781 15,0 0 0-15,0 0 0 16,0 0 0-16,56 11 0 0,-5-6 0 16,20-3 0-16,7-3 0 0,7-5 0 15,2 0 0-15,4-1 0 0,-9 1 0 16,-9 0 0-16,-17 2 0 0,-15 0 0 16,-12 0-801-16,-13-4-2653 0</inkml:trace>
  <inkml:trace contextRef="#ctx0" brushRef="#br0" timeOffset="101251.83">26188 14257 2677 0,'0'0'2229'16,"0"0"-1533"-16,0 0 465 0,0 0-441 16,0 0-332-16,0 0-88 0,0 0-279 15,0 0-21-15,11 7 0 0,5-2 0 16,7-5 0-16,4 0 0 0,2-8 0 15,2-3 0-15,0-4 0 0,-2-3 0 16,-2-2 0-16,-7-3 0 16,-1-1 0-16,-5 0 0 0,-5 0 0 15,-5-1 0-15,-4 0 0 0,-2 0 0 16,-11 4 0-16,-3-1 0 0,-7 1 0 16,-4 5 0-16,-6 3 0 0,-2 6 0 15,0 7 0-15,-2 10 0 0,3 9 0 16,-1 10 0-16,6 6 0 0,5 6 0 15,3 2 0-15,11 4 0 16,8 3 0-16,4 3 0 0,10 0 0 16,11-3 0-16,4-6 0 0,6-5 0 15,10-11 0-15,5-6 0 16,5-10 0-16,5-9 0 0,2-4 0 16,-14-5 0-16,-5-7-2202 0</inkml:trace>
  <inkml:trace contextRef="#ctx0" brushRef="#br0" timeOffset="104057.02">26728 13705 4838 0,'0'0'944'0,"0"0"-139"0,0 0 215 15,0 0-532-15,0 0-391 0,0 0-97 16,0 0 0-16,0 0 0 0,25 1 0 15,-5 28 0-15,5 10 0 16,0 5 0-16,-2-1 0 0,-5 4 0 16,-5-1 0-16,-7 0 0 0,-6-2 0 15,-6-4 0-15,-7-2 0 16,-3-3 0-16,-5-5 0 0,0-2 0 16,-3-6 0-16,1-6 0 0,-2-7 0 15,0-5 0-15,5-6 0 0,1-7 0 16,2-7 0-16,3-10 0 0,2-8 0 15,-1-11 0-15,5-12 0 16,2-10 0-16,2-7-1017 0,2 14-1684 16</inkml:trace>
  <inkml:trace contextRef="#ctx0" brushRef="#br0" timeOffset="104212.77">26802 13269 8192 0,'0'0'0'0,"0"0"0"16,0 0 0-16,0 0 0 16,0 0 0-16,0 0 0 0,0 0 0 15,0 0-2026-15,35-33-47 0</inkml:trace>
  <inkml:trace contextRef="#ctx0" brushRef="#br0" timeOffset="104520.74">27071 13145 6330 0,'0'0'617'0,"0"0"-101"0,0 0-48 15,-17 45-336-15,11-5-3 0,0 8-129 16,2 4 0-16,0 2 0 16,2 5 0-16,-2 3 0 0,-1 3 0 15,3-1 0-15,-2 0 0 0,0-5 0 16,0-8 0-16,2-6 0 16,2-11 0-16,4-13-325 0,-2-8-935 15,6-13-501-15</inkml:trace>
  <inkml:trace contextRef="#ctx0" brushRef="#br0" timeOffset="104815.28">27059 13548 6126 0,'0'0'649'0,"0"0"247"16,39-32-375-16,-18 23-521 0,1 0 0 15,3 0 0-15,2 3 0 0,-2 0 0 16,2 5 0-16,-5 1 0 0,-3 3 0 15,-7 4 0-15,-5 5 0 16,-7 4 0-16,-11 5 0 0,-3 4 0 16,-7 4 0-16,-4 2 0 0,-2 4 0 15,1 0 0-15,1-1 0 0,2-1 0 16,6-4 0-16,7-3 0 16,8-6 0-16,2-1 0 0,10-4 0 15,7-5 0-15,6-4 0 0,2-5 0 16,6-5 0-16,2-9 0 0,4-5 0 15,2-4 0-15,0-5-1193 16,-10 4-552-16,0-2-784 0</inkml:trace>
  <inkml:trace contextRef="#ctx0" brushRef="#br0" timeOffset="105046.26">27573 13271 6567 0,'0'0'496'0,"0"0"172"0,0 0-207 16,0 0-461-16,0 0 0 0,0 0 0 15,-10 58 0-15,2-12 0 0,-1 4 0 16,-1-2 0-16,-2 1 0 16,1 1 0-16,1-3 0 0,2-1 0 15,6-5 0-15,2-3 0 0,10-2 0 16,7-5 0-16,5-5 0 16,5-7 0-16,2-9 0 0,2-4 0 15,2-7 0-15,-4-9 0 0,4-4 0 16,-8 1 0-16,-2-2-2650 0</inkml:trace>
  <inkml:trace contextRef="#ctx0" brushRef="#br0" timeOffset="106770.86">27693 14355 6118 0,'0'0'44'0,"0"0"981"15,0 0-20-15,0 0-1005 0,0 0 0 16,0 0 0-16,68 6 0 0,-20-9 0 16,6-3 0-16,-5 2 0 0,-1 0 0 15,-5 0 0-15,-1 2 0 16,-5 0 0-16,-4-1 0 0,-4 2 0 16,-2-1-485-16,-9-1-1652 0,-1 1-300 0</inkml:trace>
  <inkml:trace contextRef="#ctx0" brushRef="#br0" timeOffset="107456.24">28499 14400 6631 0,'0'0'988'0,"0"0"-415"0,40 2-573 16,-9-7 0-16,6-2 0 0,2-1 0 16,2-3 0-16,1-3 0 0,-1-1 0 15,-2-1 0-15,-1-2 0 0,-3-1 0 16,-4 0 0-16,-8-1 0 0,-7 0 0 15,-10 1 0-15,-6 0 0 16,-12 1 0-16,-7 3 0 0,-12 4 0 16,-4 5 0-16,-8 5 0 0,-7 4 0 15,1 7 0-15,-1 6 0 0,2 7 0 16,11 2 0-16,6 5 0 0,15 3 0 16,9 2 0-16,9 4 0 0,15 1 0 15,10-2 0-15,12-4 0 0,9-7 0 16,1-3 0-16,7-7 0 15,-2-8 0-15,0-2 0 0,1-2 0 16,-3-5 0-16,0-5 0 0,-17-1-1285 16,0-5-3898-16</inkml:trace>
  <inkml:trace contextRef="#ctx0" brushRef="#br0" timeOffset="107871.34">28938 13789 6346 0,'0'0'913'0,"0"0"-433"0,47 9-27 0,-10-7-453 16,7-2 0-16,-1-2 0 0,-1-3 0 16,-1-4 0-16,-2 1 0 0,-2-4 0 15,-4 0 0-15,-2 1 0 0,-6 0-1814 16,-6 2-70-16,-7 0-646 0</inkml:trace>
  <inkml:trace contextRef="#ctx0" brushRef="#br0" timeOffset="108256.13">29442 13640 5966 0,'0'0'849'0,"8"33"155"15,1-6-631-15,3 6-373 0,4 7 0 16,3 3 0-16,2 5 0 0,4-1 0 16,-5-3 0-16,1 0 0 0,-9-7 0 15,-10-4 0-15,-4-4 0 0,-14-5 0 16,-3-6 0-16,-8-7 0 15,0-7 0-15,-2-4 0 0,3-3 0 16,1-7 0-16,0-4 0 0,2-6 0 16,3-8 0-16,3-4 0 0,1-4 0 15,5-4 0-15,5 1 0 0,4-3 0 16,2-2-497-16,4 9-1192 16,2-1-892-16</inkml:trace>
  <inkml:trace contextRef="#ctx0" brushRef="#br0" timeOffset="108382.81">29485 13255 7355 0,'0'0'568'0,"0"0"-299"0,0 0-269 16,0 0 0-16,0 0 0 0,0 0 0 16,0 0 0-16,0 0-37 0,0 0-1443 15,9 16-385-15,-3-11-628 0</inkml:trace>
  <inkml:trace contextRef="#ctx0" brushRef="#br0" timeOffset="108609.85">29719 13125 6366 0,'0'0'437'0,"0"0"407"0,0 0-580 16,-4 45-184-16,4-4 121 0,0 8-201 15,0 6 0-15,2 1 0 0,0 0 0 16,-2 0 0-16,0-2 0 16,-8-3 0-16,-3-3 0 0,-1-6 0 15,-2-6 0-15,1-8 0 0,5-9-1317 16,6-9-400-16,0-6-840 0</inkml:trace>
  <inkml:trace contextRef="#ctx0" brushRef="#br0" timeOffset="108955.14">29663 13533 5706 0,'0'0'905'0,"0"0"-153"16,0 0-132-16,0 0-411 0,62-7-209 15,-25 7 0-15,3-2 0 16,-7 2 0-16,-4 0 0 0,-5-1 0 16,-5 1 0-16,-6 0 0 0,-9 0 0 15,-2 2 0-15,-4 1 0 0,-7 8 0 16,-11 7 0-16,-5 7 0 0,-8 3 0 16,4 2 0-16,6-2 0 0,5-2 0 15,5-1 0-15,9-3 0 0,4-2 0 16,10-2 0-16,9-1 0 0,2-5 0 15,3-5 0-15,3-1 0 16,2-6 0-16,0-3 0 0,-8-2-1201 16,0-5-2049-16</inkml:trace>
  <inkml:trace contextRef="#ctx0" brushRef="#br0" timeOffset="109232.77">30149 13207 6486 0,'0'0'821'16,"0"0"-529"-16,0 0 164 0,19 45-319 15,-19-12-137-15,-5 6 0 0,-13 3 0 16,-5 0 0-16,-6 1 0 0,-2-1 0 16,4-1 0-16,5 0 0 0,9-1 0 15,13-3 0-15,6-3 0 0,21-1 0 16,10-2 0-16,13-3 0 0,10 0 0 15,4-3 0-15,-2-2 0 16,-4-2 0-16,-8-4 0 0,-9-4 0 16,-12-1 0-16,-11-6 0 0,-7 0 0 15,-9-4-1385-15,-2-2-1505 0</inkml:trace>
  <inkml:trace contextRef="#ctx0" brushRef="#br0" timeOffset="111111.21">26281 14787 2521 0,'0'0'1432'0,"0"0"-1132"16,0 0 321-16,0 0-161 0,0 0-180 16,0 0-68-16,0 0 60 0,36 11 100 15,11-9 185-15,11-2-313 16,16 0 40-16,13 0 88 0,14 0-228 16,19 0-23-16,17 0-121 0,14 0 0 15,14 0 0-15,13 0 0 0,10-1 0 16,12-1 0-16,11-1 0 15,8 1 0-15,11-3 0 0,-1 3 0 16,1-2 0-16,-9 2 0 0,-10-2 0 16,-11 4 0-16,-14 0 0 0,-16 4 0 15,-17-2 0-15,-23 2-113 0,-20-2-491 16,-36-2-609-16,-18 0-816 0</inkml:trace>
  <inkml:trace contextRef="#ctx0" brushRef="#br0" timeOffset="111855.49">28253 15245 5178 0,'0'0'740'0,"0"0"-380"0,0 0 477 0,40 6-337 16,-18-10-164-16,3 0-95 0,0-2-241 15,0 1 0-15,0-1 0 0,-3 1 0 16,-1 0 0-16,-2 4 0 0,-1 2 0 15,1 8 0-15,2 4 0 16,-1 3 0-16,1 5 0 0,4 1 0 16,-3 2 0-16,-1 1 0 0,0 1 0 15,-7-2 0-15,-6 0 0 0,-5 2 0 16,-6 2 0-16,-13-1 0 0,-11 2 0 16,-6 1 0-16,-8 0 0 0,-3-2 0 15,-3-2 0-15,-3-1 0 16,0-5 0-16,-1-2 0 0,-1-3 0 15,5-5 0-15,3-6 0 0,3-4 0 16,8-4 0-16,6-7 0 0,6-4 0 16,9-6 0-16,8-6 0 0,4-3 0 15,6-2 0-15,12 1 0 16,9 6 0-16,4 7 0 0,2 5 0 16,-4 10 0-16,0 5 0 0,2 9 0 15,0 7 0-15,2 6 0 0,5 5 0 16,3 5 0-16,4 3 0 0,-1-1 0 15,1-2 0-15,-1-3 0 16,-3-5 0-16,0-5 0 0,-1-3 0 16,-3-5 0-16,2-7 0 0,-2-6 0 15,-10-2-1846-15,-2-10-1467 0</inkml:trace>
  <inkml:trace contextRef="#ctx0" brushRef="#br0" timeOffset="113884.4">31251 14643 2032 0,'0'0'3806'16,"6"-42"-2733"-16,-8 17-465 0,0 2-92 16,0 0-359-16,-4 3-157 0,-3 0 0 15,1 2 0-15,0 0 0 16,-1 2 0-16,-3 2 0 0,0 0 0 16,-3 5 0-16,-3 3 0 0,-3 5 0 15,-6 7 0-15,-2 11 0 0,-8 9 0 16,-4 10 0-16,-3 5 0 15,1 6 0-15,8 0 0 0,6 3 0 16,8-2 0-16,11-1 0 0,10-6 0 16,14-5 0-16,15-10 0 0,12-8 0 15,13-9 0-15,6-9 0 0,0-8 0 16,-2-9 0-16,-11-8 0 0,-9-3 0 16,-14-2 0-16,-7 1 0 0,-13-1 0 15,-4 0 0-15,-8 0 0 0,-7 0 0 16,-5 0 0-16,-7 4 0 15,0 7 0-15,-4 7 0 0,2 10 0 16,-2 3 0-16,4 10 0 0,0 3 0 16,7 6 0-16,3 3 0 0,5 4 0 15,10 2 0-15,2 3 0 16,10 4 0-16,9 4 0 0,5 3 0 16,5 3 0-16,2 1 0 0,0 2 0 15,0 0 0-15,-6-1 0 0,-4-1 0 16,-9-2 0-16,-12-5 0 0,-6-3 0 15,-13-6 0-15,-7-6 0 16,-10-4 0-16,-5-7 0 0,-4-5 0 16,-3-7 0-16,0-3 0 0,7-8 0 15,6-3 0-15,8-5 0 0,8-1 0 16,5 1 0-16,6 5 0 0,8 3 0 16,4 4-205-16,17-1-627 0,5-4-841 15,1 2 124-15,2-2-51 0</inkml:trace>
  <inkml:trace contextRef="#ctx0" brushRef="#br0" timeOffset="114182.14">31426 14938 7179 0,'0'0'1013'0,"0"0"-1013"15,0 0 0-15,-35-14 0 0,17 14 0 16,-5 3 0-16,0 8 0 0,3 3 0 15,-1 5 0-15,2 4 0 16,9 4 0-16,4 1 0 0,6 2 0 16,12-3 0-16,9-3 0 0,8-3 0 15,6-5 0-15,0-6 0 0,0-5 0 16,-4-5 0-16,-4-6 0 0,-4-9 0 16,-7-2 0-16,-3-5 0 0,-5-3 0 15,-4-3 0-15,-4 0 0 0,-2-2 0 16,-6-2 0-16,-5 3 0 15,1-2 0-15,4 4 0 0,4 2-649 16,4 2-1268-16,6 9-156 0,2-1-1428 0</inkml:trace>
  <inkml:trace contextRef="#ctx0" brushRef="#br0" timeOffset="114555.14">31819 14441 4089 0,'0'0'1797'0,"0"0"-948"0,0 0 119 16,0 0-479-16,0 0-489 0,-39-4 0 16,6 31 0-16,-2 6 0 0,0 5 0 15,12 2 0-15,6 0 0 16,7 4 0-16,10 0 0 0,4-1 0 16,15-2 0-16,8-6 0 0,12-3 0 15,6-10 0-15,5-6 0 0,0-8 0 16,-5-8 0-16,-8-7 0 0,-10-4-153 15,-4-7-3096-15</inkml:trace>
  <inkml:trace contextRef="#ctx0" brushRef="#br0" timeOffset="116021.34">32369 14436 6631 0,'0'0'832'0,"0"0"-196"0,0 0-543 0,0 0-93 16,0 0 0-16,0 0 0 16,-41 68 0-16,24-25 0 0,5 5 0 15,6-3 0-15,6 5 0 0,8 0 0 16,8 2 0-16,5-5 0 0,6-4 0 16,4-6 0-16,4-9 0 0,2-11 0 15,3-8 0-15,1-9 0 0,-4-10 0 16,-2-9 0-16,-2-11 0 15,-6-8 0-15,-2-1 0 0,-6-5 0 16,-3-4 0-16,-6-4 0 0,-1-2 0 16,-5-3 0-16,-4 0 0 0,0 3 0 15,-6 6 0-15,2 14 0 16,-1 13 0-16,3 11 0 0,2 7 0 16,0 3-253-16,2 5-1600 0,3 1 112 15,1 10 173-15</inkml:trace>
  <inkml:trace contextRef="#ctx0" brushRef="#br0" timeOffset="116565.19">32803 14873 4962 0,'0'0'776'0,"0"0"-236"0,0 0 297 16,0 0-429-16,46-9-32 0,-20 3-83 16,3 2-293-16,0 0 0 0,-4-1 0 15,4 5 0-15,-4 0 0 0,-2 0 0 16,-5 9 0-16,-5-1 0 15,-7 3 0-15,-6 5 0 0,-8 3 0 16,-9 0 0-16,-2 7 0 0,-3-2 0 16,-1 0 0-16,0 2 0 0,3-1 0 15,5-4 0-15,5 3 0 0,6-5 0 16,4-3 0-16,8 2 0 16,6-5 0-16,11 0 0 0,10-1 0 15,7-4 0-15,9-2 0 0,5 0 0 16,2-5 0-16,0-2 0 0,-4-5 0 15,-9-3 0-15,-16-1 0 16,-10-9-2362-16</inkml:trace>
  <inkml:trace contextRef="#ctx0" brushRef="#br0" timeOffset="144795.01">16686 16623 3513 0,'0'0'2921'0,"0"0"-2180"16,0 0 159-16,0 0-783 0,-8 55-117 16,8-13 0-16,0 10 0 0,2 3 0 15,0 2 0-15,2 6 0 16,-4 1 0-16,0 1 0 0,-4 2 0 16,-3-2 0-16,-1-6 0 0,0-3 0 15,0-9 0-15,1-9 0 0,3-10 0 16,4-11 0-16,0-9-653 15,4-6-652-15,-4-12-519 0</inkml:trace>
  <inkml:trace contextRef="#ctx0" brushRef="#br0" timeOffset="145153.07">16649 16415 4834 0,'0'0'1520'0,"6"-52"-879"0,4 30 115 15,7 4-315-15,3 3-441 0,7 3 0 16,10 4 0-16,5 4 0 16,3 4 0-16,-1 3 0 0,3 8 0 15,-1 6 0-15,-7 5 0 0,-8 2 0 16,-4 4 0-16,-13 0 0 15,-8-2 0-15,-6 0 0 0,-2 0 0 16,-12 1 0-16,-11-1 0 0,-6 2 0 16,-8-2 0-16,-7-1 0 0,5-3 0 15,-2-3 0-15,5-7 0 0,7-1 0 16,11-4 0-16,-1-4 0 0,11-2 0 16,4 1-641-16,6-2-315 0,0 1-1314 15,0 0-439-15</inkml:trace>
  <inkml:trace contextRef="#ctx0" brushRef="#br0" timeOffset="145481.07">17244 16695 7163 0,'0'0'912'0,"0"0"-795"0,-4 36-117 0,4-11 0 0,4 2 0 16,0 4 0-16,2 5 0 15,0 0 0-15,-1 3 0 0,1 1 0 16,2-2 0-16,-6 0 0 0,-2-2 0 16,0-2 0-16,-6-7 0 0,2-9 0 15,4-11-2510-15</inkml:trace>
  <inkml:trace contextRef="#ctx0" brushRef="#br0" timeOffset="146008.57">17670 16597 6378 0,'0'0'509'0,"0"0"-401"0,41 7 936 0,-8-7-891 0,2-2-153 15,9-6 0-15,-3-1 0 16,0 1 0-16,-3-1 0 0,-1 2 0 16,-6 1 0-16,-11 2 0 0,3 0-21 15,-12 2-1087-15,-3-2-2142 0</inkml:trace>
  <inkml:trace contextRef="#ctx0" brushRef="#br0" timeOffset="146200.38">17726 16783 3205 0,'0'0'3442'0,"0"0"-2670"0,43 12 1 16,-8-12-773-16,4 0 0 0,1 0 0 15,-1-1 0-15,6 0 0 16,5-1 0-16,0 2 0 0,-1 0 0 16,5 0 0-16,-19 0-301 0,2-6-2600 0</inkml:trace>
  <inkml:trace contextRef="#ctx0" brushRef="#br0" timeOffset="146868.59">19323 16509 5846 0,'0'0'1329'0,"0"0"-585"0,-41-39-471 0,16 34-273 0,-4 3 0 16,-6 5 0-16,-2 12 0 0,6 8 0 15,-2 6 0-15,8 10 0 0,4 4 0 16,5 3 0-16,12 4 0 15,4 0 0-15,4 1 0 0,10-4 0 16,5-3 0-16,2-7 0 0,8-10 0 16,4-7 0-16,10-8 0 0,5-9 0 15,7-6 0-15,1-7 0 0,0-6 0 16,-15 2-741-16,1-3-1880 0</inkml:trace>
  <inkml:trace contextRef="#ctx0" brushRef="#br0" timeOffset="147214.18">19708 16590 6875 0,'0'0'404'0,"-48"-24"268"0,24 23-431 16,1 5-241-16,-2 10 0 15,-2 3 0-15,6 8 0 0,1 4 0 16,3 4 0-16,5 6 0 0,8 3 0 16,4-1 0-16,6 2 0 0,15-5 0 15,-1-7 0-15,13-5 0 0,3-11 0 16,1-5 0-16,4-9 0 0,-4-4 0 16,-2-8 0-16,-8-7 0 0,-10-5 0 15,-3-4 0-15,-8-5 0 0,-3 0 0 16,-6-1 0-16,-5 1 0 0,-6-3 0 15,-5 5 0-15,-4 0 0 16,-1 7 0-16,3 6 0 0,0 6 0 16,11 6 0-16,8 4 0 0,2 1-505 15,0 2-1192-15,2 2-596 0</inkml:trace>
  <inkml:trace contextRef="#ctx0" brushRef="#br0" timeOffset="147580.06">20163 16574 5918 0,'0'0'1049'0,"0"0"-665"15,0 0 140-15,0 0-236 0,-50-43-259 16,29 35-29-16,1 3 0 0,-3 2 0 16,2 1 0-16,1 2 0 0,-1 6 0 15,2 2 0-15,5 4 0 0,-1 3 0 16,9 0 0-16,0 0 0 0,6-1 0 15,0 4 0-15,6-1 0 16,7 3 0-16,5 0 0 0,5-1 0 16,6 0 0-16,8 0 0 0,4-1 0 15,-1-4 0-15,-1 3 0 16,-6-2 0-16,-12-1 0 0,-9-1 0 16,-8 0 0-16,-4 0 0 0,-10 0 0 15,-11-1 0-15,-3 0 0 0,-10 1 0 16,-5-4 0-16,-4-1 0 15,-3-1 0-15,1-2 0 0,3-2 0 16,3-2 0-16,6-1 0 0,6-1-473 16,11-1-1936-16</inkml:trace>
  <inkml:trace contextRef="#ctx0" brushRef="#br0" timeOffset="147963.74">20512 15925 5146 0,'0'0'1116'16,"0"0"-639"-16,0 0 15 0,0 0 272 16,-27 65-567-16,17-14-197 0,8 10 0 15,2 6 0-15,6 1 0 16,0 3 0-16,-6 4 0 0,0 2 0 0,0 1 0 15,-2 0 0-15,-6-4 0 16,2-5 0-16,-1-8 0 0,3-10 0 16,0-10 0-16,2-9 0 0,2-13-985 15,0-9-1624-15,2-10-1121 0</inkml:trace>
  <inkml:trace contextRef="#ctx0" brushRef="#br0" timeOffset="148307.53">20471 16594 5366 0,'0'0'864'16,"2"-35"-335"-16,8 17 135 0,7 3-52 16,3 0-455-16,7-1-157 0,4 3 0 15,2 5 0-15,0 2 0 0,-4 6 0 16,-2 1 0-16,-4 9 0 0,-9 1 0 15,-1 3 0-15,-9 2 0 16,-4-1 0-16,-4 2 0 0,-9 2 0 16,-7 1 0-16,-3 5 0 0,-4 0 0 15,-2 4 0-15,2-1 0 16,5 1 0-16,3-1 0 0,9-2 0 16,8-1 0-16,4-5 0 0,8-1 0 15,4-3 0-15,9-4 0 0,4-3 0 16,4-5 0-16,4-4 0 15,0-2 0-15,5-6 0 0,-1-5 0 16,-4-5 0-16,-6 4-161 0,-6-4-2960 0</inkml:trace>
  <inkml:trace contextRef="#ctx0" brushRef="#br0" timeOffset="148608.49">21072 16165 6426 0,'0'0'665'16,"0"0"-197"-16,19 35 156 0,-9-6-615 15,-6 11-9-15,3 3 0 0,-5 11 0 16,-2 3 0-16,-2 5 0 16,-5 7 0-16,-3 2 0 0,-5 2 0 15,1-2 0-15,0-7 0 0,-1-7 0 16,5-10 0-16,10-7 0 15,0-6 0-15,4-7 0 0,10-8 0 16,9-7 0-16,12-5 0 0,9-8 0 16,7-6 0-16,5-5 0 0,4 0 0 15,-19 4 0-15,-1-2-1397 0</inkml:trace>
  <inkml:trace contextRef="#ctx0" brushRef="#br0" timeOffset="149512.06">21920 16704 4838 0,'0'0'2473'0,"0"0"-1725"0,0 0-615 16,0 0-133-16,0 0 0 15,-15 72 0-15,13-17 0 0,2 6 0 16,0 4 0-16,4-1 0 0,-2 4 0 16,5 3 0-16,-3 2 0 0,-4-2 0 15,0-1 0-15,0-6 0 16,0-9 0-16,4-8 0 0,-2-11 0 16,2-13 0-16,0-10 0 0,-2-8-1369 15,2-12-648-15</inkml:trace>
  <inkml:trace contextRef="#ctx0" brushRef="#br0" timeOffset="149823.16">21986 16598 5046 0,'0'0'796'0,"-4"-45"-112"0,8 22 321 16,6 1-609-16,5 1-131 0,5 3-265 15,9 4 0-15,2 3 0 16,2 7 0-16,0 4 0 0,1 3 0 16,-6 11 0-16,1 9 0 0,-8 4 0 15,-9 4 0-15,-9 0 0 16,-3-1 0-16,-11 2 0 0,-5-2 0 16,-7-2 0-16,-6-2 0 0,-4-3 0 15,0 0 0-15,-4-7 0 0,-1 0 0 16,3-7 0-16,4-2 0 15,4-3 0-15,9-2 0 0,5-1-897 16,11 0-164-16,0 0-499 0</inkml:trace>
  <inkml:trace contextRef="#ctx0" brushRef="#br0" timeOffset="150210.4">22335 16811 5294 0,'0'0'1240'0,"0"0"69"0,0 0-960 16,0 0-349-16,0 0 0 15,0 0 0-15,0 0 0 0,37-30 0 16,-16 27 0-16,0 2 0 0,4 4 0 16,-7 5 0-16,1 5 0 0,-9 6 0 15,-6 5 0-15,-4 2 0 0,-10 3 0 16,-5 1 0-16,-5 2 0 0,-5 0 0 16,4-1 0-16,3 1 0 0,3 0 0 15,13-5 0-15,2-2 0 0,6-4 0 16,11-3 0-16,6-4 0 15,1-5 0-15,12-7 0 0,3-4 0 16,0-8 0-16,-8 2 0 0,-2-6-2246 0</inkml:trace>
  <inkml:trace contextRef="#ctx0" brushRef="#br0" timeOffset="183825.88">29219 15622 3637 0,'0'0'2589'0,"0"0"-1176"16,-15-44-860-16,15 39-553 0,0 4 0 16,0 1 0-16,0-1 0 0,0 1 0 15,2 1 0-15,9 8 0 0,5 6 0 16,3 5 0-16,1 4 0 0,-1 4 0 16,-2 3 0-16,-3 5 0 0,5 5 0 15,-7 3 0-15,1 2 0 16,-5 0 0-16,-4 0 0 0,-4 1 0 15,-2-1 0-15,-8 1 0 0,-3 0 0 16,-3-5 0-16,-3-2 0 0,0-5 0 16,-5-4 0-16,-3-6 0 0,-2-6 0 15,-4-8 0-15,0-5 0 16,2-5 0-16,0-8 0 0,2-10 0 16,2-12 0-16,4-9 0 0,7-6 0 15,11 2 0-15,5 4 0 0,13 6 0 16,5 5 0-16,1 5 0 15,2 4 0-15,-3 4 0 0,-1 5 0 16,-5 0 0-16,1 2 0 0,1-3 0 16,3-5 0-16,-1 4 0 0,3-5-4275 0</inkml:trace>
  <inkml:trace contextRef="#ctx0" brushRef="#br0" timeOffset="184079.03">29252 15194 8192 0,'0'0'0'0,"0"0"0"16,-8-40 0-16,8 31 0 0,0 7 0 15,-3 2 0-15,3 1 0 0,0 10 0 16,5 1 0-16,1-2-1217 16,8 0-3393-16</inkml:trace>
  <inkml:trace contextRef="#ctx0" brushRef="#br0" timeOffset="187049.02">25787 14729 6795 0,'0'0'808'0,"0"0"-219"0,0 0-589 16,0 0 0-16,0 0 0 0,50 54 0 15,-31-21 0-15,-3 5 0 0,1 2 0 16,-7 4 0-16,2 1 0 0,-5 1 0 15,-3 0 0-15,-4 2 0 0,-2-2 0 16,-9-2 0-16,-3-3 0 0,-7-2 0 16,-4-3 0-16,-2-5 0 15,-4-5 0-15,-2-8 0 0,2-8 0 16,2-10 0-16,3-5 0 16,3-13 0-16,0-11 0 0,0-9 0 15,5-7 0-15,1-1 0 0,7 0 0 16,8 2 0-16,2 0 0 0,6 0 0 15,2-2 0-15,7-4-393 0,-7 12-1836 16,0-3-1809-16</inkml:trace>
  <inkml:trace contextRef="#ctx0" brushRef="#br0" timeOffset="187212.86">25789 14230 8192 0,'0'0'0'15,"0"0"0"-15,0 0 0 0,0 0 0 16,-39-3 0-16,27 2 0 0,-1-2-3162 16</inkml:trace>
  <inkml:trace contextRef="#ctx0" brushRef="#br0" timeOffset="191190.43">23001 16734 7519 0,'0'0'673'0,"0"0"-673"0,0 0 0 16,0 0 0-16,0 0 0 0,0 0 0 16,58 49 0-16,-15-30 0 0,11-6 0 15,12-6 0-15,6-5 0 0,7-4 0 16,-9-7 0-16,-2-2 0 0,-10-4 0 15,-6-4 0-15,-17 3 0 16,-8-6-7020-16</inkml:trace>
  <inkml:trace contextRef="#ctx0" brushRef="#br0" timeOffset="191924.32">24084 16697 3005 0,'0'0'1152'16,"0"0"-283"-16,0 0 523 0,0 0-663 16,0 0 3-16,0 0-419 0,0 0-313 15,0 0 0-15,8-10 0 0,1 35 0 16,3 11 0-16,7 6 0 0,3 7 0 15,1-2 0-15,-2 4 0 0,-9 1 0 16,-6-3 0-16,-6 1 0 16,-10-3 0-16,-4-4 0 0,-7-4 0 15,-4-3 0-15,0-8 0 0,0-5 0 16,1-10 0-16,1-11 0 0,4-7 0 16,1-10 0-16,3-11 0 0,1-13 0 15,1-11 0-15,1-14 0 0,0-9 0 16,1-9-625-16,1-5-175 0,2 21-1061 15,3 3-1409-15</inkml:trace>
  <inkml:trace contextRef="#ctx0" brushRef="#br0" timeOffset="192079.06">24142 16194 8192 0,'0'0'0'0,"0"0"0"15,0 0 0-15,0 0 0 0,0 0 0 16,0 0 0-16,0 0 0 0,0 0 0 16,0 0-1217-16,0 0-1601 0</inkml:trace>
  <inkml:trace contextRef="#ctx0" brushRef="#br0" timeOffset="192806.75">24824 16533 2693 0,'0'0'1020'0,"0"0"613"0,0 0-753 16,19-33-11-16,-19 28 228 0,0 1-1097 15,0 0 0-15,-4-2 0 0,-7 0 0 16,-9 0 0-16,-5 3 0 16,-8 3 0-16,-5 3 0 0,1 7 0 15,-2 5 0-15,4 3 0 0,2 1 0 16,6 1 0-16,6 1 0 0,7-3 0 16,8 1 0-16,6-1 0 0,10-3 0 15,13 1 0-15,6-5 0 0,12-1 0 16,8-3 0-16,3 0 0 0,0 4 0 15,-5-3 0-15,-3 2 0 16,-13-2 0-16,-11 3 0 0,-11-1 0 16,-9 2 0-16,-4 2 0 0,-7-2 0 15,-5 1 0-15,-7 0 0 16,-4 2 0-16,-4 0 0 0,-2-2 0 16,2-1 0-16,0-3 0 0,0-4 0 15,6-1 0-15,5-4 0 0,3-2 0 16,7-2 0-16,6-6-505 0,1 4-1024 15,3-3-404-15</inkml:trace>
  <inkml:trace contextRef="#ctx0" brushRef="#br0" timeOffset="192962.57">25041 16540 7499 0,'0'0'312'0,"0"0"69"0,0 0-381 16,-16 47 0-16,9-16 0 0,-1 4 0 15,0 0 0-15,-3 0 0 16,3-2 0-16,-2 5 0 0,0-1 0 16,-1-2 0-16,1-2 0 0,0-5 0 15,3-11-685-15,1-6-1740 0</inkml:trace>
  <inkml:trace contextRef="#ctx0" brushRef="#br0" timeOffset="193117.94">25080 16102 7575 0,'0'0'617'16,"29"-43"-617"-16,-20 31 0 0,-9 9 0 15,2 3 0-15,-2 3 0 0,2 8 0 16,0 0-981-16,2 8-708 0</inkml:trace>
  <inkml:trace contextRef="#ctx0" brushRef="#br0" timeOffset="193353.52">25105 16871 6947 0,'0'0'1008'16,"0"0"-771"-16,0 0-237 0,0 0 0 15,0 0 0-15,21-53 0 16,0 11 0-16,3-1 0 0,3 5 0 16,0 4 0-16,-2 9 0 0,-2 9 0 15,-9 11 0-15,-2 6 0 0,-1 12 0 16,-5 11 0-16,-2 6 0 15,-2 8 0-15,-2 3 0 0,0 2 0 0,0-1 0 16,0-3 0-16,0-3 0 16,0-6 0-16,2-7 0 0,0-5 0 15,2-9 0-15,5-8-1521 0</inkml:trace>
  <inkml:trace contextRef="#ctx0" brushRef="#br0" timeOffset="194148.86">25721 16117 3917 0,'0'0'2209'0,"0"0"-1420"0,0 0 163 16,0 0-656-16,-31 58-267 0,19-10-29 16,1 7 0-16,5 4 0 0,6 2 0 15,4 4 0-15,3 4 0 0,3 5 0 16,-4 1 0-16,-4 0 0 0,-2-4 0 16,0-7 0-16,0-10 0 0,0-13 0 15,4-11 0-15,0-13 0 0,1-10-1345 16,-3-4-416-16,0-12-960 0</inkml:trace>
  <inkml:trace contextRef="#ctx0" brushRef="#br0" timeOffset="194486.69">25651 16645 6322 0,'0'0'1417'0,"0"0"-964"15,0 0-453-15,12-36 0 0,9 18 0 16,8 3 0-16,4 0 0 0,4 3 0 15,2 3 0-15,-1 4 0 16,-3 3 0-16,-4 2 0 0,-8 0 0 16,-3 5 0-16,-7 4 0 0,-7 5 0 15,-4 3 0-15,-4 4 0 0,-8 4 0 16,-7 3 0-16,-6 1 0 0,-2 2 0 16,-1 0 0-16,-3-2 0 0,4-2 0 15,4-3 0-15,7-2 0 0,7-3 0 16,7-2 0-16,0-2 0 0,11-3 0 15,3-1 0-15,7-2 0 16,8-2 0-16,2-1 0 0,4-4 0 16,4-2 0-16,-1-4 0 0,-1-8 0 15,-4-9 0-15,-10 3-1698 16,-5-7-1451-16</inkml:trace>
  <inkml:trace contextRef="#ctx0" brushRef="#br0" timeOffset="194751.21">26205 16217 7051 0,'0'0'872'0,"0"0"-603"15,-2 47-269-15,-6-16 0 0,-3 5 0 16,-3 2 0-16,-1 3 0 0,-1 4 0 16,-1 4 0-16,1 5 0 0,1 1 0 15,3 0 0-15,6 0 0 0,6-4 0 16,12-4 0-16,11-3 0 0,8-5 0 15,4-7 0-15,8-7 0 16,3-8 0-16,1-5 0 0,-1-7 0 16,-5-3 0-16,-6-2 0 0,-8-8 0 15,-6-1 0-15,-9-3 0 16,-6-2 0-16,-4-5-297 0,1 1-1776 16,-6-1-1613-16</inkml:trace>
  <inkml:trace contextRef="#ctx0" brushRef="#br0" timeOffset="195698.91">20417 15829 1512 0,'0'0'2097'0,"0"0"-1316"0,0 0 163 0,0 0-424 16,0 0-220-16,0 0 76 16,-43 37-183-16,26-13 11 0,3 5 124 15,-1 4-124-15,3 7-4 0,3 8 148 16,1 10-172-16,0 7-167 0,4 9-9 16,4 3 0-16,2 2 0 0,10 0 0 15,9 0 0-15,2-1 0 0,6 2 0 16,-1 0 0-16,3-1 0 0,0-7-41 15,5-11-343-15,1-11-140 16,-10-17-1041-16,4-11-724 0</inkml:trace>
  <inkml:trace contextRef="#ctx0" brushRef="#br0" timeOffset="196180.48">21310 15916 4898 0,'0'0'924'0,"0"0"-135"0,0 0-329 16,0 0-60-16,31 49-36 0,-6-9-7 15,4 8-357-15,2 4 0 0,4 5 0 16,-2 6 0-16,4 4 0 0,-2 7 0 16,-8 4 0-16,-10 4 0 0,-9 1 0 15,-8 0 0-15,-12-3 0 0,-9-5 0 16,-8-5 0-16,-6-7 0 0,-2-8 0 15,-1-10 0-15,5-16 0 16,8-9-453-16,1-17-2112 0</inkml:trace>
  <inkml:trace contextRef="#ctx0" brushRef="#br0" timeOffset="196894.91">25591 15992 1468 0,'0'0'2853'0,"0"0"-1716"0,0 0-581 15,0 0-60-15,0 0 209 0,0 0-265 16,0 0-148-16,0 0-56 0,-19 41-227 15,5 2-9-15,1 15 0 0,-1 9 0 16,4 2 0-16,-1 8 0 16,3 6 0-16,2 4 0 0,2 4 0 15,0-1 0-15,2-4 0 0,2-7 0 16,8-14 0-16,8-13 0 0,9-16-433 16,8-12-103-16,9-13 72 0,5-11-361 15,-8-1-135-15,3-11-889 0</inkml:trace>
  <inkml:trace contextRef="#ctx0" brushRef="#br0" timeOffset="197702.16">26531 16002 1232 0,'0'0'36'16,"0"0"2421"-16,0 0-784 0,0 0-873 15,0 0-191-15,0 0 287 0,0 0-472 16,0 0-359-16,0 0-65 15,5-7 0-15,-5 7 0 0,0 0 0 16,0 0 0-16,2 0 0 0,2 0 0 16,10 10 0-16,7 11 0 0,6 16 0 15,2 16 0-15,-6 13 0 0,-3 7 0 16,-1 7 0-16,-5 1 0 0,-1-3 0 16,-7 1 0-16,0-5 0 0,-6-4 0 15,-2-6 0-15,-8-5 0 0,-9-9 0 16,-8-7 0-16,-6-10 0 0,-8-12 0 15,-3-6 0-15,1-11 0 16,10-4-1173-16,2-2-1192 0</inkml:trace>
  <inkml:trace contextRef="#ctx0" brushRef="#br0" timeOffset="199312.31">27274 16635 1412 0,'0'0'921'0,"0"0"1055"0,0 0-907 15,0 0-433-15,0 0-156 0,0 0 61 16,0 0-321-16,0 0-28 0,16-36 88 16,-16 34-160-16,2-2 16 0,-2 1 73 15,0 2-209-15,0-1 0 0,0 2 0 16,0 0 0-16,0 0 0 0,-4 3 0 15,0 4 0-15,-4 6 0 16,-3 4 0-16,3 4 0 0,6-1 0 16,4-2 0-16,6-2 0 0,5-3 0 15,3-4 0-15,3-3 0 16,2-6 0-16,-1-1 0 0,-1-9 0 16,-1-1 0-16,-3-4 0 0,-3 0 0 15,-6-4 0-15,-1 0 0 0,-5-2 0 16,0-1 0-16,-5 1 0 15,-1 2 0-15,-4 0 0 0,-2 1 0 16,-5 2 0-16,0 0 0 0,-5 4 0 16,-3 4 0-16,-4 2 0 0,-2 6 0 15,0 7 0-15,-4 10 0 0,0 7 0 16,2 5 0-16,2 8 0 0,4 2 0 16,4 3 0-16,6 3 0 0,7-1 0 15,10 0 0-15,2-1 0 0,15-2 0 16,8-1 0-16,3-5 0 0,6-3 0 15,-1-1 0-15,-2-4 0 16,-4-1 0-16,-7 0 0 0,-3-1 0 16,-13-1 0-16,-4-1 0 0,-6-2 0 15,-11-1 0-15,-4-1 0 16,-5-2 0-16,-5-7 0 0,0-2 0 16,0-7 0-16,4-4 0 0,2-4 0 15,4-6 0-15,7-1 0 0,3-4 0 16,7-2 0-16,6 1 0 15,9 1-557-15,5 0-387 0,-1 4-1309 0,1-1-617 16</inkml:trace>
  <inkml:trace contextRef="#ctx0" brushRef="#br0" timeOffset="199636.69">27544 16847 5494 0,'0'0'1737'0,"0"0"-1373"0,-6-40 52 16,4 32-235-16,0 3-181 0,-2 0 0 15,-2 4 0-15,-7 2 0 16,-5 11 0-16,-5 6 0 0,2 8 0 16,5 2 0-16,5 1 0 0,7-3 0 15,4-1 0-15,6-4 0 0,9 0 0 16,6-5 0-16,6-6 0 0,1-5 0 15,3-4 0-15,-4-2 0 16,-2-6 0-16,-8-2 0 0,-5-4 0 16,-8-4 0-16,-4 2 0 0,-4-2 0 15,-6 2 0-15,-5 0 0 0,-1 0 0 16,1-2 0-16,1-1 0 0,6-5 0 16,1 5-1473-16,5-3-1597 0</inkml:trace>
  <inkml:trace contextRef="#ctx0" brushRef="#br0" timeOffset="200102.42">28067 16557 2040 0,'0'0'3814'0,"0"0"-2945"0,7-38 259 0,-7 31-787 16,-9 2-341-16,-7 5 0 0,-5 5 0 16,-6 6 0-16,0 11 0 0,5 5 0 15,-1 9 0-15,4 3 0 0,5 2 0 16,8 3 0-16,6-1 0 0,8-2 0 15,8-2 0-15,9-8 0 16,2-6 0-16,8-7 0 0,4-8 0 16,5-8 0-16,3-5 0 0,1-11 0 15,-11 3 0-15,0-6-2018 0</inkml:trace>
  <inkml:trace contextRef="#ctx0" brushRef="#br0" timeOffset="200894.71">28559 16553 4313 0,'0'0'1981'0,"0"0"-1168"0,0 0-169 16,0 0-203-16,0 0-441 0,-39 38 0 15,29 0 0-15,4 6 0 16,6 3 0-16,0-3 0 0,10 0 0 16,2 0 0-16,7-7 0 0,4-7 0 15,6-6 0-15,2-9 0 0,6-7 0 16,0-8 0-16,0-5 0 15,-4-11 0-15,-6-7 0 0,-4-4 0 16,-5-6 0-16,-3-3 0 0,-7-2 0 16,-4-1 0-16,0-2 0 0,-4-1 0 15,0 0 0-15,-2 5 0 0,-2 6 0 16,0 8 0-16,0 10 0 0,2 6 0 16,2 5-269-16,0 2-963 0,0 1-2258 0</inkml:trace>
  <inkml:trace contextRef="#ctx0" brushRef="#br0" timeOffset="201590.26">28998 16883 3433 0,'0'0'2937'0,"0"0"-2212"0,0 0 23 0,0 0-399 15,0 0-349-15,0 0 0 0,0 0 0 16,0 0 0-16,0 0 0 0,39-19 0 15,-18 16 0-15,1 1 0 16,1 2 0-16,-6 4 0 0,-1 1 0 16,-4 1 0-16,-1 3 0 0,-5 0 0 15,-4 3 0-15,-2 4 0 16,-8 1 0-16,-7 3 0 0,-3 3 0 16,-3 1 0-16,0 1 0 0,3-2 0 15,5-1 0-15,7-1 0 0,6-4 0 16,6-2 0-16,9-2 0 0,6-3 0 15,7-3 0-15,6-4 0 0,3 0 0 16,6-3 0-16,-2 0 0 16,3 0 0-16,-1 0 0 0,-5-1 0 15,-7-2 0-15,-11 0 0 0,-5-6-3586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1-15T18:53:31.0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7599 12403 5270 0,'0'0'596'0,"-6"-35"501"16,-5 17-449-16,1 5-268 0,0 1-179 15,-7 4-201-15,-2 3 0 0,1 5 0 16,-7 7 0-16,2 10 0 0,-2 7 0 16,-1 8 0-16,5 4 0 15,4 5 0-15,7 1 0 0,6 0 0 16,4-2 0-16,10-3 0 0,5-5 0 16,7-10 0-16,5-5 0 0,8-11 0 15,-1-6 0-15,1-6 0 0,-4-8 0 16,-2-4 0-16,-5-5 0 0,-7-4 0 15,-7-3 0-15,-4-2 0 16,-6-2 0-16,-2-1 0 0,-8-2 0 16,0 0 0-16,-11-2 0 0,5 3 0 15,-9 4 0-15,8 10 0 0,7 5 0 16,0 10 0-16,10 3 0 16,0 3 0-16,0 1 0 0,0 5-273 15,0 2-1236-15,4 8-399 0</inkml:trace>
  <inkml:trace contextRef="#ctx0" brushRef="#br0" timeOffset="294.17">7882 12673 2937 0,'0'0'524'15,"0"0"513"-15,0 0-409 16,0 0-128-16,0 0 308 0,14 34-259 16,-14-33 23-16,-2-1 65 0,0-3-637 15,-8-11 0-15,-7-10 0 0,-1-11 0 16,-1-7 0-16,-1-5 0 16,5 1 0-16,9 5 0 0,6 4 0 15,10 5 0-15,7 7 0 0,8 2 0 16,1 3 0-16,1 5 0 0,6 2 0 15,2 3 0-15,3 3 0 0,-1 1 0 16,-6-1 0-16,-6 0 0 0,-9-5-5451 0</inkml:trace>
  <inkml:trace contextRef="#ctx0" brushRef="#br0" timeOffset="1598.15">9294 11911 7471 0,'0'0'316'0,"0"0"89"16,0 0-405-16,0 0 0 15,0 0 0-15,-8 62 0 0,8-22-465 16,0-6-1588-16,0-5-688 0</inkml:trace>
  <inkml:trace contextRef="#ctx0" brushRef="#br0" timeOffset="3616.82">9226 12396 3905 0,'0'0'2309'0,"0"0"-888"0,0 0-864 0,-25 43-557 0,19-20 0 15,1 4 0-15,-1 0 0 16,6-1 0-16,0 1 0 0,6-3 0 16,5 1 0-16,-1-6 0 0,7-4 0 15,-3-4-1493-15,-2-6-1169 0</inkml:trace>
  <inkml:trace contextRef="#ctx0" brushRef="#br0" timeOffset="4175.45">9494 12382 6530 0,'0'0'1001'0,"0"0"-709"16,0 0 77-16,0 59-369 16,0-22 0-16,0 1 0 0,0-5 0 15,0-3 0-15,0-5 0 0,0-7 0 16,2-7 0-16,2-4 0 0,-4-4 0 15,0-3 0-15,5-11 0 0,5-11 0 16,0-10 0-16,1-9 0 16,1 1 0-16,5 2 0 0,1 1 0 0,-5 9 0 15,1 10 0-15,-4 9 0 16,-10 6 0-16,2 3 0 0,3 6 0 16,-1 10 0-16,6 8 0 0,0 7 0 15,-3 5 0-15,-1-2 0 0,4-8 0 16,0-2 0-16,7-7 0 0,8-5 0 15,2-7-241-15,-3-3-1992 16,-1-5-1417-16</inkml:trace>
  <inkml:trace contextRef="#ctx0" brushRef="#br0" timeOffset="4827.85">10524 12283 6346 0,'0'0'445'0,"0"0"427"0,0 0-524 16,-4 49-167-16,4-10-181 16,-7 4 0-16,7 1 0 0,-4-8 0 15,4 0 0-15,0-3 0 0,-6-3 0 16,6-5 0-16,-4-5 0 0,2-7 0 15,2-7 0-15,0-5 0 0,0-4 0 16,2-15 0-16,8-13 0 16,7-10 0-16,3-9 0 0,5-3 0 15,-4 5 0-15,2 3 0 0,4 6 0 16,-7 12 0-16,-1 10 0 0,-9 12 0 16,-8 7 0-16,-2 9 0 0,0 9 0 15,4 3 0-15,-4 3 0 16,0 0 0-16,0 0 0 0,2-1 0 0,3 1 0 15,-1-3 0-15,2-7 0 16,-2-4 0-16,-2-5 0 0,2-3 0 16,0-4 0-16,3-3 0 0,-1-8 0 15,4-13 0-15,0-6 0 0,7-3 0 16,-3 0 0-16,3 6 0 16,0 3 0-16,1 6 0 0,-1 7 0 15,-7 7 0-15,-4 4 0 0,5 8 0 16,-7 6 0-16,-2 9 0 0,2 5 0 15,-4 3 0-15,0-4 0 0,0-1 0 16,0-2 0-16,0-4 0 0,6-3 0 16,4-3 0-16,-1-6-833 15,3-1-2473-15</inkml:trace>
  <inkml:trace contextRef="#ctx0" brushRef="#br0" timeOffset="5280.14">11255 12375 5722 0,'0'0'752'0,"-22"-43"-123"0,11 21 303 16,3 4-775-16,2 3-157 0,2 5 0 16,2 3 0-16,-2 3 0 0,4 3 0 15,-7 3 0-15,-3 9 0 16,-4 12 0-16,-7 6 0 0,2 6 0 16,-1 0 0-16,1-3 0 0,9-4 0 15,3-6 0-15,7-4 0 16,7-6 0-16,7-6 0 0,7-6 0 15,6-6 0-15,4-6 0 0,0-5 0 16,-4 0 0-16,-1 1 0 0,-9 3 0 16,-3 4 0-16,-9 3 0 0,1 3 0 15,-6 3 0-15,0 5 0 0,0 9 0 16,4 11 0-16,-4 5 0 16,0 1 0-16,6-5 0 0,0-7 0 15,5-4 0-15,5-3 0 0,3-7-281 16,-7-3-1872-16,3-2-1613 0</inkml:trace>
  <inkml:trace contextRef="#ctx0" brushRef="#br0" timeOffset="5650.01">11586 11752 5894 0,'0'0'360'0,"0"0"625"0,-43 46-569 0,28-17-104 0,3 10-87 15,4 6-225-15,1 7 0 16,7 7 0-16,0 5 0 0,7 2 0 16,1 3 0-16,-2-3 0 0,4-3 0 15,1-6 0-15,-1-5 0 0,0-10 0 16,-3-7 0-16,-1-9-201 0,-2-8-755 15,0-11-1385-15,-4-6-1185 0</inkml:trace>
  <inkml:trace contextRef="#ctx0" brushRef="#br0" timeOffset="5804.65">11334 12273 6462 0,'0'0'593'0,"0"0"-593"0,21-33 752 16,-5 25-367-16,5 0-385 0,4 5 0 15,-3 1 0-15,5 2 0 0,-2 0 0 16,2 3 0-16,4 2-81 0,-4 1-1179 16,-2-3-385-16,-3 2-524 0</inkml:trace>
  <inkml:trace contextRef="#ctx0" brushRef="#br0" timeOffset="6021.83">11754 12498 4289 0,'0'0'877'15,"0"0"247"-15,0 0-631 16,0 0-125-16,0 0 240 0,0 0-272 16,0 0-239-16,0 0-97 0,-35-27 0 15,32-6 0-15,3-3 0 0,7 3 0 16,9 0 0-16,5 4 0 0,0 8 0 16,-1 7 0-16,-3 7 0 15,-9 3 0-15,-6 3-273 0,6 1-1168 16,-6 0-251-16,9 1-741 0</inkml:trace>
  <inkml:trace contextRef="#ctx0" brushRef="#br0" timeOffset="6177.78">11975 12315 4810 0,'0'0'1180'16,"-4"33"149"-16,-3-6-573 0,-3 3-639 16,-2 3-117-16,-3 1 0 0,9-3 0 15,2-5 0-15,4-7 0 0,4-4 0 16,2-6 0-16,5-8 0 0,5-6 0 15,1-14-1153-15,1 1-788 16,-5-9-2009-16</inkml:trace>
  <inkml:trace contextRef="#ctx0" brushRef="#br0" timeOffset="6303.64">12047 11922 7975 0,'0'0'217'0,"0"0"-217"16,0 0 0-16,0 0 0 0,0 0 0 15,-10 38 0-15,10-15 0 0,10 2 0 16,1-4-1189-16,1-5-720 0</inkml:trace>
  <inkml:trace contextRef="#ctx0" brushRef="#br0" timeOffset="6536.55">12186 12253 6675 0,'0'0'1376'0,"0"-37"-1235"16,4 31-141-16,0 4 0 0,-2 2 0 15,-2 1 0-15,4 6 0 0,6 10 0 16,11 10 0-16,6 6 0 0,4 3 0 16,6-3 0-16,5-6 0 15,-1-1 0-15,-4-2 0 0,-4-2 0 16,-6-4 0-16,-2 0 0 0,-13-5-85 15,-3-6-2100-15,-7-3-1364 0</inkml:trace>
  <inkml:trace contextRef="#ctx0" brushRef="#br0" timeOffset="6709.46">12490 12344 6803 0,'0'0'1032'0,"-48"6"-675"0,17 11-357 15,-2 5 0-15,-4 9 0 16,-5 1 0-16,7 1 0 0,4-1 0 16,13-6 0-16,9-3 0 0,9-10-785 15,11-7-1076-15</inkml:trace>
  <inkml:trace contextRef="#ctx0" brushRef="#br0" timeOffset="7384.64">13819 12006 2245 0,'0'0'2437'0,"4"-35"-1637"0,-12 14-64 16,1 0 397-16,-9 1-653 16,-1 0-152-16,-8-3-295 0,3 3-33 15,-7 3 0-15,0 2 0 0,0 6 0 16,0 5 0-16,4 4 0 0,0 7 0 16,3 6 0-16,-3 5 0 15,6 2 0-15,-1 5 0 0,5 3 0 16,5 1 0-16,6 1 0 0,4 2 0 15,10 2 0-15,9 4 0 0,1 2 0 16,-1 5 0-16,2 4 0 0,-3 2 0 16,-1 0 0-16,-5 1 0 0,-2-1 0 15,-5-5 0-15,1-3 0 16,-2-4 0-16,-4-3 0 0,0-6 0 16,-4-6 0-16,-2-5 0 0,1-7 0 15,-1-7-873-15,2-4-528 0,-2-6-488 0</inkml:trace>
  <inkml:trace contextRef="#ctx0" brushRef="#br0" timeOffset="7541.12">13418 12387 6310 0,'0'0'12'15,"0"0"701"-15,0 0 444 0,0 0-1157 16,0 0 0-16,64-32 0 16,-27 32 0-16,4 0 0 0,1 8 0 15,-3 2 0-15,6 3 0 0,-3 1 0 16,1-2 0-16,-2 1 0 0,-3-5-469 15,-11-1-1468-15,-7-1-1196 0</inkml:trace>
  <inkml:trace contextRef="#ctx0" brushRef="#br0" timeOffset="7820.92">14013 12357 4145 0,'0'0'1929'16,"0"0"-776"-16,0 0-469 0,-41-10-403 15,20 10-281-15,-8 1 0 16,0 9 0-16,2 8 0 0,0 6 0 16,7 3 0-16,3 3 0 0,7 2 0 15,10 1 0-15,6 0 0 0,4-1 0 16,11-3 0-16,0-6 0 16,6-4 0-16,-1-8 0 0,10-6 0 15,-3-5 0-15,-2-6 0 0,0-7 0 16,-7-6 0-16,-7-4 0 0,-11-2-13 15,-2-1-3-15,-4 0 16 0,-8-1 12 16,2-2-12-16,-4 2 0 0,-3 2-200 16,3 6-292-16,2 6-16 0,8 6-589 15,0 5-127-15,0 2-225 0</inkml:trace>
  <inkml:trace contextRef="#ctx0" brushRef="#br0" timeOffset="8039.17">14197 12580 3785 0,'0'0'1929'0,"0"0"-1000"16,0 0-69-16,0 0-171 0,0 0-689 16,0 0 0-16,0 0 0 0,0 0 0 15,-33-19 0-15,29-13 0 0,0-3 0 16,4 3 0-16,10 5 0 16,4 6 0-16,3 2 0 0,0 7 0 15,3 5 0-15,1 2 0 0,6 3 0 16,-7 0 0-16,1 2 0 0,-4 2-833 15,-9 0-1564-15</inkml:trace>
  <inkml:trace contextRef="#ctx0" brushRef="#br0" timeOffset="8489.35">14402 12456 5714 0,'0'0'933'15,"-11"43"-293"-15,5-14-132 16,-4-3-228-16,6-2-163 0,4-2-117 16,0-3 0-16,0-6 0 0,4-3 0 15,2-4 0-15,-2-5 0 0,6-2 0 16,1-12 0-16,-1-6 0 16,3-8 0-16,1-2 0 0,-2-4 0 15,-1-4 0-15,-1-3 0 0,0 2 0 16,1 5 0-16,3 8 0 0,-1 10 0 15,-5 9 0-15,-6 6 0 0,2 5 0 16,2 12 0-16,3 11 0 0,-3 7 0 16,0 1 0-16,4-1 0 0,-4-8 0 15,5-3 0-15,-3-4 0 16,-2-7 0-16,0-6 0 0,-1-3 0 16,-5-4 0-16,6-6 0 0,4-9 0 15,-2-5 0-15,1-3 0 0,1-6 0 16,-2 7 0-16,3 0 0 0,-1 8 0 15,0 8 0-15,-1 6 0 16,5 5 0-16,-4 8 0 0,-3 4 0 16,3 4 0-16,-6 0 0 0,2 0 0 15,3 0 0-15,-1-4 0 0,-4 0 0 16,6-4 0-16,5-3-897 16,-5-5-544-16,2-3-852 0</inkml:trace>
  <inkml:trace contextRef="#ctx0" brushRef="#br0" timeOffset="9048.26">15175 12496 1316 0,'0'0'5146'0,"0"0"-4173"0,0 0-216 0,47 14-757 16,-28 5 0-16,-3 11 0 16,7 4 0-16,-2 8 0 0,-1 1 0 15,-1 2 0-15,-6-1 0 0,-7 0 0 16,-6-5 0-16,-6-2 0 0,-15-2 0 15,-10-6 0-15,-6-7 0 0,4-8-557 16,-5-12-3649-16</inkml:trace>
  <inkml:trace contextRef="#ctx0" brushRef="#br0" timeOffset="10119.19">4446 14382 3317 0,'0'0'3133'0,"0"0"-2284"0,0 0-69 0,0 0-667 15,0 0-113-15,0 0 0 0,0 0 0 16,0 0 0-16,13 53 0 0,-1 9 0 15,1 10 0-15,1 5 0 0,-4-1 0 16,3 2 0-16,-5 4 0 16,-2 1 0-16,-6 0 0 0,0-5 0 15,-4-9 0-15,2-7 0 0,2-17 0 16,0-16 0-16,0-13 0 16,2-10 0-16,-2-16-3054 0</inkml:trace>
  <inkml:trace contextRef="#ctx0" brushRef="#br0" timeOffset="10384.04">4463 14299 6763 0,'0'0'384'0,"0"0"-384"0,14-41 764 15,3 31-496-15,14 2-255 0,0 5-13 16,6 4 0-16,7 11 0 0,-5 12 0 15,0 4 0-15,-8 10 0 0,-4 4 0 16,-2-1 0-16,-13 1 0 0,-4-5 0 16,-8-2 0-16,-4-3 0 15,-12-1 0-15,-5-4 0 0,-10-3 0 16,-2-6 0-16,-2-5 0 0,8-6 0 16,0-6 0-16,6-1 0 15,11-6 0-15,0-1 0 0,10-1 0 16,6 1-377-16,4 1-1884 0,9 2 24 0</inkml:trace>
  <inkml:trace contextRef="#ctx0" brushRef="#br0" timeOffset="10958.62">5091 14602 6987 0,'0'0'1040'16,"0"0"-875"-16,0 0-165 0,0 0 0 0,7 63 0 0,-7-12 0 0,0 8 0 0,0-1 0 0,4-8 0 15,2-1 0-15,4-2 0 16,1-4 0-16,-1-3 0 0,6-5 0 16,-1-9 0-16,1-7 0 0,-5-10-1285 15,1-8-2061-15</inkml:trace>
  <inkml:trace contextRef="#ctx0" brushRef="#br0" timeOffset="11721.88">4471 16404 1716 0,'0'0'2337'0,"0"0"-1536"0,2-34 727 15,-2 30-715-15,0-1-161 0,-2 2-307 16,0 1-345-16,0 1 0 0,2 5 0 15,-4 16 0-15,0 24 0 0,2 13 0 16,4 14 0-16,6 4 0 16,9-8 0-16,3-2 0 0,1-7 0 15,10-8 0-15,-4-8 0 0,4-9 0 16,6-9 0-16,0-12 0 0,5-8 0 16,5-10 0-16,1-12 0 0,-7-12 0 15,2-11 0-15,-7-5 0 16,-5-3 0-16,-11-2 0 0,-7-2 0 15,-9-2 0-15,-8 0 0 0,-7-1 0 16,-5 4 0-16,-1 8 0 16,3 8 0-16,1 13 0 0,9 11 0 15,-2 5 0-15,4 7-633 0,0 0-1424 16,2 3-408-16</inkml:trace>
  <inkml:trace contextRef="#ctx0" brushRef="#br0" timeOffset="12289.99">5224 16801 7279 0,'0'0'824'0,"0"0"-735"0,0 0-89 0,16 50 0 0,-10-6 0 0,-2 8 0 0,-4 4 0 0,0-7 0 15,0 0 0-15,0-4 0 0,0-7 0 16,5-5 0-16,-3-5 0 0,2-8 0 15,0-6 0-15,-2-8 0 16,2-5 0-16,0-1-69 0,-4-14-2028 0</inkml:trace>
  <inkml:trace contextRef="#ctx0" brushRef="#br0" timeOffset="13305.78">4304 13991 1260 0,'0'0'796'0,"0"0"1357"16,0 0-1288-16,0 0-141 0,0 0 589 15,0 0-561-15,-4-33-423 16,-1 30-329-16,3 2 0 0,-8-1 0 16,-6 2 0-16,-1 7 0 0,-6 3 0 15,1 8 0-15,-3 5 0 0,2 5 0 16,-4 4 0-16,-4 6 0 15,0 5 0-15,-6 6 0 0,0 4 0 16,-1 3 0-16,7 4 0 0,0 0 0 16,11 0 0-16,3-1 0 0,1-2 0 15,7-4 0-15,7-3 0 16,9-3 0-16,7-1 0 0,13-3 0 16,6-5 0-16,10-1 0 0,9-5 0 15,4-3-97-15,-6 0-175 0,-3-2 52 16,-1-2 116-16,-13 0 104 0,-4-1-12 15,-7-1 16-15,-7 1-4 0,-9 2 88 16,-6-2-56-16,-4 2 48 16,-9 0 84-16,-11 5-124 0,-5 1 4 15,-4 1-8-15,-3 3-32 0,1-1-4 16,-8 1 4-16,6-1-4 16,-3 1-8-16,7-2 4 0,-2 1-64 0,4-1 32 15,8 0 8-15,7 1-40 16,1-2 60-16,9 0-32 0,6 2-52 15,0 0 28-15,4 1-100 0,9 1-112 16,3 1 108-16,9 3-48 0,2 3 160 16,0 2 56-16,4 2 0 15,0 2 4-15,0 2-4 0,-4 2 0 16,-2 0 20-16,-3 3-20 0,-5 1 120 16,-3 5-72-16,-10 2 40 0,-4 5 168 15,-2 2-32-15,-8 3 16 0,0-4 265 16,-1 1-505-16,3-4 0 0,4-3 0 15,4-1 0-15,6-3 0 16,9-7 0-16,5-4 0 0,3-6 0 16,12-11 0-16,-10-10-961 0,4-13-1112 0</inkml:trace>
  <inkml:trace contextRef="#ctx0" brushRef="#br0" timeOffset="14351.94">5397 14115 1300 0,'0'0'1093'0,"0"0"-529"0,0 0 64 0,0 0 649 0,0 0-577 16,0 0-160-16,0 0 89 0,0 0-477 16,0 0-88-16,0 0 92 0,33 4-68 15,2 3 16-15,7-1-4 16,5 1-88-16,1 1-12 0,-1 7 0 16,5 4-120-16,0 5-80 0,-9 7-124 15,-1 2 91-15,-14 5 161 0,-3 3 52 16,-10 5 0-16,-9 3 20 0,-6 5 32 15,0 4 56-15,-10 1 57 0,-7 3 167 16,-4 4-176-16,-5 1-32 16,-3 1 60-16,0 2-116 0,-6-3 4 15,4-2-20-15,-3-5-24 0,8-4-12 16,-1-4 4-16,2-6-220 0,8-4-12 16,-1-5-345-16,5-5 89 15,3-3 68-15,6-4-308 0,4-4 400 16,4-2 208-16,8-2 76 0,3 1 44 15,1-1 4-15,5 1 108 0,0 0-76 16,4 7 68-16,-5 1 144 0,3 6-108 16,-2 6-32-16,-1 4 120 0,-9 4-84 15,-1 6-56-15,-4 5-36 16,-6 4-32-16,0 5-20 0,-10 4 16 16,4 1-12-16,-5 2-4 0,3-2 16 15,6 1 0-15,2 2 60 0,0 1 244 16,2 4-176-16,8 3 60 0,9-3 129 15,-2-1-149-15,3-3-4 16,-3-2 84-16,3-5-176 0,-9 0 16 16,-1-6 116-16,-10-7-80 0,0-2 81 15,0-10-221-15,-10-5 0 0,-7-6 0 16,-3-7 0-16,-11-1 0 0,-11-5 0 16,5-5-1926-16,-4-7-1523 0</inkml:trace>
  <inkml:trace contextRef="#ctx0" brushRef="#br0" timeOffset="15086.17">6392 15551 4133 0,'0'0'685'0,"0"0"123"0,0 0 429 0,0 0-589 0,0 0-208 0,0 0-199 15,0 0-241-15,0 0 0 0,49 7 0 16,-10-5 0-16,7 0 0 0,1-1 0 15,-5 0 0-15,-3 0 0 0,-2 0 0 16,-2-1 0-16,-4 1 0 16,-4-1-141-16,-6-1-1123 0,-9-1-13 15,-3-2-2097-15</inkml:trace>
  <inkml:trace contextRef="#ctx0" brushRef="#br0" timeOffset="15535.47">6427 15804 6619 0,'0'0'1096'0,"0"0"-619"0,0 0-477 16,0 0 0-16,51 4 0 0,-7-3 0 16,7 1 0-16,1 0 0 0,2 0 0 15,4-1 0-15,0 1 0 0,0-2 0 16,-11 0 0-16,-6-5 0 0,-14 0-469 15,-10-8-3853-15</inkml:trace>
  <inkml:trace contextRef="#ctx0" brushRef="#br0" timeOffset="30645.87">8097 14023 3485 0,'0'0'1573'0,"0"0"-485"16,0 0-571-16,0 0-5 0,0 0 240 16,0 0-487-16,-41-22-265 0,3 17 0 15,-13 2 0-15,-11 0 0 16,-4 2 0-16,4 1 0 0,-7-3 0 16,5-3 0-16,2 0 0 0,-2 0 0 15,8 0-421-15,9 4-475 0,14 2-25 16,4-1-4013-16</inkml:trace>
  <inkml:trace contextRef="#ctx0" brushRef="#br0" timeOffset="31328.03">7400 13996 5278 0,'0'0'300'0,"0"0"460"16,0 0-411-16,-43 4-161 0,28 6 0 16,9 6-100-16,2 3 16 0,4 6 60 15,2 3-60-15,11 6 44 0,1 6 108 16,-2 5-140-16,3 6 8 0,1 4-99 15,-5 3-25-15,-1 7 0 0,-6 1 0 16,2 4 0-16,-6 0 0 0,5-1 0 16,-5 3 0-16,2 0 0 15,2 3 0-15,0 0 0 0,2 3 0 16,0 2 0-16,5 1 0 0,-7 5 0 16,2 0 0-16,-2 3 0 15,2 3 0-15,-6-2 0 0,0-1 0 16,0 4 0-16,-6-2 0 0,-4 2 0 15,-1 2 0-15,1-2 0 0,-4 2 0 16,7-1 0-16,-3 0 0 0,0 4 0 16,-5 1 0-16,3-2 0 15,2-2 0-15,-1-2 0 0,-3-7 0 16,1 2 0-16,-3-4 0 0,1-3 0 16,-1-3 0-16,-3-7 0 0,7-6 0 15,1-7 0-15,1-8 0 0,4-7 0 16,2-7 0-16,4-9 0 0,0-6 0 15,0-8 0-15,0-3 0 16,0-8 0-16,-4-2-337 0,2-7-415 16,-3-1-1717-16,1-11-2093 0</inkml:trace>
  <inkml:trace contextRef="#ctx0" brushRef="#br0" timeOffset="31728.78">7227 17683 4778 0,'0'0'824'0,"0"0"725"0,0 0-649 0,24 48-759 0,7-32-141 0,7-2 0 16,20-3 0-16,12-7 0 0,17-4 0 16,12-4 0-16,8-7 0 15,7 1 0-15,-2-3 0 0,-7-6 0 16,-28 4-1605-16,-11-7-3666 0</inkml:trace>
  <inkml:trace contextRef="#ctx0" brushRef="#br0" timeOffset="34137.85">15437 9106 7195 0,'0'0'196'0,"0"0"400"0,0 0-420 16,-33 32-172-16,19-24-8 0,3-4-860 15,1-4-1309-15</inkml:trace>
  <inkml:trace contextRef="#ctx0" brushRef="#br0" timeOffset="34401.76">14658 11169 4686 0,'0'0'0'0,"0"0"-2345"0</inkml:trace>
  <inkml:trace contextRef="#ctx0" brushRef="#br0" timeOffset="37754.1">8440 14486 4121 0,'0'0'2285'0,"0"0"-1432"0,0 0-125 16,-47-31-523-16,30 25-205 0,3 4 0 15,1 2 0-15,-3 1 0 16,1 10 0-16,-1 7 0 0,-5 8 0 15,0 8 0-15,5 5 0 0,-3 3 0 16,9 1 0-16,4 0 0 0,3 0 0 16,6-2 0-16,11-3 0 0,3-2 0 15,9-8 0-15,10-9 0 16,5-7 0-16,6-8 0 0,11-8 0 16,-4-8 0-16,4-3 0 0,-17 1-1822 15,-10-2-1695-15</inkml:trace>
  <inkml:trace contextRef="#ctx0" brushRef="#br0" timeOffset="38109.64">8839 14579 6991 0,'0'0'192'15,"-48"-14"380"-15,26 13-135 0,-3 1-437 16,4 9 0-16,-1 5 0 0,1 6 0 16,2 4 0-16,3 4 0 0,3 2 0 15,5 2 0-15,8 2 0 16,4 4 0-16,6 0 0 0,11-2 0 16,6-7 0-16,-2-6 0 0,12-10 0 15,0-8 0-15,0-5 0 0,5-12 0 16,-5-5 0-16,-4-4 0 0,-8-6 0 15,-9-1 0-15,-11 1 0 0,-3-2 0 16,-2 4 0-16,-7-3 0 16,-5 5 0-16,-9-1 0 0,1 5 0 15,-5 2 0-15,2 5-205 0,9 6-727 16,7 3-829-16,3 2 544 0,8-1-671 0</inkml:trace>
  <inkml:trace contextRef="#ctx0" brushRef="#br0" timeOffset="38467.6">9279 14576 5598 0,'0'0'656'0,"0"0"-47"0,-14-45 339 16,1 39-648-16,-1 1-219 0,-7 3-81 15,1 2 0-15,-3 0 0 0,-4 1 0 16,2 5 0-16,5 0 0 0,-3 4 0 15,4 4 0-15,7 0 0 0,1 3 0 16,7-1 0-16,4 2 0 0,4-3 0 16,9 1 0-16,8-2 0 15,7-2 0-15,6 1 0 0,3 0 0 16,0-1 0-16,0 0 0 0,-2 0 0 16,-4 1 0-16,-8 1 0 15,-2 0 0-15,-11 0 0 0,-10 1 0 16,0 0 0-16,-10 2 0 0,-11-1 0 15,-6-2 0-15,-10 2 0 0,-4-2 0 16,-7-2 0-16,5-3 0 0,1 0 0 16,1-5 0-16,10-2 0 0,8-2-601 15,5-4-1128-15</inkml:trace>
  <inkml:trace contextRef="#ctx0" brushRef="#br0" timeOffset="38963.74">9527 14109 6939 0,'0'0'564'0,"0"0"-564"0,0 0 540 0,0 0-391 0,0 0-149 16,-2 45 0-16,2-2 0 0,0 5 0 15,0 7 0-15,2-3 0 16,2 7 0-16,7 3 0 0,-5 2 0 15,-2-4 0-15,-2-3 0 0,2-3 0 16,-4-7 0-16,-6-3 0 0,2-9 0 16,4-6 0-16,0-11-1101 0,-2-9-156 15,2-6-352-15</inkml:trace>
  <inkml:trace contextRef="#ctx0" brushRef="#br0" timeOffset="39416.9">9552 14620 3829 0,'0'0'1109'0,"0"0"-193"16,0 0-224-16,0 0 69 0,10-39-305 15,3 21-108-15,1 0-267 16,3 5-81-16,4 3 0 0,-1 3 0 16,1 3 0-16,0 0 0 0,-1 4 0 15,-3 0 0-15,-1 4 0 0,-5 0 0 16,-1 0 0-16,-6 1 0 0,-4 0 0 15,2 3 0-15,-2 5 0 0,-10 8 0 16,-3 3 0-16,-7 3 0 0,-5 2 0 16,2-3 0-16,3 1 0 15,3 1 0-15,3-2 0 0,3-3 0 16,5 1 0-16,6-4 0 0,0 2 0 16,10-4 0-16,1-1 0 15,-1-1 0-15,11-5 0 0,1-1 0 16,3-4 0-16,8-5 0 0,-2-2 0 15,7-9 0-15,-1-4 0 0,-2-4-357 16,-8 5-1068-16,0-6-3977 0</inkml:trace>
  <inkml:trace contextRef="#ctx0" brushRef="#br0" timeOffset="39782.81">10205 14216 6050 0,'0'0'817'0,"0"0"-321"16,0 0 333-16,0 0-829 0,0 0 0 16,0 0 0-16,0 0 0 0,29 36 0 15,-33 2 0-15,0 5 0 16,2 3 0-16,-2-3 0 0,4 3 0 15,-4 2 0-15,2 0 0 0,-2 1 0 16,-3-3 0-16,3-3 0 0,-2-4 0 16,2-1 0-16,0-3 0 0,2-1 0 15,2-6 0-15,6-2 0 16,0-4 0-16,9-5 0 0,5-5 0 16,11-4 0-16,0-4 0 0,6-4 0 15,5-6 0-15,-3-1 0 0,6-1 0 16,-3-2 0-16,-5 2 0 0,-4 1 0 15,-8 0 0-15,-9 2 0 0,-5-1-3358 0</inkml:trace>
  <inkml:trace contextRef="#ctx0" brushRef="#br0" timeOffset="40576.96">12661 16643 6711 0,'0'0'748'0,"-45"-5"-15"15,18 14-733-15,0 5 0 0,-4 7 0 16,4 8 0-16,-4 3 0 0,6 7 0 16,5 5 0-16,7 0 0 0,9 0 0 15,8-2 0-15,6-1 0 0,11-7 0 16,6-3 0-16,6-7 0 0,2-9 0 15,9-3 0-15,-3-8 0 0,2-4 0 16,-1-2 0-16,-5-7 0 16,-8 1-1858-16,-11-5-607 0</inkml:trace>
  <inkml:trace contextRef="#ctx0" brushRef="#br0" timeOffset="40904.87">12994 16717 7231 0,'0'0'352'0,"-37"-31"-28"0,20 22-39 15,-3 8-285-15,5 4 0 0,-6 10 0 16,1 6 0-16,1 8 0 0,-2 7 0 16,3 5 0-16,5 2 0 0,7 3 0 15,6 0 0-15,6-3 0 0,11-2 0 16,10-3 0-16,4-7 0 0,10-6 0 15,3-9 0-15,7-4 0 16,-3-9 0-16,-3-3 0 0,-5-9 0 16,-16-4 0-16,-7-4 0 0,-7-4 0 15,-10-3 0-15,-6-2 0 0,-4-2 0 16,-7-1 0-16,-1-1 0 0,-5 1 0 16,6 5 0-16,3 4 0 0,3 8 0 15,7 5 0-15,4 5-213 16,0 2-531-16,0 1-757 0,4 1-236 15,7-1-744-15</inkml:trace>
  <inkml:trace contextRef="#ctx0" brushRef="#br0" timeOffset="41263.76">13393 16814 6122 0,'0'0'689'16,"0"0"-525"-16,-17-37 552 0,7 28-215 15,-4-1-501-15,-3 1 0 0,-4 2 0 16,-1 1 0-16,-3 0 0 16,0 5 0-16,2 1 0 0,7 2 0 15,1 7 0-15,5 2 0 0,0 4 0 16,10 0 0-16,0 4 0 16,10-3 0-16,6 1 0 0,9 2 0 0,-2-1 0 15,8 2 0-15,0-1 0 16,0-1 0-16,0 1 0 0,-4 0 0 15,-11 0 0-15,-1 0 0 0,-11 1 0 16,-4 1 0-16,-10-2 0 0,-5 1 0 16,-5-2 0-16,-1-4 0 15,0-2 0-15,-6-5 0 0,5-3 0 16,1-2 0-16,0-2 0 0,1-5 0 16,5-3 0-16,-1-5 0 0,1-2-1597 15,9 4-552-15,0-4-2041 0</inkml:trace>
  <inkml:trace contextRef="#ctx0" brushRef="#br0" timeOffset="42165.63">13755 16309 4009 0,'0'0'2001'15,"0"0"-916"-15,0 0-381 16,0 0-311-16,-7 63-393 0,-1-15 0 16,6 8 0-16,-2 1 0 0,4-2 0 15,4 1 0-15,2 2 0 0,-2-1 0 16,3-3 0-16,-1-1 0 0,-2-3 0 16,-2-5 0-16,2-7 0 15,0-4 0-15,-2-9 0 0,-2-8 0 16,4-8-241-16,1-5-1768 0,-5-6-204 0</inkml:trace>
  <inkml:trace contextRef="#ctx0" brushRef="#br0" timeOffset="42467.94">13728 16822 3993 0,'0'0'2570'15,"0"0"-2006"-15,0 0 104 0,12-35-271 16,5 17-397-16,12-1 0 0,-3 1 0 15,1 5 0-15,0 4 0 16,0 3 0-16,2 4 0 0,-6 2 0 16,2 3 0-16,-9 3 0 0,-6 2 0 15,-3 3 0-15,-7 2 0 0,-7 3 0 16,-3 2 0-16,-6 6 0 0,-5-2 0 16,-4 3 0-16,4-1 0 0,-1 1 0 15,7-3 0-15,-1 0 0 16,5-5 0-16,5-2 0 0,6 2 0 15,0-2 0-15,6-1 0 0,5 1 0 16,5-1 0-16,1-3 0 0,3 0 0 16,5 1 0-16,2-5 0 15,4-1 0-15,0-3 0 0,0-3 0 16,-2-4 0-16,-8-2-841 0,-3-6-2553 0</inkml:trace>
  <inkml:trace contextRef="#ctx0" brushRef="#br0" timeOffset="42793.57">14271 16438 5546 0,'0'0'1397'0,"0"0"-413"0,0 0-719 15,5 48-265-15,5-12 0 0,-4 12 0 16,-2 7 0-16,0 3 0 0,-4 5 0 15,0 0 0-15,-4 2 0 0,-6 0 0 16,-5-2 0-16,-1-4 0 0,6-6 0 16,-1-8 0-16,11-9 0 15,0-9 0-15,4-9 0 0,11-6 0 16,3-4 0-16,7-7 0 0,8-1 0 16,2-7 0-16,3-5 0 0,3 0 0 15,2 0 0-15,5 3 0 0,-1-1 0 16,3 6 0-16,0 3 0 0,6 2 0 15,-3 6 0-15,-5 3 0 16,-7 1 0-16,-14-3-465 0,-6-3-2724 0</inkml:trace>
  <inkml:trace contextRef="#ctx0" brushRef="#br0" timeOffset="44994.97">12531 14758 3337 0,'0'0'2581'15,"0"0"-1592"-15,0 0 296 0,0 0-1285 16,0 0 0-16,62-28 0 0,-19 21 0 16,9 4 0-16,-4 3 0 0,-5 3 0 15,-6 3 0-15,2 4 0 16,-10 0 0-16,-8 2 0 0,-2-4-945 16,-13-2-1324-16,0-3-1513 0</inkml:trace>
  <inkml:trace contextRef="#ctx0" brushRef="#br0" timeOffset="45380.97">13041 14633 5626 0,'0'0'576'0,"0"0"609"16,0 0-837-16,0 0-28 0,36 44-183 16,-20-7-137-16,5 8 0 0,2 7 0 15,-9 0 0-15,3 0 0 0,-7 2 0 16,-6-1 0-16,-4 0 0 0,-4-3 0 15,-6 0 0-15,-11-7 0 0,-2-6 0 16,-2-6 0-16,-6-8 0 16,9-9 0-16,-3-7 0 0,-2-7 0 15,0-5 0-15,2-12 0 0,-2-11 0 16,0-12 0-16,3-11 0 0,5-12 0 16,0-10 0-16,3-8-713 0,6 18-175 15,3-2-2174-15</inkml:trace>
  <inkml:trace contextRef="#ctx0" brushRef="#br0" timeOffset="45500.6">13062 14170 8192 0,'0'0'0'0,"0"0"0"0,0 0 0 16,0 0 0-16,0 0 0 0,0 0 0 15,0 0 0-15,0 0 0 0,0 0-3130 0</inkml:trace>
  <inkml:trace contextRef="#ctx0" brushRef="#br0" timeOffset="46300.62">13598 14614 1540 0,'0'0'2489'0,"0"0"-1488"16,0 0 231-16,0 0-435 0,0 0-181 16,0 0-99-16,-25-46-517 0,12 32 0 15,-3-1 0-15,-3 2 0 16,-2 4 0-16,-1 0 0 0,1 5 0 15,0 4 0-15,1 7 0 0,-1 7 0 16,5 6 0-16,-1 9 0 0,3 4 0 16,7 0 0-16,3 4 0 15,4-2 0-15,11 1 0 0,5-5 0 16,9-5 0-16,6-8 0 0,6-8 0 16,0-6 0-16,5-7 0 0,-5-11 0 15,0-6 0-15,-6-6 0 0,-10-4 0 16,-7 1 0-16,-12-2 0 0,-2 0 0 15,-2 3 0-15,-12-2 0 0,-1 4 0 16,-1 0 0-16,-5 2 0 0,-6 3 0 16,0 4 0-16,-4 8 0 15,0 4 0-15,9 5 0 0,-3 11 0 16,8 4 0-16,-3 8 0 0,-1 4 0 16,0 3 0-16,9 2 0 0,-3 0 0 15,11 1 0-15,4 1 0 16,0 2 0-16,15 3 0 0,7 1 0 15,9 3 0-15,7 0 0 0,-3-1 0 16,2 2 0-16,-10-1 0 0,-13 0 0 16,-7-1 0-16,-12-2 0 0,-7-4 0 15,-5-4 0-15,-7-7 0 16,-7-5 0-16,-7-4 0 0,1-6 0 16,-4-4 0-16,4-6 0 0,4 0 0 15,4-8 0-15,6-3 0 0,8-2 0 16,13-2 0-16,4-1 0 0,13 2-689 15,8-3-59-15,8 1 27 0,-4 2-1000 16,1-2 5-16</inkml:trace>
  <inkml:trace contextRef="#ctx0" brushRef="#br0" timeOffset="46593.2">13823 14850 5942 0,'0'0'889'0,"0"0"-385"16,0 0 100-16,0 0-351 16,-35-35-253-16,22 35 0 0,-5 1 0 0,5 7 0 15,-3 5 0-15,5 4 0 0,3 2 0 16,2 2 0-16,6 0 0 16,6 3 0-16,9-3 0 0,1-1 0 15,1-3 0-15,7-4 0 0,-3-6 0 16,2-2 0-16,-2-5 0 0,-7 0 0 15,-4-4 0-15,-3-3 0 0,-3-6 0 16,-4-5 0-16,-4-2 0 16,2 0 0-16,-7 1 0 0,3 0 0 15,0 3 0-15,2-2 0 0,0 1 0 16,4-1-1393-16,0 5-200 0,8 3-348 0</inkml:trace>
  <inkml:trace contextRef="#ctx0" brushRef="#br0" timeOffset="47539.78">14371 14526 5522 0,'0'0'1521'0,"0"0"-801"15,-33-26-291-15,16 23-429 0,-2 3 0 16,-1 3 0-16,-7 10 0 0,0 6 0 16,-4 8 0-16,4 5 0 15,2 4 0-15,13 1 0 0,6 0 0 16,6-2 0-16,6-1 0 0,17-2 0 16,1-4 0-16,3-3 0 0,8-7 0 15,3-7 0-15,-5-2 0 0,8-9 0 16,-8-3 0-16,6-7 0 0,-16 0-1057 15,2-6-2181-15</inkml:trace>
  <inkml:trace contextRef="#ctx0" brushRef="#br0" timeOffset="48356.37">14964 14502 5066 0,'0'0'772'0,"0"0"-7"15,-10-44 407-15,-7 34-888 16,-4 4-151-16,-1 5-133 0,-7 1 0 15,-2 7 0-15,2 7 0 0,0 3 0 16,6 1 0-16,2 2 0 0,11-1 0 16,4 0 0-16,6-4 0 15,2 2 0-15,8-2 0 0,11-1 0 16,4 0 0-16,6-1 0 0,8-2 0 16,0 1 0-16,1 1 0 0,1 2 0 15,-10 0 0-15,-10-1 0 0,-9 2 0 16,-8 0 0-16,-4-3 0 0,-10 3 0 15,-3-3 0-15,-5-3 0 0,-3 0 0 16,-2-4 0-16,-4-4 0 16,1-2 0-16,1 0 0 0,0-6 0 15,8-2 0-15,5-2 0 0,4-2 0 16,2 2 0-16,6-1 0 0,0 2-877 16,0 4-1172-16,6-2 12 0</inkml:trace>
  <inkml:trace contextRef="#ctx0" brushRef="#br0" timeOffset="48528.54">15127 14608 6338 0,'0'0'421'0,"-12"51"15"0,4-19 128 16,1 1-448-16,1 0-24 0,0-3 36 15,2-4-112-15,4-3-16 0,0-8-76 16,0-5-892-16,0-6-637 0</inkml:trace>
  <inkml:trace contextRef="#ctx0" brushRef="#br0" timeOffset="48683.55">15220 14066 6891 0,'0'0'204'0,"0"0"-100"16,0 0 196-16,0 0-300 0,0 0-76 15,17 55-52-15,-11-16-717 0,-2 6 161 16,2 5-64-16,-2 7-801 0,3-11 144 16</inkml:trace>
  <inkml:trace contextRef="#ctx0" brushRef="#br0" timeOffset="48900.65">15251 14620 1876 0,'-8'63'1237'16,"2"-17"-725"-16,2 0 216 0,4-17 533 16,0-10-649-16,4-8-123 0,0-8 183 15,-2-3-216-15,8-11-107 0,1-11-349 16,3-9 0-16,3-8 0 0,-3-4 0 15,-2 4 0-15,7 1 0 0,-6 7 0 16,1 10 0-16,-4 8 0 0,-3 7 0 16,-3 5 0-16,-2 1 0 15,6 8 0-15,0 6 0 0,1 9 0 16,-3 4 0-16,0 2 0 0,-2 0 0 16,0 0 0-16,2-1 0 15,-1-2 0-15,1-1 0 0,4-4 0 16,-4-6 0-16,0-6-3182 0</inkml:trace>
  <inkml:trace contextRef="#ctx0" brushRef="#br0" timeOffset="49106.4">15652 14128 7567 0,'0'0'625'0,"0"0"-625"16,0 0 0-16,0 0 0 0,0 0 0 15,17 61 0-15,-13-16 0 0,0 9 0 16,-2 3 0-16,2 4 0 0,-4 5 0 16,0-1 0-16,-6 0 0 15,-2-1 0-15,0-3 0 0,-1-7 0 16,3-4 0-16,0-11 0 0,2-9-857 16,4-15-1296-16,0-10 72 0</inkml:trace>
  <inkml:trace contextRef="#ctx0" brushRef="#br0" timeOffset="49434.63">15669 14650 3345 0,'0'0'2493'16,"-6"-43"-1857"-16,6 23 53 0,4 6 203 16,-2 3-755-16,2 4-137 0,2-1 0 15,9 2 0-15,1 0 0 0,5 0 0 16,4 2 0-16,-3 2 0 0,5 2 0 15,-6 0 0-15,0 3 0 0,-11 2 0 16,0 4 0-16,-6 5 0 0,-4 2 0 16,-8 5 0-16,-4 2 0 15,-5 2 0-15,-4 0 0 0,-3 0 0 16,-3 1 0-16,6 0 0 0,-2 1 0 16,5 2 0-16,7-4 0 15,5-2 0-15,6-1 0 0,4-2 0 16,3-5 0-16,13-2 0 0,1-6 0 15,2-2 0-15,6-5 0 0,4-2 0 16,0-8 0-16,-2-6 0 0,-2-7-833 16,-11 4-660-16,1-4-3973 0</inkml:trace>
  <inkml:trace contextRef="#ctx0" brushRef="#br0" timeOffset="49684.24">16093 14334 6663 0,'0'0'1156'0,"0"0"-844"0,0 0-251 16,0 0-61-16,-11 43 0 0,7-11 0 16,-2 7 0-16,-4 3 0 15,-1-2 0-15,-1 3 0 0,-1-1 0 16,1 0 0-16,6-2 0 0,6-3 0 16,10-2 0-16,9 1 0 15,6-4 0-15,10-1 0 0,2-5 0 16,2-5 0-16,7-4 0 0,-3-5 0 15,3-4 0-15,-3-6 0 0,-6-2 0 16,-2-1 0-16,-12-4 0 0,-2 1 0 16,-11-1-61-16,-2-1-3600 0</inkml:trace>
  <inkml:trace contextRef="#ctx0" brushRef="#br0" timeOffset="53169.04">8581 16144 3761 0,'0'0'3018'16,"0"0"-1810"-16,0 0-1003 0,47 12-205 16,-10-9 0-16,5-2 0 15,-1 0 0-15,2-1 0 0,-5 0 0 16,7 0 0-16,-8 0 0 0,5 0 0 15,-13 0 0-15,0 0 0 0,-9-2-21 16,-7 1-1287-16,-3-1-2682 0</inkml:trace>
  <inkml:trace contextRef="#ctx0" brushRef="#br0" timeOffset="56436.91">9310 15988 2717 0,'0'0'2889'15,"0"0"-2337"-15,0 0 41 0,0 0 375 16,0 0-620-16,0 0-223 0,0 0-125 15,0 0 0-15,0 0 0 0,44 11 0 16,-19 19 0-16,1 8 0 16,-5 3 0-16,0-2 0 0,-5 1 0 15,-10-3 0-15,-1-1 0 0,-10-1 0 16,-1-2 0-16,-10-2 0 16,-5-2 0-16,0-5 0 0,1-3 0 15,-1-6 0-15,-2-7 0 0,3-5 0 16,1-3 0-16,3-4 0 0,-1-7 0 15,2-3 0-15,5-10 0 0,0-4 0 16,4-9 0-16,-1-10 0 0,1-8-205 16,6 11-943-16,-4-6-2054 0</inkml:trace>
  <inkml:trace contextRef="#ctx0" brushRef="#br0" timeOffset="56597.78">9395 15452 7719 0,'0'0'473'0,"0"0"-473"16,0 0 0-16,0 0 0 0,0 0 0 15,0 0 0-15,0 0 0 0,0 0-217 16,0 0-3216-16</inkml:trace>
  <inkml:trace contextRef="#ctx0" brushRef="#br0" timeOffset="56968.96">8312 16636 6066 0,'0'0'432'16,"0"0"65"-16,39-25 499 0,-4 17-795 15,13 2-201-15,14 6 0 0,8 1 0 16,17 5 0-16,10 3 0 0,13 1 0 16,10 1 0-16,2 2 0 15,-7-4 0-15,1-1 0 0,-6-3 0 16,-7-2-181-16,-29-3-1171 0,-10 0-1806 0</inkml:trace>
  <inkml:trace contextRef="#ctx0" brushRef="#br0" timeOffset="57887">8539 17029 1396 0,'0'0'2665'0,"0"0"-2064"0,0 0-5 0,-4-36 8 15,2 28-252-15,2-2 57 0,-4 1-61 16,2-4 52-16,-8-2 352 16,1 0-683-16,-3 3-69 0,-3-1 0 15,-5 4 0-15,-3 0 0 0,-2 6 0 16,-6 3 0-16,4 2 0 0,0 9 0 16,1 7 0-16,1 4 0 0,2 9 0 15,2 2 0-15,5 5 0 0,5 2 0 16,3 1 0-16,8-2 0 0,8-1 0 15,9-5 0-15,10-8 0 16,10-8 0-16,4-8 0 0,7-9 0 16,4-7 0-16,-5-11 0 0,1-2 0 15,-7-6 0-15,-14 0 0 0,-6-1 0 16,-11-1 0-16,-10 1 0 0,-4 1 0 16,-2 1 0-16,-9-1 0 15,-1 2 0-15,-9 2 0 0,2 2 0 16,-8 2 0-16,4 5 0 0,-4 5 0 15,4 4 0-15,0 6 0 0,3 7 0 16,-1 5 0-16,6 5 0 16,-6 3 0-16,5 7 0 0,-1 2 0 15,5 2 0-15,1 0 0 0,7-1 0 16,6 0 0-16,6 0 0 0,10-2 0 16,9 1 0-16,8-2 0 0,4 0 0 15,2-3 0-15,5 0 0 0,-9 0 0 16,-2 0 0-16,-15 0 0 0,-5 0 0 15,-11 3 0-15,-11-3 0 16,-11 2 0-16,-7-4 0 0,-4-2 0 16,-13 0 0-16,-8-3 0 0,1-3 0 15,-3-5 0-15,2-3 0 0,9-2 0 16,12-5 0-16,-1-1 0 16,14-3 0-16,12-8 0 0,8 2 0 15,10-8 0-15,15-4 0 0,6-3-729 16,-4 4-408-16,4-5-2972 0</inkml:trace>
  <inkml:trace contextRef="#ctx0" brushRef="#br0" timeOffset="58340.05">8750 17314 3993 0,'0'0'1677'0,"0"0"-348"0,0 0-521 15,0 0-423-15,-16-45-385 0,3 34 0 16,-1 1 0-16,-1 5 0 0,-1 4 0 16,-1 1 0-16,1 10 0 15,-5 6 0-15,0 7 0 0,5 5 0 16,1 3 0-16,9 1 0 0,6-2 0 16,6-4 0-16,11-4 0 0,8-5 0 15,6-5 0-15,2-8 0 0,2-4 0 16,2-2 0-16,-6-10 0 0,-2-1 0 15,-4-2 0-15,-11-2 0 16,-5 2 0-16,-5-3 0 0,-4 1 0 16,0 2 0-16,-7-2 0 0,1 2 0 15,-2-2-309-15,6 1-907 0,-2 0-349 16,4 2-3409-16</inkml:trace>
  <inkml:trace contextRef="#ctx0" brushRef="#br0" timeOffset="58622.33">9112 17089 3213 0,'0'0'2381'0,"0"0"-1040"16,0 0-525-16,0 0-375 0,0 0-441 15,-33-28 0-15,14 28 0 0,-4 11 0 16,3 11 0-16,-7 6 0 0,6 9 0 15,1 1 0-15,3 4 0 16,7-3 0-16,10-3 0 0,0-2 0 16,16-6 0-16,1-5 0 0,8-4 0 15,1-6 0-15,5-6 0 0,3-7 0 16,1-3 0-16,-2-6 0 16,-2-9 0-16,-4-2 0 0,-9 2-1125 15,-5-1-1709-15</inkml:trace>
  <inkml:trace contextRef="#ctx0" brushRef="#br0" timeOffset="60347.16">10021 16585 5498 0,'0'0'792'16,"0"0"289"-16,-37-16-593 0,21 11-308 15,-1 2-27-15,-4 1-153 0,1 2 0 16,-1 4 0-16,0 3 0 0,1 2 0 16,3 2 0-16,7 3 0 15,0-1 0-15,3 2 0 0,3 0 0 16,4-1 0-16,4-1 0 0,3-1 0 15,3-3 0-15,4-2 0 0,3 0 0 16,10-3 0-16,-2 1 0 16,8 1 0-16,-2 0 0 0,2 2 0 15,2 3 0-15,-2 2 0 0,-4 0 0 16,-6 3 0-16,-9 0 0 0,-8 1 0 16,-2 2 0-16,-8-3 0 0,-2 2 0 15,-4 0 0-15,-7-3 0 0,-3 1 0 16,-1-2 0-16,-6-3 0 0,-2-2 0 15,2-2 0-15,0-1 0 16,3-6 0-16,5 0 0 0,4-5 0 16,1-5 0-16,8-5 0 0,6-3-441 15,4-3-1100-15,6 2-91 0,1-1-245 16</inkml:trace>
  <inkml:trace contextRef="#ctx0" brushRef="#br0" timeOffset="60518.07">10189 16636 6366 0,'0'0'693'0,"0"0"-141"0,0 45 29 15,-4-15-581-15,-2 2 0 0,3 0 0 16,-5 3 0-16,2-1 0 0,6-2 0 16,-4-3 0-16,4-5 0 0,4-5-129 15,0-6-891-15,-2-6-497 0</inkml:trace>
  <inkml:trace contextRef="#ctx0" brushRef="#br0" timeOffset="60638.23">10234 16243 5294 0,'0'0'0'0,"0"0"0"15,0 0-4-15,13 36 4 16,-9-14-448-16,-2 5-2346 0</inkml:trace>
  <inkml:trace contextRef="#ctx0" brushRef="#br0" timeOffset="60888.24">10309 16929 5534 0,'0'0'388'0,"0"0"833"16,0 0-377-16,0 0-639 0,0 0-205 15,0-50 0-15,10 16 0 0,0-4 0 16,3 1 0-16,7 3 0 0,-5 6 0 15,1 6 0-15,-5 10 0 0,-1 6 0 16,-4 4 0-16,5 2 0 16,-3 6 0-16,0 8 0 0,0 8 0 15,3 6 0-15,-1 3 0 0,-4-1 0 16,1 1 0-16,-3 0 0 0,2 0 0 16,0-6 0-16,-2-4-213 15,0-8-1211-15,-4-7-3843 0</inkml:trace>
  <inkml:trace contextRef="#ctx0" brushRef="#br0" timeOffset="61104.65">10635 16237 7447 0,'0'0'624'0,"0"0"-503"0,0 0-121 15,0 42 0-15,0-2 0 0,0 7 0 16,0 5 0-16,4-1 0 0,3 0 0 15,-3 6 0-15,2 2 0 0,-2-1 0 16,-2-1 0-16,2-4 0 0,0-9 0 16,-4-7-317-16,3-8-527 0,1-14-781 15,-4-5-256-15,0-10-1384 0</inkml:trace>
  <inkml:trace contextRef="#ctx0" brushRef="#br0" timeOffset="61415.79">10708 16679 4982 0,'0'0'1028'15,"0"0"-471"-15,31-45 79 0,-19 36 152 16,3 0-587-16,1 4-201 0,1 0 0 16,3 3 0-16,-3 2 0 0,4 0 0 15,-1 4 0-15,-5 0 0 0,-3 3 0 16,-2 3 0-16,-5 2 0 0,-5 6 0 15,-5 2 0-15,-11 1 0 0,-5 3 0 16,-6 6 0-16,0 0 0 0,-4 5 0 16,7 0 0-16,1-1 0 15,8-3 0-15,9-3 0 0,2-6 0 16,8-1 0-16,7-6 0 0,5-3 0 16,5-6 0-16,6-6 0 0,4-5 0 15,10-8 0-15,0-6 0 16,-3-7-405-16,-7 6-2284 0,-5-8-797 15</inkml:trace>
  <inkml:trace contextRef="#ctx0" brushRef="#br0" timeOffset="61681.28">11156 16436 6771 0,'0'0'556'0,"0"0"-184"0,0 0 121 16,0 0-493-16,-2 49 0 0,2-19 0 15,-4 1 0-15,-6 1 0 0,4 2 0 16,-1-1 0-16,-1 1 0 0,8-2 0 16,-2-1 0-16,2-1 0 0,2-1 0 15,2-4 0-15,2 0 0 16,5-3 0-16,3 0 0 0,3-3 0 16,8-3 0-16,8-2 0 0,8-5 0 15,13-7 0-15,1-2 0 16,5-6 0-16,-8-6 0 0,0-5 0 15,-15-6 0-15,-14 3-53 0,-3-7-3352 0</inkml:trace>
  <inkml:trace contextRef="#ctx0" brushRef="#br0" timeOffset="62709.42">16281 13748 6751 0,'0'0'568'0,"0"0"-452"0,0 0 388 16,0 0-251-16,0 0-253 0,49 7 0 15,-1-2 0-15,10 1 0 16,8 1 0-16,2 0 0 0,2 0 0 16,-1 2 0-16,-1-3 0 0,-10 4-297 15,-7 0-299-15,-5 3 308 0,-13 3 136 16,-6-1-96-16,-7 3 79 0,-9 2 93 15,-7-1-32-15,-4 2-60 0,-8 0 20 16,-3 1 52-16,-5-2 0 16,1-1-16-16,-3 0-48 15,3-2 44-15,3-2 28 0,4-2 88 0,1 1 132 16,3 5 160-16,0 6 376 0,2 6-199 16,-2 8-73-16,2 7 272 15,-2 10-375-15,4 7-293 0,-4 8 0 16,4 8 0-16,-7 6 0 0,1 6 0 15,-4 6 0-15,-7 9 0 0,-1 5 0 16,-5 7 0-16,-4 4 0 0,-2 2 0 16,2 6 0-16,-4 1 0 0,0 0 0 15,-2 2 0-15,2 2 0 16,4-1 0-16,0 1 0 0,7-2 0 16,3-6 0-16,3-2 0 0,1-6 0 15,5-7 0-15,-2-5 0 16,3-6 0-16,1-5 0 0,-2-8 0 15,2-7 0-15,0-9 0 0,1-11 0 16,1-6 0-16,4-12 0 0,-2-7 0 16,2-7 0-16,-4-11 0 15,2-8-1405-15,-2-5-356 0</inkml:trace>
  <inkml:trace contextRef="#ctx0" brushRef="#br0" timeOffset="63097.57">15661 17817 7983 0,'74'4'209'0,"21"-2"-209"0,27-1 0 16,-2-1 0-16,6-1 0 0,0-9 0 15,-31 1 0-15,-2-9-557 0</inkml:trace>
  <inkml:trace contextRef="#ctx0" brushRef="#br0" timeOffset="64594.68">18031 14454 2080 0,'0'0'321'0,"0"0"1664"0,0 0-781 0,0 0-520 16,0 0-79-16,0 0 291 0,0 0-479 16,0 11-417-16,7-14 0 15,-1 3 0-15,2 11 0 0,-2 11 0 16,-2 12 0-16,-4 9 0 0,0 5 0 15,-4 2 0-15,0 4 0 0,-2 2 0 16,-4 1 0-16,3 1 0 0,-3-2 0 16,0-5 0-16,4-6 0 0,1-10 0 15,3-8 0-15,2-11 0 16,2-11-837-16,-2-5-1148 0,5-14-1156 0</inkml:trace>
  <inkml:trace contextRef="#ctx0" brushRef="#br0" timeOffset="64904.35">18005 14252 5318 0,'0'0'648'0,"20"-40"-84"0,-7 19 309 15,5 0-485-15,3 2-140 0,2 3-95 16,8 3-153-16,2 6 0 0,2 3 0 15,2 4 0-15,0 6 0 0,-4 9 0 16,-4 3 0-16,-6 5 0 0,-6 2 0 16,-9 0 0-16,-8 0 0 15,-6 1 0-15,-13-3 0 0,-4 1 0 16,-12 0 0-16,2-3 0 0,-8-2 0 16,-1-3 0-16,5-5 0 0,10-4 0 15,7-4 0-15,9-2 0 0,7-1 0 16,4 0 0-16,4 2 0 15,13 0 0-15,-3 0-1557 0,13-1-733 0</inkml:trace>
  <inkml:trace contextRef="#ctx0" brushRef="#br0" timeOffset="65295.19">18453 14604 7063 0,'0'0'1129'16,"0"0"-1129"-16,0 0 0 0,52-31 0 15,-27 24 0-15,-3 3 0 0,3 0 0 16,-2 3 0-16,2 1 0 15,-3 1 0-15,-7 7 0 0,2 1 0 0,-7 3 0 16,-6 7 0-16,-8 1 0 16,-11 5 0-16,-12 4 0 0,-10 5 0 15,0 0 0-15,-4 1 0 16,4-2 0-16,10-4 0 0,12-5 0 16,13-3 0-16,8-3 0 0,19-2 0 15,12-5 0-15,17-1 0 0,10-3 0 16,4-2 0-16,3-3 0 0,-11-2 0 15,-13 0-1377-15,-3 0-2285 0</inkml:trace>
  <inkml:trace contextRef="#ctx0" brushRef="#br0" timeOffset="65882.55">17912 16344 4710 0,'0'0'688'0,"0"0"721"0,0 0-561 16,0 0-311-16,0 0-537 15,0 0 0-15,0 0 0 0,-11 67 0 16,1-22 0-16,4 6 0 0,4 0 0 16,2 2 0-16,2 1 0 0,14-3 0 15,3-5 0-15,4-7 0 0,12-10 0 16,2-9 0-16,6-12 0 0,5-8 0 15,-1-13 0-15,-1-11 0 0,-7-8 0 16,-4-6 0-16,-4-5 0 0,-10-4 0 16,-4-1 0-16,-7-1 0 15,-4 1 0-15,-6 3 0 0,-6 2 0 16,0 8 0-16,-9 8 0 0,5 6 0 16,6 10-1265-16,-2 5-160 0,6 3-292 15</inkml:trace>
  <inkml:trace contextRef="#ctx0" brushRef="#br0" timeOffset="66424">18385 16770 4954 0,'0'0'1689'0,"0"0"-905"0,0 0-60 0,0 0-683 15,0 0-41-15,60-18 0 0,-23 9 0 16,0 2 0-16,-4 1 0 0,-2 3 0 15,-4 1 0-15,-8 2 0 0,-7 2 0 16,-6 7 0-16,-6 9 0 0,-2 5 0 16,-6 7 0-16,-8 2 0 0,-1-3 0 15,3 0 0-15,3-4 0 16,3-1 0-16,4-3 0 0,6-1 0 16,8-2 0-16,9-2 0 0,10-6 0 15,12-5 0-15,11-5 0 16,12-7 0-16,4-5 0 0,7-3 0 15,-20 2 0-15,-3-5-2878 0</inkml:trace>
  <inkml:trace contextRef="#ctx0" brushRef="#br0" timeOffset="67306.99">17963 13858 5130 0,'0'0'704'0,"-33"1"-552"16,4 1 372-16,-2 4-315 0,-6 4-153 15,-6 5-40-15,-5 5-12 0,-4 8-4 16,5 6 0-16,3 4 20 0,3 2 88 15,4 4 416-15,6 4-292 16,0 2-92-16,10 6 64 0,5 2-168 16,1 5-12-16,13 2-16 0,2 3 4 15,2 1-12-15,9-2 0 0,5 0 8 16,3-3-8-16,3-3 0 16,5 2-4-16,2-4 4 0,0-2 12 15,0-2 4-15,-6-2-16 0,-7-3 16 16,-7 0-12-16,-13-4-4 0,-9 0 0 15,-12-2-88-15,-10 0 44 0,-8-2-48 16,-9-1 64-16,5-1 28 0,-5-4 12 16,8-3 0-16,3-1 4 15,8-5 92-15,2-4-88 0,10-2 4 16,9-4-8-16,4-2-16 0,6-1 0 16,4-1 0-16,8 0-20 0,7 0 20 15,3 2 0-15,1 0 0 16,0 5 0-16,-1 1 0 0,-3 2-4 15,-1 5 4-15,-5 2 0 0,-3 4-24 16,-6 4 24-16,-4 3-8 0,-6 3 8 16,-9 5 0-16,1 4 24 15,-9 7-24-15,-2 2 113 0,-6 6-113 16,-6 3 0-16,-9 4 0 0,5 7 0 16,5-1 0-16,3 4 0 0,13-3 0 15,11-1 0-15,13 0 0 0,17-4 0 16,12-1 0-16,12-6 0 0,11-7 0 15,6-11 0-15,-12-18-445 0,1-10-5109 16</inkml:trace>
  <inkml:trace contextRef="#ctx0" brushRef="#br0" timeOffset="68342.1">19055 14008 3057 0,'0'0'1909'0,"0"0"-1397"0,0 0-268 15,0 0 200-15,0 0-164 0,0 0-91 16,0 0 19-16,37-1-108 15,-10 8 32-15,4 5 60 0,2 1-176 0,6 2-12 16,0 3-4-16,3 3 0 16,-1 1-36-16,0 4-80 0,-1 1 36 15,-3 5 72-15,-8 4 4 0,-2 3-4 16,-11 5 8-16,-5 3 56 16,-11 7 40-16,-5 1 56 0,-13 6 248 15,-7-2-240-15,-8 3-40 0,-6 0 53 16,2-1-173-16,-7 1 0 0,-1-2 0 15,3-1 0-15,-1-2 0 0,6-2 0 16,-1-2-69-16,7-3 25 0,7-6 28 16,5-3-28-16,9-4 20 15,6-1 20-15,4-2-32 0,6-2 36 16,8-2 0-16,3-3-88 0,10-1-4 16,-3-2-76-16,3-2 16 0,0 0 68 15,-6 0 28-15,0 2 0 0,-7 4 52 16,-4 5 4-16,-8 3-40 15,-2 6 40-15,-6 1-4 0,-2 2 8 16,-4 3-4-16,1 0 0 0,1 4 4 16,6 2-4-16,2 0 0 15,2 3 8-15,0 0-8 0,6 1 0 16,4 2 12-16,5 3-12 0,3 1 104 16,3 1-56-16,0 3 32 0,-3 1-44 15,-1 2-20-15,-7 0 0 0,-8-2 80 16,-4-2-68-16,-12-2 44 0,-11-5 116 15,-8-3-72-15,-9-4 37 0,-9-4-153 16,-5-6 0-16,-2-8 0 0,-2-7 0 16,2-8 0-16,15-11 0 15,-1-9-2310-15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1-15T18:55:26.2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25223 12243 4045 0,'0'0'2774'16,"-14"40"-1954"-16,3-11-267 0,-1 8-553 16,1 3 0-16,3 2 0 0,2 3 0 15,4 2 0-15,2 2 0 0,0 0 0 16,2 1 0-16,4-1 0 16,0-3 0-16,1-1 0 0,1-6 0 15,0-7 0-15,-4-9-1613 0,0-10-753 0</inkml:trace>
  <inkml:trace contextRef="#ctx0" brushRef="#br0" timeOffset="494.55">25171 12072 5838 0,'0'0'1121'16,"0"0"-425"-16,33-47-159 0,-14 29-537 15,4-2 0-15,4 1 0 0,6 1 0 16,6 1 0-16,4 1 0 0,7 7 0 16,2 4 0-16,-3 6 0 0,-1 12 0 15,-9 9 0-15,-10 6-165 0,-12 10-787 16,-11 7 247-16,-8 4 341 0,-11-2 68 16,-5-3 296-16,-7-6 0 15,-2-8 901-15,-2-4-177 0,-6-5-224 16,0-6-143-16,2-4-357 0,0-4 0 15,4-7 0-15,4 0 0 16,6-7 0-16,5-2 0 0,6 1 0 16,3 0 0-16,3 5 0 0,2 0 0 15,0 3 0-15,11 4 0 0,7 8 0 16,9 3 0-16,2 4 0 0,2 1 0 16,0-2 0-16,-2 1 0 15,0 0 0-15,-4 1 0 0,-7 1 0 16,-3 2 0-16,-7 1 0 0,-2 1 0 15,-6 2 0-15,-4-2 0 0,-8 3 0 16,-7 1 0-16,-10-1 0 0,-8 3 0 16,-4-3 0-16,-5 1 0 0,1-3 0 15,-1-5 0-15,-1-3 0 0,12-6 0 16,2-4 0-16,12-4 0 16,8-3 0-16,7-1 0 0,8-1-425 15,19-4-1468-15,-4 0-364 0,16-2-1252 0</inkml:trace>
  <inkml:trace contextRef="#ctx0" brushRef="#br0" timeOffset="804.25">25806 12580 6138 0,'0'0'689'0,"-6"-33"47"0,2 20-107 16,-5 2-629-16,-1 3 0 0,-4 3 0 15,-1 4 0-15,-4 2 0 0,1 10 0 16,-3 5 0-16,-2 9 0 0,1 7 0 16,1 4 0-16,7 3 0 0,7 0 0 15,7 0 0-15,13-3 0 0,9-4 0 16,7-6 0-16,9-7 0 16,3-7 0-16,2-5 0 0,1-7 0 15,-3-3 0-15,-10-7 0 0,-6-5 0 16,-13-5 0-16,-5-3 0 0,-10-6 0 15,-7 1 0-15,-6-3 0 0,-7-1 0 16,-6 1 0-16,-2-1 0 0,-2 4 0 16,4 5-577-16,10 9-1708 0,7 0-1053 15</inkml:trace>
  <inkml:trace contextRef="#ctx0" brushRef="#br0" timeOffset="1177.18">26145 12069 6134 0,'0'0'533'0,"0"0"439"0,0 0-628 16,-33 64-135-16,18-12-209 0,3 11 0 15,6 3 0-15,6 0 0 16,0 1 0-16,2 3 0 0,0 0 0 15,2-1 0-15,0-7 0 0,2-11 0 16,3-10 0-16,3-15 0 0,3-14 0 16,-3-9-841-16,-2-10-852 0</inkml:trace>
  <inkml:trace contextRef="#ctx0" brushRef="#br0" timeOffset="1366.7">26314 11865 8019 0,'0'0'173'0,"0"0"-173"0,13 62 0 16,-11-17 0-16,-2 7 0 0,0 4 0 16,-4 5 0-16,2 7 0 15,0 2 0-15,0 2 0 0,-3 2 0 16,-1-5 0-16,0-1 0 0,0-4 0 16,-2-6 0-16,3-8 0 0,1-12 0 15,0-14 0-15,0-13-2094 0,-4-11-827 16</inkml:trace>
  <inkml:trace contextRef="#ctx0" brushRef="#br0" timeOffset="1504.16">26023 12465 7279 0,'0'0'540'0,"45"-7"-167"16,-16 3-373-16,2 4 0 0,0 0 0 16,-2 4 0-16,0 1 0 15,2-1 0-15,2 2 0 0,3 1 0 16,1-1 0-16,2 0-85 0,-12-1-1560 15</inkml:trace>
  <inkml:trace contextRef="#ctx0" brushRef="#br0" timeOffset="1740.8">26565 12471 7195 0,'0'0'997'0,"0"0"-997"0,-23-38 0 15,19 36 0-15,-3 2 0 16,-5 4 0-16,-7 12 0 0,-1 8 0 15,-1 5 0-15,7 3 0 0,10 0 0 16,4 0 0-16,10 0 0 0,6-1 0 16,7-5 0-16,8-4 0 0,4-7 0 15,5-6 0-15,-1-4 0 0,-4-5 0 16,-6-6 0-16,-8-7 0 16,-9-6 0-16,-4-6 0 0,-6-3 0 15,-2-7 0-15,-4-1 0 0,-4-6 0 16,-4 3-565-16,3 11-1052 0,1 0-276 0</inkml:trace>
  <inkml:trace contextRef="#ctx0" brushRef="#br0" timeOffset="2168.81">26858 12491 4538 0,'0'0'1768'0,"-27"56"-483"16,9-23-684-16,-5-3-601 0,4-4 0 15,1-4 0-15,7-5 0 0,3-6 0 16,4-6 0-16,4-2 0 15,0-3 0-15,0-1 0 0,10-11 0 16,9-12 0-16,4-6 0 0,6-3 0 16,-1 1 0-16,-3 7 0 0,-2 4 0 15,-4 3 0-15,-5 8 0 0,-8 4 0 16,-2 3 0-16,-1 3 0 0,-3 6 0 16,0 7 0-16,-3 10 0 15,-1 2 0-15,0 1 0 0,4-3 0 16,0-1 0-16,6-4 0 0,1-5 0 15,-3-4 0-15,0-4 0 0,-2-3 0 16,4-1 0-16,0-1 0 0,3-6 0 16,7-10 0-16,3-5 0 0,6-7 0 15,3 2 0-15,3 0 0 16,3 4 0-16,-3 5 0 0,-7 6 0 16,-3 9 0-16,-9 3 0 0,-1 5 0 15,-3 9 0-15,-6 7 0 16,-2 5 0-16,0 6 0 0,-4 5 0 15,-2 0 0-15,2 0 0 0,4-1 0 16,2-5 0-16,10-4 0 0,5-4-409 16,-5-8-1796-16,5-6-2045 0</inkml:trace>
  <inkml:trace contextRef="#ctx0" brushRef="#br0" timeOffset="2726.28">28061 12411 4402 0,'0'0'1056'0,"0"0"-32"0,0 0-167 16,0 0-4-16,0 0-853 0,0 0 0 15,0 0 0-15,0 0 0 0,35 7 0 16,-28 27 0-16,-1 10 0 0,2 1 0 16,-2 1 0-16,0 0 0 0,3-1 0 15,-3-2 0-15,0-5 0 16,0-7 0-16,0-8 0 0,-1-7 0 16,-1-9 0-16,0-2 0 0,2-5 0 15,2-7 0-15,7-14 0 16,3-11 0-16,1-8 0 0,0-7 0 15,-3-2 0-15,3-3 0 0,-1-1 0 16,5 3 0-16,2 8 0 0,-4 13 0 16,-3 7 0-16,1 7 0 0,-9 4 0 15,-2 4 0-15,-3 1 0 0,-3 5 0 16,-2 1 0-16,2 0-329 16,-2 0-1456-16,0 0-436 0</inkml:trace>
  <inkml:trace contextRef="#ctx0" brushRef="#br0" timeOffset="3134.37">28454 12702 5326 0,'0'0'964'0,"0"0"525"0,52 19-1076 16,-34-20-413-16,-1-7 0 0,-1-5 0 16,-1-5 0-16,-3-6 0 0,-2-2 0 15,-1-4 0-15,-5-3 0 16,-4 1 0-16,-2-1 0 0,-9 2 0 15,-1 5 0-15,-2 6 0 0,-1 9 0 16,1 11 0-16,-3 10 0 0,-4 11 0 16,1 9 0-16,-1 6 0 0,3 6 0 15,7 1 0-15,7 0 0 0,6 0 0 16,11 0 0-16,7-4 0 0,9-6 0 16,4-2 0-16,6-5 0 0,1-5 0 15,-1-3 0-15,-2-3 0 16,-8-5 0-16,-6-4-201 0,-7-3-127 15,-7-3-72-15,-5 0 400 0,-4-3 16 16,0-9 628-16,-6-8-375 16,-3-11-269-16,1-8 0 0,0-5 0 0,2-2 0 15,6 3 0-15,0 7 0 16,10 6 0-16,4 7 0 0,3 4 0 16,2 4 0-16,-1 4 0 0,1 3 0 15,-1 1 0-15,1 2 0 0,4-1 0 16,-1-1 0-16,-3 2-2758 15,-2-1-1736-15</inkml:trace>
  <inkml:trace contextRef="#ctx0" brushRef="#br0" timeOffset="3538.88">29128 12476 8059 0,'0'0'133'0,"0"-37"-133"0,2 23 0 0,0 7 0 0,0 3 0 15,0 4 0-15,-2-2 0 0,0 2 0 16,0-1 0-16,0 1 0 0,-4 1 0 16,-8 5 0-16,-7 4 0 0,-8 2 0 15,-2 1 0-15,0-1 0 16,2-2 0-16,2 0 0 0,5-3 0 16,5-1 0-16,5-1 0 0,4-1 0 15,6-2 0-15,0 3 0 0,10 4 0 16,9 8 0-16,12 5 0 15,4 3 0-15,4 4 0 0,-4-2 0 16,5 0 0-16,-5 0 0 0,0-1 0 16,-6-2 0-16,-9-1 0 0,-5-6 0 15,-11 0 0-15,-6-4 0 0,-12-1 0 16,-7-1 0-16,-10-4 0 16,-10-1 0-16,-3-3 0 0,-3 1 0 15,-1-2 0-15,0 2 0 0,3-1 0 16,6 3 0-16,10 1 0 0,12 0 0 15,7-2 0-15,8-1-229 0,6-2-775 16,15-2-1045-16,-1 0 240 16</inkml:trace>
  <inkml:trace contextRef="#ctx0" brushRef="#br0" timeOffset="3695.15">29450 12648 8051 0,'0'0'141'0,"0"0"-141"0,0 0 0 16,-41-5 0-16,14 23 0 15,0 8 0-15,0 5 0 0,9-2 0 16,7-1 0-16,7-3 0 0,6-3 0 16,7-1 0-16,3-7 0 0,-2-5-1537 15,1-7-1057-15</inkml:trace>
  <inkml:trace contextRef="#ctx0" brushRef="#br0" timeOffset="3785.97">29549 12147 2657 0,'0'0'4870'16,"0"0"-4786"-16,-6-33-84 0,0 33-16 16,4 4-1197-16,-4 8-1184 0</inkml:trace>
  <inkml:trace contextRef="#ctx0" brushRef="#br0" timeOffset="4089.33">29680 12625 7051 0,'0'0'784'0,"-27"-45"-427"0,14 27-357 15,3 6 0-15,0 6 0 0,-1 6 0 16,1 4 0-16,-2 9 0 0,-1 7 0 16,5 9 0-16,4 4 0 15,4 2 0-15,8 2 0 0,5-3 0 0,3-5 0 16,3-3 0-16,3-7 0 15,-1-6 0-15,2-6 0 0,-5-6 0 16,-3-4 0-16,-5-10 0 0,1-5 0 16,-7-7 0-16,0-3 0 15,-2-9 0-15,-2-7 0 0,2-1 0 16,-2 1 0-16,4 11-305 0,-2 9-479 16,-2 14-25-16,0 6-1712 0</inkml:trace>
  <inkml:trace contextRef="#ctx0" brushRef="#br0" timeOffset="4332.43">29845 12812 5798 0,'0'0'1301'15,"0"0"-549"-15,0 0-411 0,0 0-341 16,-35-8 0-16,29-15 0 16,4-7 0-16,6-5 0 0,10-1 0 0,9 0 0 15,6 4 0-15,4 5 0 16,2 8 0-16,0 8 0 0,-2 11 0 15,-2 7 0-15,-4 11 0 0,-6 9 0 16,-5 6 0-16,-5 7 0 16,-3 5 0-16,-2 2 0 0,-2 3 0 15,-2-3 0-15,3-4 0 0,-3-6-729 16,0-13-732-16,-2-5-3429 0</inkml:trace>
  <inkml:trace contextRef="#ctx0" brushRef="#br0" timeOffset="4784.41">30779 12522 7083 0,'0'0'864'15,"2"39"-619"-15,-8-2-245 0,-2 9 0 16,0 3 0-16,4-8 0 0,2-2 0 15,2-4 0-15,0-9 0 16,2-5 0-16,0-8 0 0,6-6 0 0,0-7 0 16,0-3-2290-16,1-13-1147 0</inkml:trace>
  <inkml:trace contextRef="#ctx0" brushRef="#br0" timeOffset="4938.68">30972 12281 7571 0,'0'0'136'0,"0"0"-4"0,0 0-4 16,0 0-128-16,0 0-56 0,-23 44-744 15,17-31-165-15,4-1-455 0</inkml:trace>
  <inkml:trace contextRef="#ctx0" brushRef="#br0" timeOffset="5250.4">31147 12566 7215 0,'0'0'820'15,"0"0"-663"-15,-45-48-157 0,24 37 0 16,1 1 0-16,-3 4 0 0,2 4 0 16,5 2 0-16,5 1 0 0,5 3 0 15,2 5 0-15,8 8 0 16,8 5 0-16,7 8 0 0,10 3 0 15,2-1 0-15,2 2 0 0,4-2 0 16,-2 0 0-16,3-1 0 0,-9-1 0 16,-11-4 0-16,-12-2 0 0,-10-3 0 15,-12-1 0-15,-11-4 0 0,-4-4 0 16,-4-4 0-16,0-5 0 16,1-3 0-16,8-1 0 0,3-8 0 15,4-6 0-15,7-4 0 0,4 3 0 16,1-1-3206-16</inkml:trace>
  <inkml:trace contextRef="#ctx0" brushRef="#br0" timeOffset="7929.27">25033 13569 6743 0,'0'0'816'0,"-15"49"-440"0,9-9-119 15,0 9-257-15,2 2 0 0,4-4 0 16,0-2 0-16,0-2 0 0,0-3 0 16,2-4 0-16,0-6 0 15,0-10 0-15,0-6 0 0,0-8 0 16,2-6 0-16,2-13 0 0,5-14 0 15,1-15 0-15,3-8 0 0,-5-6 0 16,0 0 0-16,-3-3 0 0,1 0 0 16,2 5 0-16,1 15 0 0,-1 16 0 15,-4 13 0-15,2 12 0 0,1 12 0 16,1 5 0-16,2 8 0 0,-1 4 0 16,-3 3 0-16,0 4 0 0,0 1 0 15,-5-1 0-15,5-4 0 16,-4-2 0-16,4-5 0 0,0-7 0 15,1-6 0-15,-3-7 0 0,4-7 0 16,1-5 0-16,3-11 0 16,5-7 0-16,-3-6 0 0,3-1 0 15,-3 0 0-15,3 0 0 0,-2 5 0 16,-7 9 0-16,-4 8 0 0,-2 6 0 16,-4 5 0-16,0 11 0 15,0 13 0-15,-4 7 0 0,0 4 0 16,2 2 0-16,-2-5 0 0,4-3 0 15,2-3 0-15,6-6 0 0,7-4 0 16,5-5 0-16,7-4 0 0,-8-5-2186 16,1-5-1231-16</inkml:trace>
  <inkml:trace contextRef="#ctx0" brushRef="#br0" timeOffset="8238.65">25802 13847 6631 0,'0'0'1368'0,"-6"-55"-1175"0,-5 27-193 15,-1 4 0-15,-1 7 0 0,-1 6 0 16,-3 7 0-16,3 4 0 16,0 8 0-16,-3 8 0 0,-2 7 0 15,3 5 0-15,1 5 0 0,1 4 0 16,1 1 0-16,5 1 0 0,8-3 0 16,4-3 0-16,13-9 0 15,6-6 0-15,4-8 0 0,6-9 0 16,-2-2 0-16,0-10 0 0,-5-6 0 15,-7-4 0-15,-7-6 0 0,-5-2 0 16,-5-3 0-16,-2 1 0 0,-4-1 0 16,-7 0 0-16,-1 0 0 0,-1 2 0 15,5 5 0-15,2 8 0 0,2 8 0 16,4 3 0-16,2 4 0 0,8 2 0 16,7 3 0-16,3 7-589 15,3 2-1176-15,-4-1 160 0,-7 2-1012 0</inkml:trace>
  <inkml:trace contextRef="#ctx0" brushRef="#br0" timeOffset="8424.96">25965 14002 5298 0,'0'0'1501'0,"0"0"-777"15,-12 35-132-15,12-33-515 0,0-2-77 16,-2-8 0-16,-3-15 0 0,1-9 0 16,-2-8 0-16,4-7 0 15,2-1 0-15,2 3 0 0,8 3 0 16,3 7 0-16,1 9 0 0,1 8 0 15,1 4 0-15,3 4 0 0,-2 3 0 16,-1 3 0-16,-1 3 0 0,-3 1 0 16,-6 1-1185-16,-2 4-1184 0</inkml:trace>
  <inkml:trace contextRef="#ctx0" brushRef="#br0" timeOffset="8671.23">26120 13815 5970 0,'0'0'873'16,"0"0"476"-16,50 7-1349 0,-30-13 0 15,3-4 0-15,0-5 0 0,0-3 0 16,-7-4 0-16,-1 0 0 16,-9-1 0-16,-6-1 0 0,-2 4 0 15,-11 4 0-15,-1 7 0 0,-5 8 0 16,-6 6 0-16,-3 12 0 0,-3 6 0 16,-5 8 0-16,1 9 0 15,4 4 0-15,9 1 0 0,11-1 0 16,13-4 0-16,19-6 0 0,16-6 0 15,19-8 0-15,16-8 0 0,13-10 0 16,6-4 0-16,8-6 0 0,-26-2 0 16,-1-4-3426-16</inkml:trace>
  <inkml:trace contextRef="#ctx0" brushRef="#br0" timeOffset="9133.51">27431 13637 7207 0,'0'0'332'0,"0"0"321"0,-33-43-653 0,20 40 0 16,-1 5 0-16,-5 14 0 0,-2 11 0 15,-5 11 0-15,1 9 0 0,4 5 0 16,5 2 0-16,9-2 0 0,7-1 0 16,9-3 0-16,9-7 0 15,11-9 0-15,6-11 0 0,9-9 0 16,1-7 0-16,7-7 0 0,0-9 0 15,-1-8-65-15,-16 1-1207 0,-2-6-2978 0</inkml:trace>
  <inkml:trace contextRef="#ctx0" brushRef="#br0" timeOffset="9474.82">27819 13678 5750 0,'0'0'1717'0,"-20"-33"-992"16,7 25-725-16,-3 10 0 0,-7 7 0 15,-4 9 0-15,0 9 0 0,-2 6 0 16,4 5 0-16,5 1 0 0,7 1 0 16,9-1 0-16,4-4 0 15,9-2 0-15,7-5 0 0,7-6 0 16,2-6 0-16,6-6 0 0,4-6 0 15,0-7 0-15,0-7 0 0,-6-7 0 16,-6-3 0-16,-7-5 0 0,-5-4 0 16,-3 0 0-16,-2-4 0 0,-6 0 0 15,0-1 0-15,-2-1 0 0,-6 0 0 16,2 3 0-16,-1 5-125 0,1 7-2128 16,2 5-348-16</inkml:trace>
  <inkml:trace contextRef="#ctx0" brushRef="#br0" timeOffset="9909.35">28005 13746 5674 0,'0'0'1153'0,"-14"58"-445"15,4-22-76-15,-1-7-607 0,3-2-25 16,2-5 0-16,0-7 0 0,3-5 0 16,3-5 0-16,0-5 0 15,0 0 0-15,9-10 0 0,5-10 0 16,5-5 0-16,1-7 0 0,-1-2 0 15,-2 3 0-15,-1 0 0 0,-1 4 0 16,-5 5 0-16,-2 9 0 0,-4 6 0 16,1 3 0-16,-5 4 0 0,0 5 0 15,0 8 0-15,-3 13 0 0,-3 6 0 16,0 3 0-16,2-1 0 16,2-5 0-16,2-2 0 0,2-5 0 15,4-3 0-15,2-6 0 0,5-6 0 16,1-6 0-16,3-1 0 0,1-9 0 15,1-7 0-15,0-3 0 0,-1-6 0 16,1-2 0-16,4-3 0 16,-1 1 0-16,-1 2 0 0,2 5 0 15,-5 4 0-15,-5 9 0 0,-5 5 0 16,-6 3 0-16,0 3 0 0,-2 7 0 16,-4 11 0-16,-4 4 0 15,-3 4 0-15,1 2 0 0,0-3 0 16,3 0 0-16,5-2 0 0,2-2 0 15,5-2 0-15,5-4 0 0,0-2-917 16,-2-8-872-16,1-2-820 0</inkml:trace>
  <inkml:trace contextRef="#ctx0" brushRef="#br0" timeOffset="10360.02">28481 13693 6755 0,'0'0'900'0,"0"0"-528"0,0 0-207 15,0 0-165-15,0 0 0 0,16 59 0 16,-20-24 0-16,-4 0 0 16,2-4 0-16,2-5 0 0,2-4 0 15,2-5 0-15,0-5 0 0,0-6 0 16,2-3 0-16,0-3 0 0,2-3 0 16,6-12 0-16,7-8 0 15,-1-9 0-15,1-5 0 0,-3 1 0 16,-1 0 0-16,-3 5 0 0,-2 8 0 15,-2 7 0-15,-4 9 0 0,-2 6 0 16,0 2 0-16,0 10 0 0,-2 8 0 16,0 5 0-16,2 4 0 0,0-1 0 15,0-2 0-15,2-4 0 0,0-2 0 16,3-6 0-16,-1-5 0 16,2-4 0-16,-2-3 0 0,4-1 0 15,5-6 0-15,5-7 0 0,5-7 0 16,2-2 0-16,0-1 0 0,0 1 0 15,-3 3 0-15,1 3 0 0,-2 5 0 16,-9 6 0-16,-2 7 0 16,-3 9 0-16,-5 8 0 0,0 5 0 15,-2 5 0-15,0 2 0 0,-2-2 0 16,0-1 0-16,2-3 0 0,2-3 0 16,4-6-81-16,-2-7-2260 15,4-2-496-15</inkml:trace>
  <inkml:trace contextRef="#ctx0" brushRef="#br0" timeOffset="10615.04">29037 13792 7507 0,'0'-34'685'0,"0"10"-685"0,-2 2 0 16,0 10 0-16,0 4 0 0,0 4 0 16,-3 2 0-16,1 1 0 15,-2 1 0-15,-6 11 0 0,-5 12 0 16,1 6 0-16,1 6 0 0,9 0 0 15,6-5 0-15,4 1 0 0,8-5 0 16,5-1 0-16,2-6 0 16,1-6 0-16,-1-9 0 0,-3-4 0 15,-1-4 0-15,-5-10 0 0,-1-5 0 16,-5-5 0-16,-2-4 0 0,-2-4 0 16,0-6 0-16,-2-3 0 15,2 1 0-15,0 5 0 0,0 13-273 16,4 8-767-16,0 8-185 0,4 3-1692 0</inkml:trace>
  <inkml:trace contextRef="#ctx0" brushRef="#br0" timeOffset="10865.2">29266 13711 4642 0,'0'0'1596'0,"-10"61"-695"0,-5-24 152 16,-3 0-1053-16,-1-3 0 16,1-2 0-16,3-4 0 0,5-9 0 15,6-6 0-15,2-7 0 0,2-3 0 16,4-3 0-16,6-6 0 0,7-11 0 15,3-5 0-15,3-7 0 0,0-1 0 16,-5 3 0-16,1 1 0 16,0 4 0-16,-3 4 0 0,-1 7 0 15,-5 8 0-15,0 4 0 0,-1 11 0 16,-1 7 0-16,0 6 0 0,-4 2 0 16,-2 3 0-16,2 0 0 15,-1-1 0-15,3-4 0 0,4-2 0 16,9-3 0-16,-3-6-781 0,9-5-2325 0</inkml:trace>
  <inkml:trace contextRef="#ctx0" brushRef="#br0" timeOffset="11402.5">30331 13446 6006 0,'4'-50'100'0,"-4"2"-100"0,-4-4 396 16,-6 7 13-16,-7 1-145 16,-4 5 104-16,-1 6-140 0,-5 7-48 15,0 10 61-15,-2 8-241 0,0 8 0 16,-2 6 0-16,0 10 0 0,-2 7 0 15,-2 5 0-15,4 3 0 0,4 2 0 16,6 0 0-16,5 2 0 0,9 5 0 16,7 5 0-16,9 4 0 15,9 3 0-15,9 3 0 0,2 1 0 16,8 1 0-16,3 0 0 0,-1 0 0 16,-2-3 0-16,-4-4 0 15,-6-4 0-15,-8-5 0 0,-11-6 0 16,-8-5 0-16,-4-5 0 0,-9-7 0 15,-3-7 0-15,-5-6-17 0,-2-5-1459 16,5-4 319-16,-1-7-688 0</inkml:trace>
  <inkml:trace contextRef="#ctx0" brushRef="#br0" timeOffset="11559.7">29955 13844 2629 0,'0'0'4022'16,"0"0"-3302"-16,0 0-60 15,0 0-499-15,51-18-161 0,-3 13 0 16,8 0 0-16,-1 2 0 0,-7 0 0 15,-2 2 0-15,-5 1 0 0,-2 0 0 16,0 0 0-16,-8 0-549 16,-8 1-688-16,-2-1-2148 0</inkml:trace>
  <inkml:trace contextRef="#ctx0" brushRef="#br0" timeOffset="11808.7">30556 13787 6202 0,'0'0'865'0,"0"0"-173"0,-45-14-259 16,22 14-433-16,-2 6 0 0,4 7 0 16,3 2 0-16,-1 3 0 0,7 4 0 15,4 3 0-15,6 4 0 0,6 0 0 16,10 3 0-16,9-3 0 16,4-4 0-16,0-3 0 0,2-7 0 15,-3-4 0-15,-3-7 0 0,-4-4 0 16,-3-7 0-16,-5-8 0 0,-3-5 0 15,-2-6 0-15,-2-2 0 0,-2-1 0 16,0 1-37-16,-2 2-431 16,-4 2-220-16,0 3-789 0,0 6 220 15,-2 4 81-15</inkml:trace>
  <inkml:trace contextRef="#ctx0" brushRef="#br0" timeOffset="12012.98">30722 13951 2749 0,'0'0'1969'15,"2"38"-1473"-15,-7-24 296 0,-1-8 117 16,0-2-389-16,2-4-44 0,-4-1-195 16,1-9-281-16,1-6 0 0,4-7 0 15,6-4 0-15,5-1 0 0,5 0 0 16,1 2 0-16,-1 3 0 0,0 5 0 16,1 5 0-16,-5 5 0 15,3 3 0-15,-1 2 0 0,-2 3 0 16,5 0 0-16,-5 3 0 0,1 2-493 15,-3-1-2921-15</inkml:trace>
  <inkml:trace contextRef="#ctx0" brushRef="#br0" timeOffset="12425.11">30947 13900 6182 0,'0'0'1293'0,"-19"34"-576"15,5-13-717-15,1-3 0 0,3 0 0 16,6-3 0-16,2-2 0 0,4-1 0 15,6-4 0-15,3-2 0 0,5-5 0 16,3-2 0-16,3-10 0 0,1-4 0 16,2-3 0-16,-4-2 0 0,-1-3 0 15,-1-1 0-15,-5 1 0 0,1 3 0 16,-7 5 0-16,-2 6 0 0,-4 6 0 16,-2 3 0-16,-2 2 0 15,-4 11 0-15,-6 12 0 0,-3 5 0 16,3 2 0-16,4-2 0 0,5-7 0 15,3-3 0-15,3-8 0 0,-1-5 0 16,0-3 0-16,2-3 0 16,2-3 0-16,6-9 0 0,7-7 0 15,2-5 0-15,6-2 0 0,-1 0 0 16,8 3 0-16,3 3 0 0,2 5 0 16,-4 8 0-16,-6 9 0 15,-4 12 0-15,-7 8 0 0,-1 6 0 16,-3 3 0-16,-3 0 0 0,-1 0 0 15,1-3 0-15,-5-5 0 0,2-1 0 16,-4-4 0-16,-4-2 0 0,0-4 0 16,0-4 0-16,-2-2 0 0,-6-1-1658 15,4-3-506-15,-11 1-1914 0</inkml:trace>
  <inkml:trace contextRef="#ctx0" brushRef="#br0" timeOffset="13445.36">6507 12283 7359 0,'-6'41'24'0,"6"6"-24"15,4 19 140-15,7 7-12 0,-1 11-4 16,0 12 16-16,1 12-24 16,1 10 45-16,-2 14-161 0,1 14 0 15,-7 13 0-15,-2 14 0 0,-2 15 0 16,-8 9 0-16,-7 13 0 16,-1 9 0-16,1 5 0 0,5 5 0 15,4 0 0-15,1-2 0 0,3-6 0 16,-2-7 0-16,-6-8 0 0,0-14 0 15,-11-13 0-15,-2-14 0 0,-2-20 0 16,-6-17 0-16,-2-21 0 0,2-26 0 16,0-20 0-16,4-22 0 15,7-21 0-15,3-18-969 0,3-7-228 16,7-18-2272-16</inkml:trace>
  <inkml:trace contextRef="#ctx0" brushRef="#br0" timeOffset="14020.61">6569 11791 8183 0,'0'0'9'0,"42"6"-9"0,16 1 0 16,32 0 0-16,24 1 0 0,12-2 0 15,21-2 0-15,10 0 0 0,19 2 0 16,22 1-221-16,11-1 69 0,18 2 108 16,22 2 40-16,13 0-16 15,21 5 20-15,15 0 16 0,8 3 0 16,18 1 16-16,3 0 128 0,20 1-104 16,11-1 4-16,10 2 41 0,18 0-101 15,9-2 0-15,10 1 0 0,11-1 0 16,10 2 0-16,4 0 0 15,6 1 0-15,-2 2 0 0,-6-1 0 16,2 2 0-16,2 1 0 0,-8-2 0 16,-3 1 0-16,-14-4 0 0,-12-4 0 15,-10-2 0-15,-28-4 0 0,-16-3 0 16,-20-3 0-16,-15-3-13 0,-25-2-99 16,-19 0 0-16,-22-5 8 0,-27 1-172 15,-19-4-76-15,-24 0-16 16,-23 0-521-16,-21-4 173 0,-10 1 92 15,-28-5-269-15,-21 4 165 0,-12-5-557 16</inkml:trace>
  <inkml:trace contextRef="#ctx0" brushRef="#br0" timeOffset="14490.07">21651 12312 2709 0,'0'0'4770'15,"25"48"-4222"-15,-2-15-383 0,10 1-165 16,6 4 0-16,8 0 0 0,7 1 0 16,10 1 0-16,2 1 0 0,9-2 0 15,3 0 0-15,5-4 0 0,8 1 0 16,0-3 0-16,4-2 0 16,-2 1 0-16,4 0 0 0,-10-4 0 15,0 0 0-15,-9-1 0 0,-9-1 0 16,-11 3 0-16,-13-1 0 0,-8 4 0 15,-12 2 0-15,-4 3 0 0,-13 6-105 16,-10 6-131-16,-13 6 128 0,-9 7 64 16,-12 4-12-16,-3 8-4 15,-12 5 60-15,-7 9-4 0,-4 10 8 16,-7 9 48-16,-5 6 220 16,0 6-120-16,-7 9-19 0,0 9-133 15,-1 6 0-15,3 7 0 0,3 6 0 16,-1 3 0-16,7 2 0 0,-2 2 0 15,-1 2 0-15,3-1 0 0,-2-1 0 16,1 2 0-16,3-2 0 0,0-2 0 16,2 0 0-16,12-6 0 15,2-8 0-15,5-5 0 0,5-10 0 16,9-15 0-16,4-8 0 0,7-9 0 16,5-16 0-16,3-11 0 0,3-14 0 15,5-19 0-15,-2-11 0 16,2-13-417-16,-1-10-1836 0,1-7-112 0</inkml:trace>
  <inkml:trace contextRef="#ctx0" brushRef="#br0" timeOffset="14909.86">21149 17035 8192 0,'-114'5'0'0,"-4"-8"0"0,7 2 0 16,-7-4 0-16,-17-2 0 15,-18-2 0-15,-18-3 0 0,-13-5 0 16,-21-2 0-16,-10-1 0 0,-12-3 0 16,-17 0 0-16,-12-1 0 0,-21-2 0 15,-15-1 0-15,-10 1 0 16,-14 0 0-16,-15 1 0 0,-6 0 0 15,-18 2 0-15,-13 1 0 0,-12 2 0 16,-13 0 0-16,-6 2 0 0,-10 2 0 16,-3 0 0-16,-7 3 0 0,-7 2 0 15,-4-1 0-15,-6 5 0 16,-7 2 0-16,-3 5 0 0,-5 6 0 16,-6 8 0-16,-2 10 0 0,-2 8 0 15,5 7 0-15,-1 9 0 0,4 5 0 16,7 4 0-16,11 0 0 0,18-7 0 15,14-3 0-15,109-16 0 0,21-10-2438 0</inkml:trace>
  <inkml:trace contextRef="#ctx0" brushRef="#br0" timeOffset="20916">20948 15528 4361 0,'0'0'1053'16,"0"0"-301"-16,0 0-87 16,0 0 167-16,0 0-464 0,0 0-207 15,0 0-161-15,0 0 0 0,0 0 0 16,-12 6 0-16,28 23 0 15,7 11 0-15,4 10 0 0,2 8 0 16,2 0 0-16,8 8 0 0,9 6 0 16,1 5 0-16,5 5 0 0,0 1 0 15,-3 0 0-15,5-6 0 16,0 0 0-16,6-3 0 0,2-4 0 16,6-1 0-16,1-2 0 0,5-4 0 15,-1-7 0-15,-5-7 0 0,-8-7 0 16,-8-10 0-16,-13-11 0 0,-16-9 0 15,-11-8 0-15,-10-4 0 0,-6-6-989 16,0-3-460-16,-12-12-604 0</inkml:trace>
  <inkml:trace contextRef="#ctx0" brushRef="#br0" timeOffset="21355.88">20963 15598 1956 0,'0'0'96'0,"0"0"1153"0,0 0-557 0,27-35-79 15,-27 31 555-15,0 1-428 0,0 1-107 16,-3-1 271-16,-1 3-763 15,0 11-141-15,-6 14 0 0,4 11 0 16,-5 9 0-16,3 2 0 0,0-4 0 16,0-2 0-16,-1-3 0 0,1-5 0 15,2-2 0-15,2-7 0 16,0-6 0-16,1-7-29 0,3-8-963 16,0-2-129-16,-4-9-600 0</inkml:trace>
  <inkml:trace contextRef="#ctx0" brushRef="#br0" timeOffset="21510.43">20930 15438 5006 0,'0'0'3186'15,"0"0"-3186"-15,43 0 0 0,-6 4 0 16,7-1 0-16,1 2 0 16,3 0 0-16,3 3 0 0,5-1 0 15,0 2 0-15,2-3 0 0,-15-3 0 16,-3-1-3939-16</inkml:trace>
  <inkml:trace contextRef="#ctx0" brushRef="#br0" timeOffset="22317.83">22577 16937 3265 0,'0'0'688'0,"0"0"-356"0,0 0 209 0,0 0-297 15,0 0-44-15,6-41 280 16,-4 30-68-16,-2 3-48 0,0-1 225 16,0-2-193-16,0 0-16 0,-2 3-79 15,2 3-301-15,-2 3 0 0,-2-2 0 16,-2 2 0-16,-4 0 0 0,-7 6 0 15,-2 11 0-15,1 9 0 0,-1 11 0 16,3 5 0-16,1 5 0 0,5 3 0 16,6 0 0-16,2-3 0 15,2-6 0-15,6-4 0 0,6-12 0 16,5-6 0-16,6-9 0 0,1-8 0 16,7-6 0-16,0-10 0 0,-2-8 0 15,-4-4 0-15,-4-3 0 16,-7-4 0-16,-5 2 0 0,-5 0 0 15,0 2 0-15,-8 3 0 0,-7 2 0 16,1 5 0-16,-4 4 0 0,-3 5 0 16,7 5 0-16,1 3 0 15,5 4-381-15,0 0-427 0,4 0-1253 16,0 0-16-16</inkml:trace>
  <inkml:trace contextRef="#ctx0" brushRef="#br0" timeOffset="22690.84">22773 16911 6098 0,'0'0'965'0,"0"0"164"0,0 0-1129 15,0 0 0-15,0 0 0 0,0 0 0 16,-35 50 0-16,23-17 0 0,6 4 0 16,6-5 0-16,6 1 0 0,8-2 0 15,5-2 0-15,6-5 0 16,2-3 0-16,2-8 0 0,2-4 0 16,0-8 0-16,-4-2 0 0,-3-7 0 15,-3-8 0-15,-9-4 0 0,-1-5 0 16,-1-2 0-16,-2-3 0 0,-1 1 0 15,-3-2 0-15,0-1 0 0,-2 0 0 16,-2 0 0-16,0 0 0 0,0 5 0 16,-2 3 0-16,-2 4 0 15,2 8-1642-15,0 0-711 0</inkml:trace>
  <inkml:trace contextRef="#ctx0" brushRef="#br0" timeOffset="23049.92">23232 16391 3757 0,'0'0'2177'0,"0"0"-732"16,0 0-781-16,0 0-515 15,-10 53-149-15,2-13 0 0,-1 9 0 16,5 2 0-16,0 5 0 0,2 3 0 16,2 5 0-16,0 0 0 0,4-1 0 15,0-4 0-15,-2-2 0 16,-2-5 0-16,0-4 0 0,-2-6 0 15,-2-5 0-15,-4-8 0 0,4-9-765 16,-2-10-272-16,2-6-1500 0,-5-6-1228 0</inkml:trace>
  <inkml:trace contextRef="#ctx0" brushRef="#br0" timeOffset="23553.76">23098 16763 4482 0,'0'0'2012'0,"0"0"-639"0,0 0-1048 16,0 0-325-16,0 0 0 0,0 0 0 15,0 0 0-15,41 25 0 0,-8-18 0 16,5-6 0-16,1-3 0 0,0-5 0 16,-4-5 0-16,-4-1 0 0,-6-2 0 15,-10 2-1005-15,-5-2-2113 0</inkml:trace>
  <inkml:trace contextRef="#ctx0" brushRef="#br0" timeOffset="23780.98">23582 16441 6943 0,'0'0'1216'0,"0"0"-1183"15,-2 60-33-15,-2-18 0 0,-5 8 0 16,1 6 0-16,-2 6 0 0,-3 4 0 16,-1 2 0-16,-7 1 0 0,5-4 0 15,-1-6 0-15,5-6 0 16,3-6 0-16,5-12 0 0,4-9 0 15,8-10 0-15,3-11-1397 0,-3-5-368 16,0-5-852-16</inkml:trace>
  <inkml:trace contextRef="#ctx0" brushRef="#br0" timeOffset="24086.23">23617 17001 4382 0,'0'0'1580'0,"0"0"-115"16,0 0-753-16,0 0-659 0,43 17-53 16,-26-19 0-16,-1-7 0 15,-3 0 0-15,-5-3 0 0,-4-2 0 16,-4 1 0-16,0 1 0 0,-6 1 0 16,-4 2 0-16,-3 4 0 0,-3 2 0 15,-3 4 0-15,-4 8 0 16,3 9 0-16,-1 3 0 0,0 3 0 15,7 2 0-15,4 0 0 0,5-1 0 16,5 1 0-16,11-1 0 0,3-2 0 16,11-5 0-16,2-4 0 0,6-8 0 15,2-4 0-15,2-4 0 16,3-6 0-16,-5-6 0 0,-2-2 0 16,-4-6-833-16,-11 5-288 0,-5 0-1932 0</inkml:trace>
  <inkml:trace contextRef="#ctx0" brushRef="#br0" timeOffset="24403.06">24005 16440 3005 0,'0'0'3133'0,"0"0"-1928"16,0 0-469-16,0 0-623 0,0 0-113 15,-10 47 0-15,-2-1 0 0,-3 14 0 16,5 12 0-16,4 3 0 16,2 5 0-16,2-3 0 0,-1-4 0 15,1-5 0-15,2-5 0 0,-4-8 0 16,4-6 0-16,-2-7 0 0,-2-12 0 15,2-10 0-15,-2-10-409 0,0-6-2336 16,-2-9-1641-16</inkml:trace>
  <inkml:trace contextRef="#ctx0" brushRef="#br0" timeOffset="24526.24">23768 16945 7935 0,'0'0'257'0,"53"-22"-257"15,-3 19 0-15,4 3 0 16,6 3 0-16,0 4 0 0,-9 0 0 15,-5-2 0-15,-9-2 0 0,-10-2 0 16,-6-1-1906-16</inkml:trace>
  <inkml:trace contextRef="#ctx0" brushRef="#br0" timeOffset="27108.15">7681 15430 3881 0,'0'0'2277'0,"0"0"-1740"0,0 0-81 16,0 0-92-16,0 0 0 16,0 0-51-16,0 0-313 0,-20 33 0 15,-1-14 0-15,-10 5 0 0,-6 4 0 16,-9 7 0-16,-7 1 0 15,-11 6 0-15,-15 5 0 0,-10 4 0 16,-6 5 0-16,-10 4 0 0,-11 7 0 16,-10 7 0-16,-4 5 0 15,-7 5 0-15,5 3 0 0,6-5 0 16,16-7 0-16,15-9 0 0,21-15 0 16,12-11 0-16,20-11 0 0,17-14 0 15,19-15-529-15,6-4-307 0,15-16-1734 0</inkml:trace>
  <inkml:trace contextRef="#ctx0" brushRef="#br0" timeOffset="27429.3">7630 15434 1468 0,'0'0'1465'15,"0"0"-737"-15,0 0 613 16,0 0-813-16,0 0-220 0,0 0 433 16,43 32-205-16,-24-6-48 0,-9 9 101 15,-2 3-589-15,1 6 0 0,-3 5 0 16,-2 2 0-16,6 0 0 0,3 0 0 15,-3-3 0-15,-4-2 0 0,-2-4 0 16,-4-5 0-16,0-6 0 0,0-5 0 16,-2-6 0-16,2-8-273 15,-2-6-1376-15,2-6-211 0,-2-7-1006 0</inkml:trace>
  <inkml:trace contextRef="#ctx0" brushRef="#br0" timeOffset="27635.57">7624 15449 6366 0,'0'0'901'16,"6"-45"-345"-16,-12 22-187 0,-9 3-369 16,-18 2 0-16,-12 8 0 0,-20 7 0 15,-19 9 0-15,-9 8 0 0,-9 8 0 16,-1-2 0-16,8-5 0 0,6-3 0 15,4-11 0-15,27-1-573 0,7-8-3445 0</inkml:trace>
  <inkml:trace contextRef="#ctx0" brushRef="#br0" timeOffset="28291.32">3411 16539 6831 0,'0'0'276'0,"2"67"152"0,0-19 136 15,4 2-471-15,-4 1-93 16,2-2 0-16,2-3 0 0,-1-5 0 15,1-5 0-15,-2-8 0 0,2-4 0 16,0-6 0-16,3-10-1117 0,-7-3-544 16,2-10-1072-16</inkml:trace>
  <inkml:trace contextRef="#ctx0" brushRef="#br0" timeOffset="28446.54">3363 16127 6278 0,'0'0'429'0,"0"0"319"0,0 0-180 16,0 0-524-16,0 0-44 0,0 0-120 16,0 0-660-16,0 0-425 0,13 35-3969 15</inkml:trace>
  <inkml:trace contextRef="#ctx0" brushRef="#br0" timeOffset="28695.68">3541 16993 5074 0,'0'0'1068'0,"0"0"-367"0,-4-39 371 16,8 7-795-16,6-9-277 0,7-6 0 16,1-2 0-16,7-5 0 0,2 5 0 15,-2 4 0-15,2 11 0 0,-11 11 0 16,1 12 0-16,-5 7 0 0,-1 9 0 15,1 8 0-15,-2 9 0 0,1 8 0 16,-1 5 0-16,0 5 0 0,1 1 0 16,-1 3 0-16,-4 1 0 15,-2-6 0-15,3-5 0 0,-1-7 0 16,0-13-69-16,2-6-1363 0,-8-8-617 0</inkml:trace>
  <inkml:trace contextRef="#ctx0" brushRef="#br0" timeOffset="28913.23">3963 16081 4229 0,'0'0'3006'16,"0"33"-2666"-16,0 0 277 0,-7 11-617 16,3 10 0-16,4 1 0 0,0 7 0 15,0 4 0-15,4 0 0 0,5 1 0 16,-1-5 0-16,2-3 0 0,1-6 0 15,-1-7 0-15,2-7 0 0,3-10-389 16,-9-12-1308-16,0-7-800 0</inkml:trace>
  <inkml:trace contextRef="#ctx0" brushRef="#br0" timeOffset="29194.98">4093 16788 5154 0,'0'0'904'15,"0"0"-235"-15,43-18 639 0,-22 4-1151 16,-7-2-157-16,3 0 0 0,-7 1 0 16,3-4 0-16,1-2 0 0,-3-1 0 15,-1-2 0-15,-4 4 0 16,-6 0 0-16,0 2 0 0,-10 4 0 16,-1 3 0-16,-3 9 0 0,-3 8 0 15,1 11 0-15,-1 9 0 0,-1 10 0 16,5 7 0-16,-3 2 0 0,8 3 0 15,5-1 0-15,3-3 0 0,15-9 0 16,4-4 0-16,5-12 0 0,9-8 0 16,3-9 0-16,3-5 0 15,6-12 0-15,1-6 0 0,-3-11 0 16,-6-5-1189-16,-10 5-620 0,-2-2-1196 0</inkml:trace>
  <inkml:trace contextRef="#ctx0" brushRef="#br0" timeOffset="29413.32">4606 16059 5830 0,'0'0'1469'16,"0"0"-765"-16,0 0-515 0,0 0-189 16,-11 49 0-16,9-1 0 0,-2 18 0 15,4 6 0-15,4 2 0 0,6 0 0 16,3-3 0-16,1 0 0 0,3-4 0 15,-3-2 0-15,-7-5 0 0,-3-3 0 16,-2-6 0-16,-4-8 0 0,-2-14-605 16,-3-12-1504-16,-1-11-1245 0</inkml:trace>
  <inkml:trace contextRef="#ctx0" brushRef="#br0" timeOffset="29538.4">4471 16638 7719 0,'0'-34'473'16,"11"4"-473"-16,11 0 0 0,11 6 0 15,7 1 0-15,1 4 0 0,2 3 0 16,1 2 0-16,1 8 0 0,-1 1 0 16,-9 5 0-16,-8 0-5035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1-15T18:59:14.45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31170 5033 2965 0,'0'0'2729'16,"0"0"-1957"-16,0 0-315 0,0 0 203 15,0 0-440-15,-8 45 4 0,4-13-59 16,0 8-165-16,4 3 0 0,-2 3 0 16,-1 4 0-16,1 7 0 0,-2-2 0 15,0 1 0-15,-2-4 0 0,-2-7 0 16,3-4 0-16,-1-7 0 0,6-8 0 15,-2-4 0-15,2-8 0 16,0-5 0-16,2-5 0 0,2-4-313 16,3-6-1440-16,-1-4-304 0,4-11-1752 15</inkml:trace>
  <inkml:trace contextRef="#ctx0" brushRef="#br0" timeOffset="448.33">31180 4966 1572 0,'0'0'3518'0,"0"0"-2706"0,0 0 349 0,13-44-493 0,-3 35-260 16,5 2-355-16,1 0-53 15,5 2 0-15,4 0 0 0,2 4 0 16,-1 1 0-16,1 6 0 0,0 3 0 15,-4 3 0-15,-2 4 0 16,-3 1 0-16,-3 2 0 0,-9 2 0 16,-4-1 0-16,-8 1 0 0,-9-2 0 15,-8 1 0-15,-1 0 0 0,-7-1 0 16,0-1 0-16,2-1 0 0,6-5 0 16,2-3 0-16,9-3 0 0,4-5 0 15,4 0-361-15,1-1-643 0,3 0-2030 16</inkml:trace>
  <inkml:trace contextRef="#ctx0" brushRef="#br0" timeOffset="775.54">31604 5202 7279 0,'0'0'913'0,"0"0"-913"0,-29 39 0 0,19-10 0 0,4 0 0 0,6 3 0 16,0 2 0-16,4 0 0 0,4-1 0 16,0 1 0-16,3-2 0 0,-3-2 0 15,2-2 0-15,-3-10 0 0,1-5-1682 16</inkml:trace>
  <inkml:trace contextRef="#ctx0" brushRef="#br0" timeOffset="1378.42">31139 6197 4842 0,'0'0'1448'0,"0"0"-215"0,0 0-661 0,0 0-475 0,-33 24-97 16,21 5 0-16,1 12 0 15,5 6 0-15,6 3 0 0,2 3 0 16,11-1 0-16,3-1 0 0,7-6 0 16,4-7 0-16,6-8 0 15,4-7 0-15,0-6 0 0,0-10 0 16,1-5 0-16,-7-6 0 0,0-12 0 16,-7-5 0-16,-1-10 0 0,-4-7 0 15,-5-5 0-15,-3-7 0 0,-3-5 0 16,-2 0 0-16,-2 10 0 15,-2 11 0-15,0 9 0 0,0 13 0 16,-2 2 0-16,0 4 0 0,-2 5-121 16,-2 1-615-16,-2 5-209 0,0 1-1904 15</inkml:trace>
  <inkml:trace contextRef="#ctx0" brushRef="#br0" timeOffset="1607.33">31672 6640 7667 0,'0'0'525'16,"-18"66"-525"-16,10-22 0 0,1 3 0 15,3 3 0-15,-2 5 0 16,0-3 0-16,2 1 0 0,-3-3 0 15,3-5 0-15,4-7 0 0,0-7 0 16,0-10 0-16,0-10 0 0,4-10-109 16,-1-1-2252-16,5-17-3361 0</inkml:trace>
  <inkml:trace contextRef="#ctx0" brushRef="#br0" timeOffset="6620.55">17234 4636 2249 0,'0'0'1320'0,"0"0"-852"15,0 0-59-15,0 0 67 0,0 0-268 16,-11 35-100-16,11-13 20 0,0 2-124 15,6 0 8-15,-1-5-12 0,-1 1-68 16,-2-1-312-16,-2-6-801 16,2-1-143-16</inkml:trace>
  <inkml:trace contextRef="#ctx0" brushRef="#br0" timeOffset="6977.49">17221 4694 2869 0,'0'0'464'0,"0"0"-204"0,0 0 200 15,0 0-372-15,0 0-20 0,17 53-36 16,-11-26-28-16,-2 2-8 0,-4-6-112 15,2 1-184-15,-2-3-16 16,2-5-660-16,-2-4-1093 0</inkml:trace>
  <inkml:trace contextRef="#ctx0" brushRef="#br0" timeOffset="7248.58">17244 4830 3673 0,'0'0'793'15,"0"0"-261"-15,-6 46-168 0,2-29-32 16,4-2-12-16,0 1-312 0,0-2-4 16,0 0-4-16,0-1-356 0,4 0-236 15,-2-2-1145-15,2-2-600 0</inkml:trace>
  <inkml:trace contextRef="#ctx0" brushRef="#br0" timeOffset="7420.63">17265 5246 1156 0,'0'0'512'0,"0"0"-136"0,0 39 21 16,-5-28-341-16,5 1-56 0,-2-1-20 15,-2-2-589-15,4-2-1259 0</inkml:trace>
  <inkml:trace contextRef="#ctx0" brushRef="#br0" timeOffset="7563.98">17265 5695 1004 0,'0'0'0'0,"0"0"-156"0</inkml:trace>
  <inkml:trace contextRef="#ctx0" brushRef="#br0" timeOffset="7750.56">17244 6041 4145 0,'0'0'1089'0,"0"0"-369"16,0 40 201-16,4-33-609 0,-4-2-220 16,0 2-92-16,0 2-164 0,0 2-332 15,0-3-1629-15,-4 1-1857 0</inkml:trace>
  <inkml:trace contextRef="#ctx0" brushRef="#br0" timeOffset="8419.45">17585 6076 4490 0,'0'0'2193'0,"0"0"-1117"16,0 0-856-16,0 0-120 0,-21 62 13 16,15-18-113-16,2 5 0 0,2 1 0 15,2-5 0-15,2 1 0 0,-2-1 0 16,0 1 0-16,0-3 0 0,0-4 0 16,-2-7-213-16,2-9-407 0,2-10-981 15,-2-8-212-15,4-5-1568 0</inkml:trace>
  <inkml:trace contextRef="#ctx0" brushRef="#br0" timeOffset="9029.89">17552 5981 4558 0,'0'0'784'0,"0"0"156"0,0 0-483 0,0 0-117 0,0 0 204 16,47-42-320-16,-20 26-20 0,4 3-63 15,0 2-141-15,2 5 0 0,0 5 0 16,-4 4 0-16,-2 5 0 0,-6 5 0 16,-9 3 0-16,-1 2 0 0,-11 4 0 15,0 1 0-15,-6 1 0 0,-5 0 0 16,-3 1 0-16,-5-2 0 15,-2-1 0-15,1-1 0 0,-1-3 0 16,-4-4 0-16,9-2 0 0,1-4 0 16,-1-2 0-16,5-2 0 0,5-3-169 15,0 1-779-15,2-1-5 16,0-1-51-16,2 3-1429 0</inkml:trace>
  <inkml:trace contextRef="#ctx0" brushRef="#br0" timeOffset="9639.91">17947 6162 3345 0,'0'0'2185'16,"0"0"-1261"-16,0 0-43 0,0 0-349 0,43-34-216 15,-12 20-307-15,6 0-9 16,-1 4 0-16,-3 4 0 0,-7 1 0 16,1 3 0-16,-8 2 0 0,-9 2 0 15,-4 5 0-15,-10 7 0 0,-6 6 0 16,-7 7 0-16,-9 3 0 15,-5 0 0-15,4 2 0 0,-4-1 0 16,10-3 0-16,4-4 0 0,7-4 0 16,10-6 0-16,10-4 0 0,11-8 0 15,6-2 0-15,10-1 0 0,5-7 0 16,-11 2-177-16,0-4-1576 0</inkml:trace>
  <inkml:trace contextRef="#ctx0" brushRef="#br0" timeOffset="10332.78">17442 6902 5506 0,'0'0'960'0,"0"0"-683"0,-20 49 435 16,11-19-272-16,3 6-143 0,0 0-297 16,6 2 0-16,0 0 0 0,0-2 0 15,10-3 0-15,3-3 0 0,7-6 0 16,5-4 0-16,8-7 0 15,2-8 0-15,3-5 0 0,-1-10 0 16,0-8 0-16,-6-4 0 16,-4-8 0-16,-2-1 0 0,-9-2 0 15,-1-1 0-15,-9 2 0 0,-2 2 0 16,-4 2 0-16,-4 2 0 0,-2 0 0 16,0-1 0-16,-3 5 0 0,7 4 0 15,2 8 0-15,0 6 0 16,2 0 0-16,4 3-301 0,3 1-1420 15,-7 3-176-15,2 6-728 0</inkml:trace>
  <inkml:trace contextRef="#ctx0" brushRef="#br0" timeOffset="10999.93">17905 7189 3061 0,'0'0'2257'0,"0"0"-1413"0,46-36-47 15,-28 24-297-15,3 2-108 0,0 2-51 16,-5 4-341-16,-5 2 0 0,-3 2 0 16,-2 0 0-16,-2 2 0 0,-2 4 0 15,-2 4 0-15,0 8 0 0,-6 7 0 16,-8 2 0-16,1 2 0 0,-1-3 0 16,-3 4 0-16,3-2 0 0,1-1 0 15,5 0 0-15,8 0 0 16,4-2 0-16,7-2 0 0,3 1 0 15,7-6 0-15,1-4 0 0,5-3 0 16,4-8 0-16,0-3 0 16,-4-4 0-16,4-12 0 0,-14 4 0 15,-1-7-1629-15</inkml:trace>
  <inkml:trace contextRef="#ctx0" brushRef="#br0" timeOffset="14555.56">16136 6071 2176 0,'0'0'2238'0,"0"0"-1346"16,0 0 40-16,0 0-435 0,0 0-133 15,0 0 148-15,0 0-340 0,0 0-32 16,4 0 40-16,0 10-91 0,-2 2-89 16,-2 3 0-16,4 3 0 0,-4-2 0 15,-4 1 0-15,2 1 0 16,-2-2 0-16,0 0-229 0,4-1-463 16,-2-5-141-16,2-3-955 0,0-3 235 15,2-2-728-15</inkml:trace>
  <inkml:trace contextRef="#ctx0" brushRef="#br0" timeOffset="14727.85">16130 6308 3305 0,'0'0'1032'16,"0"0"-759"-16,0 40 111 0,4-25 132 16,-4-1-240-16,2 0-116 0,-2 0-48 15,0 2-100-15,0 0 8 0,0 2-12 16,0-3-4-16,0 0-8 15,0-1-136-15,0-3-408 0,0-4-196 16,-2 0-1337-16</inkml:trace>
  <inkml:trace contextRef="#ctx0" brushRef="#br0" timeOffset="15753.83">15731 6681 5478 0,'0'0'692'0,"0"0"-155"0,0 0 251 16,0 0-540-16,0 0-120 0,0 44 193 16,0-7-321-16,0 4 0 0,0 1 0 15,0-2 0-15,0 2 0 0,0-1 0 16,-4 1 0-16,-3-5 0 15,3-2 0-15,-2-5 0 0,0-5 0 16,6-9-1045-16,-4-5 60 0,4-5-155 16,0-6-2078-16</inkml:trace>
  <inkml:trace contextRef="#ctx0" brushRef="#br0" timeOffset="16202.2">15710 6641 4558 0,'0'0'624'16,"0"0"-44"-16,0 0 297 0,21-35-437 16,-7 24-28-16,3-2 140 0,6 3-403 15,1 5-149-15,3 3 0 0,0 2 0 16,4 0 0-16,-6 5 0 15,-2 2 0-15,-5 2 0 0,-5 2 0 16,-3 2 0-16,-4 2 0 0,-6 0 0 16,-6 5 0-16,-4-1 0 0,-7 1 0 15,-4 2 0-15,-3 0 0 0,-3-4 0 16,0-3 0-16,6-2 0 0,5-3 0 16,1-4 0-16,5-4-57 0,2 1-827 15,-1-2 27-15,7-1-171 16,-6 0-2302-16</inkml:trace>
  <inkml:trace contextRef="#ctx0" brushRef="#br0" timeOffset="17491.22">16047 6770 5362 0,'0'0'500'0,"0"0"429"15,0 0-513-15,0 0-104 0,0 0-84 16,0 0-196-16,52-4-12 15,-27 5 76-15,1 2-92 0,-5 1 0 16,-4 0-4-16,-3 0 0 0,-4 0 0 16,-1 2 0-16,-7-3-60 15,-2 2 12-15,-2 2 24 0,-11 4 12 16,-7 3 12-16,-5 0 52 0,-2-2-40 16,0-5 12-16,6-1 132 0,5-2-88 15,6-2-12-15,5-1 9 16,-1-1-65-16,6 0 0 0,0 0 0 15,0 0 0-15,0 0 0 0,4 0-13 16,3 4-15-16,7 1 28 0,3 4 4 16,-1 1 0-16,5 1-4 0,-5 4 0 15,-1-1 8-15,-3 0-8 0,-2 1 0 16,-1 2-16-16,-7-3 16 0,-2 2 20 16,-6 0-8-16,-9 0-3 0,-1-1-9 15,-1 0 0-15,-4-3 0 0,1-1 0 16,3-4 0-16,7-3 0 15,0-2 0-15,5-2-9 0,5 0-791 16,-2 0-1789-16,2-7-2117 0</inkml:trace>
  <inkml:trace contextRef="#ctx0" brushRef="#br0" timeOffset="18019.34">15642 7477 4750 0,'0'0'1140'0,"0"0"-500"0,0 0-215 0,-31 51 59 16,14-12-280-16,1 5 24 0,5 2 0 15,7-1-176-15,4-1-11 0,4-1-41 16,11-4 0-16,4-6 0 0,5-6 0 16,9-8 0-16,9-7 0 15,3-10 0-15,-1-5 0 0,3-13 0 16,-5-7 0-16,-7-7 0 0,-8-3 0 15,-11-5 0-15,-1 0 0 0,-9-1 0 16,-6-4 0-16,-4 3 0 16,-3 4 0-16,-3 7 0 0,0 5 0 15,6 10 0-15,-3 7-29 0,3 3-547 16,4 4-132-16,-2 0-1289 0,2 4-248 0</inkml:trace>
  <inkml:trace contextRef="#ctx0" brushRef="#br0" timeOffset="18643.81">16041 7743 5778 0,'0'0'1249'0,"0"0"-689"0,0 0 45 0,0 0-605 15,0 0 0-15,0 0 0 0,0 0 0 16,41-10 0-16,-18 9 0 0,6-2 0 16,-6 3 0-16,1 3 0 0,-7 3 0 15,4 2 0-15,-9 0 0 0,-8 3 0 16,-4 1 0-16,-4 1 0 0,-8 0 0 16,-5 1 0-16,-4-2 0 15,-3 1 0-15,3-1 0 0,-6-1 0 16,0-2 0-16,2 1 0 0,7-2 0 15,5-2 0-15,7-2 0 0,4 0 0 16,2 1 0-16,6 1 0 16,9 0 0-16,8 3 0 0,3-2 0 15,5 1 0-15,-4-1 0 0,0 1 0 16,2 0 0-16,-2 5 0 0,-4 0 0 16,2 3 0-16,-9 1 0 15,-1 1 0-15,-5 1 0 0,-10 2 0 16,-4 0 0-16,-11 1 0 0,-7 1 0 15,-5 0 0-15,-9 0 0 0,3-2 0 16,-2-2 0-16,2-3 0 0,-2 0 0 16,-2-2 0-16,6-3 0 0,-2 1 0 15,-2-5-213-15,8-1-855 0,0-5-2370 0</inkml:trace>
  <inkml:trace contextRef="#ctx0" brushRef="#br0" timeOffset="19371.32">1418 6035 2629 0,'0'0'3613'0,"6"33"-2740"15,-10-5-113-15,-2 4-443 0,2 1-317 16,2 1 0-16,2-3 0 15,4-3 0-15,2-1 0 0,6-2 0 16,-1 1 0-16,-5-2 0 0,2-7-1605 16,-2-5-2797-16</inkml:trace>
  <inkml:trace contextRef="#ctx0" brushRef="#br0" timeOffset="20057.71">1201 6737 6254 0,'0'0'345'15,"0"0"779"-15,0 0-655 0,0 0-469 16,0 0 0-16,0 0 0 0,-19 54 0 16,15-6 0-16,0 6 0 15,2 2 0-15,2-1 0 0,0-9 0 16,0 1 0-16,0-4 0 0,-2-4 0 16,-2-4-337-16,0-10-1024 15,0-10-71-15,2-7-393 0</inkml:trace>
  <inkml:trace contextRef="#ctx0" brushRef="#br0" timeOffset="20338.29">1184 6646 6358 0,'0'0'629'0,"0"0"-85"0,0 0-100 0,29-45-227 16,-4 31-217-16,4 4 0 15,-2 6 0-15,4 4 0 0,-6 3 0 16,2 5 0-16,-2 7 0 0,-5 1 0 16,-7 3 0-16,-7 2 0 15,-10 1-13-15,-9 0-43 0,-5 1 44 16,-5-2 12-16,-2-1 81 0,-2-2-81 16,0-4 0-16,5-3 0 0,3-5 0 15,5-4 0-15,5-2 0 16,7 0 0-16,2 0-333 0,4 0-1020 15,3-1 141-15,11-3-65 0</inkml:trace>
  <inkml:trace contextRef="#ctx0" brushRef="#br0" timeOffset="20711.36">1526 6823 6378 0,'0'0'577'0,"0"0"-197"0,0 0-16 15,-23 35-160-15,12-18-60 0,1 1-116 16,2-1 76-16,4-4-91 15,4 0-13-15,0-2 0 0,0-3 0 16,4-1 0-16,-2-2 0 0,4 1 0 16,4 1 0-16,3 2 0 0,1-1 0 15,5-1 0-15,-5-1 0 0,3-2 0 16,2 1 0-16,-7 0 0 0,2 0 0 16,-3-3 0-16,-1 1 0 0,-8-1 0 15,6-1 0-15,-3-1 0 0,1 0-793 16,-2 0-308-16,0-6-511 0</inkml:trace>
  <inkml:trace contextRef="#ctx0" brushRef="#br0" timeOffset="20865.91">1656 6899 7819 0,'0'0'373'0,"0"0"-373"16,0 0 0-16,-9 35 0 0,7-10 0 15,2 6 0-15,0 2 0 0,0-2 0 16,0-1 0-16,2-1 0 0,7-3 0 16,-7-6-833-16,4-2-960 0</inkml:trace>
  <inkml:trace contextRef="#ctx0" brushRef="#br0" timeOffset="21414.47">1131 7648 6098 0,'0'0'112'0,"0"0"144"0,-25 59 649 0,15-20-517 15,-1 4-64-15,9-1-215 0,2 2-109 16,4 1 0-16,9-2 0 16,7-4 0-16,9-6 0 0,6-8 0 15,5-9 0-15,3-10 0 0,-6-7 0 16,3-10 0-16,-9-8 0 0,-4-6 0 15,-9-5 0-15,-5-4 0 0,-5-2 0 16,-8 2 0-16,0-3 0 0,0-1 0 16,-11 6 0-16,3 5 0 0,0 8 0 15,2 8 0-15,2 7 0 0,-1 2 0 16,3 2-1161-16,-2 0-368 0,4 9-2717 0</inkml:trace>
  <inkml:trace contextRef="#ctx0" brushRef="#br0" timeOffset="21912.7">1563 7969 5538 0,'0'0'824'0,"0"0"89"0,0 0-393 15,0 0-156-15,0 39-331 0,-6-25-33 16,-1 3 0-16,1-1 0 16,-2 1 0-16,-2 3 0 0,3-1 0 15,3-1 0-15,2-2 0 0,2-2 0 16,0-1 0-16,6-4 0 0,1-2 0 15,5-2 0-15,7-2 0 0,-3-1 0 16,5-2 0-16,-1 0 0 0,1-4 0 16,0 1 0-16,-1-1 0 0,1 0 0 15,-4 2 0-15,-3 0 0 0,-1 0-273 16,-11 0-871-16,2 2-225 0,-4-3-2725 0</inkml:trace>
  <inkml:trace contextRef="#ctx0" brushRef="#br0" timeOffset="22082.99">1741 8043 8135 0,'0'0'57'15,"-17"38"-57"-15,9-8 0 0,-5 8 0 16,5 1 0-16,6-1 0 16,-2 0 0-16,4 1 0 0,4-4 0 15,6-2 0-15,3-3 0 0,-1-2 0 16,1-9 0-16,-3-3-657 0</inkml:trace>
  <inkml:trace contextRef="#ctx0" brushRef="#br0" timeOffset="34032.5">22858 2303 2701 0,'0'0'1232'0,"0"0"-507"16,0 0-93-16,0 0 364 0,0 0-483 15,0 0-125-15,0 0-20 0,0 0-288 16,0 0-44-16,13 17 100 16,-5 10-44-16,-6 6 0 0,2 5 16 15,-4 2-96-15,-4 4 40 0,-6 2-23 16,-3 2-29-16,-3 0 0 0,-1-4 0 16,1 0 0-16,3-6 0 0,3-5 0 15,4-4 0-15,2-5 0 0,1-5 0 16,1-3 0-16,2-8 0 0,7-1 0 15,3-4 0-15,4 0 0 0,11-3 0 16,2 0 0-16,4-6 0 16,2-1 0-16,6-1 0 0,-3 0 0 15,-3-1 0-15,0 5 0 0,-4-1 0 16,-7 1-177-16,-3 2-387 0,-9-2-232 16,-6 4-1185-16,-1-2 64 0</inkml:trace>
  <inkml:trace contextRef="#ctx0" brushRef="#br0" timeOffset="34578.37">23354 2658 3597 0,'0'0'1613'0,"0"0"-657"0,0 0-303 0,0 0-173 0,0 0 72 15,17-35-272-15,-15 31-219 0,-2 2-61 16,0 1 0-16,0 1 0 16,0 2 0-16,0 11 0 0,-8 11 0 15,1 8 0-15,-1 6 0 0,-4 2 0 16,-3-1 0-16,-1-1 0 0,3-2 0 16,-1-2 0-16,-3-4 0 15,3-5 0-15,4-4 0 0,3-7 0 16,3-7 0-16,4-2 0 0,0-5 0 15,0 0-1209-15,2-6-2365 0</inkml:trace>
  <inkml:trace contextRef="#ctx0" brushRef="#br0" timeOffset="34967.1">23385 2610 6302 0,'0'0'609'15,"0"0"119"-15,0 0-175 0,0 0-553 16,0 0 0-16,0 0 0 0,0 0 0 16,25 34 0-16,-15-2 0 0,-1 7 0 15,-1 3 0-15,4-1 0 16,1-1 0-16,1-1 0 0,1-4 0 16,5-3 0-16,-3-6 0 0,0-5 0 15,-3-4 0-15,-4-7 0 0,1-4 0 16,-7-3 0-16,0-3-329 0,-2-1-1580 15,-2-3 36-15,0-4-1728 0</inkml:trace>
  <inkml:trace contextRef="#ctx0" brushRef="#br0" timeOffset="35267.06">23245 2867 6687 0,'0'0'848'0,"0"0"-191"16,0 0-657-16,45 0 0 16,-10 0 0-16,5-1 0 0,3-1 0 15,-8 0 0-15,0 0 0 0,-8-2 0 16,-10 2-1694-16,-5-4-2143 0</inkml:trace>
  <inkml:trace contextRef="#ctx0" brushRef="#br0" timeOffset="35893.78">23943 2867 1624 0,'0'0'3198'0,"0"0"-2402"0,0 0-208 16,0 0 305-16,0 0-493 0,36 1-32 15,-18 20-43-15,5 7-325 16,2 5 0-16,-7 2 0 0,3-3 0 15,-11 0 0-15,-3-1 0 0,-7-2 0 16,-9-1 0-16,-11-2 0 0,-7-1 0 16,-6-4 0-16,0-5 0 15,2-6 0-15,0-7 0 0,8-4-1313 16,8-6-304-16,5-6-1108 0</inkml:trace>
  <inkml:trace contextRef="#ctx0" brushRef="#br0" timeOffset="36702.98">24646 2303 2213 0,'0'0'2397'0,"0"0"-1161"16,0 0-407-16,0 0-137 0,0 0 68 15,-16-36-695-15,-7 28-65 0,-8 3 0 16,0 0 0-16,-4 4 0 16,8 1 0-16,2 0 0 0,0 4 0 15,3 5 0-15,-1 4 0 0,4 2 0 16,3 2 0-16,3 3 0 0,7 1 0 16,6 2 0-16,4 1 0 0,13 1 0 15,8 0 0-15,12 0 0 16,6-3 0-16,7 3 0 0,4-4 0 15,-1 2 0-15,-7-1 0 0,-7 1 0 16,-10-4 0-16,-12 0 0 0,-9-1 0 16,-8-2 0-16,-4 2 0 0,-11 0 0 15,-5-2 0-15,-11 1 0 16,-5 0 0-16,-5-5 0 0,-2-1 0 16,1-3 0-16,1-5 0 0,6-3 0 15,4 0 0-15,4-2 0 0,8-3 0 16,1-1-221-16,3 1-411 0,3 3-545 15,6 1 85-15,2 1-229 0</inkml:trace>
  <inkml:trace contextRef="#ctx0" brushRef="#br0" timeOffset="37268.72">24812 2989 5110 0,'0'0'1240'0,"0"0"9"0,0 0-656 0,0 0-593 15,0 0 0-15,27-53 0 16,-15 24 0-16,-2-4 0 0,3-4 0 15,1-4 0-15,3-5 0 0,-1-3 0 16,1 2 0-16,-1 3 0 0,-1 5 0 16,-3 5 0-16,-4 12 0 15,-1 6 0-15,-3 9 0 0,-4 5 0 16,2 0 0-16,-2 2 0 0,2 2 0 16,0 11 0-16,2 12 0 0,2 7 0 15,-4 6 0-15,2 3 0 0,-1 2 0 16,-3 3 0-16,6 2 0 0,-2-4 0 15,0-4 0-15,2-3 0 0,0-9 0 16,3-1 0-16,-3-6 0 16,2-5-97-16,-4-6-1035 0,-2-3-217 15,-2-7-2629-15</inkml:trace>
  <inkml:trace contextRef="#ctx0" brushRef="#br0" timeOffset="37408.73">24880 2815 7247 0,'0'0'648'16,"0"0"-351"-16,0 0-297 0,0 0 0 16,0 0 0-16,45-15 0 15,-10 15 0-15,7 3 0 0,-1 4-389 16,-14-3-1300-16,-2-1-1220 0</inkml:trace>
  <inkml:trace contextRef="#ctx0" brushRef="#br0" timeOffset="39802.12">6538 5197 5622 0,'0'0'540'0,"0"0"-31"0,0 0 367 16,0 0-628-16,0 0-132 0,0 0 32 16,0 0-15-16,19 55-133 0,-13-9 0 15,-6 6 0-15,-4 4 0 0,-6-1 0 16,-3 2 0-16,-5 2 0 0,-3-2 0 16,2-3 0-16,1-5 0 0,7-9 0 15,5-4 0-15,4-8 0 0,2-5 0 16,6-6 0-16,5-5 0 0,9-2 0 15,1-4 0-15,6-4 0 16,6-2 0-16,4-1 0 0,0-5 0 16,5-1 0-16,-1-1 0 0,-6-2 0 15,-2 3 0-15,-2 0 0 0,-10 1 0 16,-9 0-1794-16,-3 3-479 16,-9-4-1652-16</inkml:trace>
  <inkml:trace contextRef="#ctx0" brushRef="#br0" timeOffset="40066.94">6910 5613 5626 0,'0'0'1013'16,"0"0"-197"-16,7 47-79 0,-3-18-737 16,-4 6 0-16,0-1 0 0,0 4 0 15,0-1 0-15,0 0 0 0,0-3 0 16,4 0 0-16,-4-2 0 16,0-3 0-16,2-4 0 0,-2-7-881 15,0-7-488-15,-2-6-3069 0</inkml:trace>
  <inkml:trace contextRef="#ctx0" brushRef="#br0" timeOffset="40673.35">6894 5595 4698 0,'0'0'612'0,"0"0"0"0,0 0 297 16,16-40-577-16,-1 29-48 0,1 1 232 16,1 3-287-16,-1 1-229 0,3 6 0 15,-2 0 0-15,-1 5 0 0,-1 3 0 16,-3 3 0-16,-2 2 0 0,1 0 0 16,-7 1 0-16,0 0 0 0,-2 1 0 15,-2-1 0-15,-6 0 0 0,-2 1 0 16,-5 0 0-16,-1-2 0 0,-3-2 0 15,1-1 0-15,-1-1 0 16,3-1 0-16,3-3 0 0,1-1 0 16,8 0 0-16,-2-2 0 0,4 1 0 15,-4-1 0-15,4 0 0 0,0 2 0 16,4-2 0-16,6 1 0 16,7 1 0-16,7 4 0 0,5-1 0 15,6 2 0-15,-4 0 0 0,0 0 0 16,-4 2 0-16,-6 1 0 15,-2 4 0-15,-9 0 0 0,-6 4 0 16,-4 2 0-16,-6 3 0 0,-11 2 0 16,-7-1 0-16,-7 3 0 0,-7-5 0 15,1-3 0-15,-4-4 0 0,8-5 0 16,2-2 0-16,4-7 0 0,12-3-221 16,5-1-1216-16,6-12-904 0</inkml:trace>
  <inkml:trace contextRef="#ctx0" brushRef="#br0" timeOffset="41165.54">7497 5995 4057 0,'0'0'1213'0,"0"0"-645"16,0 0-28-16,0 0 153 0,48 7-217 15,-31 3-76-15,-1 4-155 0,-6 4-245 16,-3 2 0-16,-7 7 0 15,-2 2 0-15,-9 2 0 0,-5 2 0 16,-3 0 0-16,-2-1 0 0,-1-2 0 16,1-4 0-16,0-7 0 0,7-8 0 15,1-6 0-15,3-5 0 0,4-9-333 16,-2 0-1244-16,6-6-780 0</inkml:trace>
  <inkml:trace contextRef="#ctx0" brushRef="#br0" timeOffset="42243.08">8275 5367 4229 0,'0'0'1357'0,"0"0"-689"0,0 0 89 16,0 0 227-16,0 0-787 0,0 0-197 15,-21-32 0-15,11 25 0 0,-5 0 0 16,-12 2 0-16,-8 3 0 16,2 3 0-16,-2 7 0 0,2 6 0 15,2 6 0-15,-2 4 0 0,2 5 0 16,4-1 0-16,8-1 0 15,9-1 0-15,8 0 0 0,2-2 0 16,12-1 0-16,7-1 0 0,8 1 0 16,10-3 0-16,4 1 0 0,7-2 0 15,-1-1 0-15,1 1 0 0,-11-1 0 16,-2 1 0-16,-16 1 0 0,-9 1 0 16,-10 2 0-16,-6 2 0 0,-10 2 0 15,-15 1 0-15,-13 1 0 0,-3 0 0 16,-9-4 0-16,-2-4 0 0,0-6 0 15,10-6 0-15,5-6 0 16,18-7 0-16,3-8 0 0,11-5-429 16,11-4-1368-16,6 6 184 0,11-2-491 0</inkml:trace>
  <inkml:trace contextRef="#ctx0" brushRef="#br0" timeOffset="43224.1">8492 5737 6514 0,'0'0'545'0,"0"0"-261"16,0 60 40-16,0-18-64 0,0 4 5 15,0-3-265-15,4-1 0 0,-2-2 0 16,2-4 0-16,0-3 0 15,-4-5 0-15,6-7 0 0,-1-4-13 16,-3-11-1107-16,-2-4-385 0,4-9-984 16</inkml:trace>
  <inkml:trace contextRef="#ctx0" brushRef="#br0" timeOffset="43673.13">8496 5647 6394 0,'0'0'341'0,"0"0"215"0,0 0 212 15,0 0-635-15,33-34-133 0,-2 23 0 16,0 2 0-16,6 7 0 0,-10 3 0 16,4 9 0-16,-4-1 0 0,-6 4 0 15,-5-1 0-15,-6 3 0 0,-5 0 0 16,-5 0 0-16,-11 4 0 15,-9-1 0-15,-7 1 0 0,0 0 0 16,0-2 0-16,-4-1 0 0,6-4 0 16,2-2 0-16,3 0 0 0,9-3 0 15,7 1 0-15,0-4 0 0,4-1 0 16,4 3 0-16,7 0 0 16,9-1 0-16,3 1 0 0,8-1 0 15,0-1 0-15,0 0 0 0,-4 3 0 16,0-1 0-16,2 4 0 15,-7-1 0-15,-1 2 0 0,-11 3 0 16,1 4 0-16,-11 2 0 0,0 3 0 16,-11 1 0-16,-3 2 0 0,-7 2 0 15,-1-2 0-15,-9 0 0 0,-2-2 0 16,-7-1 0-16,-3-5 0 0,-11-3 0 16,-4-3 0-16,0-4 0 0,-8-4 0 15,19 0-365-15,-1-4-1404 0</inkml:trace>
  <inkml:trace contextRef="#ctx0" brushRef="#br0" timeOffset="49190.77">7934 9507 1868 0,'0'0'3294'15,"0"0"-2054"-15,0 0-499 0,0 0 308 16,0 0-1049-16,0 0 0 0,0 0 0 15,0 0 0-15,0 0 0 0,-9-25 0 16,7 29 0-16,2 9 0 0,-4 14 0 16,-6 9 0-16,-3 8 0 0,-1 2 0 15,-3-1 0-15,3-1 0 0,-7-3 0 16,5-4 0-16,5-5 0 0,1-10 0 16,6-8 0-16,2-8 0 0,4-6 0 15,2 0-1213-15,6-16-536 16</inkml:trace>
  <inkml:trace contextRef="#ctx0" brushRef="#br0" timeOffset="49407.78">7934 9383 6034 0,'0'0'653'15,"0"0"235"-15,0 0-271 16,0 0-617-16,0 0 0 0,6 41 0 15,8-6 0-15,3 5 0 0,10 4 0 16,-7-1 0-16,7-1 0 0,-2 2 0 16,2-1 0-16,-4-4 0 0,-3-3 0 15,1-6 0-15,-7-3 0 0,-3-10 0 16,-5-5 0-16,-2-7 0 0,-4-5-1185 16,0 0-364-16,-10-7-680 0</inkml:trace>
  <inkml:trace contextRef="#ctx0" brushRef="#br0" timeOffset="49567.88">7886 9683 4898 0,'0'0'2709'0,"0"0"-2124"16,0 0-585-16,0 0 0 0,0 0 0 16,0 0 0-16,12 38 0 15,15-30 0-15,8-2 0 0,9-6 0 16,1-8 0-16,-7-3 0 0,-1-5-4931 0</inkml:trace>
  <inkml:trace contextRef="#ctx0" brushRef="#br0" timeOffset="50273.24">8665 11414 5178 0,'0'0'568'16,"0"0"989"-16,0 0-833 0,0 0-559 16,0 0-165-16,0 0 0 0,0 0 0 15,0 0 0-15,0 0 0 0,-33 64 0 16,8-16 0-16,3 0 0 15,-3-3 0-15,4-3 0 0,-1 1 0 16,3-7 0-16,7-6 0 0,1-4 0 16,1-9 0-16,10-7 0 15,0-6 0-15,0-3-609 0,0-1-1424 16,2-7-32-16</inkml:trace>
  <inkml:trace contextRef="#ctx0" brushRef="#br0" timeOffset="50506.33">8632 11398 5618 0,'0'0'1137'0,"0"0"-501"0,0 0-144 16,0 0-183-16,21 34-309 0,-2-4 0 15,5 8 0-15,-7 5 0 0,4 0 0 16,-7 0 0-16,3 1 0 15,-7-3 0-15,0-3 0 0,-8-3 0 16,-2-3 0-16,0-5 0 0,-2-7 0 16,-2-4 0-16,2-9-333 15,2-5-799-15,-8-3-273 0</inkml:trace>
  <inkml:trace contextRef="#ctx0" brushRef="#br0" timeOffset="50679.61">8471 11698 6046 0,'0'0'973'0,"0"0"-245"0,0 0-283 16,0 0-445-16,0 0 0 0,46-6 0 15,-13-1 0-15,8-3 0 16,0 1 0-16,-1 0 0 0,-1 0 0 16,-12 1-1157-16,-5-3-2201 0</inkml:trace>
  <inkml:trace contextRef="#ctx0" brushRef="#br0" timeOffset="51407.76">13137 11425 2753 0,'0'0'1865'0,"0"0"-1009"0,20-33 180 15,-16 27-575-15,0 5-85 0,-1 1 200 16,1 0-356-16,-4 7-171 0,0 10-49 15,0 5 0-15,-11 8 0 0,-3 3 0 16,-3 0 0-16,-3 3 0 0,-1 1 0 16,-2-2 0-16,-2-2 0 0,5-3 0 15,7-3 0-15,-1-4 0 16,4-7 0-16,8-5 0 0,-3-6-801 16,5-3-2152-16,0-2-1441 0</inkml:trace>
  <inkml:trace contextRef="#ctx0" brushRef="#br0" timeOffset="51671.01">13103 11420 6386 0,'0'0'981'0,"0"0"-217"0,0 0-703 16,0 0-61-16,0 0 0 0,44 48 0 15,-30-10 0-15,3 2 0 0,-1 0 0 16,-1-5 0-16,1-2 0 0,-1-5 0 16,-3-2 0-16,-1-4 0 0,-1-2 0 15,-6-5 0-15,-4-5 0 16,0-3-1021-16,0-5-212 0,-4-2-484 0</inkml:trace>
  <inkml:trace contextRef="#ctx0" brushRef="#br0" timeOffset="51826.1">13031 11646 4490 0,'0'0'2028'0,"0"0"-1023"15,0 0-336-15,0 0-669 16,0 0 0-16,0 0 0 0,0 0 0 16,48 24 0-16,-13-22 0 0,8-3 0 15,-1-6 0-15,1-5 0 0,-8 0-109 16,-8-6-2616-16</inkml:trace>
  <inkml:trace contextRef="#ctx0" brushRef="#br0" timeOffset="52466.63">14058 9505 5190 0,'0'0'816'0,"0"0"-187"0,0 0 227 16,0 0-476-16,0 0-59 0,0 0-321 16,0 0 0-16,0 0 0 0,0 0 0 15,-4 67 0-15,-12-22 0 0,-5 1 0 16,0-4 0-16,-3 1 0 0,3-5 0 16,-2-1 0-16,3-5 0 15,3-6 0-15,3-4 0 0,7-7 0 16,3-8 0-16,4-5-905 15,0-2-584-15,4-9-3341 0</inkml:trace>
  <inkml:trace contextRef="#ctx0" brushRef="#br0" timeOffset="52712.5">14044 9511 5594 0,'0'0'360'0,"0"0"397"0,0 0 251 16,0 0-608-16,0 0-327 0,0 0-73 16,0 0 0-16,48 25 0 0,-32 6 0 15,-1 9 0-15,-5 2 0 0,0 0 0 16,-4 1 0-16,1-3 0 0,-3-3 0 16,0-4 0-16,-2-3 0 15,-2-4 0-15,4-5 0 0,-4-7 0 16,0-5 0-16,0-6-857 0,0-4-744 15</inkml:trace>
  <inkml:trace contextRef="#ctx0" brushRef="#br0" timeOffset="52852.07">13866 9787 6054 0,'0'0'885'0,"0"0"15"16,0 0-547-16,0 0-353 0,58-18 0 15,-12 14 0-15,3 1 0 0,3 3 0 16,-5-1 0-16,-11 1 0 0,-10-5-1750 0</inkml:trace>
  <inkml:trace contextRef="#ctx0" brushRef="#br0" timeOffset="66771.11">1619 13921 5146 0,'0'0'2165'0,"0"0"-1733"15,0 0 17-15,0 0-449 16,0 0 0-16,0 0 0 0,-15 64 0 15,25-22 0-15,1 6 0 0,-5 2 0 16,2 1 0-16,-2 5 0 0,-6 0 0 16,0-1 0-16,-4-4 0 15,-2-6 0-15,2-9 0 0,0-10 0 16,2-9-441-16,2-9-707 0,0-9-2290 0</inkml:trace>
  <inkml:trace contextRef="#ctx0" brushRef="#br0" timeOffset="67131.17">1596 13600 6490 0,'0'0'529'0,"0"0"151"0,0 0-187 15,0 0-493-15,0 0 0 0,62-27 0 16,-23 27 0-16,0 7 0 0,-3 4 0 16,-3 5 0-16,-4 4 0 0,-7 4 0 15,-9 2 0-15,-5 3 0 0,-12 0 0 16,-11 1 0-16,-3-1 0 0,-9-2 0 15,-4-1 0-15,0-7 0 16,-2-2 0-16,8-7 0 0,8-5 0 16,7-5 0-16,6-3 0 0,6-12 0 15,10-3 0-15,5 1-1129 0,4-4-940 0</inkml:trace>
  <inkml:trace contextRef="#ctx0" brushRef="#br0" timeOffset="69362.78">2061 13834 2945 0,'0'0'2025'0,"0"0"-1081"0,0 0-360 16,0 0 333-16,0 0-521 0,0 0-132 16,0 0-147-16,0 0-117 15,33 16 0-15,-29-1 0 0,-4 2 0 16,0-1 0-16,-6 3 0 0,-4-2 0 15,-5 1 0-15,1-1 0 0,-1-2 0 16,1-1 0-16,3-4 0 0,3-2 0 16,6-5 0-16,-2 1 0 0,2-2 0 15,2-1 0-15,-2 0 0 16,2 2 0-16,2-1 0 0,4-2 0 16,6 1 0-16,7 1 0 0,4-2 0 15,6 0 0-15,-2 0 0 0,-1 0 0 16,1-1 0-16,-6 1 0 0,0 0-149 15,-11-1-855-15,-4 1-93 16,-2-1-1476-16</inkml:trace>
  <inkml:trace contextRef="#ctx0" brushRef="#br0" timeOffset="69564.87">2230 13840 5466 0,'0'0'1977'0,"0"0"-1621"16,0 0 37-16,-2 51-393 16,-2-17 0-16,0 7 0 0,2 1 0 15,2-2 0-15,0 1 0 0,0-4 0 16,2-2 0-16,2-1 0 0,0-3 0 16,3-2 0-16,3-9-73 0,-4-6-3685 0</inkml:trace>
  <inkml:trace contextRef="#ctx0" brushRef="#br0" timeOffset="70181">1635 14815 5934 0,'0'0'1641'0,"0"0"-1061"0,0 0-543 15,0 0-37-15,10 55 0 0,-5-20 0 16,1 4 0-16,-4 2 0 0,2 7 0 16,-2 0 0-16,0 2 0 0,0-3 0 15,-2-2 0-15,0-3 0 0,-2-5 0 16,2-6 0-16,-2-8 0 0,2-7 0 16,2-9 0-16,0-5-817 15,2-8-744-15</inkml:trace>
  <inkml:trace contextRef="#ctx0" brushRef="#br0" timeOffset="70990">1674 14851 3353 0,'0'0'1269'0,"0"0"-429"0,0 0 285 16,0 0-541-16,0 0-60 0,0 0-27 16,0 0-497-16,0 0 0 0,0 0 0 15,-16 38 0-15,8-6 0 0,3 6 0 16,1 2 0-16,4 3 0 15,4 2 0-15,1 4 0 0,3-1 0 16,4 0 0-16,1-4 0 0,1-7 0 16,3-6 0-16,1-7 0 0,7-8 0 15,2-10 0-15,2-6 0 0,6-13 0 16,-2-10 0-16,-2-8 0 16,-6-6 0-16,-7-4 0 0,-3-2 0 15,-9-1 0-15,-4-2 0 0,-4-1 0 16,-6 0 0-16,-2 7 0 0,1 7 0 15,5 8 0-15,0 12 0 0,0 3 0 16,2 6-9-16,2 4-899 16,-4 0-65-16,2 0-339 0,0 3-1962 0</inkml:trace>
  <inkml:trace contextRef="#ctx0" brushRef="#br0" timeOffset="71473.03">2139 15112 6154 0,'0'0'981'0,"0"0"-373"0,0 0-159 0,0 0-449 0,0 0 0 0,-4 37 0 16,-2-12 0-16,2 0 0 15,2-2 0-15,0-4 0 0,2-1 0 16,2 0 0-16,0-4 0 0,2-1 0 16,2-5 0-16,-2-1 0 0,-1-3 0 15,1 0 0-15,0-1 0 0,6 2 0 16,-4 0 0-16,9-2 0 0,3-3 0 16,3 0 0-16,4 0 0 15,-4 0 0-15,1-2 0 0,-3 1 0 16,-3-1 0-16,1 2-185 0,-3-1-679 15,-7 0-65-15,-1 0-1380 0,-2-3-504 16</inkml:trace>
  <inkml:trace contextRef="#ctx0" brushRef="#br0" timeOffset="71657.44">2303 15221 5570 0,'0'0'600'0,"0"0"37"16,4 52 643-16,2-16-1175 0,0 4-105 0,1 1 0 15,-3-1 0-15,2-2 0 0,-2-4 0 16,2-2 0-16,2-3 0 16,-3-5 0-16,1-2 0 0,2-5 0 15,-4-7-1177-15,0-5-1156 0,-4-9-2185 16</inkml:trace>
  <inkml:trace contextRef="#ctx0" brushRef="#br0" timeOffset="72455.45">1519 13442 2625 0,'0'0'3305'0,"4"-36"-2941"0,-1 27 53 0,-3 8 427 16,-7-2-572-16,-7 3-156 0,-13 11-116 16,-8 8-48-16,-6 9 48 0,-7 7-12 15,5 2 4-15,-1 5 8 0,7 4 0 16,2 4-12-16,4 2 12 0,2 4 0 15,6 1-16-15,2-1 12 16,9-2 4-16,6-5-148 0,6-7 80 16,6-5 40-16,11-5-20 0,7-6 32 15,3-2-8-15,6-4 20 0,5 1 4 16,1-1 0-16,0 0-4 0,0 0-8 16,-6-1-176-16,-2 1 20 15,-6 0 112-15,-6 0 16 0,-7 1-80 16,-6 0 20-16,-6 1 16 0,-8-1 4 15,-4 1 80-15,-3-1 0 0,-3-2 0 16,-1 1 0-16,3-1 12 0,-1-4-12 16,3-1 0-16,1-4-20 15,5 0-97-15,4-5 21 0,2-2-88 16,2-1 44-16,0 2 88 0,0-3 44 16,2 3 8-16,6 0 8 0,2 3 76 15,3 4-48-15,5 1 8 0,1 4 24 16,-2 1-64-16,-5 1 8 0,-8 4 8 15,-4 1-12-15,-2 5-8 0,-6 7 52 16,-5 3 68-16,1 6 61 16,-7 7 151-16,1 4-152 0,-3 6-8 15,0 4 64-15,-1-1-168 0,3 5-28 16,13-3 56-16,6-2 36 16,12 1 117-16,15-5-249 0,8-5 0 15,7-8 0-15,-5-8 0 0,4-10 0 16,7-6 0-16,-17-10-1441 0,10-8-920 0</inkml:trace>
  <inkml:trace contextRef="#ctx0" brushRef="#br0" timeOffset="73172.39">2313 13519 6002 0,'0'0'420'0,"0"0"69"0,0 0-257 0,0 0 36 0,0 0 108 0,41-8-260 15,-18 5-36-15,6 1-44 16,8 1-36-16,3 1 0 0,5 2 0 16,3 5-84-16,1 3 4 0,3 5 8 15,-5 5 12-15,-5 2 16 0,-11 5 24 16,-6 2-32-16,-9 5 40 0,-6 3 0 15,-10 3 0-15,-10 1 12 0,-6-1 48 16,-5 3-32-16,-10 2-12 16,-2 3 4-16,-2 1-8 0,-2 1-12 15,-3-2-128-15,11-1 12 0,4-4 52 16,15-2-16-16,8-8 24 0,8-3-20 16,11-5-20-16,8-5 8 15,-3-1-16-15,7-5-153 0,4-2 29 16,-2-4 108-16,7 0 0 0,-7-2 84 15,-2-1 48-15,-1 1-4 0,-1 2-4 16,-2 2 8-16,-2 4-20 0,-9 0-92 16,-3 3 44-16,-5 5-172 15,-6 6 124-15,-4 5 84 0,-2 6 16 16,-5 5 28-16,-1 5-12 0,4 3 148 16,1 5 28-16,-1 3-28 0,6 5-72 15,-4 3-64-15,-2 3 120 0,-3 1 188 16,-1 2-124-16,-7-1 1 0,-4 0 271 15,1-4-104-15,-3-1-32 0,0-6-3 16,2-4-329-16,-3-6 0 16,1-8 0-16,-6-8 0 0,0-11 0 15,-2-9 0-15,-5-10 0 0,3-6 0 16,2-10-701-16,13-3-684 16,1-9-504-16</inkml:trace>
  <inkml:trace contextRef="#ctx0" brushRef="#br0" timeOffset="73589.92">3489 14465 6242 0,'0'0'805'0,"0"0"340"15,0 0-1145-15,0 0 0 0,48 4 0 16,-17-1 0-16,10 0 0 0,-2 1 0 16,-1-1 0-16,-1 0 0 0,0-2 0 15,-2 0 0-15,-4-1 0 0,-8 0 0 16,0 0 0-16,-5-1-757 0,-3 1-1932 15,-9-2-1005-15</inkml:trace>
  <inkml:trace contextRef="#ctx0" brushRef="#br0" timeOffset="73746.53">3553 14632 6106 0,'0'0'637'0,"42"6"239"16,-11-4-303-16,6-1-573 0,2 2 0 15,0 1 0-15,-1 1 0 0,-1 1 0 16,4 0 0-16,-4-3 0 16,-6-2-489-16,3-1-1748 0</inkml:trace>
  <inkml:trace contextRef="#ctx0" brushRef="#br0" timeOffset="74091.61">4734 13330 5774 0,'0'0'656'0,"-35"-17"-27"0,8 11 227 16,-11 2-700-16,-7 3-35 0,-9 1-121 15,-4 5 0-15,-4 4 0 0,-2 4-301 16,6 2-191-16,5 3-16 0,11 0-549 15,11-4-167-15,11-1-305 0</inkml:trace>
  <inkml:trace contextRef="#ctx0" brushRef="#br0" timeOffset="74506.72">4399 13476 5842 0,'0'0'560'15,"0"0"-175"-15,-35 46 195 0,22-13-292 16,-7 10-48-16,5 9 57 0,3 8-297 16,3 6 0-16,7 4 0 15,2 4 0-15,2 6 0 0,7 5 0 16,1 8 0-16,-4 5 0 0,5 9 0 16,-1 4 0-16,4 4 0 0,5 0 0 15,0-1 0-15,-3 0 0 0,1-1 0 16,-3-4 0-16,-1-6 0 15,-9-8 0-15,-4-6 0 0,-6-7 0 0,-11-7 0 16,3-10 0-16,-7-10 0 16,0-16-101-16,5-10-39 0,-3-13 56 15,2-13-180-15,5-4 124 0,2-8 28 16,-1-3 80-16,1 0 32 16,4 2 48-16,2 4 72 0,0 0 16 15,4 2 76-15,-2 1 145 0,2-1-357 16,6 0 0-16,14-1 0 0,18 1 0 15,19-2 0-15,16 5 0 0,12-1 0 16,-7 0 0-16,3-2 0 16,4-4 0-16,-5-2 0 0,-5-6 0 15,-13-3 0-15,-19 4-441 0,-12-6-3169 0</inkml:trace>
  <inkml:trace contextRef="#ctx0" brushRef="#br0" timeOffset="75084.66">5224 13573 6735 0,'0'0'380'0,"0"0"568"0,0 0-819 0,0 0-129 15,-42-18 0-15,17 35 0 0,-3 5 0 16,-1 10 0-16,6 3 0 0,10-1 0 16,5 3 0-16,8 2 0 0,0 2 0 15,11 0 0-15,5-1 0 16,3-6 0-16,3-4 0 0,9-6 0 16,0-9 0-16,9-8 0 0,-1-7 0 15,0-7-49-15,-4-7-735 0,-10 1-1249 16,-2-1-576-16</inkml:trace>
  <inkml:trace contextRef="#ctx0" brushRef="#br0" timeOffset="75347.41">5571 13636 6550 0,'0'0'841'0,"0"0"-40"0,-27-32-801 16,10 29 0-16,-3 4 0 0,-1 11 0 15,0 4 0-15,-1 9 0 0,1 4 0 16,7 5 0-16,3 0 0 0,5 1 0 16,8 1 0-16,13-2 0 15,-1-3 0-15,9-5 0 0,8-8 0 16,2-4 0-16,6-9 0 0,5-5 0 16,-7-5 0-16,0-10 0 0,-8-2 0 15,-6-4 0-15,-13-2 0 0,-6 0 0 16,-4-3 0-16,-8 1 0 0,-5-3 0 15,-5 1 0-15,-3 2 0 0,-2 2-821 16,7 9-632-16,-1 1-280 0</inkml:trace>
  <inkml:trace contextRef="#ctx0" brushRef="#br0" timeOffset="75676.55">5980 13586 6218 0,'0'0'829'16,"-35"-10"-261"-16,12 6 9 0,-4 2-577 16,-4 2 0-16,-6 2 0 15,6 5 0-15,-4 0 0 0,6 3 0 16,8 1 0-16,5-2 0 0,8 1 0 16,8 1 0-16,6 2 0 0,12 1 0 15,5 1 0-15,8-1 0 0,4 2 0 16,5-2 0-16,1 1 0 0,0-1 0 15,1-1 0-15,-5-2 0 0,-10 0 0 16,-7-1 0-16,-9 1 0 16,-11 0 0-16,-4 2 0 0,-13 2 0 15,-10 2 0-15,-8-2 0 0,-6 2 0 16,-3-2 0-16,3-3 0 0,2-5 0 16,8-1 0-16,2-6 0 15,10 0-145-15,9-2-2328 0,2-9-1421 0</inkml:trace>
  <inkml:trace contextRef="#ctx0" brushRef="#br0" timeOffset="76108.97">6381 13193 6731 0,'0'0'48'16,"0"0"444"-16,0 0-56 0,0 0 49 15,0 0-485-15,15 53 0 0,-11-17 0 16,-2 5 0-16,2 5 0 0,0 1 0 16,2 3 0-16,-6 3 0 0,0 0 0 15,-4 1 0-15,-2-2 0 0,-4-4 0 16,-5-3 0-16,5-7 0 0,4-8 0 15,4-10 0-15,2-9-713 0,0-6-1756 16,0-7-909-16</inkml:trace>
  <inkml:trace contextRef="#ctx0" brushRef="#br0" timeOffset="76429.34">6423 13559 6026 0,'0'0'1373'15,"0"0"-757"-15,41-43-439 0,-20 31-177 16,-5 2 0-16,5 4 0 0,-1 3 0 16,-5 3 0-16,-3 1 0 0,-1 2 0 15,-1 6 0-15,-10 4 0 0,0 2 0 16,-4 6 0-16,-9 1 0 0,-3 2 0 15,-3 2 0-15,3 1 0 16,-5-1 0-16,9 0 0 0,-3-3 0 16,9 0 0-16,2 0 0 0,4 1 0 15,14 0 0-15,3 0 0 0,4-5 0 16,5-4 0-16,5-2 0 0,0-8 0 16,7-3 0-16,-1-4 0 15,6-9 0-15,-8 2-1786 0,-4-8-1435 0</inkml:trace>
  <inkml:trace contextRef="#ctx0" brushRef="#br0" timeOffset="76756.41">6962 13198 7063 0,'0'0'1072'16,"0"0"-1015"-16,0 0-57 16,0 0 0-16,0 0 0 0,0 0 0 15,0 64 0-15,-6-4 0 0,-2 11 0 16,1 1 0-16,-3-11 0 0,6-1 0 16,2-6 0-16,2-5 0 15,0-5 0-15,0-6 0 0,6-7 0 16,0-6 0-16,5-6 0 0,3-6 0 15,7-5 0-15,-1-4 0 0,7-4 0 16,6-3 0-16,9-6 0 16,-5 0 0-16,4-4 0 0,-10-3 0 15,0-4 0-15,-8 2 0 0,-2-4-2898 0</inkml:trace>
  <inkml:trace contextRef="#ctx0" brushRef="#br0" timeOffset="77363.89">7458 13602 2265 0,'0'0'4566'0,"0"0"-3538"0,0 0-695 16,0 0-333-16,0 0 0 0,0 0 0 16,-6 32 0-16,2 6 0 0,2 6 0 15,-2 3 0-15,4-5 0 0,4-2 0 16,-4-2 0-16,2-3 0 0,0-4 0 15,-2-5 0-15,2-5 0 0,-2-8 0 16,4-6 0-16,-4-4 0 16,0-3-1405-16,2-3-460 0,2-8-1169 0</inkml:trace>
  <inkml:trace contextRef="#ctx0" brushRef="#br0" timeOffset="77846">7469 13589 5530 0,'0'0'1289'16,"0"0"-517"-16,35-35-228 0,-13 25-487 16,7 0-57-16,-2 6 0 0,0 0 0 15,0 4 0-15,-2 0 0 0,-5 7 0 16,1 3 0-16,-9 4 0 0,3 1 0 15,-5 0 0-15,-8 3 0 0,-2-2 0 16,0 0 0-16,-10 2 0 16,-2-1 0-16,-5-2 0 0,-8 0 0 15,5-3 0-15,-3-1 0 0,-2-3 0 16,9 0 0-16,-1-1 0 0,9-3 0 16,2 0 0-16,6-1 0 15,0 1 0-15,0 1 0 0,0 2 0 16,4 2 0-16,12 4 0 0,1 1 0 15,3 0 0-15,1 0 0 0,0-2 0 16,6 2 0-16,-7 0 0 0,7 3 0 16,-6 1 0-16,-9 0 0 0,-1 2 0 15,-7-2 0-15,-4 1 0 16,-13 0 0-16,-5-1 0 0,-5-3 0 16,-4-3 0-16,-8-1 0 0,-2-7 0 15,0-1 0-15,-1-3 0 0,1-2 0 16,6-3 0-16,2 0 0 0,13 3-1165 15,3-3-1148-15</inkml:trace>
  <inkml:trace contextRef="#ctx0" brushRef="#br0" timeOffset="78644.17">9337 13685 3505 0,'0'0'3682'16,"0"0"-2894"-16,0 0-571 0,0 0-217 16,0 0 0-16,33 53 0 0,-14-18 0 15,-3 5 0-15,1 4 0 0,-7-3 0 16,1 4 0-16,-7-1 0 0,-4-4 0 15,-11 1 0-15,-3-5 0 16,-3-2 0-16,-3-6 0 0,-1-5 0 16,9-12 0-16,-3-7 0 0,5-10 0 15,4-13 0-15,2-8 0 0,4-9 0 16,0 7-2206-16,4-12-1191 0</inkml:trace>
  <inkml:trace contextRef="#ctx0" brushRef="#br0" timeOffset="78784.86">9379 13158 6010 0,'0'0'605'0,"0"0"-197"16,0 0-152-16,0 0-240 0,0 0-16 15,0 0-20-15,37 7-368 16,-33 4-637-16,2-1-540 0</inkml:trace>
  <inkml:trace contextRef="#ctx0" brushRef="#br0" timeOffset="79358.34">9875 13539 6170 0,'0'0'637'0,"-17"-53"515"0,5 31-919 15,-3 3-233-15,-5 8 0 0,3 5 0 16,-4 6 0-16,5 8 0 16,1 7 0-16,-1 8 0 0,1 6 0 15,5 5 0-15,4 4 0 0,6 4 0 16,4 2 0-16,8 0 0 0,13-4 0 16,2-7 0-16,4-8 0 0,2-10 0 15,2-9 0-15,-4-8 0 0,-8-10 0 16,-2-5 0-16,-7-8 0 0,-8-4 0 15,-2 1 0-15,-4-4 0 16,-4 0 0-16,-6 0 0 0,0 0 0 16,-7 1 0-16,1 5 0 0,-5 2 0 15,-4 7 0-15,-6 5 0 0,4 5 0 16,-4 7 0-16,4 4 0 0,0 9 0 16,11 3 0-16,-3 4 0 15,11 1 0-15,4 4 0 0,4 2 0 16,6 5 0-16,9 2 0 0,5 5 0 15,3 0 0-15,4 1 0 0,2 0 0 16,-2 1 0-16,0-1 0 16,-11-1 0-16,-6-2 0 0,-10-2 0 15,-6-1 0-15,-10-5 0 0,-9-3 0 16,-2-4 0-16,-10-4 0 0,0-5 0 16,-9-5 0-16,3-5 0 0,1-4 0 15,11-8 0-15,4-4 0 0,11-4 0 16,6-3 0-16,10-1 0 0,12-1-493 15,13 2-359-15,12-3-45 16,-6 8-964-16,6-6-39 0</inkml:trace>
  <inkml:trace contextRef="#ctx0" brushRef="#br0" timeOffset="79623.62">10046 13719 6595 0,'0'0'772'16,"0"0"-168"-16,0 0-383 0,-41 4-221 15,24 5 0-15,1 3 0 0,-3 3 0 16,3 2 0-16,-1 3 0 0,1 2 0 16,5 1 0-16,7 2 0 15,4 2 0-15,6-2 0 0,13-3 0 16,10-5 0-16,6-5 0 0,6-6 0 16,3-4 0-16,-3-2 0 0,-4-8 0 15,-10-4 0-15,-2-4 0 0,-15-3 0 16,-3-2 0-16,-7 0 0 0,-7 2 0 15,-7 1 0-15,-7 0 0 16,-2 1 0-16,-1 0 0 0,3 5-653 16,0 1-2292-16</inkml:trace>
  <inkml:trace contextRef="#ctx0" brushRef="#br0" timeOffset="80571.88">10455 13553 5546 0,'0'0'1441'0,"0"0"-641"15,0-39-395-15,0 32-405 0,-10 1 0 16,-4 5 0-16,-3 1 0 0,-8 7 0 15,-2 9 0-15,5 7 0 0,-3 8 0 16,-2 6 0-16,11 5 0 0,5 3 0 16,11 1 0-16,6-3 0 0,9-4 0 15,12-5 0-15,4-8 0 16,2-9 0-16,4-8 0 0,4-9 0 16,7-7 0-16,-3-8 0 0,-1-8 0 15,-13 4-1113-15,-4-6-1845 0</inkml:trace>
  <inkml:trace contextRef="#ctx0" brushRef="#br0" timeOffset="81660.75">11204 13496 4085 0,'0'0'2742'0,"0"0"-1798"15,-17-43-523-15,5 33-421 0,-9 1 0 16,-4 4 0-16,-6 5 0 0,2 1 0 15,-6 7 0-15,8 5 0 0,1 6 0 16,1 1 0-16,4 1 0 0,9 1 0 16,8-1 0-16,4 0 0 15,6-2 0-15,14-2 0 0,7-2 0 16,8-5 0-16,9-2 0 0,3-2 0 16,1-2 0-16,2 1 0 0,-11 1 0 15,-4 2 0-15,-14 1 0 0,-11 1 0 16,-4 2 0-16,-12 0 0 0,-4 2 0 15,-9 1 0-15,0-1 0 0,-5 0 0 16,3-3 0-16,-6 1 0 16,2-5 0-16,3-2 0 0,-3-1 0 15,4-3 0-15,4-1 0 0,5-1 0 16,2-3 0-16,6 1-161 0,-1 0-783 16,3 2-1153-16,4-7 96 0</inkml:trace>
  <inkml:trace contextRef="#ctx0" brushRef="#br0" timeOffset="81823.03">11344 13544 6414 0,'0'0'845'0,"0"0"-309"16,0 0-176-16,-6 54-323 0,0-18-37 16,-2 4 0-16,-3-4 0 0,5-5 0 15,0-4 0-15,6-4 0 0,0-5 0 16,0-6-53-16,0-4-1035 0,6-8-2566 0</inkml:trace>
  <inkml:trace contextRef="#ctx0" brushRef="#br0" timeOffset="81960.81">11427 13129 7191 0,'0'0'4'16,"0"0"200"-16,-4 33-204 0,4-2-140 15,-4 6-284-15,4-9-1313 0,0 5-372 0</inkml:trace>
  <inkml:trace contextRef="#ctx0" brushRef="#br0" timeOffset="82176.19">11481 13789 6334 0,'0'0'541'0,"0"0"151"0,0 0-67 15,0 0-625-15,31-46 0 0,-15 13 0 16,5-2 0-16,-4 3 0 0,-3 10 0 15,-4 9 0-15,-8 6 0 0,3 4 0 16,-5 3 0-16,4 6 0 16,-2 13 0-16,2 16 0 0,0 8 0 15,-4 6 0-15,0-3 0 0,0-8 0 16,6-3 0-16,9-6 0 0,1-6 0 16,5-7 0-16,-5-7 0 15,1-9-1441-15</inkml:trace>
  <inkml:trace contextRef="#ctx0" brushRef="#br0" timeOffset="82455.95">11979 13182 5078 0,'0'0'880'0,"6"42"-119"16,-6-2 467-16,-4 8-983 0,-6 11-245 15,1 2 0-15,-5 1 0 0,4-2 0 16,3-4 0-16,-3-4 0 0,2-3 0 16,0-4 0-16,-1-5 0 15,-1-7 0-15,0-7-1373 0,3-9-440 16,3-9-592-16</inkml:trace>
  <inkml:trace contextRef="#ctx0" brushRef="#br0" timeOffset="82738.17">11985 13642 6210 0,'0'0'745'0,"31"-53"207"15,-14 29-667-15,8 6-285 0,-3 4 0 16,3 3 0-16,-2 5 0 0,-3 5 0 15,5 2 0-15,-4 7 0 16,-9 2 0-16,-1 3 0 0,-7 1 0 16,-4 1 0-16,-11 1 0 0,-3 3 0 15,-9-1 0-15,-8 1 0 0,4 1 0 16,-4-1 0-16,5 3 0 16,1 1 0-16,8-1 0 0,3-2 0 15,8-3 0-15,6-2 0 0,0-3 0 16,10-4 0-16,6-2 0 0,5-4 0 15,6-2 0-15,4-7 0 0,0-2 0 16,2-1 0-16,6-3 0 16,-2 0-173-16,-6 3-1412 0,3-1-4445 0</inkml:trace>
  <inkml:trace contextRef="#ctx0" brushRef="#br0" timeOffset="83216.1">12593 13172 6494 0,'0'0'517'0,"0"0"71"0,0 0 5 16,0 0-593-16,0 0 0 0,0 0 0 15,-15 54 0-15,5-9 0 0,4 10 0 16,-2 2 0-16,1 1 0 0,1 2 0 15,-4 1 0-15,0-2 0 0,-5-3 0 16,3-3 0-16,-3-6 0 16,5-8 0-16,0-5 0 0,3-8 0 15,7-6 0-15,11-7 0 0,5-4 0 16,11-5 0-16,10-4 0 16,13-2 0-16,0-7 0 0,7-4 0 15,-5-3 0-15,-4-2 0 0,-3 0 0 16,-12-1 0-16,-8 5 0 0,-13-2-2586 0</inkml:trace>
  <inkml:trace contextRef="#ctx0" brushRef="#br0" timeOffset="83620.17">13004 13586 4966 0,'0'0'756'0,"0"41"505"16,0-8-417-16,0 7-479 0,0 6-365 16,-6 2 0-16,2-1 0 0,-2-2 0 15,2-5 0-15,2-4 0 0,-3-5 0 16,5-7 0-16,0-2 0 0,0-9 0 15,0-4 0-15,0-6 0 16,7-3-585-16,-3-10-572 0,2 1-291 16,4-10-3090-16</inkml:trace>
  <inkml:trace contextRef="#ctx0" brushRef="#br0" timeOffset="84038.85">13031 13600 5910 0,'0'0'993'0,"0"0"151"0,0 0-999 16,0 0-145-16,48-47 0 0,-28 33 0 16,1 6 0-16,0 4 0 15,-1 4 0-15,1 4 0 0,2 6 0 16,-5 8 0-16,-1 2 0 0,-7 6 0 16,1-1 0-16,-9-1 0 0,-2-3 0 15,0-1 0-15,-13-3 0 0,-1-2 0 16,-7-2 0-16,0-1 0 0,-8-3 0 15,1-2 0-15,5-4 0 0,2-1 0 16,11-2 0-16,4 0 0 16,1 1 0-16,5 1 0 0,0-2 0 15,0 3 0-15,11 1 0 0,3 4 0 16,5 3 0-16,2 2 0 0,3 4 0 16,-1 4 0-16,2 0 0 15,0 3 0-15,-3 1 0 0,-5-1 0 16,-3-3 0-16,-7-2 0 0,-7 1 0 15,-7-4 0-15,-7 0 0 16,-9-4 0-16,-2-2 0 0,-8-3 0 0,-8-3 0 16,4 1 0-16,0 0 0 15,-1-3 0-15,3 0 0 0,-2-2 0 16,12 0-1425-16,-4-2-1277 0</inkml:trace>
  <inkml:trace contextRef="#ctx0" brushRef="#br0" timeOffset="84940.87">5561 14616 5038 0,'0'0'652'0,"0"0"569"15,0 0-385-15,0 0-404 0,0 0-419 16,6 37-13-16,-2-3 0 0,2 4 0 15,-2 1 0-15,2-3 0 0,-1-4 0 16,-5 0 0-16,0-1 0 16,-11-5 0-16,1 0 0 0,-5-7 0 15,3-2 0-15,-9-5 0 0,5-6 0 16,-3-6 0-16,1-3 0 0,3-7 0 16,5-8 0-16,4-5 0 15,6-5 0-15,0-9 0 0,10-8-1013 16,0 8-160-16,1-4-1952 0</inkml:trace>
  <inkml:trace contextRef="#ctx0" brushRef="#br0" timeOffset="85112.71">5513 14242 3449 0,'0'0'592'0,"0"0"817"16,43-5-401-16,-32 5-259 0,-7 0 236 15,2 0-985-15,-2 1 0 0,2-1 0 16,3 0 0-16,-3 0 0 0,-4 0 0 15,6 2-45-15,-8-1-1560 0,2 2-4909 16</inkml:trace>
  <inkml:trace contextRef="#ctx0" brushRef="#br0" timeOffset="85394.52">5060 15021 7627 0,'0'0'536'16,"0"0"-507"-16,38 1-29 0,9-1 0 15,21 0 0-15,15 0 0 0,4-1 0 16,0 0 0-16,-1 1 0 16,1 0 0-16,-2 2 0 0,-11 3 0 15,-7 2 0-15,-10-1-673 0,-9 1-95 16,-19-1-897-16,-10 2-380 0</inkml:trace>
  <inkml:trace contextRef="#ctx0" brushRef="#br0" timeOffset="86110.69">5255 15464 3137 0,'0'0'1309'0,"16"-36"-645"0,-10 15-4 16,-2 2 213-16,-1 0-409 0,-3-1 0 16,-7 0 136-16,-3-1-579 15,-7 1-21-15,-3 2 0 0,-3 1 0 16,-6 5 0-16,2 5 0 0,0 4 0 15,5 3 0-15,1 3 0 0,4 4 0 16,3 7 0-16,4 4 0 16,1 2 0-16,7 4 0 0,2 0 0 15,2 1 0-15,11 0 0 0,3-4 0 16,7-5 0-16,6-4 0 0,4-4 0 16,-2-6 0-16,0-2 0 0,-4-5 0 15,0-6 0-15,-11-1 0 0,-1-5 0 16,-5-1 0-16,-10-1 0 0,0-2 0 15,-4 0 0-15,-6-1 0 16,-3 3 0-16,-1-1 0 0,-3 3 0 16,-3 3 0-16,-7 3 0 0,-2 3 0 15,0 7 0-15,-2 1 0 0,4 6 0 16,6 3 0-16,3 5 0 0,5 1 0 16,7 4 0-16,2 2 0 15,4 3 0-15,0 3 0 0,6 3 0 16,2 3 0-16,1 0 0 0,3 5 0 15,1 0 0-15,3 1 0 0,3-2 0 16,-1 1 0-16,1-3 0 16,-9 0 0-16,-2-5 0 0,-8-2 0 15,-2-3 0-15,-14-2 0 0,-5-3 0 16,1-1 0-16,-7-5 0 0,0-5 0 16,2-5 0-16,2-4 0 0,9-6 0 15,-3-7 0-15,7-2 0 0,6-6 0 16,4 1 0-16,0-3 0 15,10 0 0-15,11 0-761 0,-1-2-284 16,1 7-1172-16,0-2-1028 0</inkml:trace>
  <inkml:trace contextRef="#ctx0" brushRef="#br0" timeOffset="86378.27">5391 15487 6951 0,'0'0'1176'0,"0"0"-1111"0,0 0-65 0,-35-7 0 15,18 7 0-15,3 3 0 0,-3 7 0 16,5 4 0-16,2 1 0 16,5 2 0-16,-1 3 0 0,6-2 0 15,6 2 0-15,5-1 0 0,9-2 0 16,1-5 0-16,6-3 0 0,4-7 0 16,-4-2 0-16,-2-6 0 0,-3-4 0 15,-1-6 0-15,-8-1 0 0,-3-4 0 16,-6 1 0-16,-4 1 0 15,0 2 0-15,-12 0 0 0,1 2 0 0,-3 3 0 16,-3 0 0-16,3 2 0 16,3 1 0-16,5 4-409 0,6 0-659 15,0 4-1358-15,2-2-419 0</inkml:trace>
  <inkml:trace contextRef="#ctx0" brushRef="#br0" timeOffset="86635.39">5707 15424 5382 0,'0'0'1245'0,"0"0"-229"16,0 0-516-16,-6-38-451 0,-2 27-49 15,-2 4 0-15,-1 1 0 0,-1 5 0 16,-5 1 0-16,1 8 0 0,1 7 0 16,-1 3 0-16,1 7 0 0,3 3 0 15,4 2 0-15,8 0 0 0,6-1 0 16,8-3 0-16,9-6 0 0,6-5 0 15,8-4 0-15,0-7 0 0,1-4 0 16,-1-4 0-16,-2-7 0 16,-8-4 0-16,-7 1-1017 0,-7-4-2525 15</inkml:trace>
  <inkml:trace contextRef="#ctx0" brushRef="#br0" timeOffset="87332.54">6396 14926 3821 0,'0'0'1461'0,"0"0"-965"0,0 0 8 0,0 0 141 15,0 0-257-15,0 0 56 0,24-32-11 16,-21 25-433-16,-3 0 0 16,-3 2 0-16,-11 0 0 0,-9 3 0 15,-6 2 0-15,-4 6 0 0,-4 6 0 16,6 3 0-16,4 3 0 16,2 1 0-16,11-3 0 0,6 0 0 15,8-1 0-15,6-1 0 0,6 2 0 16,13-1 0-16,6-1 0 0,6-1 0 15,5-1 0-15,-3 0 0 0,0 0 0 16,-6 1 0-16,-2 0 0 16,-10 0 0-16,-11-1 0 0,-10 1 0 15,-4 2 0-15,-8 2 0 0,-9 1 0 16,-6-3 0-16,-4 3 0 0,-4-4 0 16,2 0 0-16,-2-3 0 0,8-6 0 15,0-4 0-15,13-1 0 0,7-1 0 16,1-6 0-16,6-5 0 0,2-6-1001 15,7 2-476-15,3-7-588 0</inkml:trace>
  <inkml:trace contextRef="#ctx0" brushRef="#br0" timeOffset="87519.8">6611 14965 6062 0,'0'0'1025'0,"-17"51"-357"16,3-15-231-16,3-1-437 0,-1-2 0 15,2-2 0-15,5-4 0 0,5-4 0 16,0-9 0-16,0-3 0 16,5-6-33-16,1-5-931 0,-2 0-1649 15,2-15-865-15</inkml:trace>
  <inkml:trace contextRef="#ctx0" brushRef="#br0" timeOffset="87629.68">6621 14624 5662 0,'0'0'748'0,"0"0"-571"0,0 0 7 16,0 0-184-16,0 0-52 0,0 0-361 16,0 0-2776-16</inkml:trace>
  <inkml:trace contextRef="#ctx0" brushRef="#br0" timeOffset="87848.86">6689 15214 6591 0,'0'0'896'15,"0"0"-260"-15,0 0-567 0,11-38-69 16,-1 8 0-16,6-4 0 16,5-3 0-16,-4 6 0 0,3 2 0 15,1 4 0-15,-5 5 0 0,-1 8 0 16,-5 5 0-16,-8 6 0 0,3 3 0 16,-1 11 0-16,-2 8 0 0,2 8 0 15,-4 2 0-15,0-2 0 0,0-1 0 16,0-2 0-16,4-3 0 0,2-1 0 15,-2-8 0-15,3-5 0 16,-3-5 0-16,-2-4-965 0,8-6-972 0</inkml:trace>
  <inkml:trace contextRef="#ctx0" brushRef="#br0" timeOffset="88094.57">7010 14543 6839 0,'0'0'960'0,"0"0"-644"16,0 0-239-16,0 0-77 0,16 62 0 16,-12-21 0-16,2 7 0 15,-1 4 0-15,1 3 0 0,-2 5 0 16,2 0 0-16,-6 3 0 0,0-4 0 16,-10-2 0-16,-1-3 0 0,1-8 0 15,0-9 0-15,-1-9 0 0,5-10 0 16,6-10-333-16,-4-4-939 15,4-9-2682-15</inkml:trace>
  <inkml:trace contextRef="#ctx0" brushRef="#br0" timeOffset="88390.84">7067 14988 6110 0,'0'0'244'0,"0"0"793"0,0-45-249 16,5 35-775-16,1 3-13 0,0 1 0 15,8 1 0-15,3 2 0 0,0 0 0 16,-1 3 0-16,3 4 0 16,-9 1 0-16,-4-1 0 0,0 1 0 15,-1 5 0-15,-5 0 0 0,-7 9 0 16,-7 3 0-16,-7 2 0 0,1 3 0 16,3-3 0-16,0 4 0 0,3-1 0 15,8-1 0-15,0-2 0 0,6-4 0 16,6-6 0-16,4-1 0 15,7-7 0-15,7-2 0 0,-1-6 0 16,8-6 0-16,-4-5 0 0,4-2 0 16,2-7-1613-16,-8 8-617 0,6-5-1667 0</inkml:trace>
  <inkml:trace contextRef="#ctx0" brushRef="#br0" timeOffset="88807.11">7442 14516 6286 0,'0'0'749'0,"0"0"31"0,31 39-403 0,-21-13-377 15,-4 6 0-15,-6 5 0 0,-6 4 0 16,-4 7 0-16,-11 5 0 0,-2 3 0 15,-8 1 0-15,4-2 0 0,7 1 0 16,1-5 0-16,9-6 0 16,8-5 0-16,8-9 0 0,10-7 0 15,9-9 0-15,12-8 0 0,5-4 0 16,-1-4 0-16,3-8 0 0,1-1 0 16,-6-3 0-16,-2-2 0 0,-1 1 0 15,-5 1-269-15,-15 4-1592 0,-1-1-3857 0</inkml:trace>
  <inkml:trace contextRef="#ctx0" brushRef="#br0" timeOffset="89056.74">7683 15059 2773 0,'0'0'3065'0,"0"0"-2208"15,0 0 155-15,19 53-527 0,-13-28-485 16,-6 6 0-16,4 1 0 16,-2 2 0-16,3 0 0 0,-3-4 0 15,2-3 0-15,0-4 0 0,-2-6 0 16,2-7 0-16,-4-5 0 0,0-5-145 16,4 0-1564-16,3-12-588 0</inkml:trace>
  <inkml:trace contextRef="#ctx0" brushRef="#br0" timeOffset="89521.63">7756 14973 5402 0,'0'0'1028'0,"0"0"369"0,0 0-1032 16,0 0-365-16,0 0 0 0,54-41 0 15,-28 24 0-15,3 7 0 0,-6 6 0 16,2 4 0-16,-2 2 0 16,-5 8 0-16,-5 4 0 0,-7 3 0 15,-2 1 0-15,-4 3 0 0,-10-1 0 16,-3 0 0-16,-1 0 0 0,-7-2 0 16,0-1 0-16,-1-3 0 0,1-2 0 15,-4-4 0-15,9-1 0 0,5-1 0 16,5-5 0-16,2-1 0 15,4 1 0-15,0 1 0 0,0-2 0 16,4 1 0-16,7 2 0 0,1 2 0 16,9 1 0-16,3 2 0 0,-1 3 0 15,4 2 0-15,2 2 0 0,-2 1 0 16,0 0 0-16,-7 1 0 0,-9 1 0 16,-5 1 0-16,-6 1 0 15,-10 1 0-15,-11-1 0 0,-12 1 0 16,-9-1 0-16,-5-1 0 0,-11 0 0 15,-4-4 0-15,4-2 0 0,6-4 0 16,13-6 0-16,10-3 0 16,17-6 0-16,12-4 0 0,16-7-937 15,5 0-1480-15,6-3-2381 0</inkml:trace>
  <inkml:trace contextRef="#ctx0" brushRef="#br0" timeOffset="90296.36">10073 14811 6759 0,'0'0'1040'0,"-43"-5"-647"15,18 6-393-15,4 10 0 0,1 6 0 16,-3 9 0-16,2 6 0 0,5 4 0 15,1 5 0-15,5 1 0 0,4 1 0 16,6 0 0-16,10-4 0 16,6-1 0-16,11-7 0 0,8-6 0 15,9-9 0-15,3-6 0 0,1-10 0 16,4-5 0-16,1-9 0 0,-11 1-1329 16,-7-5-1457-16</inkml:trace>
  <inkml:trace contextRef="#ctx0" brushRef="#br0" timeOffset="90594.86">10458 14915 6871 0,'0'0'1321'0,"-27"-36"-1321"0,10 23 0 15,7 9 0-15,-1 4 0 0,-5 5 0 16,-1 8 0-16,-3 7 0 16,-5 6 0-16,4 5 0 0,1 2 0 15,3 3 0-15,11 0 0 0,6-1 0 16,10-3 0-16,11-6 0 0,10-5 0 15,6-6 0-15,6-6 0 0,-1-7 0 16,1-4 0-16,-1-9 0 16,-11-3 0-16,-5-4 0 0,-11-1 0 15,-9 0 0-15,-6-1 0 0,-6 0 0 16,-4-2 0-16,-11 1 0 0,0 2 0 16,-4 0 0-16,-1 0 0 0,3 1 0 15,4 3 0-15,7 3-249 0,8 4-1119 16,8 3 191-16,6 3-16 15,11-2-1716-15</inkml:trace>
  <inkml:trace contextRef="#ctx0" brushRef="#br0" timeOffset="90851.02">10813 14899 3289 0,'0'0'1961'0,"0"0"-689"0,0 0-475 16,-47-15-113-16,22 14-495 15,-6 1-189-15,4 3 0 0,-6 1 0 16,2 4 0-16,6-1 0 0,13-1 0 15,1-2 0-15,7 2 0 0,4 3 0 16,6 6 0-16,15 5 0 16,10 4 0-16,4 0 0 0,9-1 0 15,-7-1 0-15,-2-1 0 0,-4-3 0 16,-8 1 0-16,-7-2 0 0,-8-1 0 16,-8-1 0-16,-10 1 0 0,-8-1 0 15,-11-2 0-15,-7 0 0 0,-1-2 0 16,0-6 0-16,0-2 0 0,6-3 0 15,4-1 0-15,6-5 0 0,17-7 0 16,4 1-1369-16,4-7-928 0</inkml:trace>
  <inkml:trace contextRef="#ctx0" brushRef="#br0" timeOffset="91316.82">11185 14434 6274 0,'0'0'809'0,"0"0"-333"16,0 0-36-16,-10 45-247 0,6-6-193 16,-2 13 0-16,-3 6 0 15,7 1 0-15,-2 4 0 0,4-1 0 16,-4 2 0-16,4-3 0 0,0-8 0 16,0-4 0-16,0-9 0 0,4-7 0 15,-4-7 0-15,4-9 0 0,-2-9 0 16,2-3-1666-16,1-8-691 0</inkml:trace>
  <inkml:trace contextRef="#ctx0" brushRef="#br0" timeOffset="91650.26">11150 14862 6010 0,'0'0'504'15,"37"-43"217"-15,-6 22 236 0,-4 3-957 16,0 3 0-16,-2 3 0 0,0 4 0 15,-9 3 0-15,1 4 0 0,-7 1 0 16,0 1 0-16,-3 2 0 16,-3 5 0-16,-4 2 0 0,0 4 0 15,-7 4 0-15,-7 0 0 0,0-4 0 16,1 3 0-16,-8-2 0 0,-3-1 0 16,-3 4 0-16,-6-1 0 0,2 2 0 15,0-3 0-15,10 2 0 0,5 1 0 16,5 1 0-16,7 4 0 0,8 3 0 15,13 2 0-15,3-1 0 0,11-2 0 16,2-3 0-16,9-8 0 16,9-7 0-16,3-4 0 0,2-4 0 15,2-7 0-15,-15-1-133 0,-1-5-1464 16</inkml:trace>
  <inkml:trace contextRef="#ctx0" brushRef="#br0" timeOffset="91943.91">11760 14530 7651 0,'0'0'412'0,"0"0"-283"0,0 0-129 16,0 0 0-16,0 0 0 0,16 53 0 15,-22-3 0-15,-4 8 0 0,-7 5 0 16,1-5 0-16,1-1 0 15,5-2 0-15,-2-6 0 0,1-4 0 16,7-8 0-16,-2-4 0 0,6-8 0 16,0-6 0-16,2-5 0 0,8-3 0 15,11-5 0-15,6 0 0 0,4-3 0 16,10-2 0-16,-4-1 0 0,1-1 0 16,-7-3 0-16,0-1 0 0,-5-1 0 15,-9 0-1377-15,-2-6-1705 0</inkml:trace>
  <inkml:trace contextRef="#ctx0" brushRef="#br0" timeOffset="92178.96">12080 15059 7131 0,'0'0'848'0,"-10"41"-635"16,4-9-213-16,2 5 0 0,4 1 0 16,-2-5 0-16,2 0 0 0,0-3 0 15,0-5 0-15,0-5 0 0,2-4 0 16,-2-5 0-16,4-5 0 0,-4-4-37 16,4-2-1772-16,-2 0-204 15,-2-8-976-15</inkml:trace>
  <inkml:trace contextRef="#ctx0" brushRef="#br0" timeOffset="92626.96">12078 14986 7375 0,'0'0'817'0,"0"0"-817"0,0 0 0 15,-18-33 0-15,28 25 0 0,4 0 0 16,9-1 0-16,6 2 0 15,-2 2 0-15,0 4 0 0,0 1 0 0,-3 0 0 16,-1 6 0-16,-4 3 0 16,-7 2 0-16,3 2 0 0,-13 2 0 15,-2 1 0-15,0 1 0 0,-13 1 0 16,-1-2 0-16,-7 1 0 0,-2-2 0 16,-1-1 0-16,1-2 0 15,-2 0 0-15,4-2 0 0,5-1 0 16,6-3 0-16,3-1 0 0,7-1 0 15,0 1 0-15,11 5 0 0,1 2 0 16,13 2 0-16,6 0 0 16,-4-1 0-16,6 0 0 0,-4 0 0 15,-2 1 0-15,-5 0 0 0,-5 1 0 16,-3-1 0-16,-9-1 0 0,-10 4 0 16,-5-2 0-16,-11 1 0 0,-12 1 0 15,-2 0 0-15,-8-2 0 0,1-2 0 16,-5-2 0-16,6-6 0 0,8-2 0 15,2-3 0-15,4 0 0 0,6-3 0 16,11-2 0-16,5 0-1305 16,5-4-2945-16</inkml:trace>
  <inkml:trace contextRef="#ctx0" brushRef="#br0" timeOffset="93525.03">13314 13037 5434 0,'0'0'196'0,"0"0"-68"16,0 0 524-16,0 0-387 0,0 0-105 15,0 0 12-15,38-18-60 0,7 21 72 16,13 0 188-16,6-3-252 0,8 0-28 16,-1-3 52-16,5-1-88 15,-12-1-4-15,-6 0-20 0,-10 2-28 16,-15 1-4-16,-9 2 17 0,-9 0-17 15,-9 0 0-15,-6 2 0 0,0 5 0 16,-4 8 0-16,-8 12 0 0,-7 10 0 16,-4 8 0-16,3 5 0 0,-1 3 0 15,-2 8 0-15,-2 7 0 16,5 3 0-16,3 7 0 0,3 9 0 16,3 6 0-16,9 8 0 0,2 5 0 15,0-2 0-15,0 0 0 0,-4-4 0 16,0 2 0-16,-2 0 0 0,0 0 0 15,-1-1 0-15,3-2 0 0,4-3 0 16,0-1 0-16,0-1 0 16,4-5 0-16,-2-5 0 0,-2-7 0 15,5-10 0-15,-5-8 0 0,0-9 0 16,-7-9 0-16,-3-3 0 16,-4-7 0-16,-7-4 0 0,-2-3 0 15,-12-3 0-15,-6-3 0 0,-17-4 0 16,-6-1 0-16,-15-3 0 0,-3-2 0 15,-14 3 0-15,5 2 0 0,-8 2 0 16,0 3 0-16,0 1 0 16,4-2 0-16,4 1 0 0,14 0 0 15,13-4 0-15,23-5 0 0,20-6 0 16,21-10-21-16,15-2-1247 0,16-14-3298 0</inkml:trace>
  <inkml:trace contextRef="#ctx0" brushRef="#br0" timeOffset="94338.91">14902 13238 7135 0,'0'0'852'0,"0"0"-647"0,-6 51-205 0,4-8 0 15,-3 9 0-15,5 5 0 16,-4 8 0-16,4 2 0 0,-2 0 0 16,-2 0 0-16,0-6 0 0,2-7 0 15,-2-6 0-15,0-10 0 0,4-10 0 16,0-9 0-16,4-12 0 0,2-5-1389 15,4-12-1077-15</inkml:trace>
  <inkml:trace contextRef="#ctx0" brushRef="#br0" timeOffset="94612.8">14906 13035 6282 0,'0'0'160'15,"25"-34"413"-15,-2 20 523 0,-3 6-1015 16,7 5-81-16,4 3 0 0,0 5 0 16,2 4 0-16,9 10 0 0,-1 5 0 15,-4 3 0-15,-10 5 0 16,-6 0 0-16,-15 0 0 0,-12 0 0 16,-17-1 0-16,-18-1 0 0,-11-2 0 15,-10-2 0-15,-8-3 0 0,-3-6 0 16,9-3 0-16,12-6 0 0,21-5 0 15,15-1 0-15,16-2 0 0,6-2-1293 16,19-4-1317-16</inkml:trace>
  <inkml:trace contextRef="#ctx0" brushRef="#br0" timeOffset="95573.79">15363 13398 6278 0,'0'0'945'16,"0"0"-573"-16,0 0 164 0,0 0-475 15,54-10-61-15,-30 10 0 0,7 3 0 16,-4 3 0-16,-6 3 0 0,-5 2 0 15,-1-1 0-15,-5 1 0 0,-8 1 0 16,-2 0 0-16,-2 0 0 16,-8 0 0-16,-9-1 0 0,3 1 0 15,-5-2 0-15,0 0 0 0,-1-3 0 16,5-2 0-16,7-1 0 0,2-2 0 16,1 0 0-16,7-1 0 15,-4 0 0-15,4 1 0 0,4 1 0 16,1 0 0-16,1 3 0 0,8 2 0 15,3 7 0-15,5 2 0 0,-1 4 0 16,0 3 0-16,-1 0 0 0,-3 2 0 16,-3-1 0-16,-3 1 0 0,-1-1 0 15,-8-3 0-15,-4-1 0 16,-8-1 0-16,-7-2 0 0,-8-2 0 16,-8 2 0-16,-6-5 0 0,-4-2 0 15,6-1 0-15,-1-2 0 0,7 1-109 16,0 0-647-16,15-3-97 0,-1 5-1860 0</inkml:trace>
  <inkml:trace contextRef="#ctx0" brushRef="#br0" timeOffset="96118.18">14790 14672 4806 0,'0'0'324'0,"0"0"1052"0,0 0-723 16,0 0-89-16,6 52-95 0,-16-6-469 15,-2 9 0-15,-3 4 0 0,9 0 0 16,2 2 0-16,8-3 0 16,6-1 0-16,3-6 0 0,12-9 0 15,1-8 0-15,16-10 0 0,1-12 0 16,5-10 0-16,1-9 0 0,-1-13 0 16,-9-8 0-16,0-6 0 0,-10-4 0 15,-8-2 0-15,-2-2 0 0,-9-3 0 16,-4-1 0-16,-6-3 0 0,-4 3 0 15,-2 6 0-15,-4 6 0 0,-5 10 0 16,9 9-313-16,2 9-531 16,2 6-901-16,2 0-16 0,2 4-1768 0</inkml:trace>
  <inkml:trace contextRef="#ctx0" brushRef="#br0" timeOffset="96692.2">15321 15047 7343 0,'0'0'452'0,"0"0"-55"0,0 0-397 0,0 0 0 15,38-6 0-15,-7 6 0 0,0 0 0 16,0 2 0-16,-4 3 0 0,-3 1 0 15,-5 1 0-15,-5 0 0 0,-3 3 0 16,-7-1 0-16,-4 3 0 16,-8 0 0-16,-9 2 0 0,-4-1 0 15,-1 1 0-15,-9 1 0 0,-4-1 0 16,2-1 0-16,-3 0 0 0,7-1 0 16,5-2 0-16,3-2 0 0,11-2 0 15,10 1 0-15,10 2 0 0,11 4 0 16,10 0 0-16,10 0 0 0,7-1 0 15,3 1 0-15,-1 0 0 16,-9 3 0-16,-8 0 0 0,-14-2 0 16,-13 2 0-16,-6-1 0 0,-6 1 0 15,-13-1 0-15,-8-1 0 0,-4 0 0 16,-6-1 0-16,-6-2 0 16,1 0 0-16,1-5 0 0,-2-3 0 15,7-3 0-15,3-1 0 0,2-5-505 16,11-1-828-16,-1-5-3005 0</inkml:trace>
  <inkml:trace contextRef="#ctx0" brushRef="#br0" timeOffset="97571.54">14511 12901 4462 0,'0'0'448'0,"0"0"-188"0,0 0 268 15,0 0-124-15,0 0 4 0,0 0 321 16,0 0-361-16,0 0-132 16,0 0-72-16,0 0-156 0,31 30 4 15,-45-8 48-15,-13 8-56 0,-8 6 24 16,-15 4 24-16,-6-1-31 0,3 3-21 16,-1 0 0-16,2 1 0 15,7 1 0-15,12-2 0 0,2 2 0 16,10-2 0-16,11-2 0 0,10-1 0 15,8 0 0-15,10 0 0 0,13 1 0 16,7-1 0-16,3-1 0 0,7 0 0 16,3-1 0-16,1-1 0 15,-3 0 0-15,-7-1 0 0,-5-2 0 16,-2-2 0-16,-4 1 0 0,-8-1 0 16,-7 0 0-16,-5-2 0 0,-7 2 0 15,-8-1 0-15,-13 0 0 0,-5 0 0 16,-9-1 0-16,-7-1 0 0,-7 2 0 15,-3-3 0-15,1 0 0 16,3-1 0-16,5-2 0 0,12 0 0 16,11-3 0-16,1 2-109 0,13-2 21 15,2 5-12-15,2-1 24 0,9 1 52 16,9 4 20-16,1-1-40 0,6 6 44 16,-2-1 0-16,-3 3 0 15,-1 2 0-15,-11 1 8 0,-6 6 0 16,-4 3-4-16,0 1 216 0,-6 4-52 15,-4 2-131-15,0 4-37 0,-1 1 0 16,1 1 0-16,0 3 0 16,-5 1 0-16,5 3 0 0,4 1 0 15,-5-1 0-15,11 0 0 0,0-4 0 16,6-7 0-16,9-8 0 0,16-9 0 16,16-9 0-16,18-9-469 0,-10-9-1100 15,9-14-332-15</inkml:trace>
  <inkml:trace contextRef="#ctx0" brushRef="#br0" timeOffset="98492.23">15836 13111 4233 0,'0'0'529'0,"0"0"-157"0,0 0 24 0,0 0 16 16,0 0-232-16,-20-34 0 0,28 25 68 15,4 3-167-15,13 2 7 0,6 4 76 16,2 2-28-16,8 9-12 16,1 5-12-16,-3 4-100 0,2 3-12 15,-3 3 0-15,-1 3 4 0,-8 1-4 16,-7 2 0-16,-1 3-4 0,-15 3 4 16,-6 4-8-16,-6 3 16 15,-8 6 0-15,-9 5 92 0,-2 5 0 16,4 4 76-16,-5 6 64 0,3 2-220 15,-2 2 0-15,-2-5-20 0,7-3-28 16,-1-6-84-16,4-7-288 0,7-4-28 16,6-6 11-16,4-6-315 15,4-4 232-15,2-5 268 0,2-5 104 16,-1-2 100-16,-3-3 28 0,-2-1 16 16,2-5-8-16,2 1 36 0,0-1 244 15,5-1-180-15,-3 5-44 0,2 1 0 16,1 3-60-16,-5 2 8 0,0 5 8 15,-6 5-20-15,0 4 20 16,-2 4 60-16,-8 4 8 0,-5 3 80 16,3 5 44-16,-7 3-180 0,9 1 12 15,4 2 176-15,6 1-88 0,14 4-35 16,7 0-9-16,6 2-76 16,2-1 12-16,0-3 88 0,-7-1-108 15,-3 2 48-15,-17-4 68 0,-6 4 96 16,-23 0 212-16,-10-1 61 0,-11 0-489 15,-6-1 0-15,-1-3 0 16,-3-3 0-16,4-4 0 0,0-7 0 16,5-5 0-16,9-12-45 0,3-13-3941 0</inkml:trace>
  <inkml:trace contextRef="#ctx0" brushRef="#br0" timeOffset="115280.34">20727 7513 3409 0,'0'0'3101'0,"0"0"-2716"0,0 0 231 15,0 0-444-15,-14 54 36 0,5-9 93 16,1 8-301-16,8 3 0 0,6 2 0 15,5 6 0-15,-3 7 0 16,-2 8 0-16,-2 0 0 0,-4 0 0 16,-4-9 0-16,4-9 0 0,-2-15 0 15,2-14 0-15,0-14 0 16,2-14 0-16,4-5-1593 0,5-20-849 0</inkml:trace>
  <inkml:trace contextRef="#ctx0" brushRef="#br0" timeOffset="115470.82">21010 7439 7407 0,'-14'37'352'0,"8"4"-112"0,1 13-47 16,3 1-193-16,2 5 0 0,4 1 0 16,3 1 0-16,-3 0 0 0,0 1 0 15,-2 2 0-15,-2-1 0 0,0-3 0 16,-4-4 0-16,-6-7-309 0,3-17-2288 15,-7-12-1321-15</inkml:trace>
  <inkml:trace contextRef="#ctx0" brushRef="#br0" timeOffset="115609.59">20735 8079 7291 0,'0'0'392'0,"37"-34"-92"15,-3 15-91-15,3 3-209 0,0 3 0 16,0 4 0-16,-2 4 0 15,-2 5 0-15,-2 0 0 0,-4 5 0 16,-6-1-177-16,-2-2-1408 0</inkml:trace>
  <inkml:trace contextRef="#ctx0" brushRef="#br0" timeOffset="115886.5">21190 7887 3825 0,'0'0'3682'16,"-37"-13"-3266"-16,22 13-147 15,3 7-269-15,-5 9 0 0,3 5 0 16,4 9 0-16,-1 3 0 0,7 5 0 16,4 3 0-16,4 2 0 0,7-3 0 15,5-4 0-15,11-7 0 16,6-8 0-16,4-11 0 0,5-7 0 16,-3-7 0-16,-2-10 0 0,-8-9 0 15,-8-3 0-15,-9-4 0 0,-4-2 0 16,-8-2 0-16,-8-1 0 15,-4-3 0-15,-7 0 0 0,5 8-185 16,-3 3-651-16,5 8 55 0,8 2-1143 16,4 6 351-16,4 2-660 0</inkml:trace>
  <inkml:trace contextRef="#ctx0" brushRef="#br0" timeOffset="116213.36">21484 7831 2533 0,'0'0'2801'0,"0"0"-1597"0,0 0 117 16,-36 43-988-16,14-12-333 0,5 7 0 15,3 2 0-15,10-2 0 16,4-1 0-16,2-5 0 0,10-7 0 16,7-5 0-16,3-6 0 0,5-9 0 15,0-5 0-15,2-11 0 0,0-3 0 16,-2-7 0-16,-4 0 0 16,-5 0 0-16,-3 2 0 0,-9 5 0 15,0 3 0-15,-6 8 0 0,0 2 0 16,-6 2 0-16,2 9 0 15,-7 8 0-15,7 5 0 0,2 0 0 16,2-3 0-16,6-4 0 0,7-5 0 16,-1-2 0-16,9-5 0 0,6-4 0 15,0-6 0-15,-3-6 0 0,1-4 0 16,-4 0 0-16,-5-2 0 0,-3-2 0 16,-7 2 0-16,-2 2 0 0,-4-2 0 15,-4 1 0-15,-4-2 0 0,-7-1 0 16,3-2 0-16,0 2-581 0,1-2-3785 15</inkml:trace>
  <inkml:trace contextRef="#ctx0" brushRef="#br0" timeOffset="116602.47">22406 7470 5838 0,'0'0'825'0,"0"0"-173"0,0 0 164 0,0 0-755 0,-15 63-61 15,11-14 0-15,0 11 0 0,4 1 0 16,2-1 0-16,2 1 0 16,0 3 0-16,0 3 0 0,-4-1 0 15,-2-3 0-15,-4-4 0 0,2-5 0 16,-4-6 0-16,-3-12-209 15,7-13-1127-15,-4-10-669 0</inkml:trace>
  <inkml:trace contextRef="#ctx0" brushRef="#br0" timeOffset="116740.51">22277 7992 6274 0,'0'0'457'0,"69"-28"679"15,-28 20-811-15,-8 2-325 16,-6 3 0-16,-2 2 0 0,-5 1 0 15,1 0 0-15,-2 3 0 0,-7-1-713 16,0 0-2116-16</inkml:trace>
  <inkml:trace contextRef="#ctx0" brushRef="#br0" timeOffset="117003.66">22674 7957 5646 0,'0'0'792'15,"-47"29"-519"-15,20-6 43 0,4 8-96 16,0 3-60-16,9 1 0 0,8 1 76 16,6-4-60-16,6-2-24 0,10-1-91 15,9-4-61-15,2-5 0 0,12-6 0 16,1-8 0-16,3-5 0 0,-4-5 0 16,-6-8 0-16,-4-6 0 0,-14-5 0 15,-7-2 0-15,-6-3 0 16,-6-2 0-16,-4 0 0 0,-9 1 0 0,-1-2 0 15,-1 4 0-15,0-2 0 16,1 7 0-16,-1 2 0 0,7 6-925 16,-1 0-2589-16</inkml:trace>
  <inkml:trace contextRef="#ctx0" brushRef="#br0" timeOffset="117518.26">23522 8209 2601 0,'0'0'960'0,"10"41"-264"16,-6-21-379-16,-2-8-73 0,-2-2 96 15,0-5-120-15,0-3 0 0,0-2 212 16,-2-4 20-16,-2-9-83 0,0-9 27 16,-2-4-32-16,2-5-100 0,2-4 53 15,2-1-317-15,0-4 0 0,8-3 0 16,6 1 0-16,7 5 0 0,4 6 0 15,0 7 0-15,1 8 0 16,-3 6 0-16,0 6 0 0,-2 4 0 16,-7 0 0-16,-4 8-485 0,-3-1-499 15,-7 3-2402-15</inkml:trace>
  <inkml:trace contextRef="#ctx0" brushRef="#br0" timeOffset="117780.68">23764 8147 5526 0,'0'0'1004'0,"35"-31"249"16,-15 7-844-16,-7-2-409 0,-1-1 0 15,-6-3 0-15,-1 0 0 0,-5-3 0 16,0 1 0-16,-5 4 0 0,1 8 0 16,0 8 0-16,0 7 0 0,0 5 0 15,-9 12 0-15,1 12 0 0,-4 8 0 16,1 9 0-16,1 8 0 15,14-3 0-15,0 1 0 0,6-4 0 16,6-9 0-16,7-7 0 0,6-8 0 16,8-11 0-16,2-8 0 0,6-7 0 15,1-13 0-15,1-8 0 0,-12 5-1121 16,0-6-2213-16</inkml:trace>
  <inkml:trace contextRef="#ctx0" brushRef="#br0" timeOffset="117999.41">24204 7490 7067 0,'0'0'600'0,"-8"36"-216"0,4-10-243 16,-1 3-141-16,1 8 0 0,2 8 0 16,2 6 0-16,-2 6 0 0,0 7 0 15,-2 5 0-15,-2 4 0 0,0 1 0 16,-1-6 0-16,5-6 0 15,4-14 0-15,11-12 0 0,7-14-177 16,9-17-1532-16,-8-5-103 0,0-9-714 0</inkml:trace>
  <inkml:trace contextRef="#ctx0" brushRef="#br0" timeOffset="118292.39">24462 7981 6859 0,'0'0'672'16,"-20"-45"-20"-16,9 29-643 15,-1 9-9-15,2 7 0 0,-5 2 0 16,3 8 0-16,-5 10 0 0,3 5 0 16,-1 4 0-16,3 2 0 0,6-1 0 15,4-4 0-15,4-3 0 0,10-7 0 16,5-5 0-16,7-5 0 0,-1-6 0 16,8-6 0-16,-4-6 0 0,2-2 0 15,-6 0 0-15,-7 0 0 16,-1 0 0-16,-7 4 0 0,-4 2 0 15,-2 4 0-15,-2 1 0 0,0 3 0 16,-2 9 0-16,0 11 0 0,-2 8 0 16,2 4 0-16,2-3 0 0,0-4 0 15,4-4 0-15,4-4 0 0,7-8 0 16,3-6-817-16,-5-3-632 16,3-5-596-16</inkml:trace>
  <inkml:trace contextRef="#ctx0" brushRef="#br0" timeOffset="118480.33">24710 7554 6839 0,'0'0'516'0,"0"0"8"0,0 0-211 16,0 0-313-16,0 0 0 0,-6 71 0 16,2-20 0-16,2 5 0 0,2 2 0 15,4 1 0-15,2 2 0 0,-2-1 0 16,-2 2 0-16,-2-5 0 15,-4-3 0-15,-2-5 0 0,2-15-1073 16,0-10-1985-16</inkml:trace>
  <inkml:trace contextRef="#ctx0" brushRef="#br0" timeOffset="118638.52">24568 8009 6146 0,'0'0'541'0,"41"4"439"15,-10-6-492-15,-2-3-451 0,4-2-37 16,-2-2 0-16,-4 2 0 0,0 3 0 16,-6 1 0-16,-7 2 0 0,-6 1-445 15,-4 0-559-15,-2 0-269 0,3 0-3029 0</inkml:trace>
  <inkml:trace contextRef="#ctx0" brushRef="#br0" timeOffset="118885.91">24863 8071 2581 0,'0'0'2801'16,"0"0"-1064"-16,33-8-769 0,-12-4-863 16,0-3-105-16,-3-2 0 0,-1-2 0 15,-3-4 0-15,1 3 0 0,-7-1 0 16,-2-2 0-16,-6 6 0 16,-4 1 0-16,-6 6 0 0,-7 8 0 15,-1 6 0-15,-9 11 0 0,-2 11 0 16,-2 7 0-16,4 10 0 15,0 4 0-15,6 3 0 0,13 0 0 16,8-5 0-16,17-6 0 0,18-10 0 16,12-8 0-16,13-10 0 0,17-10 0 15,3-4-337-15,-13-4-1256 0,-1-5-3181 0</inkml:trace>
  <inkml:trace contextRef="#ctx0" brushRef="#br0" timeOffset="119395.9">26410 7977 3877 0,'0'0'1621'0,"0"0"-709"0,-3 45 149 0,-1-2-473 15,-2 12-455-15,-2 6-133 0,4 7 0 16,2 0 0-16,0 1 0 15,-3-1 0-15,1-1 0 0,-6-5 0 16,0-4 0-16,-1-4 0 0,5-11 0 16,2-8 0-16,4-12 0 0,6-16-345 15,0-6-1084-15,1-9-539 0</inkml:trace>
  <inkml:trace contextRef="#ctx0" brushRef="#br0" timeOffset="119705.64">26370 7932 6266 0,'0'0'128'0,"0"-44"853"0,13 21-481 0,3 3-183 16,7-1-317-16,4 5 0 16,4 1 0-16,2 7 0 0,4 6 0 15,0 4 0-15,3 10 0 0,-1 5 0 16,-2 4 0-16,-6 4 0 15,-4 1 0-15,-13 1 0 0,-14 0 0 16,-6 1 0-16,-17 0 0 0,-10-2 0 16,-10 1 0-16,-7-4 0 0,-3-2 0 15,3-4 0-15,5-6 0 0,9-4 0 16,12-4 0-16,9 0 0 0,9-2 0 16,6 0 0-16,12-1 0 0,11 2-457 15,8-2-435-15,-2 0-129 16,0 0-1872-16</inkml:trace>
  <inkml:trace contextRef="#ctx0" brushRef="#br0" timeOffset="120077.95">26815 8093 6490 0,'0'0'677'0,"0"0"348"16,43-40-1025-16,-22 32 0 0,4 3 0 16,-5 5 0-16,1 0 0 0,-5 5 0 15,1 3 0-15,-5 1 0 0,-5 5 0 16,-5 2 0-16,-4 3 0 15,-9 6 0-15,-5 2 0 0,-5 4 0 16,-2 1 0-16,-1 1 0 0,-1 0 0 16,6-3 0-16,5-3 0 0,5-3 0 15,9-5 0-15,2-1 0 16,13-4 0-16,8-2 0 0,6-5 0 16,8-3 0-16,6-4 0 0,3-5 0 15,1-5 0-15,-1-7-245 0,-11 1-2092 16,-4-4-2105-16</inkml:trace>
  <inkml:trace contextRef="#ctx0" brushRef="#br0" timeOffset="121879.87">27834 7965 2693 0,'0'0'3425'0,"-15"-55"-2696"16,1 26-273-16,-7 12-116 0,0 7-68 15,-1 9-112-15,-3 6-43 0,2 12-117 16,0 7 0-16,1 3 0 0,5 4 0 16,3 1 0-16,8-1 0 0,1-1 0 15,5-3 0-15,5-5 0 0,3-4 0 16,6-6 0-16,5-5 0 0,2-7 0 15,3-5 0-15,5-8 0 16,-2-3 0-16,2-4 0 0,-2-2 0 16,-4 1 0-16,-5 0 0 0,-1 5 0 15,-9 4 0-15,-2 5 0 0,-2 5 0 16,-1 2 0-16,-1 1 0 16,4 7 0-16,0 9 0 0,0 5 0 15,0 1 0-15,-1 1 0 0,-1-5 0 16,0-3 0-16,2 2 0 15,0-5 0-15,-2-4 0 0,0-2 0 16,-1-3-77-16,1-2 17 0,-2-2-12 16,4 0 24-16,2-4 48 0,3-6 0 15,-1 1-92-15,-2 0-68 0,-2 5 44 16,-4 3 48-16,3-1 68 0,-5 1-8 16,2 1-16-16,-2 0 24 0,0 4 28 15,0-1-8-15,-2 1 72 0,2-2 88 16,0 0-80-16,0-2 28 0,0-3 49 15,6-5-177-15,4-9 0 16,2-2 0-16,1-3 0 0,1-2 0 16,-1-1 0-16,-1 0 0 0,-1 0 0 15,-3 6 0-15,0 7 0 0,-4 5 0 16,0 4 0-16,-2-1 0 16,0 3 0-16,3 1 0 0,-1 4 0 15,0 12 0-15,0 9 0 0,-4 8 0 16,2 4 0-16,-2 1 0 15,0-7 0-15,0-1 0 0,4-3 0 16,2-2 0-16,5-5 0 0,-1-6-1009 16,0-7-580-16,3-6-684 0</inkml:trace>
  <inkml:trace contextRef="#ctx0" brushRef="#br0" timeOffset="122190.94">28322 7927 3925 0,'0'0'1117'16,"0"0"179"-16,0 0-699 0,0 0-189 15,0 0 132-15,0 0-252 0,0 0-267 16,0 0-21-16,20 37 0 16,-24 5 0-16,-2 3 0 0,0-3 0 15,6 1 0-15,0-5 0 0,8-6 0 16,9-6 0-16,3-8 0 15,5-8 0-15,4-8 0 0,0-7 0 16,-2-9 0-16,0-6 0 0,-5-4 0 16,-3-1 0-16,-5-3 0 0,-3 0 0 15,-5 0 0-15,-4-2 0 0,-2-2 0 16,-2 4 0-16,-6 5 0 0,-3 9 0 16,1 7 0-16,-2 6 0 0,3 1-2326 15,3 0-827-15</inkml:trace>
  <inkml:trace contextRef="#ctx0" brushRef="#br0" timeOffset="122826.14">28526 7981 1356 0,'0'0'72'0,"0"0"20"0,0 0-36 15,0 0 773-15,0 0-321 0,0 0-132 16,0 0-128-16,0 0 84 0,0 0 301 16,0 0-161-16,33-31 44 0,-29 25 484 15,-1 0-423-15,1 0-85 0,-2-2 128 16,2 1-607-16,-2-4-13 0,0-2 0 16,-2 1 0-16,0-1 0 0,-4 3 0 15,-4 1 0-15,-3 2 0 0,-5 3 0 16,-3 4 0-16,-6 7 0 15,-4 9 0-15,3 7 0 0,-3 5 0 16,2 5 0-16,6 3 0 0,2-1 0 16,5 3 0-16,4 0 0 0,5-4 0 15,8-4 0-15,7-5 0 0,6-6 0 16,5-6 0-16,4-6 0 16,4-7 0-16,4-2 0 0,-2-9-133 15,0-4-559-15,-4-2-829 0,-11 2 45 16,-3 0-553-16</inkml:trace>
  <inkml:trace contextRef="#ctx0" brushRef="#br0" timeOffset="123062.68">28545 7581 5210 0,'0'0'1405'15,"0"0"-837"-15,0 0 32 0,0 0-191 16,0 0-409-16,0 0 0 15,-15 55 0-15,-1-7 0 0,-1 6 0 16,5 0 0-16,6 3 0 0,6 5 0 16,2 1 0-16,6 1 0 0,4-6 0 15,7-6 0-15,4-8 0 0,2-10 0 16,6-11 0-16,-2-12-249 16,-5-6-1079-16,-3-10-3511 0</inkml:trace>
  <inkml:trace contextRef="#ctx0" brushRef="#br0" timeOffset="123508.34">29089 7920 5210 0,'0'0'676'16,"0"0"-192"-16,0 0 349 15,0 0-473-15,0 0-268 0,0 0 44 16,-50 55 40-16,29-16 4 0,5 1-135 16,10-1-45-16,6 1 0 0,6-2 0 15,8-3 0-15,5-4 0 0,6-8 0 16,4-4 0-16,2-9 0 0,4-7 0 16,0-6 0-16,0-10 0 0,-2-6 0 15,-2-6 0-15,-6-7 0 0,-4-1 0 16,-7-4 0-16,-2-1 0 15,-5-4 0-15,-5 0 0 0,-2-1 0 16,0 3 0-16,0 7 0 0,0 6 0 16,-2 10 0-16,2 7 0 0,0 6-333 15,0 3-1448-15,0 1-420 0</inkml:trace>
  <inkml:trace contextRef="#ctx0" brushRef="#br0" timeOffset="124603.23">29523 8236 2433 0,'0'0'2501'15,"0"0"-1665"-15,0 0-216 0,39-32 469 16,-18 16-661-16,8 1-143 0,-1 2-285 16,-3 6 0-16,2 3 0 0,-4 4 0 15,-5 0 0-15,-3 10 0 0,-7 6 0 16,-8 4 0-16,-2 5 0 15,-10 6 0-15,-9 1 0 0,-4 4 0 16,-2-3 0-16,1 1 0 0,3-3 0 16,4-1 0-16,7-3 0 0,10-2 0 15,6-3 0-15,12-5 0 16,7-4 0-16,10-4 0 0,4-5 0 16,7-4 0-16,1-1 0 0,-5-5 0 15,-5-1 0-15,-6 0 0 0,-9-1 0 16,-7 2 0-16,-7 1-1385 15,-4 1-604-15,-6-5-1685 0</inkml:trace>
  <inkml:trace contextRef="#ctx0" brushRef="#br0" timeOffset="125112.86">25060 9072 5806 0,'0'0'372'0,"0"0"829"0,2-39-517 15,0 38-555-15,-2 1-129 0,2 6 0 16,4 13 0-16,0 17 0 0,-2 12 0 16,-4 9 0-16,0 2 0 0,0-4 0 15,-2-3 0-15,-4-1 0 16,-2-6 0-16,-4-4 0 0,-5-2 0 15,-2-4 0-15,1-6 0 0,-1-10-25 16,5-8-1816-16,-1-8-868 0</inkml:trace>
  <inkml:trace contextRef="#ctx0" brushRef="#br0" timeOffset="125242.91">24874 9415 3949 0,'0'0'3042'15,"24"-46"-2426"-15,5 27-31 16,4 6-585-16,1 0 0 0,-3 1 0 15,2 1 0-15,-9 4 0 0,-1 1 0 16,-4 3 0-16,-5 3 0 0,-1 0 0 16,-3 0-2426-16,0-1-555 0</inkml:trace>
  <inkml:trace contextRef="#ctx0" brushRef="#br0" timeOffset="125700.87">25370 9275 3297 0,'0'0'2245'0,"0"0"-1249"16,0 0-279-16,0 0 220 0,0 0-937 15,-48-16 0-15,23 19 0 16,-1 6 0-16,-1 5 0 0,2 2 0 15,2 8 0-15,5 2 0 0,5 5 0 16,9 1 0-16,6 0 0 0,15-4 0 16,7-3 0-16,9-6 0 0,13-9 0 15,1-7 0-15,5-5 0 0,-2-9 0 16,-7-2 0-16,-8-4 0 0,-8-2 0 16,-12-1 0-16,-9 1 0 0,-6 2 0 15,-8 0 0-15,-1 4-709 16,-3 1-3849-16</inkml:trace>
  <inkml:trace contextRef="#ctx0" brushRef="#br0" timeOffset="126101.97">26335 9395 6386 0,'0'0'773'0,"-25"66"-289"0,17-19 65 0,2 2-549 16,0 4 0-16,4 2 0 0,0-2 0 16,-3 0 0-16,3-6 0 15,0-2 0-15,2-7 0 0,0-7 0 16,0-9 0-16,4-9-193 0,1-7-1652 15,-3-10-756-15</inkml:trace>
  <inkml:trace contextRef="#ctx0" brushRef="#br0" timeOffset="126362.93">26308 9154 6286 0,'0'0'677'0,"37"-52"-209"0,-6 31-4 15,0 5-167-15,5 5-297 0,1 5 0 16,-4 3 0-16,0 3 0 0,-6 5 0 16,-6 4 0-16,-5 6 0 15,-6 2 0-15,-5 6 0 0,-5 3 0 16,0 6 0-16,-13 2 0 0,-5 3 0 16,-9 1 0-16,-9-1 0 0,1-4 0 15,-2 0 0-15,4-7 0 16,6-6 0-16,7-8 0 0,7-6 0 15,9-4-321-15,2-2-563 0,2-1-1101 16,4-4-328-16</inkml:trace>
  <inkml:trace contextRef="#ctx0" brushRef="#br0" timeOffset="129855.66">26753 9300 2833 0,'0'0'1909'16,"0"0"-1177"-16,0 0 593 0,0 0-665 16,43-12-172-16,-14 8-243 0,0 1-245 15,4 0 0-15,0 1 0 16,0 2 0-16,-2 5 0 0,-6 2 0 15,-2 6 0-15,-9 4 0 0,-6 3 0 16,-8 0 0-16,-8 3 0 0,-10-1 0 16,-7 1 0-16,-4-2 0 0,-2-2 0 15,2-6 0-15,4-2 0 0,0-5 0 16,5-3 0-16,5-2 0 0,7-1 0 16,4 0 0-16,4 0 0 0,-2 0 0 15,2-1 0-15,4 1 0 16,6-1 0-16,9 1 0 0,1 1 0 15,5 5 0-15,-2 2 0 0,-4 3 0 16,-1 0 0-16,1 2 0 16,-3 1 0-16,-1 1 0 0,-5 1 0 15,-4-1 0-15,-6 2 0 0,-4-2 0 16,-8 3 0-16,-9 0 0 0,-6-3 0 16,-8 2 0-16,-6-3 0 15,-1-3 0-15,1-2 0 0,6-3 0 16,6-3 0-16,6-2 0 0,11-1 0 15,6-2 0-15,2-2 0 0,8-8-877 16,8-5-232-16,0 3-343 0,7-5-3302 0</inkml:trace>
  <inkml:trace contextRef="#ctx0" brushRef="#br0" timeOffset="130626.74">27817 9361 5882 0,'0'0'725'0,"-20"-35"-61"0,5 13 172 16,-1 5-751-16,-5 2-85 0,-2 6 0 15,0 7 0-15,-1 3 0 0,-1 12 0 16,2 6 0-16,2 6 0 0,3 3 0 16,3 3 0-16,5-1 0 0,6-3 0 15,4-2 0-15,2-4 0 16,8-3 0-16,5-6 0 0,3-4 0 15,7-3 0-15,4-5 0 0,4-7 0 16,-2-4 0-16,0-3 0 16,-2-2 0-16,-6 0 0 0,-2 3 0 15,-9 4 0-15,-2 4 0 0,-4 3 0 16,-3 2 0-16,-1 2 0 0,0 8 0 16,-2 7 0-16,0 1 0 15,-2 0 0-15,0-2 0 0,2-3-33 16,0 1-51-16,0-2 72 0,2-2-4 15,2-3-4-15,-2-5 20 0,2 1 0 16,2-2 8-16,-2-1-8 0,2 0 20 16,3-6-12-16,1-2-8 0,0-4 0 15,1-1 4-15,-1-3-4 0,-2 4 0 16,1-1-8-16,-3 1 8 0,0 1-4 16,-2 1 8-16,0 3-4 0,-2 2 20 15,0 2-20-15,0-1 28 16,1 2 57-16,-1 0-85 0,-2 2 0 15,0 0 0-15,0 0 0 0,-5 0 0 16,3 0 0-16,0 0 0 0,2-3 0 16,0-3 0-16,7-6 0 15,7-6 0-15,3-2 0 0,5-1 0 16,1 2 0-16,0 2 0 0,-3 3 0 16,-1 5 0-16,-7 4 0 0,-1 7 0 15,-5 9 0-15,-4 8 0 16,2 4 0-16,-2 0 0 0,-2 1 0 15,0 1 0-15,2-4 0 0,0-2 0 16,0-6 0-16,7-2 0 0,3-6 0 16,-2-3-1301-16,3-2-368 0</inkml:trace>
  <inkml:trace contextRef="#ctx0" brushRef="#br0" timeOffset="130839.02">28413 9363 5438 0,'0'0'2233'0,"-11"-39"-1712"0,1 16-521 16,-3 4 0-16,-1 5 0 0,0 2 0 16,-5 10 0-16,-4 5 0 15,0 15 0-15,-1 8 0 0,1 6 0 16,2 7 0-16,7 3 0 0,8-3 0 16,6-1 0-16,12-6 0 15,9-6 0-15,10-6 0 0,8-7 0 16,2-8 0-16,5-6 0 0,-3-11 0 15,-4-9 0-15,-10 1-1189 0,-4-2-2649 0</inkml:trace>
  <inkml:trace contextRef="#ctx0" brushRef="#br0" timeOffset="131015.67">28522 8968 7451 0,'0'0'580'0,"0"0"-419"16,-29 54-161-16,13-11 0 0,1 7 0 15,5 2 0-15,6-1 0 0,6-1 0 16,10-1 0-16,5-7 0 0,5-2 0 16,3-6 0-16,-4-11-481 15,2-5-1736-15</inkml:trace>
  <inkml:trace contextRef="#ctx0" brushRef="#br0" timeOffset="131533.41">29078 9268 6414 0,'0'0'849'0,"0"0"-105"0,0 0-559 16,-41 18-185-16,14 12 0 0,-2 9 0 16,8 7 0-16,11 0 0 0,8 1 0 15,6 1 0-15,15-5 0 0,6-5 0 16,10-6 0-16,6-9 0 0,9-11 0 16,3-11 0-16,-1-6 0 0,-2-13 0 15,-9-9 0-15,-8-3 0 16,-8-5 0-16,-7 2 0 0,-9 0 0 15,-5-3 0-15,-4 0 0 0,-2 1 0 16,-9 4 0-16,-3 4 0 0,-3 7 0 16,1 5 0-16,-1 8 0 15,7 5-705-15,2 2-1596 0,8 3 112 0</inkml:trace>
  <inkml:trace contextRef="#ctx0" brushRef="#br0" timeOffset="132165.69">29583 9539 6366 0,'0'0'1005'0,"0"0"-425"0,0 0-339 15,0 0-241-15,53-7 0 0,-18 6 0 16,3 1 0-16,-3 4 0 0,-2 3 0 16,-6 2 0-16,-7 1 0 0,-3 1 0 15,-7-1 0-15,-8 2 0 16,-4 0 0-16,-10 0 0 0,-5-2 0 15,-7 1 0-15,-5-3 0 0,-2 1 0 16,0-3 0-16,-2 0 0 16,6-2 0-16,2 2 0 0,8-2 0 15,9-1 0-15,6 1 0 0,2 1 0 16,6 5 0-16,17 5 0 0,10 5 0 16,12 1 0-16,9-2 0 0,-2 1 0 15,0-1 0-15,-9-1 0 16,-8 2 0-16,-8-1 0 0,-13 0 0 15,-7 0 0-15,-11 0 0 0,-13 0 0 16,-10 2 0-16,-12 0 0 0,-11 0 0 16,-6-4 0-16,-6-1 0 0,0-4 0 15,7-3 0-15,5-3 0 0,15-2 0 16,10-2 0-16,13-1 0 0,12-2 0 16,2-4-1209-16,18-5-1008 0</inkml:trace>
  <inkml:trace contextRef="#ctx0" brushRef="#br0" timeOffset="132729.93">30631 9044 4914 0,'0'-35'212'0,"4"4"252"0,2 6 545 0,-2 12-485 16,0 9 4-16,-2 3 13 0,2 1-541 15,5 3 0-15,5 6 0 16,1 4 0-16,7 1 0 0,1 4 0 15,4-3 0-15,4 4 0 0,-2 4 0 16,2 2 0-16,-4 4 0 0,-7 6 0 16,-7 2 0-16,-13 4 0 0,-13 4 0 15,-13 1 0-15,-12 0 0 0,-5-1 0 16,2-4 0-16,3-6 0 0,12-9 0 16,9-2 0-16,11-7 0 0,6-3 0 15,12-4 0-15,13-1 0 16,4-5 0-16,8 0 0 0,4 0-241 15,-9-1-1756-15,-1 1-296 0</inkml:trace>
  <inkml:trace contextRef="#ctx0" brushRef="#br0" timeOffset="132884.39">30827 9976 6478 0,'0'0'1714'0,"0"0"-1714"15,-35 42 0-15,24-29 0 0,3-5 0 16,6-5 0-16,4-2 0 0,11-4 0 16,1-2 0-16,11-20-2650 0</inkml:trace>
  <inkml:trace contextRef="#ctx0" brushRef="#br0" timeOffset="147190.85">20188 10739 2189 0,'0'0'2461'0,"4"-41"-1757"15,-6 17-8-15,-7 5 449 0,1 2-525 16,-6 6-243-16,-5 6-377 16,-6 5 0-16,-6 10 0 0,-6 12 0 15,-2 7 0-15,-1 9 0 0,1 8 0 16,8 4 0-16,2 4 0 0,4 4 0 15,11 7 0-15,6 5 0 0,3 2 0 16,8-2 0-16,7-3 0 0,4-10 0 16,13-4 0-16,4-10 0 0,13-8 0 15,3-9 0-15,7-12 0 16,6-8 0-16,-2-6 0 0,0-10 0 16,-7-8-721-16,-13 1-1148 0,-12-3-676 0</inkml:trace>
  <inkml:trace contextRef="#ctx0" brushRef="#br0" timeOffset="147550.7">20479 11174 7155 0,'0'0'512'0,"0"0"-56"0,-46-28-387 16,30 28-69-16,6 4 0 0,-1 9 0 15,1 6 0-15,0 6 0 0,5 4 0 16,3 2 0-16,2 1 0 16,7 1 0-16,3-1 0 0,6-4 0 15,3-6 0-15,2-6 0 0,1-9 0 16,5-5 0-16,-2-5 0 15,-4-6 0-15,-5-7 0 0,-3-3 0 16,-9-3 0-16,0-4 0 0,-4 0 0 16,-4-2 0-16,0 0 0 0,-2-1 0 15,-1-1 0-15,-3 2 0 0,8 1 0 16,-2 5-617-16,4 5-1060 0,2 8-280 16,2 4-936-16</inkml:trace>
  <inkml:trace contextRef="#ctx0" brushRef="#br0" timeOffset="147789.85">20659 11354 6122 0,'0'0'1049'0,"-25"60"-441"0,13-34-195 15,5-9-413-15,3-7 0 16,4-8 0-16,0-2 0 0,4-9 0 16,9-19 0-16,7-9 0 0,1-8 0 15,4-3 0-15,-6 4 0 0,-1 5 0 16,-1 2 0-16,-3 9 0 0,-1 10 0 15,-7 8 0-15,-2 5 0 16,0 5 0-16,2 5 0 0,3 9 0 16,1 11 0-16,-2 8 0 0,-2 4 0 15,-2-2 0-15,1-5 0 0,-1-1 0 16,2-4 0-16,4-1 0 16,1-6 0-16,-3-5-353 0,-4-5-2984 0</inkml:trace>
  <inkml:trace contextRef="#ctx0" brushRef="#br0" timeOffset="148330.01">21174 11072 6374 0,'0'0'905'0,"0"0"-125"0,0 0-647 15,0 0-133-15,-38-28 0 0,18 27 0 16,-5 1 0-16,-2 1 0 0,-4 6 0 16,2 3 0-16,0 5 0 0,2 5 0 15,9 2 0-15,3 2 0 0,9 1 0 16,6-2 0-16,6-2 0 16,11-3 0-16,10-3 0 0,4-2 0 15,10-2 0-15,-2-3 0 0,3 0 0 16,-5 0 0-16,-6 0 0 15,-11 0 0-15,-9 2 0 0,-7 0 0 16,-8 1 0-16,-11 3 0 0,-7 1 0 16,-9 0 0-16,-7 2 0 0,-1 0 0 15,-6-2 0-15,3-1 0 0,7-3 0 16,6-4 0-16,13-3 0 0,5-3 0 16,9-1 0-16,4-1 0 15,11-5-25-15,14-7-687 0,8-5-373 16,-4 4-35-16,0-5-89 0</inkml:trace>
  <inkml:trace contextRef="#ctx0" brushRef="#br0" timeOffset="148596.28">21285 11314 3189 0,'0'0'3237'0,"48"-10"-2484"0,-19 0 15 16,-3-2-523-16,-3-2-245 0,-2 0 0 15,-5-1 0-15,-1 1 0 0,-7-4 0 16,-6 1 0-16,-2 1 0 15,-2 0 0-15,-10 4 0 0,-1 2 0 16,-7 6 0-16,-1 4 0 0,-2 7 0 16,-2 7 0-16,1 5 0 0,1 3 0 15,2 3 0-15,1 2 0 0,5 3 0 16,3-3 0-16,10 1 0 16,4-4 0-16,10-1 0 0,9-5 0 0,4-3-161 15,8-3 5-15,2-5-152 16,0-1 52-16,-2-5-84 0,4 1-885 15,-12-1-188-15,-2-1-343 0</inkml:trace>
  <inkml:trace contextRef="#ctx0" brushRef="#br0" timeOffset="148759.03">21595 11465 6158 0,'0'0'1709'0,"0"0"-1384"0,0 0-325 16,0 0 0-16,-12-42 0 0,12 17 0 15,0-5 0-15,-2-1 0 0,2-2 0 16,0 5 0-16,4 3 0 15,0 6 0-15,4 4 0 0,1 2 0 16,-5 2 0-16,10 0 0 0,1 0 0 16,1 0 0-16,5 2 0 0,-1 2 0 15,-3 2-909-15,-5-1-2253 0</inkml:trace>
  <inkml:trace contextRef="#ctx0" brushRef="#br0" timeOffset="149091.09">21763 11118 1240 0,'0'0'1281'16,"0"0"-245"-16,0 0 109 16,0 0 235-16,0 0-771 0,0 0-189 15,0 0 448-15,0 0-655 0,10 37-213 16,0-10 0-16,1 3 0 15,3 3 0-15,-4 0 0 0,1-1 0 16,-3 0 0-16,-4-2 0 0,2-1 0 16,-1-2 0-16,-5-6 0 0,6-4 0 15,-4-8 0-15,0-4 0 0,8-5 0 16,7-5 0-16,10-14 0 0,6-7 0 16,-4-6 0-16,0-2 0 15,-11 0 0-15,-7 1 0 0,-5 4 0 16,-2 5 0-16,-4 5 0 0,-2 6 0 15,-6 5-661-15,8 4-320 0,-7 1-2016 0</inkml:trace>
  <inkml:trace contextRef="#ctx0" brushRef="#br0" timeOffset="149361.94">22071 11317 5998 0,'0'0'921'0,"0"0"-37"16,0 0-495-16,0 0-389 15,43-28 0-15,-18 4 0 0,-2 0 0 16,-3-3 0-16,-1 2 0 0,-7-3 0 16,-6 3 0-16,-1 0 0 0,-5 8 0 15,-11 6 0-15,-5 10 0 0,-9 4 0 16,-2 12 0-16,-4 12 0 16,2 6 0-16,0 8 0 0,9 2 0 15,7 0 0-15,11 0 0 0,6-5 0 16,17-5 0-16,10-5 0 0,12-9 0 15,9-8 0-15,12-9 0 0,6-8 0 16,-14-3-1678-16,4-7-1895 0</inkml:trace>
  <inkml:trace contextRef="#ctx0" brushRef="#br0" timeOffset="149875.51">23394 11312 6390 0,'0'0'1261'0,"0"0"-720"16,0 0-541-16,-13 51 0 16,7-3 0-16,2 11 0 0,4 5 0 0,2-1 0 15,0 2 0-15,4-3 0 16,-4-3 0-16,0-6 0 0,-2-5 0 15,0-5 0-15,0-9 0 0,4-9 0 16,1-12-389-16,-3-7-1112 0,2-13-3241 0</inkml:trace>
  <inkml:trace contextRef="#ctx0" brushRef="#br0" timeOffset="150184.21">23365 11146 6559 0,'0'0'144'0,"0"-49"592"0,10 24-220 16,4 4-279-16,5 0-237 0,6 1 0 15,8 3 0-15,2 2 0 0,6 5 0 16,-1 6 0-16,-5 4 0 0,2 7 0 16,-8 6 0-16,-4 4 0 15,-7 4-85-15,-9 5-95 0,-9 4-148 16,-4-1 248-16,-15 1 80 0,-8 1 72 15,-4-1 60-15,-6-1 12 0,-7-4 68 16,1-4-108-16,2-5-95 0,6-9-9 16,10-6 0-16,8-1 0 0,11-8 0 15,6-4 0-15,12-2 0 16,9-3-409-16,4 3-211 0,2 1-193 16,-7 1-1324-16,-1 5-664 0</inkml:trace>
  <inkml:trace contextRef="#ctx0" brushRef="#br0" timeOffset="150416.25">23805 11379 3173 0,'0'0'2013'0,"0"0"-484"16,0 0-777-16,0 0-300 0,-6-39-179 15,14 9-273-15,4-5 0 0,3-3 0 16,-1 1 0-16,3-2 0 0,2 3 0 16,-3 3 0-16,1 5 0 0,-5 7 0 15,-4 4 0-15,3 6 0 0,-3 5 0 16,0 4 0-16,0 2 0 16,1 1 0-16,-3 0-1441 0,-2 1-912 0</inkml:trace>
  <inkml:trace contextRef="#ctx0" brushRef="#br0" timeOffset="150665.54">23968 11279 6366 0,'0'0'669'0,"52"-7"488"16,-13-7-1157-16,0-5 0 0,-5-4 0 0,-5-1 0 16,-11-6 0-16,-5 4 0 15,-7-2 0-15,-4 2 0 0,-4 2 0 16,-9 2 0-16,-7 5 0 0,-9 10 0 15,2 7 0-15,-8 13 0 0,2 10 0 16,0 8 0-16,0 5 0 0,8 4 0 16,7 2 0-16,7 0 0 0,9-2 0 15,15-3 0-15,14-6 0 16,10-9-221-16,9-6-491 0,10-9 3 16,2-7-843-16,-19-1-141 0,2-5-1268 0</inkml:trace>
  <inkml:trace contextRef="#ctx0" brushRef="#br0" timeOffset="151009.18">24508 11090 5454 0,'0'0'600'0,"-23"-37"585"0,9 22-441 16,-5 8-535-16,0 4-209 0,-1 3 0 16,-1 4 0-16,-2 5 0 15,3 4 0-15,1 0 0 0,5 3 0 16,3-2 0-16,5 1 0 0,4 1 0 15,4-1 0-15,8 0 0 0,7 0 0 16,8-2 0-16,2-1 0 0,1 0 0 16,4 1 0-16,-6-1 0 0,1-1 0 15,-8 1 0-15,-5-2 0 16,-7-2-77-16,-3 1 41 0,-6 1 36 16,-7 2 104-16,-5 2-95 0,-3-3-9 15,-3-1 0-15,-5-4 0 0,0 0 0 16,0-3 0-16,2-1 0 15,3-2 0-15,5 0 0 0,7-2 0 16,6-2-425-16,4-2-832 0,2-1-7 16,13-5-5-16</inkml:trace>
  <inkml:trace contextRef="#ctx0" brushRef="#br0" timeOffset="151341.24">24787 11053 6278 0,'0'0'877'0,"0"0"-261"0,-48-34-195 16,30 26-421-16,-1 0 0 0,3 4 0 16,-1 4 0-16,3 2 0 0,1 7 0 15,3 3 0-15,-1 6 0 0,5 2 0 16,2 5 0-16,4-2 0 16,4 3 0-16,9-1 0 0,5-1 0 15,11-3 0-15,0-2 0 0,0-3 0 16,0-1 0-16,-4 0 0 0,0-3 0 15,-9-1 0-15,-3-1 0 16,-5 0 0-16,-8 2 0 0,-4-1 0 16,-11 1 0-16,-3 1 0 0,-9-1 0 15,-4 1 0-15,-2-5 0 0,2 0 0 16,-2-4 0-16,4-1 0 0,4-3 0 16,6 0 0-16,9-4 0 15,6 1 0-15,4-4-509 0,6-4-956 16,2 2 17-16,9-4-325 0</inkml:trace>
  <inkml:trace contextRef="#ctx0" brushRef="#br0" timeOffset="151700.01">24983 11069 5390 0,'0'0'1080'0,"0"0"-359"0,-27 35 280 16,17-10-1001-16,2 6 0 0,4 1 0 15,4-1 0-15,6 0 0 0,6-4 0 16,5-3 0-16,3-4 0 0,3-6 0 15,0-6 0-15,0-4 0 0,-5-4 0 16,-1-4 0-16,-3-8 0 0,-3-4 0 16,-3-3 0-16,-2-2 0 0,0-1 0 15,-2 1 0-15,-4-4 0 16,2-3 0-16,-2-2 0 0,0-8 0 16,3 0 0-16,-1-1 0 0,4 3-437 15,-2 11-2108-15,4 6-260 0</inkml:trace>
  <inkml:trace contextRef="#ctx0" brushRef="#br0" timeOffset="152125.51">25277 11289 4325 0,'0'0'1165'0,"0"0"-413"0,0 0 17 0,0 0 167 0,0 0-691 16,0 0-245-16,0 0 0 0,-25-54 0 16,39 25 0-16,5-2 0 15,2 0 0-15,3 1 0 0,1 4 0 16,0 3 0-16,-4 8 0 0,-5 5 0 15,-5 3 0-15,-3 3 0 0,-4 3 0 16,-2 1 0-16,4 0 0 0,-2 0-101 16,3 5-803-16,-3-1-77 0,0 5-1740 0</inkml:trace>
  <inkml:trace contextRef="#ctx0" brushRef="#br0" timeOffset="152418.32">25419 11276 2657 0,'0'0'2689'0,"60"0"-1505"0,-20-13-427 16,1-5-253-16,-2-2-103 0,-2-5-401 16,-8-1 0-16,-10-1 0 0,-9 1 0 15,-3 0 0-15,-7 2 0 0,-11 3 0 16,-1 3 0-16,-3 7 0 0,-3 3 0 16,-1 6 0-16,-2 5 0 15,-1 11 0-15,-1 4 0 0,2 7 0 16,1 1 0-16,3 4 0 0,11-2 0 15,6 3 0-15,4-3 0 0,10-2 0 16,7-3 0-16,2-6 0 0,8-7 0 16,2-5 0-16,4-5 0 0,5-9 0 15,-5-4 0-15,-4-3-597 16,-8 3-1792-16,-5-4-148 0</inkml:trace>
  <inkml:trace contextRef="#ctx0" brushRef="#br0" timeOffset="168166.53">22635 12380 5974 0,'0'0'140'15,"0"0"657"-15,0 0 355 0,0 0-1023 16,0 0-129-16,0 0 0 16,0 0 0-16,-17 53 0 0,13-14 0 15,2 10 0-15,-2 2 0 0,4 3 0 16,4 8 0-16,-4 4 0 0,0 6 0 15,-8 0 0-15,2-4 0 0,-5-4 0 16,3-6 0-16,2-8 0 0,2-9 0 16,4-10 0-16,0-11 0 0,2-11 0 15,2-9 0-15,0-5-993 0,0-17-2753 16</inkml:trace>
  <inkml:trace contextRef="#ctx0" brushRef="#br0" timeOffset="168524.18">22654 12323 3793 0,'0'0'2673'15,"0"0"-1848"-15,0 0-205 0,0 0-339 16,0 0-281-16,0 0 0 0,49-36 0 16,-22 28 0-16,4 2 0 0,0 1 0 15,0 5 0-15,-2 0 0 0,-4 10 0 16,-2 3 0-16,-7 3 0 0,-6 7 0 16,-7-2 0-16,-3 4 0 15,-13 1 0-15,-10 2 0 0,-10 2 0 16,-2 0 0-16,-8 2 0 0,-1-5 0 15,3-2 0-15,4-6 0 16,6-7 0-16,16-8 0 0,7-4 0 16,8-5 0-16,8-12 0 0,5 3-2230 15,5-5-2252-15</inkml:trace>
  <inkml:trace contextRef="#ctx0" brushRef="#br0" timeOffset="170708.38">23166 12419 6274 0,'0'0'445'0,"0"0"543"16,0 0-503-16,0 0-485 0,0 0 0 15,0 0 0-15,48-14 0 0,-13 14 0 16,0 2 0-16,-4 6 0 0,-8 3 0 16,-7 1 0-16,-5 1 0 15,-1 1 0-15,-10 0 0 0,-2 1 0 16,-10 1 0-16,-5-3 0 0,-4 0 0 15,1-1 0-15,-1 0 0 16,2-5 0-16,3-3 0 0,1-2 0 16,5-1 0-16,2-1 0 0,4 0 0 15,2 0 0-15,-1 0 0 0,3 0 0 16,0 0 0-16,3 0 0 16,7 4 0-16,4 4 0 0,3 3 0 15,6 4 0-15,-5 2 0 0,-1-1 0 16,6 3 0-16,-5 0 0 0,-1 2 0 15,-7-2 0-15,-2 1 0 0,-8 0 0 16,-8 0 0-16,-4 1 0 0,-13 0 0 16,-8 1 0-16,-7-2 0 0,-3-1 0 15,2-5 0-15,1-2 0 0,7-5 0 16,9-5 0-16,5-2 0 16,9-10 0-16,3-7 0 0,7-9 0 15,7-10-1369-15,3 8-732 0,2-5-1337 0</inkml:trace>
  <inkml:trace contextRef="#ctx0" brushRef="#br0" timeOffset="171009.45">23776 12298 6082 0,'0'0'797'0,"0"0"516"0,0 0-1313 0,0 0 0 16,0 0 0-16,0 0 0 0,52 1 0 15,-7-6 0-15,7-2 0 0,2 0 0 16,-7 2 0-16,-1 3 0 16,-9 1 0-16,-14 1 0 0,-7 2 0 15,-10 2-1217-15,-6 1-2657 0</inkml:trace>
  <inkml:trace contextRef="#ctx0" brushRef="#br0" timeOffset="171207.38">23780 12418 6526 0,'0'0'641'0,"0"0"275"0,0 0-807 15,0 0-109-15,0 0 0 0,0 0 0 16,66 34 0-16,-22-22 0 0,9-4 0 16,1-3 0-16,8-2 0 15,4-3 0-15,-14-2-593 0,0-6-2320 0</inkml:trace>
  <inkml:trace contextRef="#ctx0" brushRef="#br0" timeOffset="171543.45">24652 12272 6062 0,'0'0'885'0,"-20"48"-441"0,9-11 92 15,3 7-271-15,0 2-265 16,4 6 0-16,0 5 0 0,0 1 0 16,-1 2 0-16,1-1 0 0,-2-2 0 15,2-4 0-15,-2-6 0 16,0-11 0-16,3-6 0 0,3-15 0 16,0-9-393-16,0-5-864 0,3-10-2416 0</inkml:trace>
  <inkml:trace contextRef="#ctx0" brushRef="#br0" timeOffset="171859.46">24617 12126 5906 0,'0'0'1209'0,"23"-33"-449"0,0 18-443 16,0 4-317-16,3 1 0 16,1 4 0-16,-2 5 0 0,0 2 0 15,-2 9 0-15,-5 5 0 0,5 3 0 16,-6 3 0-16,-7 4 0 0,-4 0 0 16,-8 1 0-16,-10-1 0 15,-5 0 0-15,-8 1 0 0,-4-3 0 16,0-3 0-16,-2-4 0 0,2-5 0 15,5-4 0-15,5-5 0 0,7-2 0 16,5-2-521-16,3-3-812 0,4-3-3189 0</inkml:trace>
  <inkml:trace contextRef="#ctx0" brushRef="#br0" timeOffset="172358.73">24998 12337 5938 0,'0'0'945'0,"0"0"75"0,0 0-731 0,47-6-289 16,-18 1 0-16,0 2 0 0,-2 2 0 15,-8 1 0-15,-5 3 0 16,-4 2 0-16,-3 1 0 0,-5 1 0 16,-2 7 0-16,-9 4 0 0,-3 4 0 15,-5 3 0-15,3 0 0 0,0 0 0 16,3-2 0-16,3-2 0 16,6-3 0-16,2-3 0 0,4-2 0 15,10 0 0-15,5-3 0 0,8-4 0 16,8-2 0-16,0-4 0 0,2-2 0 15,-6-2-497-15,-2-3-1696 0</inkml:trace>
  <inkml:trace contextRef="#ctx0" brushRef="#br0" timeOffset="208120.64">27170 11225 2905 0,'0'0'3601'15,"-49"-46"-3000"-15,22 28-37 0,2 9-43 16,-2 7-521-16,2 7 0 0,-2 11 0 16,1 6 0-16,-1 7 0 0,0 2 0 15,6 3 0-15,2 0 0 16,7-2 0-16,4 0 0 0,8-6 0 15,6-4 0-15,13-7 0 0,5-7 0 16,12-8 0-16,3-6 0 0,2-7 0 16,1-6 0-16,-7-1 0 15,-6 1 0-15,-7 0 0 0,-7 1 0 16,-5 4 0-16,-4 3 0 0,1 4 0 16,-5 4 0-16,0 2 0 0,0 0 0 15,-2 1 0-15,2 3 0 16,2 7 0-16,-2 7 0 0,0 4 0 15,0 3 0-15,0 1 0 0,0-1 0 16,2-2 0-16,3 0 0 0,1-5 0 16,2-4 0-16,3-2 0 0,-3-4 0 15,0-3 0-15,-3-3 0 0,-3 0 0 16,-2-1-9-16,2-1 9 0,0-4-28 16,-2-4 32-16,2-8-4 15,0-2 0-15,3-3-8 0,-1-2 8 16,0 0 0-16,2-2 20 0,3-1-20 15,5 2 21-15,5 0-21 0,8 3 0 16,-5 5 0-16,-1 7 0 0,-6 5 0 16,-7 5 0-16,-2 0 0 15,-3 5 0-15,-3 5 0 0,2 5 0 16,0 2 0-16,0 3 0 0,2-1 0 16,-2 3 0-16,0 1 0 0,1 2 0 15,-3 0 0-15,2-4 0 16,0-1 0-16,-2-4 0 0,2-6 0 15,4-4-561-15,-1-6-271 0,1-5-1602 16,0-6-1775-16</inkml:trace>
  <inkml:trace contextRef="#ctx0" brushRef="#br0" timeOffset="208361.85">27720 11316 5074 0,'0'0'1573'0,"0"0"-873"0,-4-38-88 16,2 19-379-16,0 2-233 0,0 6 0 16,-2 3 0-16,-1 5 0 15,-1 3 0-15,-4 6 0 0,-9 12 0 16,-1 9 0-16,-1 5 0 0,4 7 0 16,5-2 0-16,8-1 0 0,4-2 0 15,10-5 0-15,9-6 0 16,6-5 0-16,6-5 0 0,4-9 0 15,0-4 0-15,0-7 0 0,-4-6 0 16,-4-6-69-16,-6-6-991 0,-11 3-1694 16</inkml:trace>
  <inkml:trace contextRef="#ctx0" brushRef="#br0" timeOffset="208555.44">27842 10869 6983 0,'0'0'952'15,"0"0"-695"-15,0 0-257 0,-23 37 0 16,13-3 0-16,2 10 0 0,2 7 0 16,3 5 0-16,6 2 0 15,3 3 0-15,2 0 0 0,2-2 0 16,3 0 0-16,-1-6 0 0,-2-14 0 16,3-7-897-16</inkml:trace>
  <inkml:trace contextRef="#ctx0" brushRef="#br0" timeOffset="209112.75">28663 11344 4309 0,'0'0'653'0,"16"-34"603"16,-8 17-487-16,-1 6-65 16,-3 5-203-16,-4 3-501 0,0 5 0 15,0 12 0-15,-2 16 0 0,-4 11 0 16,-1 11 0-16,3 6 0 0,2-2 0 15,0 1 0-15,2-2 0 0,4-4 0 16,2-9 0-16,3-11 0 16,3-9 0-16,3-12 0 0,3-10 0 15,1-7 0-15,4-16 0 0,-1-10 0 16,1-9 0-16,0-6 0 0,-7-4 0 16,-1-5 0-16,-3 3 0 0,-2 1 0 15,-1 7 0-15,-1 13 0 16,0 12 0-16,-4 11 0 0,-2 7 0 15,1 3 0-15,1 3-721 0,0 0-1584 16,2 7-280-16</inkml:trace>
  <inkml:trace contextRef="#ctx0" brushRef="#br0" timeOffset="209404.56">29171 11405 6294 0,'0'0'993'0,"-20"-52"-369"15,5 28-343-15,5 10-281 0,-3 4 0 16,3 7 0-16,0 3 0 0,-1 6 0 16,1 7 0-16,2 6 0 15,-1 7 0-15,3 4 0 0,2 5 0 16,2 3 0-16,2 1 0 0,4-1 0 16,2-4 0-16,3-5 0 0,5-7 0 15,3-6 0-15,3-8 0 16,3-5 0-16,2-6 0 0,0-10 0 15,-3-4 0-15,-5-7 0 0,-5-3 0 16,-5-3 0-16,-7-2 0 0,-3-5 0 16,-7-2 0-16,-4-3 0 0,-1 5 0 15,3 6 0-15,6 8 0 0,4 9-697 16,2 4-724-16,2 2-332 0</inkml:trace>
  <inkml:trace contextRef="#ctx0" brushRef="#br0" timeOffset="209611.42">29262 11095 3937 0,'0'0'3678'16,"0"0"-3101"-16,0 0-577 15,0 0 0-15,0 0 0 0,4 67 0 16,-4-22 0-16,0 5 0 0,0-2 0 16,2 4 0-16,2 3 0 15,3 2 0-15,-1 0 0 0,0-2 0 16,0-3 0-16,1-5 0 0,1-6 0 15,-2-8 0-15,-2-12 0 0,0-11 0 16,-2-10-1081-16,0-2-336 0,0-13-3441 0</inkml:trace>
  <inkml:trace contextRef="#ctx0" brushRef="#br0" timeOffset="209902.92">29407 11379 6046 0,'0'0'1469'0,"0"0"-792"16,0 0-677-16,0 0 0 0,0 0 0 15,0 0 0-15,0 0 0 0,-13 44 0 16,9-10 0-16,2 3 0 0,2 2 0 16,11-5 0-16,1-3 0 15,5-2 0-15,5-8 0 0,1-3 0 16,4-10 0-16,-2-7 0 0,-1-5 0 16,-1-12 0-16,-6-6 0 0,-1-5 0 15,-7-7 0-15,-5-5 0 16,-4-7 0-16,-6-2 0 0,-1 4 0 15,1 9 0-15,4 12 0 0,0 13 0 16,2 5 0-16,0 4 0 0,0 1 0 16,0 3 0-16,4 5-781 0,0 0-1388 15,5 3-308-15</inkml:trace>
  <inkml:trace contextRef="#ctx0" brushRef="#br0" timeOffset="210365.67">29667 11549 6254 0,'0'0'745'0,"-8"56"-241"16,2-25 185-16,4 1-689 16,0-2 0-16,2-3 0 0,4-3 0 15,4-8 0-15,5-6 0 0,1-6 0 16,-2-7 0-16,5-11 0 0,-1-8 0 16,3-7 0-16,-2-6 0 0,-3-7 0 15,-4-2 0-15,1-1 0 16,-1 3 0-16,0 7 0 0,-3 11 0 15,-3 10 0-15,-2 7 0 0,-2 6 0 16,0 2 0-16,0 12 0 0,2 14 0 16,-2 10 0-16,2 5 0 0,-2 1 0 15,2-6 0-15,0-2 0 0,4-6 0 16,3-5 0-16,-3-10 0 0,0-5 0 16,0-6 0-16,4-5 0 15,1-9 0-15,3-7 0 0,-3-9 0 16,1-7 0-16,-2-1 0 0,3-3 0 15,1-1 0-15,3 5 0 0,1 5 0 16,-1 10 0-16,-7 9 0 0,3 6 0 16,-7 4 0-16,2 6 0 15,0 7 0-15,-1 8 0 0,-1 10 0 16,-4 4 0-16,-2 1 0 0,-6 2 0 16,-1 0 0-16,3-5 0 15,2-2 0-15,2-5 0 0,2-8 0 16,2-5 0-16,3-7 0 0,3-6-509 15,7-5-555-15,-3-5-5 0,0-1-1300 16,-3-4-448-16</inkml:trace>
  <inkml:trace contextRef="#ctx0" brushRef="#br0" timeOffset="210653.08">30128 11641 1056 0,'0'0'2005'0,"0"0"-1241"0,0 0 233 0,0 0-105 0,0 0-7 16,0 0 463-16,35-1-1103 0,-26 1-245 15,3 0 0-15,3-7 0 0,-1-4 0 16,1-3 0-16,-1-4 0 0,-4-1 0 16,1-2 0-16,-3-3 0 15,0-5 0-15,-2 0 0 0,-4-3 0 16,-2 2 0-16,0 10 0 0,0 8 0 16,-4 7 0-16,0 5 0 0,-8 2 0 15,-5 12 0-15,-3 8 0 16,-3 13 0-16,6 4 0 0,7 1 0 15,6 0 0-15,4-5 0 0,10-6 0 16,7-4 0-16,12-5 0 0,10-5 0 16,15-7 0-16,8-3 0 0,4-5 0 15,-6 0 0-15,-4-1 0 0,-19 0-1874 16,-2-3-3100-16</inkml:trace>
  <inkml:trace contextRef="#ctx0" brushRef="#br0" timeOffset="211121.74">28541 11935 6342 0,'0'0'317'0,"-37"9"131"0,28-5 608 0,9 2-1027 16,17 1-29-16,16 4 0 0,16 2 0 15,20-4 0-15,13-3 0 0,16-2 0 16,11-3 0-16,17-1 0 0,11-1 0 16,9-3 0-16,9 2 0 15,-2 2 0-15,-6 0 0 0,-12 0 0 16,-20 0 0-16,-20 2 0 0,-20 1 0 15,-19-1 0-15,-25 0 0 0,-15 1 0 16,-12-1 0-16,-14 3 0 0,-15-4 0 16,2 0-261-16,-8-4-2552 0</inkml:trace>
  <inkml:trace contextRef="#ctx0" brushRef="#br0" timeOffset="211821.75">31143 11339 5898 0,'0'0'673'0,"0"0"7"0,0 0 261 16,0 0-941-16,-6 46 0 16,2-9 0-16,2 8 0 0,0 1 0 15,0-1 0-15,2 0 0 0,0-1 0 16,4-5 0-16,2-7 0 0,2-7 0 15,3-10 0-15,1-5 0 0,0-10 0 16,5-10 0-16,4-11 0 16,1-9 0-16,3-7 0 0,0-4 0 15,-2 1 0-15,-5-3 0 0,1 5 0 16,-3 6 0-16,-1 7 0 0,-5 10 0 16,-6 7 0-16,1 4-389 0,-5 4-992 15,0 0-327-15</inkml:trace>
  <inkml:trace contextRef="#ctx0" brushRef="#br0" timeOffset="212077.91">31375 11565 3401 0,'0'0'3210'16,"0"0"-2230"-16,45-36-379 0,-28 15-601 16,-5-2 0-16,-1-2 0 15,-5-4 0-15,-6 0 0 0,0 0 0 16,0 6 0-16,-2 7 0 0,-2 7 0 15,-5 9 0-15,-3 4 0 0,-5 13 0 16,-5 9 0-16,1 7 0 0,2 8 0 16,3 3 0-16,3 5 0 15,7 1 0-15,4-3 0 0,6-5 0 16,9-8 0-16,7-6 0 0,11-7 0 16,9-8 0-16,9-9 0 15,5-7 0-15,4-13 0 0,-2-12 0 16,-5-5 0-16,-16 2-1129 0,-4-4-2297 0</inkml:trace>
  <inkml:trace contextRef="#ctx0" brushRef="#br0" timeOffset="212269.89">31784 11083 6647 0,'0'0'564'0,"-19"50"-136"15,9-16 125-15,2 3-553 0,0 4 0 16,3 3 0-16,-1 4 0 0,4 4 0 15,-2 2 0-15,0 0 0 0,0 2 0 16,2 0 0-16,2-5 0 0,6-7-313 16,6-12-1444-16,1-12-124 15,3-12-724-15</inkml:trace>
  <inkml:trace contextRef="#ctx0" brushRef="#br0" timeOffset="212515.85">31995 11557 1576 0,'0'0'5595'0,"-17"-46"-4619"16,5 28-931-16,0 7-45 0,-3 7 0 16,-4 1 0-16,1 3 0 0,-5 7 0 15,-2 5 0-15,1 8 0 0,1 5 0 16,0 6 0-16,9 2 0 0,3 0 0 16,9 0 0-16,8-4 0 0,11-5 0 15,6-6 0-15,10-7 0 16,4-6 0-16,0-5 0 0,0-7 0 15,-4-7 0-15,-6-4 0 0,-8-2 0 16,-9-4 0-16,-4 2 0 0,-6-1 0 16,-8 4-1389-16,0 4-36 15,-2 4-680-15</inkml:trace>
  <inkml:trace contextRef="#ctx0" brushRef="#br0" timeOffset="212780.07">32222 11526 3097 0,'0'0'2881'0,"0"0"-2072"0,-45-30 331 15,30 25-875-15,3 4-265 0,-5 3 0 16,3 6 0-16,-3 4 0 0,3 5 0 16,2 5 0-16,1 5 0 15,3 4 0-15,6 0 0 0,2 2 0 16,4-2 0-16,6-4 0 0,9-3 0 15,6-7 0-15,2-7 0 0,4-5 0 16,-2-5 0-16,2-2 0 16,-7-8 0-16,-1-3 0 0,-4-5 0 15,-7 2-1273-15,-4-4-4850 0</inkml:trace>
  <inkml:trace contextRef="#ctx0" brushRef="#br0" timeOffset="212935.46">32373 11537 4634 0,'0'0'3337'16,"-2"43"-3116"-16,0-13-221 0,-2 2 0 16,0 2 0-16,0 0 0 0,2-6 0 15,2-1 0-15,2-7 0 0,2-5 0 16,0-7 0-16,0-2 0 0,-2-6-1577 16,2-2-821-16</inkml:trace>
  <inkml:trace contextRef="#ctx0" brushRef="#br0" timeOffset="213059.38">32406 11058 8135 0,'0'0'57'0,"0"0"-57"15,0 0 0-15,0 0 0 16,0 0 0-16,0 0 0 0,0 0 0 16,0 0 0-16,0 0-1918 0,-6 30-655 15</inkml:trace>
  <inkml:trace contextRef="#ctx0" brushRef="#br0" timeOffset="213280.08">32489 11129 7443 0,'0'0'476'0,"0"0"-203"0,0 0-273 16,6 43 0-16,2-11 0 0,1 7 0 15,1 2 0-15,2 1 0 16,1 4 0-16,-1 2 0 0,-1 1 0 15,-7 2 0-15,-4 0 0 0,-9-3 0 16,-5-3 0-16,-5-5 0 0,3-8 0 16,-1-11 0-16,3-9-893 15,1-7-236-15,3-7-3237 0</inkml:trace>
  <inkml:trace contextRef="#ctx0" brushRef="#br0" timeOffset="213808.16">32458 11496 3201 0,'0'0'4766'0,"0"0"-4541"0,0 0-225 16,0 0 0-16,0 0 0 0,45-20 0 16,-28 17 0-16,2-1 0 0,-1 2 0 15,1-3 0-15,-1 2 0 0,1-2 0 16,-3 0 0-16,1-1 0 0,-2-1 0 16,-1-2 0-16,-2 0 0 0,-3 2-265 15,-3 0 173-15,-4 5 92 16,-2 1 52-16,0 1 84 0,-6 0 33 15,-7 7-169-15,-1 8 0 0,-3 6 0 16,5 7 0-16,4 1 0 0,8-1 0 16,2-2 0-16,8-4 0 15,5-4 0-15,3-4 0 0,5-6 0 16,-2-4 0-16,-1-4 0 0,1-6 0 16,-7-2 0-16,1-3 0 0,-5 0 0 15,-4 2 0-15,-2 3 0 16,-1 1 0-16,-1 4 0 0,-2 1 0 15,0 4 0-15,0 11 0 0,0 14 0 16,0 8 0-16,0 6 0 0,0-1 0 16,-2-2 0-16,2 3 0 0,-3 1 0 15,3 5 0-15,-6 3 0 0,-6-2 0 16,-11 0 0-16,-10-1 0 0,-10-7 0 16,-7-4 0-16,0-6 0 15,3-9 0-15,6-10 0 0,3-11 0 16,7-8 0-16,4-14 0 0,7-13 0 15,1-16 0-15,5-10 0 0,10-4 0 16,10 0 0-16,14 7 0 16,20 9 0-16,9 8 0 0,11 6 0 15,8 4 0-15,5 8 0 0,1 4 0 16,-3 8 0-16,-9 0 0 0,-19 4 0 16,-4-5-2730-16</inkml:trace>
  <inkml:trace contextRef="#ctx0" brushRef="#br0" timeOffset="-202359.41">20266 13915 5598 0,'0'0'880'0,"0"0"-271"16,0 0 379-16,0 0-871 0,0 0-117 16,-37 2 0-16,31 8 0 0,-5 9 0 15,7 10 0-15,2 8 0 0,2 9 0 16,0 5 0-16,6 7 0 15,5 4 0-15,-1 0 0 0,7-5 0 0,3-7 0 16,9-9 0-16,0-12 0 16,12-10 0-16,7-12 0 0,4-7 0 15,1-14 0-15,3-14 0 0,-6-8 0 16,-9-8 0-16,-8-3 0 0,-10-3 0 16,-11 0 0-16,-12-2 0 15,0 0 0-15,-12-5 0 0,-7 1 0 16,3 6 0-16,-1 10 0 0,7 16 0 15,4 10 0-15,6 10 0 0,0 4 0 16,0 3 0-16,6 9 0 0,4 4-621 16,1-1-608-16,-3-1-591 0</inkml:trace>
  <inkml:trace contextRef="#ctx0" brushRef="#br0" timeOffset="-201697.83">20859 14219 7603 0,'0'0'572'0,"0"0"-555"0,0 0-17 0,0 0 0 0,0 0 0 16,0 0 0-16,50-17 0 16,-19 10 0-16,2 4 0 0,2 1 0 15,-2 2 0-15,-2 1 0 0,-8 5 0 16,-2 2 0-16,-11 3 0 0,-8 0 0 16,-2 2 0-16,-12 1 0 15,1 1 0-15,-5-1 0 0,-7-1 0 16,-6-1 0-16,4 0 0 0,-2-1 0 15,-2-3 0-15,5 1 0 0,3-2 0 16,4-2 0-16,7 0 0 0,6-4 0 16,4-1 0-16,0 2 0 15,4 0 0-15,6 0 0 0,7 3 0 16,8 2 0-16,-2 0 0 0,3 4 0 16,-1 2 0-16,2 1 0 0,0 4 0 15,0-1 0-15,-2 0 0 0,-7 1 0 16,-3 0 0-16,-7-3 0 15,-6 1 0-15,-2-2 0 0,-8-1 0 0,-7-1 0 16,-9 1 0-16,-8-1 0 16,-11 0 0-16,-4-3 0 0,-5 2 0 15,-6-2 0-15,0-3 0 0,4-1 0 16,7-4 0-16,16-1 0 16,14 0 0-16,11-1-421 0,8-9-3601 0</inkml:trace>
  <inkml:trace contextRef="#ctx0" brushRef="#br0" timeOffset="-199935.51">21891 13496 4345 0,'0'0'1589'0,"0"0"-948"0,-29-35-49 0,6 25-20 16,-6 1-508-16,-8 2-24 0,-2 1 112 0,-1 0-108 16,3 5 8-16,0 1 49 15,10 6-101-15,0 5 0 0,2 5 0 16,1 5 0-16,-1 3 0 0,2 2 0 15,5 2 0-15,3 1 0 0,9 2 0 16,2 0 0-16,8 0 0 0,10 1 0 16,13 1 0-16,8 2 0 0,11 0 0 15,8 1 0-15,3-3 0 16,-1 4 0-16,-2 1 0 0,-2 1 0 16,-9 0 0-16,-6-1 0 0,-8-4 0 15,-12-2 0-15,-9-3 0 0,-10-2 0 16,-15-2 0-16,-7-4 0 15,-14-4 0-15,-7-4 0 0,-9-5 0 16,0-5 0-16,3-3 0 0,5-5 0 16,3-6 0-16,6-2 0 0,4 1 0 15,6 2 0-15,10 2 0 0,7 4 0 16,6 2-265-16,8-1-859 0,-2 1-433 16,12-4-756-16</inkml:trace>
  <inkml:trace contextRef="#ctx0" brushRef="#br0" timeOffset="-197920.46">22172 14302 5098 0,'0'0'784'0,"0"0"273"0,0 0-509 0,0 0-336 16,0 0 281-16,10 53-493 0,-6-18 0 15,-2 5 0-15,-2 4 0 16,3 4 0-16,-3 1 0 0,0-1 0 16,0-2 0-16,-3-3 0 0,1-4 0 15,-2-7 0-15,4-6 0 0,0-6 0 16,0-8 0-16,4-5 0 16,1-7 0-16,1-8 0 0,0-4-1682 15,0-7-723-15</inkml:trace>
  <inkml:trace contextRef="#ctx0" brushRef="#br0" timeOffset="-196481.39">22188 14325 3437 0,'0'0'756'0,"0"0"453"0,0 0-449 16,0 0-343-16,0 0 191 0,0 0-192 15,0 0-88-15,0 0-67 0,0 0-261 16,0 0 0-16,-20-9 0 16,24 4 0-16,6-2 0 0,9 1 0 15,-1-1 0-15,3 3 0 0,6 0 0 16,-6 3 0-16,6 1 0 0,-1 4 0 15,-1 3 0-15,2 1 0 0,-2 4 0 16,-4 1 0-16,-3 0 0 0,-3 0 0 16,-1 0 0-16,-4-4 0 0,-3-2 0 15,-7-3 0-15,0 1 0 16,0 1 0-16,-2 0 0 0,-9 0 0 16,-9-2 0-16,-7 0 0 0,-4-4 0 15,-4 2 0-15,4 0 0 0,4 0 0 16,-4 2 0-16,10-1 0 0,2 2 0 15,9-3 0-15,2 2 0 0,2-3 0 16,6 2 0-16,-5 0 0 16,5 1 0-16,0 0 0 0,0 3 0 15,5 4 0-15,1 2 0 0,4 0 0 16,-2 1 0-16,5-1 0 0,1-2 0 16,3 2 0-16,3 1 0 15,5-1 0-15,2 0 0 0,2 3 0 16,2-2 0-16,-2-1 0 0,-4 4 0 15,-2-3 0-15,-5-1 0 0,-3 0 0 16,-9 0 0-16,0-1 0 0,-4 0 0 16,-2 2 0-16,-4 0 0 0,-2 0 0 15,-2 0 0-15,-3-3 0 16,-5 1 0-16,1 0 0 0,-8 0 0 16,-3-1 0-16,-3-2 0 0,-9-1 0 15,1-2 0-15,0-2 0 0,2-3 0 16,6-1 0-16,2-5 0 0,2 2 0 15,13-1 0-15,4 3 0 16,1 0 0-16,7 1 0 0,-2 0-1814 16,2-3-1079-16</inkml:trace>
  <inkml:trace contextRef="#ctx0" brushRef="#br0" timeOffset="-194527.72">22910 14016 2897 0,'0'0'2453'0,"0"0"-1617"0,0 0 49 0,0 0 191 16,0 0-1031-16,0 0-45 0,0 0 0 16,0 0 0-16,0 0 0 0,19 0 0 15,14 1 0-15,6 0 0 16,2-1 0-16,1-2 0 0,-3-1 0 16,4-1 0-16,-6 1 0 0,-3-1 0 15,-8 2 0-15,-3 0 0 0,-8 1 0 16,-9 1 0-16,0 0-121 0,-4 0-819 15,-2 0-1345-15,2 0-104 0</inkml:trace>
  <inkml:trace contextRef="#ctx0" brushRef="#br0" timeOffset="-193920.02">22953 14179 3645 0,'0'0'777'0,"0"0"-193"0,0 0 584 0,0 0-559 0,0 0-33 15,0 0 257-15,0 0-833 16,0 0 0-16,0 0 0 0,13-2 0 16,-7 10 0-16,8 2 0 0,3 2 0 15,6-1 0-15,6-5 0 0,10-3 0 16,10-3 0-16,13-4 0 0,5-7 0 16,-1 1 0-16,-2-5 0 15,-17 5 0-15,-7-5-1794 0</inkml:trace>
  <inkml:trace contextRef="#ctx0" brushRef="#br0" timeOffset="-190732.93">24109 13915 3129 0,'0'0'1008'0,"0"0"369"0,0 0-441 15,0 0-323-15,0 0 83 0,0 0-356 16,-15-35-247-16,7 34-93 0,-4 2 0 16,1 12 0-16,-1 12 0 0,0 11 0 15,1 10 0-15,9 5 0 16,2 2 0-16,4 8 0 0,5 1 0 15,3 0 0-15,7-6 0 0,3-11 0 16,7-10 0-16,4-11 0 0,9-11 0 16,1-9 0-16,5-9 0 0,-5-15 0 15,-4-9 0-15,-6-7 0 16,-6-7 0-16,-6 0 0 0,-7-1 0 16,-5-2 0-16,-5 0 0 0,-4-2 0 15,-6-1 0-15,-5 0 0 0,-1 4 0 16,2 11 0-16,3 11 0 0,3 10 0 15,4 9 0-15,0 1 0 16,0 3 0-16,2 3 0 0,7 6 0 16,-3 1-853-16,2 5-2329 0</inkml:trace>
  <inkml:trace contextRef="#ctx0" brushRef="#br0" timeOffset="-190032.05">24564 14365 5190 0,'0'0'1156'0,"0"0"389"15,0 0-1244-15,0 0-301 16,0 0 0-16,10-42 0 0,4 23 0 16,5 2 0-16,2 2 0 0,-3 0 0 15,3 7 0-15,0 2 0 0,-5 6 0 16,1 5 0-16,-3 6 0 15,1 7 0-15,-1 5 0 0,1 3 0 0,-5 6 0 16,-2 0 0-16,-4 2 0 16,-4 1 0-16,-2-3 0 0,-4 0 0 15,-6-5 0-15,-5-2 0 0,-1-5 0 16,-7-1 0-16,-4-6 0 16,-6-3 0-16,-1-6 0 0,-3-4 0 15,4-1 0-15,-2-6 0 0,10-7 0 16,0-4 0-16,6-3 0 0,9-1 0 15,8 3 0-15,6 1 0 0,12 3 0 16,9 2 0-16,6 4 0 0,4 5 0 16,9 4 0-16,1 7 0 0,-2 9 0 15,5 4 0-15,-3 6 0 16,-6 4 0-16,1 0 0 0,-9 1 0 16,-9-2 0-16,-5-4 0 0,-5-3 0 15,-6-8 0-15,-2-3 0 0,0-5 0 16,-2-7-4099-16</inkml:trace>
  <inkml:trace contextRef="#ctx0" brushRef="#br0" timeOffset="-189215.22">25725 13623 3857 0,'0'0'881'0,"0"0"-153"0,0 0 365 0,0 0-669 16,0 0-132-16,0 0 152 0,0 0-192 16,0 0-31-16,-35-15-221 0,21 14 0 15,-7 1 0-15,-6 0 0 0,-6 1 0 16,-10 6 0-16,-3 1 0 0,-3 3 0 16,-3 3 0-16,2 1 0 15,7 1 0-15,6 2 0 0,6 0 0 16,8 1 0-16,8 3 0 0,11-1 0 15,8 4 0-15,9 0 0 0,14 2 0 16,4 2 0-16,14 0 0 0,7 3 0 16,6 1 0-16,4 3 0 0,-4-3 0 15,-7 0 0-15,-9-1 0 0,-11-2 0 16,-13 2 0-16,-7-5 0 16,-11 0 0-16,-9-3 0 0,-7 0 0 15,-11-1 0-15,-6-2 0 0,-6-4 0 16,-7-2 0-16,1-2 0 15,-1-7 0-15,7-5 0 0,6-2 0 16,6-8 0-16,10-1 0 0,7-2 0 16,0-4 0-16,6-2 0 0,-3 1 0 15,3 4-449-15,2 2-623 0,0 5 123 16,0 4-43-16,0-3-1453 0</inkml:trace>
  <inkml:trace contextRef="#ctx0" brushRef="#br0" timeOffset="-188433.98">25752 14673 4914 0,'0'0'988'0,"0"0"-243"0,0 0 299 16,0 0-543-16,21-41-501 0,-11 18 0 15,1-3 0-15,-1-3 0 0,2-7 0 16,3-7 0-16,1-3 0 0,3-6 0 15,4-4 0-15,-1-3 0 0,3 0 0 16,4 4 0-16,-2 7 0 0,-4 11 0 16,-5 7 0-16,-7 10 0 15,-5 9 0-15,-2 6 0 0,-4 5 0 16,0 0 0-16,-2 4 0 0,-4 10 0 16,0 11 0-16,-1 6 0 0,1 7 0 15,6 4 0-15,2 5 0 0,4 5 0 16,3 5 0-16,-1 1 0 0,2-3 0 15,3-7 0-15,-3-5 0 16,2-10 0-16,-3-6 0 0,-3-4 0 16,-2-8 0-16,-2-5 0 0,-2-5 0 15,0-4 0-15,0-1 0 16,0-5-69-16,-2-3-475 0,0-9-837 16,0 3 9-16,-2-4-349 0</inkml:trace>
  <inkml:trace contextRef="#ctx0" brushRef="#br0" timeOffset="-188047.54">25802 14479 6126 0,'0'0'1121'0,"0"0"-176"0,68 14-945 15,-25-10 0-15,5-4 0 16,-5-5 0-16,1-5 0 0,-1-6 0 16,-1-9 0-16,-11 4 0 0,0-13-4003 0</inkml:trace>
  <inkml:trace contextRef="#ctx0" brushRef="#br0" timeOffset="-179417.18">20464 15607 4374 0,'0'0'1552'0,"0"0"-783"0,0 0-293 15,-10 34 88-15,8-6-344 16,-2 9 17-16,4 4-237 0,2 3 0 16,2 6 0-16,2 6 0 0,-2 4 0 15,3 2 0-15,-5-1 0 16,0-1 0-16,-2-6 0 0,-2-10 0 16,2-5 0-16,0-13 0 0,2-9-1017 15,-2-9-116-15,4-9-531 0</inkml:trace>
  <inkml:trace contextRef="#ctx0" brushRef="#br0" timeOffset="-178797.1">20436 15494 4838 0,'0'0'760'0,"0"0"108"0,0 0 317 16,0 0-837-16,0 0-155 0,0 0-193 16,35-30 0-16,2 22 0 0,8 1 0 15,1 2 0-15,-1 4 0 0,-3 1 0 16,-7 2 0-16,-6 7 0 0,-11 1 0 15,-5 1 0-15,-9 1-125 0,-4 1-27 16,-10 0 152-16,-3 2 4 0,-8 2 88 16,-5 0 24-16,-5 0-51 0,-5-2-65 15,3 0 0-15,4-3 0 16,7-3 0-16,5-3 0 0,11-3 0 16,4-1-825-16,0-2-432 0,4 0-568 0</inkml:trace>
  <inkml:trace contextRef="#ctx0" brushRef="#br0" timeOffset="-177850.56">20911 15643 4898 0,'0'0'1284'15,"0"0"-439"-15,0 0-57 0,0 0-411 16,0 0-377-16,14-32 0 0,1 26 0 15,4 0 0-15,-1 5 0 0,3 1 0 16,-3 4 0-16,-1 2 0 16,-3 2 0-16,1-1 0 0,-9-1 0 0,-2 2 0 15,-2-2 0-15,-2 1 0 16,0 2 0-16,-8 0 0 0,-6 3 0 16,-5 1 0-16,-4-1 0 15,3-4 0-15,-1-3 0 0,0-3 0 0,5 0 0 16,5-2 0-16,1 0 0 15,10 0 0-15,-2 0 0 0,2 0 0 16,0 0 0-16,2 0 0 0,6 0 0 16,5 0 0-16,7 4 0 0,3 0 0 15,2 0 0-15,0 1 0 16,-3 3 0-16,3-1 0 0,-4 2 0 16,-2 0 0-16,-7 2 0 0,-6 0-9 15,-4-3-19-15,-2 4 28 0,-4-1 37 16,-8 1-37-16,-3 3 0 0,-8-1 0 15,3-1 0-15,-5 1 0 0,2-3 0 16,0-3 0-16,3-1 0 16,1-3 0-16,9-2-293 0,2-1-663 0,-1-1-1794 15</inkml:trace>
  <inkml:trace contextRef="#ctx0" brushRef="#br0" timeOffset="-176791.64">20485 16813 4986 0,'0'0'1032'16,"0"0"-251"-16,0 0 383 15,0 0-935-15,0 0-229 0,0 0 0 16,0 0 0-16,-4 65 0 0,4-25 0 16,4 1 0-16,0-2 0 0,5-1 0 15,1-1 0-15,2-3 0 0,5-7 0 16,4-3 0-16,5-9 0 0,5-5 0 15,2-5 0-15,7-5 0 0,-3-11 0 16,-4-7 0-16,0-7 0 16,-6-5 0-16,-4-3 0 0,-11-1 0 0,-2-3 0 15,-5 2 0-15,-10-2 0 16,3 4 0-16,-6 3 0 0,2 5 0 16,2 8 0-16,2 7 0 0,2 5 0 15,0 3-217-15,2 1-903 0,2 0-197 16,2 1-2213-16</inkml:trace>
  <inkml:trace contextRef="#ctx0" brushRef="#br0" timeOffset="-176190.44">20975 17029 6426 0,'0'0'1273'0,"0"0"-780"16,0 0-493-16,0 0 0 15,0 0 0-15,37-17 0 0,-16 13 0 16,2 2 0-16,-5 2 0 0,-1 0 0 16,-5 0 0-16,-3 3 0 0,-5 0 0 15,-4 0 0-15,0 3 0 0,0 4 0 16,-11 3 0-16,-1 1 0 0,-7-1 0 15,-3 1 0-15,1-3 0 0,0 0 0 16,5-3 0-16,1-1 0 16,9-2 0-16,2-1 0 0,4-3 0 15,4 0 0-15,8 1 0 0,11 0 0 16,4-1 0-16,4-1 0 0,-2 0 0 16,-4 2 0-16,-2-1 0 0,-3 5 0 15,1 1 0-15,-7 4 0 0,-3 2 0 16,-5 4 0-16,-6 1 0 15,0 4 0-15,-8-1 0 0,-3 3 0 16,-3 0 0-16,-5-1 0 0,-4 2 0 16,-5 0 0-16,-1 0 0 15,-7 0 0-15,3-5 0 0,-2-2 0 16,-2-4 0-16,-4-3 0 0,3-6-237 16,12-4-1884-16,-5-5-1284 0</inkml:trace>
  <inkml:trace contextRef="#ctx0" brushRef="#br0" timeOffset="-175256.87">20407 15297 5110 0,'0'0'704'0,"0"0"0"0,0 0-63 0,-48-20-461 15,17 18-40-15,-2 2 48 16,-2 2-116-16,4 6 60 0,4 4 100 16,0 2-143-16,2 5-89 0,-2 6 0 15,5 2 0-15,1 4 0 0,-4 5 0 16,-2 3 0-16,7 2 0 0,-1 5 0 15,4-2 0-15,11 3 0 0,2-1 0 16,10-2 0-16,7 0 0 16,3-3 0-16,7-2 0 0,6-1 0 15,4-4 0-15,4 0 0 0,0-5 0 16,1 0 0-16,-7-3 0 0,-7 2 0 16,-11-3-261-16,-9 0 113 0,-4 2 148 15,-14-4-12-15,-3 4 32 0,-4-1-20 16,-3-4 24-16,1-1-12 15,0-3-12-15,0-3 0 0,5-4 8 16,3-3-8-16,5-3 0 0,4-3-40 16,2-1 40-16,4-1-12 15,0 0-16-15,4-2-4 0,2 0 8 16,12-1-8-16,3 0 32 0,-2 3 12 16,1 0 4-16,-5 4-16 0,-5 2 0 15,1 6-32-15,-5 4-108 0,-2 2-296 16,-2 5 288-16,2-2 92 0,-2 1 44 15,-2 2 4-15,0 0 8 0,-2 1 16 16,-8 1-8-16,-5 3 88 0,-1 6 212 16,-9 4-40-16,-8 7 40 15,0 2 17-15,-2 3-325 0,4 1 0 16,4-1 0-16,12 1 0 0,7 2 0 16,6 0 0-16,6 0 0 0,6 0 0 15,13-4 0-15,2-3 0 0,6-3 0 16,4-7 0-16,2-6 0 15,1-6 0-15,-1-14-17 0,-10-6-2232 16,0-6-2269-16</inkml:trace>
  <inkml:trace contextRef="#ctx0" brushRef="#br0" timeOffset="-174261.55">21391 15268 4053 0,'0'0'733'0,"0"0"91"0,41-21-92 0,-16 14 69 0,6-1-329 16,2-2-136-16,6 1-95 0,0 1-241 15,9 4 0-15,-7 4 0 16,5 5 0-16,-11 7 0 0,-4 4 0 16,-4 2 0-16,-9 6 0 0,-7 2 0 15,-9 5 0-15,-4 3 0 0,-13 3 0 16,-5 3 0-16,-9 3 0 0,-4 2 0 15,-1-1 0-15,5 2 0 0,1-3 0 16,7-2 0-16,2 0 0 16,7-7 0-16,6-2 0 0,6-5 0 15,4-6 0-15,2 1 0 0,8-1 0 16,-1-5 0-16,-3 2 0 0,1-4 0 16,-1-3 0-16,4 2 0 0,-3-2 0 15,1 1 0-15,-4 0-329 0,-6 2-143 16,-2 0-144-16,0 0 223 15,-6 2 121-15,-2-2 180 0,2 1 76 16,0 1 16-16,3 0 0 0,1 3 0 16,-4 1 0-16,6 7 8 0,-6 3 0 15,2 6-8-15,-2 3 180 16,2 2 88-16,4 3-39 0,0 0 143 16,10 1-276-16,6 0 0 0,5 0-4 15,10 2-76-15,0 2 4 0,2 4-8 16,-4 2-8-16,-6 2-4 0,-2 1 8 15,-9-1 4-15,-4-1 0 0,-8-4 556 16,-4-1-379-16,-4-3-189 16,-11-3 0-16,-6-2 0 0,-8 0 0 0,-10-8 0 15,-5-1 0-15,-7-7 0 16,-3-6 0-16,4-2 0 0,-2-8 0 16,4-5 0-16,9-4 0 0,10-2 0 15,12 0 0-15,13-8 0 0,8-6 0 16,14-11-649-16,-3 0-560 15,7-6-743-15</inkml:trace>
  <inkml:trace contextRef="#ctx0" brushRef="#br0" timeOffset="-173798.99">22155 16111 5578 0,'0'0'1513'0,"0"0"-737"0,0 0-451 0,36 1-325 16,-1-5 0-16,10 0 0 16,5-1 0-16,-5 0 0 0,3 0 0 0,-1 0 0 15,-5 0 0-15,-5 1 0 16,-12 2 0-16,-7 1 0 0,-7 1 0 16,-7 0-57-16,-4 0-931 0,0 1-277 15,-6 5-1556-15</inkml:trace>
  <inkml:trace contextRef="#ctx0" brushRef="#br0" timeOffset="-173543.98">22145 16322 4726 0,'0'0'1416'0,"0"0"-467"15,0 0 152-15,0 0-1101 0,58 6 0 16,-23 0 0-16,8 1 0 0,1-1 0 16,-3-2 0-16,5-1 0 0,-1-1 0 15,5-1 0-15,-7-1 0 0,-4-3 0 16,-5-5-2930-16</inkml:trace>
  <inkml:trace contextRef="#ctx0" brushRef="#br0" timeOffset="-170402.21">23937 15361 4778 0,'0'0'588'0,"0"0"869"0,0 0-637 16,0 0-320-16,0 0-451 0,0 0-49 16,0 0 0-16,-6 58 0 0,12-20 0 15,3 7 0-15,-1 2 0 16,0 5 0-16,0 3 0 0,1 0 0 16,-3-1 0-16,-2-2 0 0,-4-4 0 15,0-2 0-15,-4-5 0 0,-2-4 0 16,1-8 0-16,1-9-1125 0,2-10-3962 0</inkml:trace>
  <inkml:trace contextRef="#ctx0" brushRef="#br0" timeOffset="-169863.43">26077 15611 5518 0,'0'0'1229'0,"0"-48"-441"0,0 21-152 16,-4 4-615-16,-3 0-21 0,1 4 0 15,0 5 0-15,-4 2 0 0,-5 7 0 16,-3 5 0-16,-9 10 0 15,-8 10 0-15,-5 14 0 0,-1 9 0 16,0 7 0-16,5 7 0 0,12 2 0 16,11 4 0-16,13-4 0 0,19-1 0 15,14-7 0-15,14-9 0 16,15-10 0-16,15-10 0 0,10-12 0 16,4-9 0-16,-4-8 0 0,-13-13 0 15,-16-4 0-15,-17-8 0 0,-20 0 0 16,-15-2 0-16,-6 1 0 0,-14-1 0 15,-5-2 0-15,-10-2 0 0,-10-1 0 16,-5 2 0-16,-5 6 0 16,12 7-1633-16,-5 6-1749 0</inkml:trace>
  <inkml:trace contextRef="#ctx0" brushRef="#br0" timeOffset="-169272.84">23958 16952 4550 0,'0'0'2449'0,"0"0"-1717"16,-33-12-271-16,12 12-461 15,-4 4 0-15,-1 13 0 0,-6 9 0 16,1 10 0-16,0 9 0 0,5 5 0 16,3 4 0-16,13 3 0 0,5 2 0 15,16-1 0-15,9-2 0 0,11-11 0 16,11-8 0-16,7-10 0 0,9-14 0 15,6-7 0-15,2-6 0 0,-6-13 0 16,-8-11 0-16,-11-6 0 16,-14-10 0-16,-8-2 0 0,-13-2 0 15,-6-1 0-15,-10 1 0 0,-7 1 0 16,-5-1 0-16,-5 0 0 0,-2 1 0 16,-4 2 0-16,0 5 0 0,4 6 0 15,8 6 0-15,6 7 0 0,9 6-1025 16,6 2-2445-16</inkml:trace>
  <inkml:trace contextRef="#ctx0" brushRef="#br0" timeOffset="-168309.78">25736 16559 3973 0,'0'0'893'0,"0"0"-65"0,0 0 297 16,0 0-597-16,12-37-52 0,-16 31-107 15,-4-2-369-15,-5-2 0 16,-3 0 0-16,-3 3 0 0,-2 2 0 16,1 3 0-16,-1 2 0 0,-2 2 0 15,1 6 0-15,-1 3 0 0,2 3 0 16,1 1 0-16,3 1 0 15,5 2 0-15,5 1 0 0,3 1 0 16,4 4 0-16,6-2 0 0,9 1 0 16,4-2 0-16,5 0 0 15,3 1 0-15,6 0 0 0,0 1 0 16,-2 1 0-16,-2 0 0 0,-10 0 0 16,-7-1 0-16,-10-1 0 0,-2-1 0 15,-10-2 0-15,-2 0 0 0,-5-4 0 16,-1-2 0-16,-5-1 0 0,-2-5 0 15,-4-3 0-15,-2-2 0 0,2-2 0 16,0-6 0-16,6-2 0 0,7-3 0 16,3-2 0-16,7 1 0 15,2-1 0-15,4 3 0 0,6 2 0 16,9 4-1001-16,3 1-132 0,-1 2-327 16,-1 1-2734-16</inkml:trace>
  <inkml:trace contextRef="#ctx0" brushRef="#br0" timeOffset="-167603.16">25729 17208 2921 0,'0'0'1893'0,"0"0"-1181"0,0 0 160 16,0 0-55-16,0 0-317 0,0 0-32 15,23-43-459-15,-8 19-9 0,3-3 0 16,-3-2 0-16,-1-1 0 15,1-2 0-15,-3 0 0 0,-2 0 0 16,3 0 0-16,-1 2 0 0,1 1 0 16,-3 3 0-16,0 7 0 15,-4 7 0-15,-1 6 0 0,-1 3 0 16,-2 3 0-16,0 0 0 0,2 4 0 16,0 9 0-16,-2 8 0 0,0 8 0 15,-2 5 0-15,0 3 0 0,-2 1 0 16,2 3 0-16,0 3 0 0,2 2 0 15,2-1 0-15,3-2 0 0,1-5 0 16,0-6 0-16,3-7 0 0,1-9 0 16,-2-5 0-16,3-7 0 15,-5-9-1177-15,-2-3-144 0,-2-7-872 0</inkml:trace>
  <inkml:trace contextRef="#ctx0" brushRef="#br0" timeOffset="-167439.15">25806 17077 6334 0,'0'0'325'16,"0"0"199"-16,37 24 485 15,-8-18-1009-15,4-4 0 0,-2-2 0 16,2 0 0-16,-2-6 0 0,-4-4-185 16,-6 1-1944-16,-5-6-2021 0</inkml:trace>
  <inkml:trace contextRef="#ctx0" brushRef="#br0" timeOffset="-167020.92">26492 16519 5590 0,'0'0'1089'15,"0"0"-329"-15,0 0-236 0,0 0-295 16,0 0-229-16,-49 54 0 0,26-4 0 16,-2 13 0-16,2 6 0 0,3 0 0 15,-5 6 0-15,2 5 0 16,-2-1 0-16,3 1 0 0,1-4 0 16,2-8 0-16,1-5 0 0,5-9 0 15,5-12 0-15,6-6 0 0,2-15 0 16,0-10-101-16,2-6-1083 15,4-9-301-15</inkml:trace>
  <inkml:trace contextRef="#ctx0" brushRef="#br0" timeOffset="-166508.87">26730 16844 5990 0,'0'0'552'15,"0"0"-67"-15,-29-35 191 0,15 27-452 16,1 2 24-16,-3 4-231 0,1 2-17 16,-1 1 0-16,1 7 0 15,-1 4 0-15,1 4 0 0,1 2 0 16,3 0 0-16,3 1 0 0,4 0 0 16,4 0 0-16,4 2 0 0,8 0 0 15,5 0 0-15,4-2 0 0,1 0 0 16,3 1 0-16,0-1 0 0,0 1 0 15,-2 0 0-15,-5-1 0 0,-5 0 0 16,-5-1 0-16,-6 0 0 0,-4 0 0 16,-9 0 0-16,-5-1 0 0,-7 1 0 15,-6-4 0-15,-2-1 0 16,-2-3 0-16,-2-5 0 0,4-4 0 16,4-2 0-16,4-4 0 0,9-2 0 15,6 1 0-15,4 0 0 0,1 1 0 16,1-1-889-16,2-1 64 15,2 1-71-15,3 1-1205 0,3 2-812 0</inkml:trace>
  <inkml:trace contextRef="#ctx0" brushRef="#br0" timeOffset="-166229.12">26904 17152 5450 0,'0'0'912'0,"-17"45"-407"0,5-14 611 0,3 1-907 0,1 2-209 16,2 1 0-16,4-5 0 15,0 0 0-15,2-3 0 0,2-2 0 16,0-3 0-16,2-8 0 0,-2-5-157 16,0-5-639-16,-2-4-1233 15,2-4-512-15</inkml:trace>
  <inkml:trace contextRef="#ctx0" brushRef="#br0" timeOffset="-165763.31">26846 17133 6122 0,'0'0'1241'0,"0"0"-489"0,0 0-675 16,0 0-77-16,39-43 0 0,-14 34 0 16,4 2 0-16,-4 6 0 0,1 1 0 15,-1 8 0-15,-2 1 0 0,-2 5 0 16,-7 1 0-16,-6 0 0 15,-1 2 0-15,-5-3 0 0,-2 0 0 16,-5-2 0-16,1-2 0 0,-2-4 0 16,0 0 0-16,-4-1 0 15,-5 1 0-15,1 0 0 0,1-3 0 16,5-2 0-16,4-1 0 0,0 2 0 16,2-1 0-16,0 3 0 0,2-1 0 15,0 1 0-15,2 0 0 0,2 0 0 16,4 5 0-16,4-1 0 0,5 4 0 15,2 1 0-15,-3 0 0 0,-1 0 0 16,-3 1 0-16,-4-1 0 0,-4 1 0 16,-2 2 0-16,-2-2 0 0,-4 3 0 15,-4 0 0-15,-6 1 0 16,-7 0 0-16,-6 1 0 0,-4-4 0 16,-4 1 0-16,2-4 0 0,0-3 0 15,6-3 0-15,2-4 0 0,4-2 0 16,3-2 0-16,-7-7-997 15,6-1-408-15,-5-5-3573 0</inkml:trace>
  <inkml:trace contextRef="#ctx0" brushRef="#br0" timeOffset="-165273.52">23559 15059 6506 0,'0'0'657'0,"-41"-9"107"0,14 4-499 0,2 0-265 16,-2 1 0-16,-2 1 0 0,0 1 0 16,2 2 0-16,3 3 0 0,1 2 0 15,6 3 0-15,3 2 0 0,3 2 0 16,5 4-365-16,2 0-195 15,4 1-48-15,0-4-1261 0,0-2-124 0</inkml:trace>
  <inkml:trace contextRef="#ctx0" brushRef="#br0" timeOffset="-164928.2">23237 15395 5242 0,'-17'41'224'0,"9"-1"-204"0,-1 11 860 16,7 1-387-16,2 6-169 0,2 6 136 16,5 5-340-16,-1 5 12 0,-2 4 60 15,-2 4-172-15,-2 5 32 16,0 5-32-16,0 2-7 0,-4 2-13 16,-2-1 0-16,-3-2 0 0,1 0 0 15,0-1 0-15,0 2 0 0,-3-4 0 16,-3-1 0-16,1-2 0 15,-5-3 0-15,3-2 0 0,-1-3 0 16,-1-7-77-16,3-8-151 0,3-8-12 16,3-8-16-16,2-10-12 15,0-6 84-15,2-10 64 0,-3-5-201 16,5-8 5-16,-2-6 72 0,4-3-424 16,0 0-156-16,-2-11-377 0</inkml:trace>
  <inkml:trace contextRef="#ctx0" brushRef="#br0" timeOffset="-164760.74">23007 17562 8011 0,'0'0'181'16,"0"0"-181"-16,0 0 0 0,0 0 0 16,37 25 0-16,0-8 0 0,5-3 0 15,12-2 0-15,-3-5 0 0,1-6 0 16,-2-1 0-16,1-1 0 15,-1-4 0-15,1-1 0 0,3-4 0 16,-12 1-1005-16,1-4-4606 0</inkml:trace>
  <inkml:trace contextRef="#ctx0" brushRef="#br0" timeOffset="-164217.31">26854 15202 3781 0,'0'0'288'0,"33"-14"209"0,-4 8 415 0,2 6-324 0,6 1-104 16,2 6 173-16,3 3-289 0,-5-2-100 15,0 0-92-15,0 2-172 0,1-2 8 16,1-2-12-16,0 0-28 15,3-1-48-15,-3-3-48 0,2-1-152 16,-6 0-16-16,-2 1-312 0,-6-2-93 16,-4 1-91-16,-9 0-793 0,-5-1 52 15</inkml:trace>
  <inkml:trace contextRef="#ctx0" brushRef="#br0" timeOffset="-163875.08">27487 15344 2877 0,'0'0'828'0,"0"0"37"0,4 48 311 15,4-21-456-15,0 5-219 0,3 6 211 16,1 7-456-16,2 9-88 16,1 7-79-16,1 5-89 0,3 6 0 15,2 7 0-15,-1 9 0 0,-1 8 0 16,-3 6 0-16,-5 4 0 0,-5 2 0 16,-6-2 0-16,-2-2 0 0,-6-1 0 15,-7-1 0-15,-1-4 0 0,-3-4 0 16,-2-4 0-16,-1-4 0 15,-1-2 0-15,-2-8 0 0,4-1 0 16,3-6 0-16,3-5 0 0,3-5 0 16,6-4 0-16,4-4 0 15,2-2 0-15,0-9 0 0,0-5 0 16,4-4 0-16,-2-5 0 0,2-1 0 16,0-7-273-16,0-7-107 0,-2-5-136 15,3-5 224-15,-1 1 43 0,4-2-11 16,2-3 188-16,5-6-12 0,-3-3-656 15,-2-2-112-15,-1 4-225 0,-3-1-2116 16</inkml:trace>
  <inkml:trace contextRef="#ctx0" brushRef="#br0" timeOffset="-163735.2">27565 17805 4518 0,'0'0'2113'0,"-35"-8"-1365"0,8 8-40 16,-8 5-603-16,0 4-105 0,0 2 0 15,-3 1 0-15,1 1 0 0,0 1 0 16,-4 3 0-16,-3-1 0 15,5 1 0-15,4-4 0 0,2-4 0 16,6-5 0-16,4-4-1173 0,11-1-1232 16,3-16-2141-16</inkml:trace>
  <inkml:trace contextRef="#ctx0" brushRef="#br0" timeOffset="-162990.66">28489 15644 4998 0,'0'0'1116'0,"0"0"-231"0,0 0-109 15,0 0-359-15,0 0-417 0,-2 50 0 16,4-8 0-16,0 8 0 0,2 5 0 16,-4 0 0-16,0 1 0 0,-2 1 0 15,-4-2 0-15,-4-1 0 0,1-4 0 16,1-6 0-16,2-6 0 15,0-9 0-15,4-11 0 0,2-9-129 16,0-9-723-16,2-15-957 0,4-1-76 16,0-8-1440-16</inkml:trace>
  <inkml:trace contextRef="#ctx0" brushRef="#br0" timeOffset="-162712.14">28477 15577 5626 0,'0'0'832'0,"0"0"-143"0,14-36 151 15,9 20-635-15,4 0-205 16,8 5 0-16,2 4 0 0,0 6 0 16,3 1 0-16,-7 10 0 0,-2 4 0 15,-7 4 0-15,-7 1 0 0,-7 3 0 16,-10 2 0-16,-8 1 0 15,-11 0 0-15,-7-2 0 0,-7 0 0 16,-7-3 0-16,-3-3 0 0,1-6 0 16,1-4 0-16,10-3 0 0,8-4 0 15,9 0 0-15,8 0-281 16,8-1-763-16,6 0-381 0,9-4-4017 0</inkml:trace>
  <inkml:trace contextRef="#ctx0" brushRef="#br0" timeOffset="-162326.22">28760 15744 6134 0,'0'0'965'0,"39"-20"119"0,-12 8-1075 16,-2 1-9-16,0 3 0 0,-3 1 0 15,-1 1 0-15,-2 5 0 16,-7-1 0-16,-4 2 0 0,-4 2 0 16,-4 0 0-16,0 7 0 0,-10 8 0 15,-4 5 0-15,-9 5 0 0,-2 0 0 16,2-1 0-16,5-1 0 0,3 0 0 15,5-1 0-15,6-1 0 0,4 1 0 16,10-2 0-16,9-3 0 0,6-1 0 16,3-5 0-16,6-6 0 0,-1-1 0 15,0-6 0-15,-4 0 0 16,-9-4-93-16,-3-5-2428 0</inkml:trace>
  <inkml:trace contextRef="#ctx0" brushRef="#br0" timeOffset="-161428.84">28427 16955 5162 0,'0'0'732'0,"0"0"645"16,0 0-697-16,0 0-439 0,0 0-241 15,0 0 0-15,-19 50 0 16,19-10 0-16,3 9 0 0,5 1 0 16,2-3 0-16,3 2 0 0,5-3 0 15,3-7 0-15,4-6 0 0,4-7 0 16,-1-8 0-16,10-7 0 15,-3-9 0-15,4-8 0 0,-4-8 0 16,-2-8 0-16,-6-7 0 0,-4-4 0 16,-4-4 0-16,-5-1 0 0,0-1 0 15,-3-4 0-15,-5 2 0 16,-2 1 0-16,-4 4 0 0,0 4 0 16,-6 6 0-16,0 8 0 0,2 9 0 15,-1 3-97-15,3 3-1175 0,0 1-2070 0</inkml:trace>
  <inkml:trace contextRef="#ctx0" brushRef="#br0" timeOffset="-160870.77">28867 17337 6755 0,'0'0'208'0,"0"0"748"0,0 0-683 0,0 0-273 0,0 0 0 16,0 0 0-16,58-30 0 15,-21 21 0-15,3 3 0 0,-7 4 0 16,-6 2 0-16,-11 3 0 0,-5 8 0 16,-7 4 0-16,-6 5 0 15,-9 8 0-15,-5 0 0 0,-7 4 0 16,-2 0 0-16,-2 1 0 0,2-2 0 16,3-3 0-16,9-2 0 0,9-4 0 15,8 1 0-15,15-3 0 0,14-4 0 16,13-5 0-16,7-6 0 0,9-5 0 15,2-9 0-15,-16 0 0 0,-3-6-3510 0</inkml:trace>
  <inkml:trace contextRef="#ctx0" brushRef="#br0" timeOffset="-159977.22">28373 15381 4798 0,'0'0'932'0,"0"0"-59"0,0 0 279 16,0 0-796-16,-53-31-275 0,24 31-81 15,-2 5 0-15,-2 8 0 0,-3 7 0 16,1 5 0-16,0 7 0 0,0 5 0 16,2 1 0-16,2 4 0 0,8 1 0 15,2 5 0-15,7 1 0 0,4 1 0 16,6 1 0-16,4 0 0 16,4-3 0-16,8 1 0 0,11-3 0 15,4-1 0-15,6 0 0 0,4-2 0 16,-4 1 0-16,-4-2 0 15,-4 0 0-15,-7-1 0 0,-5-2 0 16,-5-2 0-16,-6-3 0 0,-2 0 0 16,-4-1 0-16,-8-1 0 15,-3-2 0-15,-6-3 0 0,-3-2 0 16,-5 1 0-16,-4-4 0 0,0-2 0 16,2-4 0-16,2 0 0 0,6-4 0 15,4 0 0-15,5-3 0 0,6-2 0 16,5-2 0-16,3 3 0 0,3 2 0 15,5 6 0-15,4 1 0 0,5 1 0 16,1 1 0-16,1 2 0 0,0 1 0 16,-3 6 0-16,-4 0 0 0,-5 3 0 15,-3 2 0-15,-4 3 0 16,-11 4 0-16,-1 3 0 0,-7 3 0 16,-1 2 0-16,-3 5 0 0,2 0 0 15,3 3 0-15,1 2 0 0,3 1 0 16,3-1 0-16,5-1 0 15,6-2 0-15,2-3 0 0,7-1 0 16,3-11 0-16,2-4 0 0,5-7 0 16,4-6 0-16,6-4-1073 15,-7-9-424-15,12-6-540 0</inkml:trace>
  <inkml:trace contextRef="#ctx0" brushRef="#br0" timeOffset="-159183.31">29326 15349 3229 0,'0'0'700'0,"-45"8"-11"0,28-5 495 0,7-2-640 0,6 0-135 0,4-1 75 15,2 2-332-15,12 2-108 0,17 1 160 16,15 2 8-16,10 1-24 16,6 3-35-16,0 1-153 0,0 3 0 15,2 2 0-15,-4 3 0 0,-2 1 0 16,-9 3 0-16,-5 1 0 0,-9 2 0 15,-10 4 0-15,-9 2 0 16,-10 7 0-16,-8 5 0 0,-16 3 0 16,-9 4 0-16,-8 3 0 0,-9 1 0 15,1 4 0-15,-1 1 0 16,3 2 0-16,0-1 0 0,6-1 0 16,1-2 0-16,5-4 0 0,5-1 0 15,3-1 0-15,4-3 0 0,5 0-201 16,4-1-71-16,4-3 56 0,4-2 0 15,6-4 92-15,6-4 76 0,3-4 40 16,5-2-16-16,3-4 24 0,-2-5-192 16,-1 0 12-16,1-4 76 0,-6 2-249 15,-3 1-439-15,-4 4-144 16,-4 4 83-16,-4 3 853 0,3 5 0 16,-3 4 416-16,2 4-47 0,2 2 59 15,2 4 260-15,4 2-368 0,7 2-108 16,1 0-32-16,7 3-84 15,-2-5 85-15,-2-2 227 0,-11 0-232 16,-10-3 0-16,-15-1 276 0,-11 0-112 16,-7-7-263-16,-11-1-77 15,-1-1 0-15,-7-1 0 0,-4 3 0 16,0-4 0-16,7-3 0 0,5-8-193 16,13-8-1227-16,0-14-1770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1-15T19:04:03.908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2060"/>
    </inkml:brush>
    <inkml:brush xml:id="br3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19183 7675 2333 0,'0'0'0'0,"0"0"-193"0,0 0 65 15,0 0-664-15,0 0 112 0</inkml:trace>
  <inkml:trace contextRef="#ctx0" brushRef="#br0" timeOffset="111.53">19183 7675 1368 0,'0'0'825'15,"8"3"1299"-15,-6 27-863 0,4 9 60 16,-4 10-565-16,1 3-219 16,-3 2-537-16,0 4 0 0,-5 0 0 15,3 0 0-15,-2-2 0 0,0-2 0 16,2-5 0-16,-2-7 0 0,4-4 0 16,0-13-185-16,0-10-1372 0,6-6-784 15</inkml:trace>
  <inkml:trace contextRef="#ctx0" brushRef="#br0" timeOffset="388.18">19183 7590 6603 0,'0'0'804'0,"0"0"-19"15,0 0-785-15,0 0 0 0,18 53 0 16,-1-7 0-16,6 6 0 0,4 8 0 16,2 0 0-16,4 7 0 15,0 7 0-15,-2 2 0 0,-6-3 0 16,1-4 0-16,-5-11 0 0,0-9 0 16,-5-14 0-16,1-10 0 0,-3-12-789 15,-5-6-1656-15,-7-9-577 0</inkml:trace>
  <inkml:trace contextRef="#ctx0" brushRef="#br0" timeOffset="591.17">19551 7626 6731 0,'0'0'732'0,"0"0"-272"0,0 0-191 16,-23 35-269-16,17-4 0 0,6 8 0 15,0 4 0-15,8 1 0 0,2 6 0 16,-1 6 0-16,-1 3 0 16,-4 1 0-16,0 0 0 0,-4-2 0 0,0-4 0 15,-4-5-69-15,2-15-1035 16,0-7-1862-16</inkml:trace>
  <inkml:trace contextRef="#ctx0" brushRef="#br0" timeOffset="888.03">19770 8054 7043 0,'0'0'696'0,"-35"-20"-243"16,18 14-453-16,3 6 0 0,-3 0 0 16,7 5 0-16,-2 5 0 0,1 7 0 15,3 8 0-15,2 5 0 0,6 4 0 16,4 3 0-16,6-3 0 0,7-3 0 15,5-6 0-15,3-6 0 0,8-10 0 16,0-6 0-16,-4-4 0 0,2-9 0 16,-8-3 0-16,-8-5 0 15,-5-3 0-15,-6-2 0 0,-4-2 0 16,-6 2 0-16,-5-1 0 0,-3 5 0 16,-7 0 0-16,5 3 0 0,-5 0 0 15,0 1-221-15,11 4-2208 16,0 3-2325-16</inkml:trace>
  <inkml:trace contextRef="#ctx0" brushRef="#br0" timeOffset="1324.6">19898 8072 5798 0,'0'0'92'0,"0"0"168"0,0 0 469 15,0 0-89-15,0 0-320 0,0 0-32 16,-16 68-223-16,26-23-65 0,4 1 0 16,1-6 0-16,3-4 0 15,1-4 0-15,2-8 0 0,-3-9 0 16,3-8 0-16,0-6 0 0,-7-5 0 16,-1-10 0-16,-5-8 0 0,-6-7 0 15,2-3 0-15,-4-2 0 16,0 1 0-16,0 3 0 0,0 7 0 15,0 7 0-15,0 9 0 0,0 6 0 16,-4 3 0-16,4 13 0 0,0 12 0 16,0 8 0-16,8 5 0 15,0-3-181-15,3-6-63 0,5-7-460 16,3-8 320-16,6-7 251 0,4-8 109 16,2-4 24-16,0-7 241 0,-7-8 547 15,-1-3-272-15,-8-5-391 0,-9-3-125 16,-4 0 0-16,-8-2 0 0,-5 0 0 15,-1 0 0-15,-5-1 0 0,3 5 0 16,6 3 0-16,2 5 0 0,6 4 0 16,8 1 0-16,-2 4-573 15,0 3-3681-15</inkml:trace>
  <inkml:trace contextRef="#ctx0" brushRef="#br0" timeOffset="1782.44">21467 7922 7111 0,'-33'-9'296'15,"4"11"-12"-15,-2 9 76 0,4 12-219 16,4 5-141-16,5 7 0 0,5 4 0 16,7 2 0-16,6 3 0 0,2-1 0 15,15-2 0-15,1-4 0 0,9-4 0 16,6-8 0-16,3-7 0 0,5-10 0 15,2-7 0-15,3-3-45 0,-7-10-1319 16,-8 2-725-16,-4-5-1493 0</inkml:trace>
  <inkml:trace contextRef="#ctx0" brushRef="#br0" timeOffset="2076.27">21752 7967 6963 0,'0'0'1140'0,"-47"-12"-1051"16,24 14-89-16,6 11 0 0,-1 6 0 16,3 6 0-16,3 3 0 15,2 2 0-15,10 2 0 0,0-1 0 16,10-2 0-16,11-1 0 0,-1-3 0 16,5-5 0-16,4-7 0 0,6-7 0 15,-4-6 0-15,0-3 0 0,-6-8 0 16,-6-5 0-16,-9-3 0 0,-4-3 0 15,-6-3 0-15,-2-5-177 0,-6-1 33 16,4-3-80-16,-2 0-160 0,-5-2-365 16,7 3-75-16,0 9-260 0,-2 2-2438 15</inkml:trace>
  <inkml:trace contextRef="#ctx0" brushRef="#br0" timeOffset="2503.3">21909 8175 6671 0,'0'0'484'16,"-22"45"84"-16,15-27-112 15,3-11-443-15,4-3-13 0,0-4 0 16,4-5 0-16,5-8 0 0,5-13 0 16,3-7 0-16,8-4 0 0,-7-1 0 15,1 5 0-15,-3 2 0 0,-3 6 0 16,-3 7 0-16,-6 8 0 0,2 5 0 15,-4 1 0-15,-2 4 0 0,0 4 0 16,0 9 0-16,0 6 0 0,-4 7 0 16,4 2 0-16,-4 0 0 0,8-6 0 15,0-1 0-15,3-4 0 16,-1-4 0-16,0-4 0 0,-2-5 0 16,2-4 0-16,3-1 0 0,1-12 0 15,2-6 0-15,-1-8 0 16,-1 0 0-16,-2-1 0 0,1 4 0 15,-3 3 0-15,2 6 0 0,-4 5 0 16,-2 7 0-16,0 2 0 0,0 1 0 16,5 4 0-16,-1 9 0 15,-2 5 0-15,6 7 0 0,-4 1 0 16,1 4 0-16,-1 0 0 0,-2-1 0 16,2-2 0-16,-2-2 0 0,0-2 0 15,3-4 0-15,-3-5 0 0,-4-7-537 16,4-4-1212-16,0-4-700 0</inkml:trace>
  <inkml:trace contextRef="#ctx0" brushRef="#br0" timeOffset="2851.7">22420 7432 5906 0,'0'0'1013'0,"0"0"-245"16,0 0-263-16,0 0-505 0,0 0 0 15,-43 40 0-15,32 4 0 0,-1 8 0 16,4 8 0-16,3 1 0 0,3 10 0 16,0 6 0-16,2 5 0 15,-2 1 0-15,2-2 0 0,0-10 0 16,9-12 0-16,3-12 0 0,4-15 0 16,3-13 0-16,4-13 0 0,-3-14 0 15,3-12 0-15,0-11 0 0,-2-7 0 16,-7-5 0-16,-6-4 0 0,-8-2 0 15,-10 2 0-15,-7 5 0 0,-7 14 0 16,3 15 0-16,-2 13 0 0,-2 10 0 16,-3 6 0-16,-3 7 0 15,-5 1 0-15,9 1 0 0,5-2 0 16,7-2-1313-16,7-5-924 0,8-7-957 0</inkml:trace>
  <inkml:trace contextRef="#ctx0" brushRef="#br0" timeOffset="3162.42">22683 8032 8023 0,'0'0'169'0,"-19"44"-169"0,13-16 0 16,4 2 0-16,2-2 0 0,2 2 0 15,4-2 0-15,2-4 0 16,3-3 0-16,-3-4 0 0,0-5 0 15,0-6-429-15,-4-4-1756 0,3-7-428 0</inkml:trace>
  <inkml:trace contextRef="#ctx0" brushRef="#br0" timeOffset="3272.83">22701 7632 6282 0,'0'0'341'0,"0"0"-221"0,0 0-120 16,0 0-128-16,10 38-429 0,-1-13-1448 15,1 2-696-15</inkml:trace>
  <inkml:trace contextRef="#ctx0" brushRef="#br0" timeOffset="3490.83">22749 8290 6170 0,'0'0'809'0,"0"0"-69"15,0 0-267-15,-15-54-473 16,26 22 0-16,7-4 0 0,5 0 0 15,2-2 0-15,2 3 0 0,-1 8 0 16,-3 6 0-16,-2 12 0 0,-11 7 0 16,1 5 0-16,-1 15 0 15,-10 7 0-15,0 8 0 0,0 4 0 16,0 1 0-16,0 0 0 0,-2-4 0 16,2-2 0-16,0-2 0 0,0-7 0 15,-2-2-77-15,2-7-1039 0,-2-7-1802 0</inkml:trace>
  <inkml:trace contextRef="#ctx0" brushRef="#br0" timeOffset="3753.36">22974 8263 6691 0,'0'0'620'16,"39"-16"261"-16,-12 1-881 0,-2-3 0 16,2-2 0-16,-7-1 0 0,-1-2 0 15,-7 2 0-15,-3 0 0 16,-7 0 0-16,-2 0 0 0,-8 4 0 15,-5 4 0-15,-3 8 0 0,1 5 0 16,-1 11 0-16,-5 12 0 0,6 8 0 16,-3 7 0-16,3 3 0 15,5 1 0-15,0-3 0 0,10-5 0 16,8-7 0-16,6-8 0 0,15-9 0 16,13-7 0-16,11-5 0 0,18-6-937 15,-13 1-248-15,8-4-860 0</inkml:trace>
  <inkml:trace contextRef="#ctx0" brushRef="#br0" timeOffset="4336.49">24444 7393 5882 0,'0'0'668'0,"0"0"-223"0,2 50 347 16,-2-9-480-16,-2 11-219 0,2 5-93 15,6 6 0-15,4 1 0 0,3 1 0 16,1 4 0-16,1 1 0 0,-7 2 0 16,-2-1 0-16,-6-2 0 0,0-5 0 15,-6-9 0-15,2-12 0 16,0-15-1766-16,4-12-307 0,-5-11-1208 0</inkml:trace>
  <inkml:trace contextRef="#ctx0" brushRef="#br0" timeOffset="4503.41">24223 8040 6502 0,'0'0'381'0,"0"0"928"15,45-47-1309-15,-10 33 0 0,4-1 0 16,1 2 0-16,-3 2 0 0,-4 5 0 16,2 3 0-16,-4 1 0 0,-2 2 0 15,-2 0 0-15,0 3-477 0,-9 1-1924 16,-1-2-765-16</inkml:trace>
  <inkml:trace contextRef="#ctx0" brushRef="#br0" timeOffset="4975.34">24677 8223 6358 0,'0'0'885'15,"0"0"64"-15,0 0-949 16,33-36 0-16,-18 21 0 0,-1-1 0 15,3 2 0-15,-1-4 0 0,5-1 0 16,-2 0 0-16,-3-2 0 0,-1-1 0 16,-5-1 0-16,-8 0 0 15,-2 2 0-15,-12 2 0 0,-5 4 0 16,-4 4 0-16,-3 5 0 0,-5 9 0 16,0 8 0-16,2 7 0 0,0 5 0 15,4 1-89-15,11 4 29 0,4 1 44 16,8 2-12-16,4 3 28 0,12-2-8 15,5 0-12-15,8-2 20 0,4-3 0 16,2-2-12-16,4-4 12 16,3-6 0-16,1-3-80 0,-2-5-252 15,-1-5-404-15,-7-2 123 0,-6-3-19 16,-11-4-20-16,-7-3 652 0,-7 1 484 16,-4-2 861-16,-3-1-521 0,1-1-199 15,2-1-625-15,-2-4 0 16,2-2 0-16,2-6 0 0,0-6 0 15,6-5 0-15,5 1 0 0,-1 1 0 16,4 3 0-16,-1 8 0 0,-1 6 0 16,-6 7 0-16,-2 5 0 15,3 1 0-15,3 2 0 0,2 1-1405 16,-3 2-684-16,3 0-2101 0</inkml:trace>
  <inkml:trace contextRef="#ctx0" brushRef="#br0" timeOffset="5456.4">25167 8226 7211 0,'0'0'736'0,"0"0"-491"0,-25 46-245 0,25-36 0 0,0-3 0 16,0-4 0-16,7 0 0 0,3-3 0 16,9-10 0-16,3-5 0 0,5-10 0 15,-6-2 0-15,-5-4 0 16,-3-2 0-16,-5-2 0 0,0 1 0 15,-2 1 0-15,1 5 0 0,-1 5 0 16,0 6 0-16,-2 8 0 0,-2 5 0 16,-2 4 0-16,2 6 0 15,2 11 0-15,3 6 0 0,-1 7 0 16,2 2 0-16,3-3 0 0,-3-6 0 16,4-4 0-16,-1-2 0 0,-3-5 0 15,-2-5 0-15,-4-5 0 0,0-2 0 16,0 0 0-16,-2-10 0 0,2-8 0 15,0-6 0-15,2-3 0 0,1-3 0 16,-1 4 0-16,4 0 0 0,4 3 0 16,-1 7 0-16,1 5 0 15,-2 8 0-15,-3 3 0 0,1 3 0 16,0 9 0-16,3 2 0 0,-1 4 0 16,0 3 0-16,-2 1 0 0,-1 1 0 15,1 0 0-15,0-1 0 16,0-3 0-16,-1-2 0 0,-1-5 0 15,-4-4 0-15,0-4 0 0,0-2 0 16,-2-1 0-16,0-1 0 0,0 0 0 16,0-2 0-16,0-5-1205 15,-2 2-1060-15,2-7-2457 0</inkml:trace>
  <inkml:trace contextRef="#ctx0" brushRef="#br0" timeOffset="5830.35">26025 7861 4994 0,'0'0'2057'0,"0"0"-1145"16,-33-50-683-16,10 36-229 0,-4 2 0 15,-4 7 0-15,-6 7 0 0,-8 11 0 16,-5 6 0-16,3 7 0 0,7 2 0 16,13 4 0-16,17 0 0 15,14-1 0-15,17 2 0 0,22 0 0 16,13-2 0-16,16-1 0 0,13-6 0 16,2-3 0-16,2-7 0 0,-6-1 0 15,-15-1 0-15,-19-3 0 0,-22 2 0 16,-23 2 0-16,-18 5 0 0,-27 1 0 15,-19 1 0-15,-17 2 0 0,-18-3 0 16,-6-2 0-16,-3-3 0 0,16-4 0 16,15-9 0-16,28-1-657 15,18-6-6878-15</inkml:trace>
  <inkml:trace contextRef="#ctx0" brushRef="#br0" timeOffset="7160.45">16955 9444 2821 0,'0'0'1520'0,"0"0"-647"16,0 0 488-16,0 0-541 0,0 0-224 15,0 0-395-15,0 0-201 0,0 78 0 16,0-14 0-16,0 10 0 16,0 1 0-16,0 1 0 0,4 0 0 15,-2-4 0-15,2-3 0 0,-4-9 0 16,4-4 0-16,-4-10 0 0,2-6 0 15,-2-11 0-15,4-11 0 0,0-11-1241 16,-2-7-160-16,3-13-3277 0</inkml:trace>
  <inkml:trace contextRef="#ctx0" brushRef="#br0" timeOffset="7454.68">16961 9255 5090 0,'0'0'236'16,"0"0"984"-16,-17-43-587 0,17 34-145 15,6 1-36-15,3-1-379 0,9 1-73 16,7-3 0-16,10 3 0 0,9 3 0 16,-1 8 0-16,9 9 0 15,-7 8 0-15,-6 10 0 0,-8 7 0 16,-12 4 0-16,-17 1 0 0,-2 1 0 15,-21-2 0-15,-5-3 0 0,-5-3 0 16,-2-4 0-16,-3-8 0 16,5-5 0-16,4-9 0 0,11-5 0 15,6-7 0-15,5-6-545 0,5 1-1700 16,0-6-840-16</inkml:trace>
  <inkml:trace contextRef="#ctx0" brushRef="#br0" timeOffset="9060.45">17562 9472 5386 0,'0'0'380'0,"0"0"465"16,0 0 199-16,0 0-507 0,0 0-537 16,0 0 0-16,0 0 0 15,0 0 0-15,0 0 0 0,27 27 0 16,-31-4 0-16,-2 3 0 0,-9 0 0 15,3 1 0-15,-7 3 0 0,-1-3 0 16,3-2 0-16,3-4 0 16,1-4 0-16,9-8 0 0,2-3 0 15,2-2 0-15,0-2 0 0,6 1 0 16,17-3 0-16,8-3 0 0,10-4 0 16,5-2 0-16,-3-1 0 0,-6-1 0 15,-6 1 0-15,5-1 0 0,-14-1 0 16,1 4 0-16,-8 1 0 0,-5 1 0 15,-6 1-97-15,-4 3-419 16,0-3-577-16,-4 3-375 0,0-2-897 0</inkml:trace>
  <inkml:trace contextRef="#ctx0" brushRef="#br0" timeOffset="9218.52">17769 9495 5350 0,'0'0'1917'0,"-4"48"-992"0,2-15-925 15,-13 6 0-15,1 4 0 0,1 1 0 16,3-1 0-16,6-6 0 16,4 0 0-16,0-5 0 0,10-1 0 15,1-1 0-15,5-2 0 0,-1-4-957 16,-1-8-1096-16,-8-3-1981 0</inkml:trace>
  <inkml:trace contextRef="#ctx0" brushRef="#br0" timeOffset="9830.56">16965 10776 5078 0,'0'0'1036'0,"0"0"-455"0,0 0 587 15,0 0-839-15,0 0-329 0,0 0 0 0,0 0 0 16,-15 33 0-16,5 13 0 16,4 9 0-16,6 0 0 0,4-2 0 15,8-2 0-15,7 1 0 0,2-8 0 16,1-6 0-16,5-9 0 0,8-12 0 16,-2-8 0-16,5-9 0 0,3-6 0 15,-6-11 0-15,-2-8 0 16,-8-10 0-16,-6-4 0 0,-5-3 0 15,-4-2 0-15,-5-1 0 0,-5-2 0 16,0 0 0-16,-5 0 0 0,-1 3 0 16,-2 7 0-16,0 9 0 0,4 10 0 15,-1 10 0-15,5 5-85 16,0 7-1063-16,7 1-1682 0,-3 6-883 0</inkml:trace>
  <inkml:trace contextRef="#ctx0" brushRef="#br0" timeOffset="10491.07">17568 11048 6919 0,'0'0'236'0,"0"0"436"0,0 0-307 0,0 0-365 0,0 0 0 15,3 37 0-15,-3-12 0 16,-3 2 0-16,-3 2 0 0,-2-3 0 16,2 1 0-16,0-2 0 0,-3-1 0 15,3-5 0-15,6-6 0 0,-4-3 0 16,4-5 0-16,0-2 0 15,0 0 0-15,8-2 0 0,5 2 0 16,5-3 0-16,9 0 0 0,0 0 0 16,0-2 0-16,0 0 0 0,0-1 0 15,-3 0 0-15,3-2 0 0,-2 1 0 16,-4 0 0-16,-5-1-229 0,-5 2-1372 16,-5-1-11-16,0 1-341 0</inkml:trace>
  <inkml:trace contextRef="#ctx0" brushRef="#br0" timeOffset="10693.17">17754 11169 8192 0,'0'0'0'16,"0"0"0"-16,0 0 0 0,-12 35 0 15,8-2 0-15,4 6 0 0,0 6 0 16,8-5 0-16,-2-4 0 15,1-3 0-15,3-1 0 0,0-4 0 16,3-1 0-16,-1-5 0 0,-2-4 0 16,-1-7-1569-16,-7-6-1497 0</inkml:trace>
  <inkml:trace contextRef="#ctx0" brushRef="#br0" timeOffset="11674.07">16853 8958 5970 0,'0'0'528'0,"0"0"-407"0,0 0 711 16,0 0-444-16,-56-20-104 0,19 28-215 16,0 6-69-16,-4 7 0 0,-1 4 0 15,1 8 0-15,-7 6 0 0,5 4 0 16,6 2 0-16,6 3 0 0,6 1 0 15,2 3 0-15,9 2 0 0,8-1 0 16,1 1 0-16,14-2 0 16,7-5 0-16,17-1 0 0,7-4 0 15,9-4 0-15,9-4 0 0,0-2 0 16,0 0 0-16,0-2 0 16,-11 2 0-16,-5-1 0 0,-7-1 0 15,-8 1 0-15,-3-2 0 0,-5-3 0 16,-4 0 0-16,-5-5 0 15,-4 0 0-15,-6-2 0 0,-2 0 0 0,-12 3 0 16,-7-2 0-16,-6 0 0 16,-8 2 0-16,2 0 0 0,-2 0 0 15,-3 1 0-15,7 1 0 0,2 1 0 16,5 1 0-16,3 1 0 0,4-1-49 16,7 3-59-16,6-1 32 0,4-1 12 15,4 1 20-15,6-1 44 0,7-1-4 16,-3 1-4-16,3 2 8 0,4 0 16 15,-5 3-16-15,1 5 0 16,-7 2 12-16,-2 4 0 0,-6 5-12 16,-4 3 36-16,-6 5 8 0,2 1 84 15,-4 2-23-15,-1 2-105 16,-1 2 0-16,-3 1 0 0,5 2 0 16,0 1 0-16,-1-1 0 0,7-1 0 15,-2-2 0-15,6-3 0 16,0-3 0-16,0-11 0 0,14-10 0 15,9-11 0-15,16-11 0 0,7-11-493 16,-11-3-1264-16,2-7-956 0</inkml:trace>
  <inkml:trace contextRef="#ctx0" brushRef="#br0" timeOffset="12899.56">17905 8950 5326 0,'0'0'188'0,"0"0"508"16,0 0-372-16,44-3-55 0,-13 2 91 15,10-1-200-15,7 1-12 0,5 1 4 16,3 4-148-16,-2 4-4 0,4 4 0 15,-2 3-12-15,-9 3-100 0,-3 1-36 16,-9 4 84-16,-8 3 52 16,-13 8 4-16,-6 4-24 0,-10 7 32 15,-12 5 56-15,-3 3 72 0,-7 4 32 16,-5 2 20-16,-2 1-128 0,0 0 8 16,0-3-8-16,4 1-36 15,-4-1-16-15,4-1 0 0,0-2-48 16,2 0-48-16,9-5-92 0,1-1-68 15,5-6 56-15,4-4-116 16,6-2 80-16,0-5-45 0,10-4-311 16,4-2 128-16,3-5 240 0,6-3 148 15,6-3 56-15,0-1 16 0,10 0-272 16,-2 1-217-16,0 6-91 0,-6 5-256 16,-8 5 227-16,-2 3 449 0,-15 9 164 15,-2 5 389-15,-8 6-25 0,-2 8 360 16,-5 5-208-16,1 4 113 0,0 7 267 15,-5 2-512-15,3 4-76 16,-3 1-64-16,5 3-224 0,4-1-4 16,0 0 8-16,1-1-24 15,3 0 0-15,0-2 8 0,2-1-8 16,0-4 0-16,4-6 16 0,1-5-12 16,-3-4 177-16,-4-4 159 0,-13-1-56 15,-6-4 100-15,-10-2-124 16,-6-4-260-16,-6-5-4 0,-5-6-472 15,11-10-236-15,-4-5-505 0</inkml:trace>
  <inkml:trace contextRef="#ctx0" brushRef="#br0" timeOffset="13753.02">19111 10233 4145 0,'0'0'437'16,"0"0"323"-16,0 0 573 15,0 0-657-15,0 0-120 0,0 0-271 0,0 0-285 16,0 0 0-16,-9-5 0 16,36 11 0-16,6 0 0 0,13 0 0 15,1-2 0-15,3-1 0 0,2-2 0 16,-1 1 0-16,1-2 0 0,-5 0 0 16,-3 0 0-16,-9 0 0 0,-12 0 0 15,-7 0-565-15,-12 1-704 0,-4 2-1672 16,-2 3-476-16</inkml:trace>
  <inkml:trace contextRef="#ctx0" brushRef="#br0" timeOffset="13954.77">19053 10445 6130 0,'0'0'881'0,"39"12"300"16,-6-5-1181-16,4-3 0 0,13-1 0 16,4 0 0-16,6-3 0 0,6 0 0 15,2 0 0-15,0-3 0 0,-14 1-269 16,-7-5-2700-16</inkml:trace>
  <inkml:trace contextRef="#ctx0" brushRef="#br0" timeOffset="15228.52">27321 9631 4786 0,'0'0'588'16,"0"0"144"-16,0 0 429 0,0 0-593 15,0 0-211-15,44-8-357 0,-28 38 0 16,1 14 0-16,-7 13 0 16,-4 6 0-16,-6 2 0 0,-2 0 0 15,0-1 0-15,-4-3 0 0,2-6 0 16,-5-2 0-16,-1-6 0 0,0-5 0 16,1-8-73-16,5-12-1103 0,2-8-1814 0</inkml:trace>
  <inkml:trace contextRef="#ctx0" brushRef="#br0" timeOffset="15628.72">27404 9559 6394 0,'0'0'857'15,"0"0"-185"-15,-17-38-403 0,17 28-269 16,0 3 0-16,6-2 0 0,9-1 0 16,8-3 0-16,8-2 0 0,10 1 0 15,2 6 0-15,5 6 0 0,0 2 0 16,-5 8 0-16,-6 5 0 0,-6 3 0 15,-6 3 0-15,-11-1 0 16,-9 1 0-16,-7 2 0 0,-17 1 0 16,-12 0 0-16,-8 1 0 0,-9 1 0 15,-6-3 0-15,1-2 0 0,3-3 0 16,11-6 0-16,12-4 0 16,12-2 0-16,9-3 0 0,4 0 0 15,8 1 0-15,0 1-1818 0,17-1-423 0</inkml:trace>
  <inkml:trace contextRef="#ctx0" brushRef="#br0" timeOffset="16090.73">27910 9848 4462 0,'0'0'1116'0,"0"0"489"15,0 0-669-15,0 0-863 0,0 0-73 16,19 42 0-16,-25 1 0 0,-5 9 0 15,-3-1 0-15,1-2 0 16,3-2 0-16,4-4 0 0,4-4 0 16,2-2 0-16,4-3 0 0,6-1 0 15,3-1-989-15,-1-8-904 16,1-4-960-16</inkml:trace>
  <inkml:trace contextRef="#ctx0" brushRef="#br0" timeOffset="16786.63">27218 11303 3693 0,'0'0'604'0,"0"0"389"0,31-39 568 0,-25 36-705 16,-2 1-371-16,-2 2-485 0,0 5 0 16,-2 10 0-16,2 16 0 0,-2 12 0 15,2 9 0-15,3 5 0 16,3-3 0-16,0 1 0 0,7-4 0 15,3-3 0-15,3-7 0 0,8-9 0 16,2-10 0-16,6-8 0 0,0-11 0 16,0-5 0-16,-1-10 0 0,-8-12 0 15,-3-4 0-15,-4-8 0 0,-7 0 0 16,1-3 0-16,-7-2 0 0,0-4 0 16,-1-2 0-16,-5-2 0 0,-2 4 0 15,-4 7 0-15,-3 9 0 16,-1 14 0-16,4 9 0 0,0 6-485 15,4 0-1652-15,0 9-72 0</inkml:trace>
  <inkml:trace contextRef="#ctx0" brushRef="#br0" timeOffset="17049.06">27890 11672 7495 0,'-5'35'697'0,"-3"5"-697"16,-2 7 0-16,2 0 0 15,-1 1 0-15,5-3 0 0,0-3 0 16,4-4 0-16,0-4 0 0,0-7 0 15,2-8 0-15,2-10 0 0,0-5-257 16,3-9-3485-16</inkml:trace>
  <inkml:trace contextRef="#ctx0" brushRef="#br0" timeOffset="17875.54">27121 9365 5050 0,'0'0'620'0,"0"0"-116"0,0 0 517 15,0 0-549-15,0 0-192 0,0 0-152 16,0 0-128-16,0 0 0 0,0 0 4 16,0 0-4-16,-27 32 0 0,-15-4 0 15,-5 3-12-15,-3 2 12 0,1 2 0 16,1 4 8-16,3 4-8 0,7 3 20 15,9 3-4-15,9 0 28 16,7 1-24-16,11 0-20 0,4 0 0 16,11-2 0-16,7 1-12 0,5-4 8 15,6 0-20-15,4-3-32 16,5-2 48-16,1-1 0 0,-2-1 4 16,-1-2 4-16,-10-1 8 0,-7 1-4 15,-6-2-4-15,-9 3 0 0,-6-4 4 16,-15 0-4-16,-7 3 0 15,-11-2-12-15,-9 1-120 0,-7-1-236 16,-1-2 128-16,-2-2 72 0,9-3 52 16,6-2 104-16,8-4 12 0,14-3 0 15,7-4 12-15,8-2-12 0,10-3 36 16,9 1-28-16,6 2 56 0,8 0 12 16,0 4-68-16,2 3-8 0,-4 4 0 15,-8 3-20-15,-7 3-28 0,-12 6 44 16,-4 2-4-16,-8 5 8 15,-6 5 80-15,-7 4 56 0,0 5 108 16,-6 5 188-16,1 7-283 0,5 4-149 16,2 3 0-16,9-2 0 15,8-4 0-15,8-7 0 0,11-7 0 16,7-10 0-16,10-10 0 0,9-7 0 16,9-10 0-16,6-10-333 0,-11-6-795 15,3-6-473-15</inkml:trace>
  <inkml:trace contextRef="#ctx0" brushRef="#br0" timeOffset="18419.62">28253 9481 2517 0,'0'0'0'0,"0"0"-749"16</inkml:trace>
  <inkml:trace contextRef="#ctx0" brushRef="#br0" timeOffset="19009.13">28210 9508 1824 0,'0'0'429'0,"0"0"43"0,0 0 228 15,0 0-32-15,0 0 29 16,0 0 391-16,0 0-456 0,0 0-179 16,0 0 119-16,-8 3-296 0,39-10-32 15,10-1-107-15,13-1-137 0,2 3 0 16,-1 4 0-16,5 2 0 16,-2 0 0-16,-2 5 0 0,-2 3 0 15,-9 0 0-15,-3 5 0 0,-7 2 0 16,-8 0 0-16,-9 7 0 0,-7 2 0 15,-11 6 0-15,-11 6 0 0,-11 5 0 16,-9 6 0-16,-9 7 0 16,-5 4 0-16,-5 2 0 0,-4 3 0 15,-1 1 0-15,-1 0 0 0,6-5 0 16,9 1 0-16,8-1 0 0,18-4 0 16,13-2 0-16,10-6 0 0,17-4 0 15,10-5-89-15,5-5-247 0,1-7-292 16,-2-4 348-16,-1-6 172 0,-5-4 56 15,-9-4 32-15,-5-2 20 16,-11 0 0-16,-6 0-4 0,-4 6 0 16,-6 2-4-16,-9 5-4 0,-5 2 12 15,-5 2 12-15,0 0-4 16,-2 0 16-16,2 6 136 0,2-1-64 16,1 5-44-16,5 4-8 0,-2 0-44 15,7 1 36-15,6 0 4 16,3 2-36-16,5 2-4 0,2 2 0 15,9 1 8-15,1 3-8 0,9 4 0 16,4 4 8-16,4 7-8 0,4 4 272 16,4 6-32-16,4 2-44 0,-6-2 145 15,-6-3-341-15,-10-4 0 0,-17-7 0 16,-12-5 0-16,-19-6 0 0,-11-4 0 16,-9-7 0-16,-9-9 0 15,0-5 0-15,-4-8-77 0,17-5-1067 16,-3-7-3534-16</inkml:trace>
  <inkml:trace contextRef="#ctx0" brushRef="#br0" timeOffset="23813.32">20260 9453 5262 0,'0'0'804'0,"0"0"289"16,0 0-369-16,0 0-415 0,0 0-309 16,0 0 0-16,-48-17 0 0,17 17 0 15,-12 8 0-15,-11 2 0 0,2 4 0 16,1-3 0-16,9 0-49 0,14-6 21 15,9-2-16-15,9-3-20 16,5-4-352-16,7-5-308 0,1-2-269 16,7-1-1992-16</inkml:trace>
  <inkml:trace contextRef="#ctx0" brushRef="#br0" timeOffset="24201.99">19937 9480 5846 0,'0'0'480'0,"0"0"-111"0,-2 36 179 15,2-10-236-15,-2 6-116 16,2 4 52-16,0 7-164 0,4 8 12 16,-2 9-83-16,3 8-13 0,-5 12 0 15,0 4 0-15,0 4 0 0,-5-1 0 16,-5-2 0-16,4 0 0 16,-4-3 0-16,-3-5 0 0,1-1 0 15,-1-5 0-15,-1-5 0 0,1-3 0 16,-1-2 0-16,0-4 0 15,-3-4 0-15,7-6 0 0,-1-8 0 0,5-8 0 16,0-10-141-16,2-10-627 16,4-4-105-16,0-5-27 0,0-2-397 15,0 0 461-15,4-8 8 0</inkml:trace>
  <inkml:trace contextRef="#ctx0" brushRef="#br0" timeOffset="24374.67">19786 11025 6727 0,'0'0'1392'0,"38"3"-1319"0,-1-3-73 16,10 0 0-16,5 0 0 0,-4 0 0 15,3 0 0-15,-5 0 0 16,-3-1 0-16,-6 1 0 0,-1 0 0 16,-3-1 0-16,-11 1-1654 0,3-5-751 0</inkml:trace>
  <inkml:trace contextRef="#ctx0" brushRef="#br0" timeOffset="25120.85">21494 9486 6198 0,'0'0'741'0,"0"0"-133"16,0 0-12-16,0 0-547 0,0 0-49 16,47 6 0-16,-5-3 0 0,5 0 0 15,9-2 0-15,0-1 0 0,6 0 0 16,-4-2 0-16,-2-2 0 16,-11 3 0-16,-12-1 0 0,-6 2-313 15,-14 0-159-15,-5 0-1153 0,-6 2-260 16,-8 4-788-16</inkml:trace>
  <inkml:trace contextRef="#ctx0" brushRef="#br0" timeOffset="25433.94">21986 9582 3553 0,'0'0'684'0,"0"0"393"15,0 52-281-15,0-22-243 16,2 4 183-16,-2 8-320 0,6 5-116 16,-2 14-223-16,9 5-77 0,1 11 0 15,-3 4 0-15,-1 4 0 16,-10 3 0-16,-2 1 0 0,-9-1 0 16,1-2 0-16,-2-5 0 0,-1-6 0 15,3-6 0-15,0-4 0 0,3-4 0 16,-3-5 0-16,4-4 0 15,-2-7 0-15,1-7 0 0,3-9 0 16,-2-10 0-16,4-7-13 0,0-7-1499 16,0-3 51-16,2-2-568 0</inkml:trace>
  <inkml:trace contextRef="#ctx0" brushRef="#br0" timeOffset="25597.5">21833 10947 6426 0,'-39'-4'957'16,"-5"2"-148"-16,-18 0-809 0,-6 2 0 16,-11 1 0-16,-5 2 0 0,-5 4 0 15,6 3 0-15,7 1 0 16,14 1 0-16,14-1 0 0,17-5 0 16,15-5-233-16,11-1-2400 0,16-13-2509 0</inkml:trace>
  <inkml:trace contextRef="#ctx0" brushRef="#br0" timeOffset="26011.34">22887 9538 6366 0,'-35'-6'749'16,"-4"5"-169"-16,-9 1-232 0,-8 0-199 15,-1 5-149-15,-3 0 0 0,-2-2 0 16,4 3 0-16,6-3 0 0,13-3 0 16,12 0 0-16,12 0 0 0,13-2-249 15,4 1-383-15,13-1-149 0,-3-2-1492 16,15 1-540-16</inkml:trace>
  <inkml:trace contextRef="#ctx0" brushRef="#br0" timeOffset="26443.96">22424 9607 5642 0,'0'0'680'15,"0"0"-359"-15,0 57 599 16,0-18-532-16,0 8-147 0,0 4-241 16,0 5 0-16,4 6 0 0,2 4 0 15,-6 3 0-15,7 4 0 0,-5 7 0 16,0 3 0-16,-2 2 0 0,2 4 0 16,-2-5 0-16,0-2 0 0,0-4 0 15,-4-4 0-15,-5-5 0 0,5-4 0 16,-2-6 0-16,0-7 0 15,2-12 0-15,0-8 0 0,2-13 0 16,0-8 0-16,2-8 0 0,0-3 0 16,0-8 0-16,-3-8-257 0,-5-4 25 15,-2-4-148-15,-9 0-76 16,-1 3 148-16,3 5 175 0,5 6 133 16,3 4 108-16,7 2 337 0,0 0-109 15,2 2 72-15,11 0 61 16,9 2-469-16,11 0 0 0,17 0 0 15,14 0 0-15,2-4 0 0,4-1 0 16,9 0 0-16,-1 0 0 0,3-2 0 16,3-3 0-16,-1-7 0 0,-19 4-1830 15,-8-9-3428-15</inkml:trace>
  <inkml:trace contextRef="#ctx0" brushRef="#br0" timeOffset="27329.1">23848 9548 5694 0,'0'0'1117'0,"0"0"-697"0,0 0-184 0,0 0 56 16,0 0-288-16,0 0 4 0,0 0 44 15,31-2-16-15,15 2 52 0,6 1 48 16,7 1-132-16,-1 2 48 0,0 0-16 16,2 3-28-16,-8 3 1 0,-9-1-9 15,-3 2-21-15,-12 2 21 0,-9-1-4 16,2-2-24-16,-13 0 20 0,-2-3 4 15,-2-1-44-15,-4 0 48 16,0 0-12-16,-2 1 16 0,-2 1-4 16,0 2 0-16,2 0-12 0,-2 2 12 15,4 4 0-15,0 0-28 0,0 2-16 16,0 1-12-16,2 0 20 16,-2 4 36-16,2 5 0 0,0 4 8 15,2 8-8-15,0 5 36 0,0 5-28 16,3 2 8-16,-1 4 64 0,2 3-68 15,0 4 16-15,1 5 68 16,-3 2-83-16,-2-1-13 0,-4-1 0 16,2 0 0-16,-2-3 0 0,0 1 0 15,0 3 0-15,-4-1 0 0,-6 0 0 16,-3-2 0-16,-1-7 0 0,-3-6 0 16,-1-8 0-16,-7-8 0 0,0-11 0 15,-8-6 0-15,-2-10 0 16,-2-4 0-16,-3-3 0 0,5-3 0 15,-2-7 0-15,8-5 0 0,-2-7 0 16,0-6 0-16,2-2 0 0,2-3 0 16,6 3-89-16,9 6-1992 0,2-1-1128 0</inkml:trace>
  <inkml:trace contextRef="#ctx0" brushRef="#br0" timeOffset="27846.03">25479 9575 4770 0,'0'0'344'0,"-51"15"764"16,18-4-607-16,-3-4-205 0,-1-1 88 15,-8-1-260-15,1-1-48 16,1-2-32-16,2-2-36 0,3-2-8 16,9-3 0-16,7-5-4 0,3 2-16 15,3-2-292-15,11 3-8 0,1 3-52 16,4 0-597-16,6 3 117 16,1-2 47-16,3 5-1316 0</inkml:trace>
  <inkml:trace contextRef="#ctx0" brushRef="#br0" timeOffset="28198.38">25089 9676 4402 0,'0'0'912'16,"-7"39"-140"-16,7-4-227 0,-8 11-161 16,0 8-220-16,0 7 116 0,1 4 372 15,5 1-571-15,2 2-81 0,5 1 0 16,-3 3 0-16,-2 5 0 0,-11 2 0 15,-3 3 0-15,-5-5 0 16,5-7 0-16,3-6 0 0,5-9 0 16,6-8 0-16,2-7 0 0,4-8 0 15,1-7 0-15,-3-8-41 16,0-8-231-16,-4-4-76 0,2-1 88 16,0-2 72-16,2-1 152 0,2-1 36 15,11-1 40-15,8-6 144 16,6-3-20-16,6-1 40 0,6 1 80 15,1 2-164-15,3 2 29 0,3 5-149 16,4 1 0-16,1 7 0 0,3 3 0 16,2-3 0-16,-2-3 0 0,-2-4-29 15,-17 0-1019-15,1-6-589 0</inkml:trace>
  <inkml:trace contextRef="#ctx0" brushRef="#br0" timeOffset="28815.77">26058 9544 7175 0,'0'0'652'0,"0"0"-584"0,0 0 229 16,60 44-297-16,-23-31 0 0,0-3 0 15,5-2 0-15,3-2 0 0,3-2 0 16,-3 1 0-16,1 0-117 0,-9 1 29 15,-8 0 12-15,-10-1 72 16,-7-2-12-16,-6 0 16 0,-2-1 0 16,-4-1 60-16,0-1-44 0,-4 4 60 15,-4 3 32-15,-7 4-104 0,1 5 12 16,-5 3 5-16,1 2-21 16,-1 3 0-16,3 1 0 0,1 1 0 15,1 0 0-15,1 5 0 0,3 3 0 16,4 3 0-16,6 3 0 0,4 3 0 15,8 2 0-15,7 5 0 0,2 2 0 16,1 4 0-16,1 3 0 16,-2-1 0-16,-7-1 0 0,-4-3 0 15,-3-4 0-15,-5-5 0 0,-2-3 0 16,0-4 0-16,-2-4 0 0,0-3 0 16,-3-2 0-16,1-2 0 0,-4-4 0 15,-6-2 0-15,-5-4 0 0,-6-2 0 16,-10-1 0-16,-8-5 0 15,-9 1 0-15,-4-4 0 0,-2-2 0 16,-4-3 0-16,0-2 0 0,4-3 0 16,3-3 0-16,3-2 0 0,8 3 0 15,13 0-2458-15,5 1-1420 0</inkml:trace>
  <inkml:trace contextRef="#ctx0" brushRef="#br1" timeOffset="32645.69">3223 8324 3961 0,'0'0'505'0,"0"0"335"0,0 0-264 16,0 0-4-16,0 0 285 15,0 0-393-15,0 0-108 0,-7 64-295 16,1-23-61-16,6 4 0 0,6 3 0 16,1 7 0-16,3 7 0 0,4 9 0 15,3 6 0-15,-7 8 0 0,3 11 0 16,-1 9 0-16,-4 8 0 0,3 7 0 15,-1 3 0-15,-4 4 0 0,3 3 0 16,-3 3 0-16,0 1 0 16,-2-6 0-16,0-2 0 0,-4-4 0 15,-4-7 0-15,-2-2 0 16,-11-10 0-16,-1-11 0 0,-5-8 0 16,-2-11 0-16,2-14 0 0,3-14 0 15,3-14 0-15,5-15 0 16,4-11 0-16,3-8 0 0,5-19 0 15,3-9-221-15,5 2-1195 0,4-1-2002 0</inkml:trace>
  <inkml:trace contextRef="#ctx0" brushRef="#br1" timeOffset="33098.73">3322 10871 6126 0,'0'0'533'15,"0"0"19"-15,0 0-24 0,0 0-200 16,0 0-203-16,0 0-125 0,43 1 0 16,15-3 0-16,15-4 0 0,9-3 0 15,7-3 0-15,12 1 0 16,11-3 0-16,6 0 0 0,10 2 0 16,8-1 0-16,7 3 0 0,4 3 0 15,6 2 0-15,2 2 0 0,4 3 0 16,0 0 0-16,7 0 0 15,3 2 0-15,3-1 0 0,3-1 0 16,7-2 0-16,2-2 0 0,6-4 0 16,9 0 0-16,1-1 0 0,7 1 0 15,6 2 0-15,-2 0 0 0,10 1 0 16,-6 3 0-16,6-1 0 0,-6 1 0 16,0 2 0-16,6-1 0 0,-6 1 0 15,6 0 0-15,-1 0 0 0,-3-1 0 16,2-1 0-16,-8 0 0 15,-7 1 0-15,1-1 0 0,-11 0 0 16,-10 0 0-16,-10 1 0 0,-11 1 0 16,-22 0 0-16,-24 0 0 0,-17 0 0 15,-28 0 0-15,-18 0 0 16,-17 0 0-16,-23-6 0 0,-11-6 0 16,-12-1-201-16,-9 0-2424 0,-3-5-1497 0</inkml:trace>
  <inkml:trace contextRef="#ctx0" brushRef="#br1" timeOffset="34219.44">3828 8035 4982 0,'0'0'628'0,"0"0"-232"0,0 0-8 0,0 0 181 0,0 0-361 0,0 0 0 0,35 12 96 0,-14-7-208 15,20 2 16-15,9 0 72 0,12-1-104 16,10 0-43-16,7-1-37 0,6 1 0 16,10 0 0-16,14-1 0 15,9-1 0-15,17-3 0 0,7-1 0 16,11-1 0-16,13-5 0 0,9 0 0 16,13-2 0-16,9 0 0 0,12-1 0 15,1 1 0-15,5 0 0 0,4 0 0 16,5 0 0-16,-1 1 0 0,-6-1 0 15,4 1 0-15,-2 0 0 0,-4 2 0 16,6 0 0-16,1 4 0 0,-3-2 0 16,4 0 0-16,0 2 0 0,-6-4 0 15,4 3 0-15,-6-4 0 16,-6-1 0-16,-4 1 0 0,-11-2 0 16,-14 2 0-16,-10 1 0 0,-20-1 0 15,-19 1 0-15,-16 3-337 16,-15-1 33-16,-26 1 176 0,-16 2 96 15,-21 0 32-15,-20 0-20 0,-7 0-132 16,-10 0 64-16,-2 0 60 0,-2 0 4 16,-2 0 20-16,-3 0-76 0,-3 0-517 15,4-1-223-15,1-3-493 16,-3 0 653-16,6-1 356 0,2-1 116 16,-2-1 188-16,2-1 16 0,-2 0 524 15,4 3-12-15,-5 0-123 0,5 1 347 16,-2 1-124-16,-2 3 9 0,4 0 231 15,-4 8-448-15,2 13-135 0,-6 17-285 16,2 13 0-16,1 8 0 0,3 8 0 16,2 5 0-16,0 5 0 0,0 12 0 15,0 7 0-15,0 9 0 16,0 15 0-16,0 7 0 0,2 7 0 16,3 8 0-16,-5 4 0 15,0 1 0-15,-7-4 0 0,3-1 0 16,-2-6 0-16,6-7 0 0,-4-3 0 15,0-10 0-15,-2-10 0 0,-5-6 0 16,-1-12 0-16,-7-14 0 16,7-15 0-16,-3-13 0 0,5-19 0 15,4-9 0-15,0-12 0 0,2-8-441 16,-1-3-1456-16,3-17-1620 0</inkml:trace>
  <inkml:trace contextRef="#ctx0" brushRef="#br1" timeOffset="35092.44">25020 9463 2625 0,'0'0'3197'0,"0"0"-2344"0,0 0-429 16,0 0-16-16,0 0 140 15,0 0-411-15,0 0-137 0,-12 36 0 16,-2 15 0-16,-3 12 0 0,5 12 0 16,3 11 0-16,7 11 0 0,0 7 0 15,-2 5 0-15,0 0 0 0,-8 2 0 16,1 3 0-16,1-4 0 0,4-4 0 15,-1-8 0-15,1-7 0 16,4-7 0-16,-2-8 0 0,0-10 0 16,-2-14 0-16,0-12 0 0,-3-16 0 15,3-11 0-15,2-12 0 0,0-2-873 16,4-16-2853-16</inkml:trace>
  <inkml:trace contextRef="#ctx0" brushRef="#br1" timeOffset="35946.19">24954 9476 5538 0,'0'0'84'0,"0"0"1117"15,-39-41-477-15,39 31-264 16,0 4-275-16,10 0-185 0,13 2 0 16,10 1 0-16,15 3 0 0,10 4 0 15,10 6 0-15,12 0 0 0,9 3 0 16,13 0 0-16,7-2 0 16,7 0 0-16,10-4 0 0,4-1 0 15,9-3 0-15,-1-2 0 0,-1-1 0 16,-11-1 0-16,-15-2 0 0,-13-2 0 15,-22-2 0-15,-16 1 0 0,-15 0 0 16,-20-1 0-16,-10 3 0 0,-11 1 0 16,-4-1 0-16,-4 1 0 0,-9-3 0 15,-7 1 0-15,-7 1 0 16,0 2 0-16,6 2 0 0,3 0 0 16,1 4 0-16,3 1 0 0,-1 1 0 15,3 3 0-15,-3-1 0 0,3 1 0 16,-3-1 0-16,1-1-101 0,-3 0-3 15,3 0-32-15,-3 0 52 16,5 1-4-16,4-1 12 0,1-3 76 16,5 1-8-16,2 0-12 0,0 2 20 15,2 1 80-15,5 4 72 0,1 8 48 16,-2 8-15-16,0 8-185 0,-6 12 0 16,0 9 0-16,-4 14 0 0,-4 13 0 15,4 7 0-15,-2 12 0 16,4 5 0-16,2 8 0 0,-3 5 0 15,1-1 0-15,-2-9 0 0,-2-7 0 16,-6-12 0-16,-9-9 0 16,-6-12 0-16,-6-12 0 0,0-16 0 15,2-14 0-15,6-12 0 0,9-11 0 16,5-4 0-16,5-6 0 0,2-11 0 16,2-3 0-16,2-3 0 0,4 1 0 15,2 6 0-15,3 3 0 0,-3 4 0 16,-4 1 0-16,0 3-153 15,0-1-611-15,0 0 272 0,0 0 83 16,-2-1-339-16,2 0 112 0,4-3 116 16,7-3 500-16,3 0 20 0,1 0 376 15,-3 3 576-15,-5 4-308 16,-5 3-47-16,-4 1 523 0,-2 0-1067 16,-13 1-53-16,-18 1 0 0,-19 1 0 15,-18-3 0-15,-17 0 0 0,-10-3 0 16,-12 0 0-16,-15 3 0 0,-7 0 0 15,-7 0 0-15,-7 1 0 0,0 1 0 16,5 4 0-16,8 3 0 16,12 0 0-16,10 1 0 0,13-4 0 15,29-4-1734-15,6-2-3092 0</inkml:trace>
  <inkml:trace contextRef="#ctx0" brushRef="#br2" timeOffset="39755.94">9102 12222 5230 0,'0'0'0'0,"0"0"-1941"0</inkml:trace>
  <inkml:trace contextRef="#ctx0" brushRef="#br2" timeOffset="40448.08">3039 11034 5682 0,'0'0'624'0,"0"0"-103"0,0 0-45 0,0 0 152 16,0 0-367-16,0 0-261 15,31 62 0-15,-19-19 0 0,-2 5 0 16,-1 7 0-16,1 7 0 0,-2 11 0 16,1 12 0-16,1 11 0 0,-8 9 0 15,0 7 0-15,-2 7 0 0,-2 5 0 16,0 4 0-16,2 4 0 16,0-5 0-16,0-5 0 0,4-8 0 15,2-8 0-15,-6-12 0 0,2-11 0 16,-2-13 0-16,-2-16 0 15,-8-8 0-15,0-14 0 0,-7-13 0 16,7-10 0-16,-1-13-849 0,3-6-1200 16,6-12-20-16</inkml:trace>
  <inkml:trace contextRef="#ctx0" brushRef="#br2" timeOffset="40851.78">3111 13000 8103 0,'0'0'89'0,"0"0"-89"15,6 35 0-15,7-18 0 0,7-3 0 16,15-1 0-16,11-6 0 0,18-3 0 16,21-4 0-16,14-4 0 0,13-1 0 15,14-3 0-15,14 3 0 16,3-1 0-16,14 3 0 0,6 0 0 15,-1 3 0-15,7 0 0 0,1 2 0 16,1 1 0-16,3 0 0 0,-1-2 0 16,7 0 0-16,2-1 0 0,2-1 0 15,2-4 0-15,-2-1 0 0,0-1 0 16,-2 3 0-16,-4-1 0 0,-9 1 0 16,-1 0 0-16,-11 0 0 0,-8 0 0 15,-15 1 0-15,-12-1 0 0,-17 2 0 16,-16-2 0-16,-14 2 0 15,-22-2 0-15,-13 2 0 0,-24-2 0 16,-12 3 0-16,-4-4 0 0,-10-3 0 16,-15-5 0-16,-8-2 0 15,-6-1 0-15,2 0-1654 0,4 1 302 16,8 5 183-16,8-2-888 0</inkml:trace>
  <inkml:trace contextRef="#ctx0" brushRef="#br2" timeOffset="41270.06">7839 12814 3589 0,'0'0'2089'0,"0"0"-924"16,33-45-177-16,-19 31-627 15,3 0-361-15,-1 1 0 0,-1-4 0 16,-5-5 0-16,0-5 0 0,-4-10 0 16,-3-8 0-16,-1-11 0 0,0-6 0 15,-2-10 0-15,-4-9 0 0,-3-9 0 16,1-10 0-16,0-7 0 0,2-2 0 16,4-5 0-16,0-2 0 0,0 1 0 15,4-1 0-15,-2 6 0 0,6 7 0 16,-8 7 0-16,2 7 0 0,2 7 0 15,-4 10 0-15,-4 10 0 16,-6 10 0-16,-2 8 0 0,-3 12 0 16,-6 6 0-16,1 7 0 0,-1 5 0 15,0 5 0-15,3 4 0 0,-3 2 0 16,1 3 0-16,-5 5 0 0,2 2 0 16,-4 4 0-16,-4-2 0 15,-6 3 0-15,-9 3 0 0,-7 1 0 16,-16 0 0-16,-15 1 0 0,-16 0 0 15,-9-4 0-15,-21-2 0 16,-9-2 0-16,-12-3 0 0,-12-2 0 16,-11-3 0-16,-10 0 0 0,-16-1 0 15,-11 0 0-15,-8 2 0 0,-17 6 0 16,-6 5 0-16,-4 3 0 0,-4 4 0 16,4 2 0-16,-4 3 0 0,12-1 0 15,11-1 0-15,18-8 0 0,25-8 0 16,23-7 0-16,27-11 0 15,26-13 0-15,38 1 0 0,12-9-2250 0</inkml:trace>
  <inkml:trace contextRef="#ctx0" brushRef="#br2" timeOffset="42073.88">22271 9146 6518 0,'0'0'621'0,"0"0"-41"0,-16 51-107 0,1-19-473 16,1 7 0-16,-1 3 0 0,1 6 0 15,5 9 0-15,7 9 0 16,4 14 0-16,11 12 0 0,3 13 0 16,1 6 0-16,-3 5 0 0,-7-2 0 15,-7-1 0-15,-15 2 0 0,-1 0 0 16,-5-3 0-16,0-6 0 0,5-11 0 15,1-7 0-15,1-7 0 16,1-12 0-16,3-11 0 0,0-16 0 16,4-17 0-16,1-11 0 0,3-10-145 15,2-11-3645-15</inkml:trace>
  <inkml:trace contextRef="#ctx0" brushRef="#br2" timeOffset="42815.52">22385 9054 8007 0,'0'0'164'0,"37"28"-143"0,-2-5-21 15,11 1 0-15,9 1 0 0,14-1 0 16,13-4 0-16,18-1 0 16,15-6 0-16,16-4 0 0,15-5 0 15,5-4 0-15,4-3 0 0,-2-5 0 16,-8-3 0-16,-13-2 0 0,-6-1 0 16,-18 0 0-16,-11 0 0 0,-8 0 0 15,-19 2 0-15,-10 3 0 16,-12 3 0-16,-13 5 0 0,-8 1 0 15,-5 4 0-15,-5 3 0 0,4 4 0 16,-9-1 0-16,0 1 0 16,1 0 0-16,-5-3 0 0,-2-1 0 15,0 3 0-15,-1 2 0 0,1 6 0 16,-4 4 0-16,-2 5 0 0,0 8 0 16,-4 6 0-16,0 11 0 0,4 8 0 15,0 8 0-15,0 11 0 0,6 7 0 16,-2 8 0-16,0 8 0 0,-2 0 0 15,-2 5 0-15,0 4 0 16,0 1 0-16,0 6 0 0,8-5 0 16,1-4 0-16,1-6 0 0,5-8 0 15,-3-4 0-15,4-7 0 0,-1-10 0 16,-5-10 0-16,5-9 0 16,-5-12 0-16,-2-6 0 0,1-4 0 15,-3-1 0-15,0-3 0 0,-4-1 0 16,0-2 0-16,0-4 0 0,-2-2 0 15,0-1 0-15,0-3 0 16,-2-1 0-16,-2-5 0 0,0-4 0 16,0 1 0-16,-7-2 0 0,-5-1 0 15,-5-4 0-15,-8-3 0 0,-16-7 0 16,-11-7 0-16,-18-4 0 0,-19-3 0 16,-15-3 0-16,-12 3 0 0,-16 1 0 15,-15 1 0-15,-8 2 0 0,-15 0 0 16,-10-1 0-16,-8 0 0 15,-7 0 0-15,1-2 0 0,-1 0 0 16,5 0 0-16,2 3 0 0,6 1 0 16,8 4 0-16,44 4-325 0,6 4-1384 15</inkml:trace>
  <inkml:trace contextRef="#ctx0" brushRef="#br3" timeOffset="45516.47">13130 13015 5154 0,'0'0'0'16,"64"7"0"-16,-39-2 12 0,-10-2 608 16,-9-3 92-16,-4 0-315 0,-2-4-113 15,-8-7-284-15,-3 2-560 0,-13-10-3810 16</inkml:trace>
  <inkml:trace contextRef="#ctx0" brushRef="#br3" timeOffset="47269.01">2993 13639 6470 0,'0'0'97'0,"0"0"-37"0,19 36 592 15,-13-4-160-15,2 9-136 0,-2 7-291 16,1 6-65-16,1 8 0 0,0 10 0 16,-2 7 0-16,3 9 0 0,-3 11 0 15,-2 10 0-15,0 16 0 16,-2 9 0-16,2 7 0 0,-4 8 0 15,0 1 0-15,-6 1 0 16,2 1 0-16,-6-5 0 0,3-5 0 16,-1-8 0-16,2-9 0 0,0-9 0 15,-2-11 0-15,1-13 0 0,1-14 0 16,-2-14 0-16,2-14 0 16,-1-12 0-16,1-9 0 0,2-15 0 15,2-8 0-15,0-6-161 0,0-4-147 16,-2-9-104-16,2-6 176 0,2-3-240 15,0 3 243-15,2 6 197 0,2 6 16 16,-2 1 40-16,2 1 88 0,2-1 429 16,9 0-109-16,1 1 36 0,15 2-139 15,4 2-325-15,11-1 0 16,10 2 0-16,12 0 0 0,15 0 0 16,10 0 0-16,14 3 0 0,9 0 0 15,14 2 0-15,13 1 0 0,10 0 0 16,10 0 0-16,9 0 0 15,7-2 0-15,8 0 0 0,9 0 0 16,4-2 0-16,7 2 0 0,4-2 0 16,4 1 0-16,4-1 0 0,2-2 0 15,9 0 0-15,-3 0 0 0,9 0 0 16,6 3 0-16,-7 4 0 0,3 2 0 16,-9 3 0-16,-1 1 0 15,-3 0 0-15,-8 1 0 0,-4 1 0 16,-2 0 0-16,-6 0 0 0,-15 2 0 15,-6-2 0-15,-17 0 0 0,-4 0 0 16,-10-1 0-16,-10-1 0 0,-9 1 0 16,-8-2 0-16,-8 0 0 0,-8-5 0 15,-5-1 0-15,-5-2 0 16,-5-3 0-16,-7-1 0 0,-5-1 0 16,-8-3 0-16,-7 1 0 0,-6-4 0 15,-8-2 0-15,-7-1 0 0,-6-2 0 16,-7-2 0-16,-14 0 0 15,-5-1 0-15,-9-3 0 0,-6 0 0 16,-2-3 0-16,-6 0 0 0,5-2 0 16,-5-4 0-16,6-3 0 0,-2-1 0 15,0-3 0-15,2-4 0 16,-2-3 0-16,4-4 0 0,-4-5 0 16,1-4 0-16,3-4 0 0,-8-4 0 15,2-4 0-15,0-4 0 0,-5-5 0 16,1-8 0-16,4-7 0 0,-2-12 0 15,6-6 0-15,-3-6 0 0,5-7 0 16,7-4 0-16,3-2 0 0,4 0 0 16,-3 1 0-16,1 5 0 0,-4 6 0 15,-1 2 0-15,-3 9 0 0,-4 11 0 16,0 6 0-16,-8 10 0 0,-3 9 0 16,3 8 0-16,-7 9 0 0,-1 10 0 15,-3 7 0-15,3 8 0 16,-1 8 0-16,1 6 0 0,1 7 0 15,-1 4 0-15,-5 2 0 0,4 4 0 16,-7 5 0-16,-7 0 0 0,-2 2 0 16,-13 1 0-16,-3-2 0 15,-18 2 0-15,-3-2 0 0,-19-2 0 16,-10-2 0-16,-17-3 0 0,-10 0 0 16,-17-2 0-16,-14-2 0 15,-10-2 0-15,-17-1 0 0,-17 1 0 16,-9 0 0-16,-26-1 0 0,-14 1 0 15,-15 1 0-15,-18-2 0 0,-13 3 0 16,-12 0 0-16,-4 1 0 0,-8 2 0 16,-3 1 0-16,1-1 0 0,2 1 0 15,3-2 0-15,13-2 0 0,11-1 0 16,14-6 0-16,12-3 0 0,19 0 0 16,12-1 0-16,15 1 0 0,17 3 0 15,13 2 0-15,14 3 0 16,18 2-845-16,45 1-648 0,8 4-512 0</inkml:trace>
  <inkml:trace contextRef="#ctx0" brushRef="#br3" timeOffset="48066.07">19507 9228 5386 0,'0'0'768'16,"0"0"-335"-16,0 0 107 15,7 47-32-15,1-1-36 0,-2 16-387 16,-2 5-85-16,-2 2 0 0,7 7 0 16,-1 8 0-16,2 9 0 0,5 9 0 15,1 6 0-15,1 4 0 0,1 5 0 16,-1-1 0-16,-5-4 0 0,-1-6 0 15,-7-10 0-15,-4-13 0 16,-6-13 0-16,-3-11 0 0,1-13 0 16,0-17 0-16,4-11 0 0,2-13 0 15,2-5-1922-15,0-19-1179 0</inkml:trace>
  <inkml:trace contextRef="#ctx0" brushRef="#br3" timeOffset="48888.14">19704 8843 6731 0,'0'0'184'0,"62"16"212"16,-17 5-48-16,5 9-100 0,6 2 37 15,8 1-285-15,10 3 0 0,11-2 0 16,14 0 0-16,11-3 0 16,16-2 0-16,10-5 0 0,13-5 0 15,0-9 0-15,-4-9 0 0,-7-1 0 16,-10-8 0-16,-12-3 0 0,-4-2 0 16,-13-1 0-16,-10 0 0 15,-11-1 0-15,-12 3 0 0,-10 3 0 16,-10 2 0-16,-9 4 0 0,-10 2 0 15,0 1 0-15,-9 0 0 0,-7 3 0 16,-5 1 0-16,-2 2 0 0,-2 1 0 16,4 1 0-16,-2 2 0 0,1 2 0 15,-1 5 0-15,-2-1 0 16,0 0 0-16,2-1 0 0,0-3 0 16,0 1 0-16,2-1 0 0,1 2 0 15,1 6 0-15,-6 3 0 0,6 10 0 16,-6 10 0-16,2 7 0 0,-4 11 0 15,2 11 0-15,-2 9 0 16,0 14 0-16,3 9 0 0,-1 6 0 16,2-4 0-16,0-4 0 0,0 0 0 15,-4-6 0-15,2 4 0 0,-2-4 0 16,-6-4 0-16,-2 0 0 0,-5 1 0 16,-5 2 0-16,1 2 0 15,-6-3 0-15,5-6 0 0,-1-4 0 16,3-6 0-16,3-4 0 15,3-5 0-15,4-6 0 0,2-9 0 16,4-5 0-16,0-8 0 0,6-7 0 16,-2-8 0-16,0-9 0 0,0-5 0 15,-2-6 0-15,-2-3 0 0,0-3 0 16,4-2 0-16,-2-5 0 0,0-5 0 16,-2-5 0-16,0-1 0 0,0-2 0 15,-4 4 0-15,-4 0 0 0,-4-1 0 16,-3 3 0-16,-6-3 0 0,-5-1 0 15,-12 1 0-15,1-3 0 16,-14-2 0-16,-11-2 0 0,-13-4 0 16,-14-6 0-16,-16-4 0 0,-13-7 0 15,-21-2 0-15,-20 4 0 0,-8 7 0 16,-19 9 0-16,-13 14 0 0,-9 8 0 16,-9 5 0-16,0 3 0 15,2 2 0-15,10 2 0 0,54 0 0 16,15-1-1281-16</inkml:trace>
  <inkml:trace contextRef="#ctx0" brushRef="#br3" timeOffset="53577.01">12080 14232 4153 0,'0'0'1341'15,"0"0"-457"-15,0 0-139 0,0 0 131 16,0 0-683-16,0 0-193 0,0 0 0 16,0 0 0-16,0 0 0 0,-2-16 0 15,19 9 0-15,5 0 0 0,7 0 0 16,0 4 0-16,2 1 0 0,0 2 0 16,0 0 0-16,-8 2 0 15,-2 4 0-15,-1-1 0 0,-11 0 0 16,-3-2 0-16,-4 2 0 0,-2 1 0 15,0 2 0-15,-6 5 0 0,-7 0 0 16,-5 1 0-16,-3-1 0 16,2-3 0-16,1-1 0 0,-3-3 0 15,5 1 0-15,3-3 0 0,3-3 0 16,0 1 0-16,1-1 0 0,3-1 0 16,6 0 0-16,-6 0 0 15,6 2 0-15,-4-2 0 0,4 1 0 16,0 0 0-16,0 5 0 0,6 3 0 15,4 4 0-15,9 4 0 0,2 0 0 16,1-2 0-16,3 1 0 0,-2-2 0 16,4 0 0-16,2 2 0 0,-13-2 0 15,1-1 0-15,-7 0 0 0,-4 0 0 16,-6 1 0-16,-10 2 0 0,-11 1 0 16,-1 2 0-16,-16 1 0 15,-3-3 0-15,-2-2 0 0,-3-3 0 16,5-2 0-16,-3-6 0 0,9-1 0 15,8-3 0-15,7-2 0 16,7-2 0-16,3-1 0 0,10 3 0 16,10 2 0-16,13 0 0 0,-2 0-369 15,10 0-1248-15</inkml:trace>
  <inkml:trace contextRef="#ctx0" brushRef="#br3" timeOffset="54332.34">12080 15097 5894 0,'0'0'797'0,"0"0"-73"0,0 0 53 0,0 0-777 0,0 0 0 16,0 0 0-16,0 0 0 0,42 4 0 15,-16 1 0-15,1 0 0 16,4 1 0-16,0 0 0 0,0 2 0 16,-8-1 0-16,-4 0 0 0,-7 3 0 15,-8-1 0-15,0 3 0 0,-4-1 0 16,-8-1 0-16,-2 1 0 16,-3 1 0-16,-3-1 0 0,-5-4 0 15,-4 0 0-15,5-1 0 0,-3-3 0 16,-2 0 0-16,9-2 0 0,1 0 0 15,5-1 0-15,4 0 0 0,1 0 0 16,3 0 0-16,2 0 0 0,0 0 0 16,7 3 0-16,3 3 0 0,6 2 0 15,5 1 0-15,6 1 0 0,-2-1 0 16,6 3 0-16,0-1 0 16,-2 4 0-16,-4 2 0 0,-3 2 0 15,-1 1 0-15,-11 1 0 0,1-1 0 16,-7 1 0-16,-4-2 0 15,-11 0 0-15,-3 0 0 0,-9-2 0 16,-12-1 0-16,-12-2 0 0,-1-3 0 16,-6-2 0-16,-2-3 0 0,7-4 0 15,-3-2 0-15,7-4 0 16,5-5 0-16,14 0 0 0,-3 0-3206 0</inkml:trace>
  <inkml:trace contextRef="#ctx0" brushRef="#br3" timeOffset="92390.87">6110 14097 3573 0,'0'0'1817'15,"0"36"-949"-15,-4-15 121 0,0 1-593 16,2 0-168-16,-2-1-148 0,4-2-64 16,0-1-16-16,4-2 0 0,-2-3-44 15,2 0-264-15,0-4-821 0,-4-4-367 16,2-4-609-16</inkml:trace>
  <inkml:trace contextRef="#ctx0" brushRef="#br3" timeOffset="92788.14">6123 14029 5810 0,'0'0'825'16,"0"0"199"-16,0 0-552 0,0 0-411 15,0 0-61-15,54-24 0 0,-26 17 0 16,-1 3 0-16,-4 4 0 0,2 0 0 16,-9 6 0-16,-1-1 0 15,-5 3-137-15,-6 2-195 0,-4 1 116 16,-8 3 164-16,-6-1 44 0,1-2 16 16,-7 1 12-16,3 0 120 0,1-4-100 15,1 0 20-15,5-3 68 0,3-1-88 16,7-3 0-16,-6 0-12 15,4 1-16-15,2-2-8 0,0 0-4 16,0 0-8-16,4 0 8 0,7 0 40 16,3 2-28-16,3 5 12 0,-1 2 4 15,5 2-24-15,0 1-4 0,-1 1 4 16,-3 1 0-16,-7-2-4 0,-4 2 16 16,-2 1-12-16,-10-1 28 15,-4 0 33-15,-5 1-65 0,-5-2 0 16,-1-2 0-16,-2 0 0 0,3-4 0 15,3-6 0-15,3-1 0 0,7-4 0 16,3-3-1149-16,4-7-1805 0</inkml:trace>
  <inkml:trace contextRef="#ctx0" brushRef="#br3" timeOffset="93288.38">6621 15365 5370 0,'0'0'404'0,"-10"53"-88"0,-1-21 649 0,5-1-605 0,-2-1-188 16,2-3-56-16,-1-1-108 0,3-4-16 15,2-1-4-15,2-6-300 0,0-4-292 16,0-5-1173-16,2-6-692 0</inkml:trace>
  <inkml:trace contextRef="#ctx0" brushRef="#br3" timeOffset="93737.29">6627 15290 5746 0,'0'0'796'16,"0"0"-331"-16,0 0 55 0,0 0-184 16,0 0-272-16,42-15-20 0,-22 13-36 15,7 2-8-15,-2 5-8 0,-7 2-276 16,1 1-4-16,-2 3 108 0,-7 2-52 16,0 0 72-16,-10 0 68 0,0 1 44 15,-10 2 12-15,0-2 36 16,-11 0 16-16,4 1-16 0,-3-3 0 15,-1-1 0-15,0-1-40 0,9-4 40 16,2-2-8-16,6-2 8 0,-1-2 0 16,5 1 0-16,0-1-28 15,5 0-29-15,5 0 57 0,6-1 73 16,5 1 67-16,-4 2 48 0,1 4-144 16,-5 4-16-16,1 0-12 0,3 3-8 15,-3 0-8-15,-6-1 0 16,1 1-12-16,-5-1 12 0,-4 1 36 15,-4-1-28-15,-5 1 88 0,-3 1 212 16,-5-1-156-16,-3 0-16 0,-5 0 172 16,2-1-212-16,-2-4-63 0,5-2-33 15,3-6 0-15,7 0 0 0,4-1-133 16,6-6-571-16,0 1-333 0,10-7-3425 16</inkml:trace>
  <inkml:trace contextRef="#ctx0" brushRef="#br3" timeOffset="94234.87">10309 15420 4289 0,'0'0'589'0,"0"0"251"0,0 0 561 16,0 0-733-16,0 0-263 0,0 0-405 15,0 0 0-15,-15 49 0 0,15-15 0 16,-2 6 0-16,2 0 0 0,-8-6 0 16,6-2 0-16,-2-2 0 0,0-3 0 15,2-4 0-15,-3-3 0 0,5-6 0 16,0-6-1005-16,0-3-512 0,5-6-4037 16</inkml:trace>
  <inkml:trace contextRef="#ctx0" brushRef="#br3" timeOffset="94655.7">10336 15400 5774 0,'0'0'288'16,"0"0"461"-16,0 0 271 0,20-39-659 16,-14 30-361-16,9 2 0 0,-5 3 0 15,3 0 0-15,5 4 0 16,-5 5 0-16,1 3 0 0,3 5 0 15,-1 1-25-15,-1 2-119 0,-5 2-80 16,-4 0 40-16,-2-1-20 0,-4 1-52 16,-8-2 152-16,0-4 36 0,-7-1 64 15,-1-1 4-15,-3-2 0 0,3-2 32 16,-1-4-20-16,3-2 20 0,1 0 92 16,9-3-104-16,-2-2 4 0,6 0-20 15,0 0-4-15,2-4-12 16,8 2 4-16,9 1 16 0,-3 1 16 15,5 5 120-15,0 3-52 0,-9 6-20 16,3 4-36-16,1 0-28 0,-5 5 0 16,-5 0 8-16,2 0-4 15,-8 1-12-15,0 3 104 0,-4-1 32 16,-6 2 96-16,-1-1-139 0,-9 1-93 16,-3-3 0-16,2-1 0 0,-6-3 0 15,2-5 0-15,5-4 0 16,-1-5 0-16,5-4 0 0,5-13 0 15,1 2-577-15,0-11-1164 0</inkml:trace>
  <inkml:trace contextRef="#ctx0" brushRef="#br3" timeOffset="95093.89">10807 14174 6999 0,'0'0'620'0,"-10"42"-300"0,5-18-67 15,5 0-253-15,-4 3 0 0,2 1 0 16,2-2 0-16,0 0 0 0,0-4 0 16,0-4 0-16,2-5 0 15,2-4-213-15,-4-5-1328 0,5-2-580 16,-3-4-2160-16</inkml:trace>
  <inkml:trace contextRef="#ctx0" brushRef="#br3" timeOffset="95491.67">10834 14036 6370 0,'0'0'689'0,"0"0"-153"0,0 0 61 16,0 0-597-16,0 0 0 0,37-4 0 16,-20 8 0-16,-1 4 0 0,5 2 0 15,-1 4 0-15,-5 1 0 16,-3-1 0-16,-1 0 0 0,-1-2 0 15,-10 0-109-15,0 0-99 0,-12-1 160 16,-3-2 40-16,-6 0-16 0,-1-2 24 16,1-4 0-16,0-2 0 15,7-1-20-15,4 0-200 0,3 0 24 16,7-1 112-16,0-1 80 0,7 0-108 16,7 0 112-16,9 2 64 0,2 3 68 15,-5 1 4-15,-3 4-44 16,-1 1-88-16,3 0 8 0,-7 5 72 15,-3 0-48-15,-3 1 12 0,-6 4 144 16,0 0 41-16,-6 2-233 0,-3 3 0 16,-3-2 0-16,-7 2 0 0,3 0 0 15,-7 0 0-15,-6-2 0 0,2 0 0 16,0-2 0-16,-4-1 0 0,4-4 0 16,-4 1 0-16,5-1 0 15,-10-3-73-15,7-4-1720 0,-2-1-1068 0</inkml:trace>
  <inkml:trace contextRef="#ctx0" brushRef="#br1" timeOffset="98300">6024 8993 6238 0,'0'0'236'0,"0"0"341"16,0 0 499-16,0 0-1011 0,0 0-65 15,14-58 0-15,-4 22 0 16,3-3 0-16,1 0 0 0,3-6 0 15,1-1 0-15,-1-2 0 0,4 5 0 16,-5 6 0-16,-1 10 0 0,-3 12 0 16,-4 8 0-16,-2 7 0 0,-3 1 0 15,5 12 0-15,2 12 0 0,1 10 0 16,-5 9 0-16,-2 2 0 16,-2-2 0-16,2 2 0 0,-4-3 0 15,2-3 0-15,-2-5 0 0,0-5 0 16,2-4 0-16,4-8 0 0,-6-7-65 15,2-4-743-15,-2-4-341 0,0-3-2368 0</inkml:trace>
  <inkml:trace contextRef="#ctx0" brushRef="#br1" timeOffset="98429">6044 8914 7031 0,'0'0'764'0,"0"0"-367"16,0 0-397-16,0 0 0 15,0 0 0-15,46 3 0 0,-5-3 0 16,13 0 0-16,0 4 0 0,-3 1 0 16,-14 0-1337-16,-1-2-3998 0</inkml:trace>
  <inkml:trace contextRef="#ctx0" brushRef="#br1" timeOffset="99049.63">6509 10276 5862 0,'0'0'961'0,"0"0"-253"16,0 0-47-16,0 0-661 0,13-55 0 15,-3 27 0-15,0-3 0 16,1 2 0-16,1-3 0 0,1-1 0 15,-1-4 0-15,2 0 0 0,-3 2 0 16,-1 3 0-16,0 7 0 0,-1 9 0 16,-1 5 0-16,-6 6 0 0,2 5 0 15,-4 1 0-15,4 12 0 16,3 11 0-16,-3 10 0 0,-2 6 0 16,2 0 0-16,0-2 0 0,2-3 0 15,0 1 0-15,5-6 0 0,-1-2 0 16,0-5 0-16,1-3 0 0,-1-6 0 15,-8-3-341-15,2-5-211 0,0-3-1037 16,-4-3-540-16</inkml:trace>
  <inkml:trace contextRef="#ctx0" brushRef="#br1" timeOffset="99204.34">6518 10176 6639 0,'0'0'208'0,"0"0"756"0,0 0-583 15,0 0-381-15,41-11 0 0,-10 2 0 16,6-3 0-16,9 4 0 0,-3-1 0 16,0 2 0-16,-7 4-1670 15,-3-7-1783-15</inkml:trace>
  <inkml:trace contextRef="#ctx0" brushRef="#br1" timeOffset="99870.69">10699 8951 5678 0,'0'0'1173'0,"0"0"-421"0,0 0-163 0,0 0-589 15,0 0 0-15,15-50 0 0,-11 28 0 16,-4 0 0-16,2-3 0 0,6-1 0 16,-1-2 0-16,3 0 0 0,0 1 0 15,7 4 0-15,-3 5 0 0,7 9 0 16,-5 7 0-16,-3 3 0 16,5 9 0-16,-5 5 0 0,-3 6 0 15,-2 5 0-15,-5 3 0 0,-3 3 0 16,-7-2 0-16,3-1 0 0,-2-5 0 15,2-6 0-15,4-3 0 0,0-3 0 16,0-2 0-16,4 0 0 16,2 1 0-16,2 0 0 0,-1 4 0 15,3-1 0-15,-4 1 0 0,0 1 0 16,3-2 0-16,-9 0-49 0,2-5-919 16,-2 0-1737-16</inkml:trace>
  <inkml:trace contextRef="#ctx0" brushRef="#br1" timeOffset="100013.1">10704 8917 6230 0,'0'0'292'0,"0"0"769"16,0 0-452-16,0 0-609 0,37 16 0 16,-12-16 0-16,6 0 0 0,2-3 0 15,4-1 0-15,-2 1 0 0,-2 3 0 16,-2 0-465-16,-10 2-1324 0,-5 2-2385 0</inkml:trace>
  <inkml:trace contextRef="#ctx0" brushRef="#br1" timeOffset="100590.1">10110 10215 5102 0,'0'0'1152'0,"0"0"-463"0,0 0 403 0,0 0-935 15,0 0-157-15,0 0 0 0,0 0 0 16,0 0 0-16,0 0 0 0,42-58 0 16,-28 26 0-16,-1 0 0 15,-7 0 0-15,2-3 0 0,-2 0 0 16,0 1 0-16,3-1 0 0,1 8 0 16,0 3 0-16,1 9 0 0,1 9 0 15,-2 6 0-15,5 11 0 0,-5 9 0 16,-4 5 0-16,1 6 0 0,-7 4 0 15,0 4 0-15,0 5 0 0,4-2 0 16,-4-6 0-16,6-1 0 0,-2-8 0 16,2-3 0-16,0-4 0 15,-1-7 0-15,-1-5 0 0,-2-3 0 16,-2-5-793-16,0 0-852 0,-2-6-900 16</inkml:trace>
  <inkml:trace contextRef="#ctx0" brushRef="#br1" timeOffset="100731.85">10152 10112 6478 0,'0'0'789'0,"0"0"136"15,43 6-925-15,-18-6 0 0,6-2 0 16,2-1 0-16,-2 1 0 0,4 1 0 16,-2-2 0-16,-8-4 0 0,-2 1-1866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1-15T19:05:59.83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5939 8986 4462 0,'0'0'1456'0,"0"0"-876"0,0 0-143 15,0 0 427-15,-13 43-471 0,9-10-393 16,4 10 0-16,2 6 0 0,7 5 0 16,-3 9 0-16,4 5 0 0,1-1 0 15,-7-1 0-15,2-5 0 0,-6-6 0 16,0-8 0-16,0-7 0 15,0-11-529-15,0-11-1904 0,0-11-400 0</inkml:trace>
  <inkml:trace contextRef="#ctx0" brushRef="#br0" timeOffset="372.75">5929 8791 5186 0,'0'0'840'0,"0"0"-163"15,0 0 351-15,0 0-612 0,0 0-371 16,0 0-45-16,0 0 0 0,37-24 0 15,0 18 0-15,8 2 0 16,-1 4 0-16,-3 6 0 0,-4 7 0 16,-6 6 0-16,-10 2 0 0,-11 4 0 15,-10 2 0-15,-6 2 0 0,-12-1 0 16,-5 2 0-16,-8-2 0 16,-2 0 0-16,2-1 0 0,0-7 0 15,0-3 0-15,10-6 0 0,5-7 0 16,9-2 0-16,7-5 0 0,2-8-961 15,7 0-544-15,3-3-500 0</inkml:trace>
  <inkml:trace contextRef="#ctx0" brushRef="#br0" timeOffset="15588.25">6363 9039 5970 0,'0'0'504'0,"0"0"981"0,0 0-1252 16,0 0-233-16,0 0 0 0,0 0 0 15,0 0 0-15,-5 45 0 16,10-21 0-16,-3-3 0 0,2-3 0 16,2 0 0-16,0-1 0 0,-2-2 0 15,-4-4-325-15,0-1-1344 0</inkml:trace>
  <inkml:trace contextRef="#ctx0" brushRef="#br0" timeOffset="15743.26">6410 8670 6438 0,'0'0'173'15,"0"0"595"-15,0 0-396 16,0 0-252-16,0 0-120 0,0 0-24 15,0 0-296-15,0 0-965 0,-21 44-383 16,28-29-681-16</inkml:trace>
  <inkml:trace contextRef="#ctx0" brushRef="#br0" timeOffset="16039.28">6468 9128 5246 0,'0'0'1016'0,"0"0"-335"16,0 0 479-16,0 0-1071 0,6-38-89 16,11 11 0-16,3-4 0 0,1 0 0 15,0 5 0-15,-5 7 0 0,-1 5 0 16,-5 8 0-16,-4 5 0 0,1 5 0 15,1 16 0-15,-2 9 0 16,-2 12 0-16,-2 4 0 0,2 1 0 16,-2-1 0-16,7-6 0 0,-3-7 0 15,8-11 0-15,-3-10 0 16,5-11 0-16,-3-1 0 0,1-14-2694 0</inkml:trace>
  <inkml:trace contextRef="#ctx0" brushRef="#br0" timeOffset="23488.3">5860 10131 3925 0,'0'0'1753'0,"0"0"-152"16,0 0-793-16,-33 12-703 0,25 2-105 16,0 9 0-16,4 5 0 0,-1 7 0 15,5 2 0-15,7 5 0 0,7 1 0 16,3-1 0-16,3-2 0 15,5-5 0-15,-2-8 0 0,2-6 0 0,2-7 0 16,4-7 0-16,2-7 0 0,4-8 0 16,2-11 0-16,-2-9 0 15,-4-4 0-15,-8-3 0 0,-8-2 0 16,-3 1 0-16,-8 3 0 0,-1 2 0 16,-5 4 0-16,-9 2 0 0,-1 5 0 15,-3 1 0-15,-5 4 0 16,5 5 0-16,7 3 0 0,2 6-561 15,4 1-431-15,4 1-1938 0</inkml:trace>
  <inkml:trace contextRef="#ctx0" brushRef="#br0" timeOffset="23758.21">6389 10452 7003 0,'0'0'1189'0,"-10"44"-1189"16,2-9 0-16,6 1 0 0,-2 1 0 15,2-3 0-15,2-4 0 0,6-4 0 16,-2-6 0-16,4-5 0 16,0-7 0-16,-1-6-941 0,-3-5-3669 0</inkml:trace>
  <inkml:trace contextRef="#ctx0" brushRef="#br0" timeOffset="23883.1">6439 10196 5138 0,'0'0'76'16,"0"0"-68"-16,4 53 48 0,0-30-56 16,-2-6-688-16,0 2-789 0</inkml:trace>
  <inkml:trace contextRef="#ctx0" brushRef="#br0" timeOffset="24141.35">6478 10683 5522 0,'0'0'952'16,"0"0"-139"-16,7-50 92 16,5 21-905-16,7-3 0 0,-3 0 0 15,1 3 0-15,-3 2 0 0,1 8 0 16,-7 6 0-16,0 7 0 0,-2 4 0 16,-2 3 0-16,3 11 0 0,-1 7 0 15,4 12 0-15,1 6 0 0,-1 4 0 16,4-2 0-16,-3-1 0 0,-5 0 0 15,4-2 0-15,-6-5 0 0,3-6 0 16,-7-10 0-16,0-7 0 0,0-8-2474 16</inkml:trace>
  <inkml:trace contextRef="#ctx0" brushRef="#br0" timeOffset="24964.9">5614 8586 4277 0,'0'0'697'0,"0"0"611"0,0 0-611 15,0 0-97-15,-39-16 13 0,18 15-613 16,5 1 0-16,-5 1 0 16,0 7 0-16,1 5 0 0,-7 4 0 15,-2 6 0-15,2 4 0 0,-4 3 0 16,4 2 0-16,0 2 0 0,5-2 0 15,7 0 0-15,5-2 0 0,4-2 0 16,6 0 0-16,10 1 0 0,6-1 0 16,9 4 0-16,2 0 0 15,6 3 0-15,2-2 0 0,3 0 0 16,-5-4 0-16,-2 1 0 0,0-4 0 16,-11 3 0-16,-3 1 0 0,-11 2 0 15,-8 4 0-15,-12 0 0 16,-7 0 0-16,-6-2 0 0,0 2 0 15,-4-2 0-15,4-2 0 0,-4 0 0 16,4-3 0-16,7-1-245 0,-1-3 105 16,4-2 0-16,9-3-64 0,6-3 44 15,2-2 8-15,2-3-48 16,11-4 96-16,5-1 72 0,7-2 24 16,2 1-4-16,4 0 12 0,0 1 24 15,-2 6-24-15,-6 0 0 0,-7 6 28 16,-3 6-16-16,-9 5 36 0,-4 6 60 15,-11 7-28-15,-5 7 68 0,-5 6 116 16,-10 6-120-16,-2 6-8 0,-2 7 32 16,-8 4-52-16,1 5 5 15,-3 2-121-15,7-3 0 0,10-8 0 16,15-7 0-16,15-9 0 0,17-10 0 16,16-14 0-16,12-14 0 15,11-16 0-15,-6-6-985 0,2-14-1696 0</inkml:trace>
  <inkml:trace contextRef="#ctx0" brushRef="#br0" timeOffset="25849.13">6683 8560 5190 0,'0'0'968'0,"0"0"-371"0,0 0 215 0,17-35-492 0,9 17-76 16,7-4-183-16,13 1-61 0,2 2 0 15,9 6 0-15,-5 5 0 0,2 8 0 16,-3 11 0-16,-3 8 0 15,-11 9 0-15,-6 10 0 0,-10 6-49 16,-11 9 49-16,-10 5-12 0,-4 5 4 16,-12 0 8-16,-5 3 52 0,-10 3-48 15,-2 1 9-15,-4 2-13 16,-3 1 0-16,7 0 0 0,-2-3 0 16,8-1 0-16,7-7 0 0,9-8-193 15,9-4-119-15,4-10-20 0,13-7-60 16,-1-4 180-16,7-7 60 0,6-5-53 15,0-6 85-15,6-7 28 0,2-3-52 16,2-1 24-16,0 0 16 0,-6 1-136 16,-10 7-56-16,-5 3 276 15,-9 4 12-15,-3 3 16 0,-4 3 0 16,0 4 40-16,-4 6 12 0,-3 4 56 16,-3 9 88-16,0 5-136 0,-1 4-16 15,9 0 72-15,-2 3-64 16,8-1 68-16,9-2 16 0,3 0-144 15,3 1 0-15,4-2-232 0,-3 0 72 16,-5-1 60-16,-5 1 24 0,-4-2 52 16,-6-1 24-16,0 1 100 15,-10 1 104-15,-7 2 148 0,-7 0 549 16,-9 1-313-16,-15-2-240 0,-8-2-327 16,-8-2-21-16,-4-6 0 0,0-5 0 15,0-5 0-15,3-3 0 0,10-7 0 16,7 0 0-16,15-1 0 0,14-4-1073 15,13-4-384-15,10-6-888 0</inkml:trace>
  <inkml:trace contextRef="#ctx0" brushRef="#br0" timeOffset="27429.44">22780 8968 4041 0,'0'0'717'0,"0"0"511"0,0 0-503 16,33-33-101-16,-29 32 188 0,-4 0-767 16,2 1-45-16,-2 0 0 0,0 0 0 15,0-1 0-15,-6 1 0 16,-9 0 0-16,-14 4 0 0,-14 6 0 16,-13 5 0-16,-10 6 0 0,-4 4 0 15,-3 6 0-15,1 1 0 0,10 3 0 16,4 1 0-16,13 1 0 0,12-2 0 15,12 1 0-15,8-3 0 0,13 2 0 16,5-2 0-16,15 0 0 16,11-1 0-16,6 0 0 0,9 0 0 15,4-1 0-15,1-2 0 0,1 2 0 16,-9 2 0-16,3 1 0 0,-11 1 0 16,-10 3 0-16,-11 2 0 0,-12 1 0 15,-10 0 0-15,-13 3 0 16,-10 0 0-16,-6 1 0 0,-4 0 0 15,-11 0 0-15,5 1 0 0,-5 1 0 16,0-1 0-16,3 1 0 0,5 1 0 16,9-2 0-16,4-1 0 15,10 0 0-15,9-1 0 0,10 0 0 16,2 3 0-16,10-1 0 0,5 2 0 16,5 3 0-16,3 2 0 0,0 8 0 15,-7 7 0-15,-7 7 0 0,-9 6 0 16,-7 3 0-16,-9 0 0 0,-1 1 0 15,-3-1 0-15,-1 0 0 16,5-3 0-16,3 1 0 0,7-4 0 16,6-8 0-16,14-5 0 0,11-8 0 15,8-8 0-15,9-6 0 0,5-10 0 16,5-10 0-16,6-8 0 0,0-14 0 16,-15-1-457-16,-2-15-2272 0</inkml:trace>
  <inkml:trace contextRef="#ctx0" brushRef="#br0" timeOffset="27948.91">23385 9182 6703 0,'0'0'528'0,"0"0"-224"0,-12 34-52 0,10 6-32 16,2 11-35-16,0 8-185 0,4 2 0 16,2-8 0-16,-2 2 0 0,-4-2 0 15,0-2 0-15,0 1 0 16,-2-7 0-16,-6-3 0 0,6-13 0 16,-6-12-901-16,8-10-792 0,-2-9-592 0</inkml:trace>
  <inkml:trace contextRef="#ctx0" brushRef="#br0" timeOffset="28212.43">23338 9135 7335 0,'0'0'732'0,"10"-54"-607"0,7 28-125 15,3 6 0-15,15 0 0 0,3 5 0 16,3 3 0-16,5 6 0 0,-1 6 0 15,-8 7 0-15,5 10 0 0,-16 5 0 16,-1 5 0-16,-14 4 0 0,-11 2 0 16,-13 1 0-16,-12 1 0 0,-12-2 0 15,-6-2 0-15,-11-2 0 0,6-7 0 16,5-4 0-16,8-6 0 16,12-5 0-16,13-2 0 0,6-2 0 15,6 0-21-15,2 2-1415 0,10 3-221 16</inkml:trace>
  <inkml:trace contextRef="#ctx0" brushRef="#br0" timeOffset="28526.99">23807 9499 6262 0,'0'0'1025'16,"4"-52"-469"-16,-4 30-207 0,0 11-349 15,-4 4 0-15,2 4 0 0,-4 3 0 16,-7 8 0-16,-5 6 0 0,-5 7 0 16,0 5 0-16,3 0 0 0,7 2 0 15,5-1 0-15,4-5 0 16,8-1 0-16,6-3 0 0,7-5 0 16,3-5 0-16,5-5 0 0,2-3 0 15,-4-5 0-15,-5-3 0 0,-1-4 0 16,-9-2 0-16,-1-4 0 15,-3 3 0-15,-4-1 0 0,0 2 0 16,-4 1 0-16,-1 0 0 0,-1 3-373 16,2 3-719-16,0 3-1534 0,2-1-631 0</inkml:trace>
  <inkml:trace contextRef="#ctx0" brushRef="#br0" timeOffset="28760.54">23964 9428 6811 0,'0'0'976'0,"0"0"-571"0,0 0-405 16,-33 28 0-16,14-6 0 0,5 4 0 16,2-1 0-16,10 0 0 0,2-3 0 15,4 3 0-15,6-3 0 16,7-3 0-16,1-3 0 0,7-5 0 16,6-5 0-16,4-5 0 0,2-1 0 15,-4-7 0-15,-4-4 0 0,-6-4 0 16,-6-3 0-16,-7 0 0 15,-2-2 0-15,-4 1 0 0,-4 0 0 16,0-3 0-16,-2-4 0 0,0 6-1866 16,-2-4-1139-16</inkml:trace>
  <inkml:trace contextRef="#ctx0" brushRef="#br0" timeOffset="28992.5">24458 8991 7195 0,'0'0'868'0,"0"0"-739"0,0 0-129 16,0 0 0-16,-47 35 0 0,16-2 0 16,-2 9 0-16,-1 4 0 0,1 5 0 15,0 7 0-15,2 5 0 0,7 1 0 16,9-3 0-16,9-6 0 16,10-10 0-16,17-6 0 0,8-7 0 15,8-8 0-15,2-7 0 0,2-8 0 16,1-9 0-16,-5-10 0 15,-10-1-709-15,-6-8-3221 0</inkml:trace>
  <inkml:trace contextRef="#ctx0" brushRef="#br0" timeOffset="29133.48">24125 9320 7527 0,'0'0'472'0,"56"-5"-384"0,-4 3 17 16,10 2-105-16,6 0 0 0,2 5 0 15,-3 0 0-15,-8 1 0 0,-17-2-1926 16,-9 0-2019-16</inkml:trace>
  <inkml:trace contextRef="#ctx0" brushRef="#br0" timeOffset="29694.92">23098 10807 5510 0,'0'0'1004'0,"0"0"425"0,0 0-1180 16,0 0-249-16,0 0 0 0,0 0 0 15,0 0 0-15,6 47 0 16,-2-5 0-16,0 5 0 0,5 4 0 16,1-4 0-16,5-3 0 0,5-6 0 15,5-6 0-15,8-8 0 0,2-8 0 16,7-6 0-16,1-9 0 0,-2-7 0 15,5-12 0-15,-7-11 0 0,-4-10 0 16,-6-6 0-16,-8-3 0 0,-9-2 0 16,-6-3 0-16,-3-3 0 15,-10 2 0-15,3 4 0 0,-6 9 0 16,2 13 0-16,1 13 0 0,3 9 0 16,0 6-633-16,0 3-211 15,2 7-221-15,-2 1-1056 0,4 6-552 0</inkml:trace>
  <inkml:trace contextRef="#ctx0" brushRef="#br0" timeOffset="30766.13">23778 11168 4634 0,'0'0'2261'0,"0"0"-1593"0,-25-40-140 0,13 36-427 16,-1 4-101-16,-1 4 0 0,0 10 0 16,-3 5 0-16,-2 10 0 15,3 3 0-15,3 1 0 0,5 2 0 16,4-3 0-16,4-1 0 0,10-6 0 16,7-6 0-16,6-7 0 15,6-7 0-15,0-5 0 0,4-9 0 16,-4-4 0-16,-5-6 0 0,-1-3 0 15,-8-1 0-15,-7-2 0 0,-4 3 0 16,-6 1 0-16,-6 3 0 0,-1 5-757 16,-1 3-936-16</inkml:trace>
  <inkml:trace contextRef="#ctx0" brushRef="#br0" timeOffset="31031.49">23941 11200 6987 0,'0'0'1068'0,"0"0"-931"0,-37 52-137 16,19-22 0-16,3 2 0 16,5-3 0-16,4 0 0 0,6-5 0 15,4-3 0-15,6-5 0 0,7-5 0 16,5-6 0-16,3-5 0 0,2-7 0 16,2-7 0-16,-2-3 0 15,2-3 0-15,-11 1 0 0,3-2 0 16,-9 3 0-16,-3 0 0 0,-1-1 0 15,-4 3 0-15,-4 4 0 0,0 1 0 16,0 3 0-16,0 1 0 16,-2 1 0-16,2 1-305 0,0-1-1468 15,0 3 85-15,2-4-421 0</inkml:trace>
  <inkml:trace contextRef="#ctx0" brushRef="#br0" timeOffset="31356.52">24274 10993 6078 0,'0'0'985'16,"0"0"-249"-16,0 0-343 0,0 0-393 15,0 0 0-15,-31 49 0 0,15 1 0 16,-3 10 0-16,3 2 0 16,5-3 0-16,9-4 0 0,2-6 0 15,4-5 0-15,7-9 0 0,5-8 0 16,1-6 0-16,3-9 0 0,1-9 0 16,4-3 0-16,0-9 0 0,-3-8 0 15,3-2 0-15,-2-4 0 0,-9 0 0 16,-1 0-557-16,-9 7-1236 0,-4-1-4049 0</inkml:trace>
  <inkml:trace contextRef="#ctx0" brushRef="#br0" timeOffset="31498.46">24074 11215 7599 0,'0'0'160'16,"0"0"273"-16,0 0-433 15,51 8 0-15,-11-6 0 0,5-1 0 16,-1-1 0-16,-5-4 0 0,0-2 0 15,-4-3 0-15,0-3-761 0,-10 1-1496 16,0-5-2077-16</inkml:trace>
  <inkml:trace contextRef="#ctx0" brushRef="#br0" timeOffset="32557.77">24628 8985 5070 0,'0'0'280'0,"0"0"-28"0,0 0 116 16,45-11-124-16,-1 1-28 0,11-1 69 16,12 1-137-16,1 5 20 0,2 2 140 15,-2 3-156-15,-2 1-60 0,-10 5-48 16,-8 3-36-16,-9 4 0 16,-10 4 48-16,-10 0-52 0,-7 6 8 15,-6 5 8-15,-6 6-8 0,-10 8-8 16,-11 7 44-16,-8 10-36 0,-4 6 0 15,-6 9 160-15,-2 5-44 16,1 7-59-16,7 4-69 0,4 4 0 16,9-1 0-16,11-1 0 0,9-7 0 15,9-7 0-15,7-8 0 16,1-9 0-16,-1-8 0 0,-1-7-77 16,-7-4-175-16,-6-7 40 0,-2-5-152 15,0-1 140-15,-4-7 40 0,-2-1-165 16,-1-3 21-16,-1-1 184 0,0-2-64 15,4-1-24-15,-2 1-4 0,1 0-232 16,-1 5 240-16,-4 5 148 0,-3 5 80 16,-3 1 148-16,-3 6 56 15,1 8 184-15,-3 5-288 0,2 7-20 16,7 2 184-16,2 4-100 0,8 1-40 16,6-2 216-16,10 1-99 15,11 0 35-15,4 0 324 0,6 3-388 16,2 0 12-16,-4 0-3 0,5 2-221 15,-7-3 0-15,-2 1 0 0,-3-1 0 16,-9-1 0-16,-9-1 0 0,-8-1 0 16,-12-1 0-16,-19-4 0 0,-13-3 0 15,-18-5 0-15,-8-9 0 16,-13-7 0-16,-5-4 0 0,-7-13 0 16,1-6 0-16,24-7-373 0,-2-9-3721 0</inkml:trace>
  <inkml:trace contextRef="#ctx0" brushRef="#br0" timeOffset="34919.61">7671 9537 6178 0,'0'0'717'0,"0"0"-177"0,0 0 164 15,0 0-651-15,68 8-53 0,-20-9 0 16,10-5 0-16,2-6 0 0,-2 1 0 16,-3 1 0-16,-7 1 0 0,-7 4 0 15,-14 1-893-15,-6 1-1000 0</inkml:trace>
  <inkml:trace contextRef="#ctx0" brushRef="#br0" timeOffset="35093.29">7752 9743 6542 0,'0'0'745'0,"0"0"160"16,0 0-905-16,51-1 0 0,-15 1 0 16,7 1 0-16,4 3 0 0,5-3 0 15,6 0 0-15,2-1 0 0,6-1-1285 16,-18-4-752-16,3-4-2445 0</inkml:trace>
  <inkml:trace contextRef="#ctx0" brushRef="#br0" timeOffset="35573.66">9116 8786 6146 0,'0'0'76'0,"0"0"1113"0,-52-12-549 0,21 14-499 16,-12 6-141-16,-5 5 0 0,-7 3 0 15,-3-1 0-15,0 1 0 16,0-3 0-16,6-4 0 0,3-2 0 16,1-1 0-16,7 0 0 0,4-3 0 15,12-1 0-15,14-1 0 0,9-1 0 16,2 0 0-16,11 3-1361 16,-5 0 152-16,10 1-280 0</inkml:trace>
  <inkml:trace contextRef="#ctx0" brushRef="#br0" timeOffset="35833.54">8533 8971 4506 0,'0'0'300'15,"0"52"920"-15,-6-13-459 0,6 4-149 16,-4 6 56-16,4 5-543 0,0 6-125 15,0 5 0-15,4 6 0 16,-2 8 0-16,2 7 0 0,-4 4 0 16,0 4 0-16,-6 1 0 0,-4-2 0 15,-1-3 0-15,-3-4 0 16,-1-7 0-16,3-3 0 0,-3-8 0 16,3-4 0-16,2-7 0 0,-5-6 0 15,3-9-209-15,-3-7-371 0,5-10-741 16,0-10-159-16,3-8-461 0</inkml:trace>
  <inkml:trace contextRef="#ctx0" brushRef="#br0" timeOffset="35960.79">8382 10544 6767 0,'42'-4'1064'0,"9"-2"-703"16,13 3-361-16,-2 1 0 0,7 2 0 16,-5 0 0-16,4 0 0 0,4 0 0 15,-4-3 0-15,3-4 0 16,-5-5 0-16,-19 1-1790 0,-5-5-1515 0</inkml:trace>
  <inkml:trace contextRef="#ctx0" brushRef="#br0" timeOffset="36286.18">9453 9420 6422 0,'0'0'461'0,"0"47"143"0,-6 8 101 15,-3 17-705-15,3 10 0 0,2-5 0 16,4-1 0-16,0-3 0 15,0-3 0-15,4-6 0 0,-4-6 0 16,0-6 0-16,0-5 0 0,-6-7 0 16,2-8 0-16,-2-12-713 15,0-9-940-15,6-15-932 0</inkml:trace>
  <inkml:trace contextRef="#ctx0" brushRef="#br0" timeOffset="36470.92">8874 9344 7623 0,'0'0'172'0,"0"0"225"16,0 0-397-16,44-28 0 0,7 8 0 15,24-2 0-15,7-2 0 0,7 5 0 16,6 2 0-16,-6 4 0 16,2 4 0-16,-8 2 0 0,-3 1 0 15,-3-1-201-15,-23 0-1516 0,-11-2-944 0</inkml:trace>
  <inkml:trace contextRef="#ctx0" brushRef="#br0" timeOffset="37029.19">9951 8765 6086 0,'0'0'72'0,"0"0"417"16,0 0-225-16,0 0 44 15,41-14 204-15,-3 14-252 0,5 8-72 16,5 4-175-16,-3 0-13 0,9 4 0 15,0-2 0-15,-3 0 0 16,1-1 0-16,-11 0 0 0,-8-1-17 16,-8 0-119-16,-12 2-24 0,-5 1 76 15,-8 3 84-15,-8 7-12 16,-5 4 24-16,-1 8-4 0,-3 5-8 16,3 3 4-16,3 0-4 0,5 1 0 15,0 3-12-15,-2-1 12 0,6 2 0 16,-7 2-20-16,7-1-32 0,-6 1-88 15,2 2 16-15,-5 1 88 0,1 3-24 16,0 2 8-16,4 3 52 0,6-3 8 16,0 2 12-16,6-4-4 0,8-1 44 15,1-4-56-15,1-3 0 16,5-4-4-16,2-2 28 0,-3-2 36 16,-5-4 176-16,-5-3-128 0,-10-2-36 15,-4-2 92-15,-17-2-87 16,-6-3-81-16,-10-5 0 0,-10-2 0 15,-5-6 0-15,-10-4 0 0,-2-6 0 16,0-3 0-16,-2-4 0 0,2-3 0 16,2 0 0-16,14 0-1561 15,15 2-408-15,8-4-1081 0</inkml:trace>
  <inkml:trace contextRef="#ctx0" brushRef="#br0" timeOffset="37630.3">11266 8926 5690 0,'0'0'164'0,"0"0"-164"0,20-40-4 15,-13 32 4-15,1 3-32 16,-8 3 32-16,0 0 148 0,0 0 352 16,-10 2 37-16,-11 0 187 0,-10 0-520 15,0 4-8-15,-6-3-131 16,4-1-65-16,-7-2 0 0,7-3 0 16,-4 0 0-16,6 1 0 0,4 1 0 15,2 1 0-15,-1 2 0 0,5 8 0 16,4 4 0-16,-3 6 0 0,3 5-69 15,3 4-155-15,3-1 20 0,1 2-148 16,8-2 152-16,2 2 88 0,2-2-20 16,6 1 36-16,9 2 96 0,-1 2-8 15,5 4 28-15,-4 4-8 0,-3 6 80 16,-2 4-76-16,-3 6 60 16,-3 4 156-16,-6 4-80 0,0 2-16 15,0 3 96-15,-6 2-168 0,2 1 72 16,-1 0 24-16,-1 1-124 15,0-2-3-15,-8-3-33 0,-3-1 0 16,0-7 0-16,-3-3 0 0,5-4 0 16,5-10 0-16,4-7 0 0,0-5 0 15,1-9 0-15,5-5 0 16,0-8 0-16,0-3 0 0,7-3 0 16,7 2 0-16,13-4 0 0,10 0 0 15,9-7 0-15,1-5 0 0,7-5 0 16,4 2 0-16,4-2 0 0,6-1 0 15,6 3 0-15,-1-3-393 0,-9 0-904 16,-17 4-367-16,-5-4-1202 0</inkml:trace>
  <inkml:trace contextRef="#ctx0" brushRef="#br0" timeOffset="37882.72">11700 9338 5994 0,'-4'44'476'0,"0"5"581"15,4 12-413-15,0 2-623 0,0 1-21 16,10 1 0-16,7 0 0 0,7-7 0 15,1-2 0-15,-2-5 0 0,-9-1 0 16,-3-5 0-16,-9-5-545 0,-8-7-1076 16,-1-11 97-16,-3-9-537 0</inkml:trace>
  <inkml:trace contextRef="#ctx0" brushRef="#br0" timeOffset="38090.64">11334 9300 8192 0,'0'0'0'16,"56"-19"0"-16,-17 13 0 0,7 3 0 15,-3 1 0-15,9 2 0 16,1 0 0-16,9 0 0 0,3 0 0 16,-3-1 0-16,-5-1 0 0,-13-1-1802 15,-9-3-2139-15</inkml:trace>
  <inkml:trace contextRef="#ctx0" brushRef="#br0" timeOffset="38648.5">12285 8854 6474 0,'0'0'89'0,"0"0"443"15,52-28-348-15,-26 23-24 0,1 1 180 16,4 3-196-16,7 1-32 0,3 5-68 15,2 1-40-15,7 4-4 0,0 0 0 16,-3 2-92-16,-1 2-68 0,-9 4-232 16,-4-1 60-16,-2 1 152 0,-11 2 80 15,-5 3 72-15,-5 3 28 0,-8 4 24 16,2 2-24-16,-8 2 60 16,2 3 88-16,-8 1-80 0,0 2 4 15,-1 6 36-15,1 3-100 0,-5 4 0 16,5 4-4-16,-2 2 4 0,-3 3-8 15,5 3 8-15,0 4 12 16,3 2 60-16,3 2 136 0,4-1-144 16,0-3 4-16,9-5 16 0,-3-4-84 15,8-4 24-15,-1-6 96 16,-3-3-76-16,6-4 28 0,-5-3-59 16,-1-3-21-16,-6-5 0 0,-4-6 0 15,0-3 0-15,-6-8 0 0,-15-2 0 16,-8-5 0-16,-14-4 0 0,-9-4 0 15,-16-7 0-15,-6-7 0 0,-7-4 0 16,-2-1 0-16,1 1 0 0,14 3 0 16,10 5 0-16,20 2 0 15,16 0-1537-15,7 2-312 0,15-12-969 0</inkml:trace>
  <inkml:trace contextRef="#ctx0" brushRef="#br0" timeOffset="39283.67">13608 9027 3073 0,'0'0'3325'0,"0"0"-2988"0,0 0 55 0,0 0 304 16,0 0-336-16,0 0-351 16,-48 13-9-16,11-12 0 0,-8-1 0 15,-3-3 0-15,1-2 0 0,-1 4 0 16,5 1 0-16,-3 4 0 0,5 4 0 15,-3 5 0-15,13 0 0 16,4 0 0-16,13 0 0 0,4 1 0 16,8 2 0-16,4-1 0 0,6 1-73 15,4 1-107-15,5-2 4 16,4 1 68-16,3 2 92 0,3 2 0 16,-2 8 4-16,-2 7 12 0,-3 5 20 15,-5 8 20-15,-5 5 52 0,-8 0 88 16,-2 5-112-16,0 2 8 0,-10 0 29 15,0 4-105-15,-3 3 0 0,-1 1 0 16,1 5 0-16,-1-3 0 0,-1-2 0 16,3 0 0-16,-5-4 0 15,-1-5 0-15,1-2 0 0,1-8 0 16,5-10 0-16,1-8 0 0,10-6 0 16,0-10 0-16,10-4 0 0,11-7 0 15,6-4 0-15,10-1 0 16,11-7 0-16,3 0 0 0,3-3 0 15,4-1 0-15,4 0 0 0,-4-2 0 16,0 0 0-16,-6 0 0 0,-5-3-269 16,-4 0-155-16,-12-3-981 15,-6 4-219-15,-8-4-826 0</inkml:trace>
  <inkml:trace contextRef="#ctx0" brushRef="#br0" timeOffset="39517.51">13860 9488 7415 0,'0'0'92'0,"23"-34"-92"15,-9 24 88-15,-8 8 68 0,-6 6 248 16,5 13-367-16,-5 20-37 16,0 23 0-16,-5 13 0 0,5 10 0 15,5-1 0-15,5-3 0 0,0-2 0 16,1-7 0-16,1-5 0 15,-4-10 0-15,-6-6 0 0,2-9 0 16,-8-9 0-16,-6-16-1790 0,0-8-267 16,-3-9-1784-16</inkml:trace>
  <inkml:trace contextRef="#ctx0" brushRef="#br0" timeOffset="39671.79">13467 9497 2593 0,'0'0'5599'15,"0"0"-5599"-15,66-18 0 0,-16 9 0 16,8-1 0-16,4 4 0 0,0 1 0 16,-2 3 0-16,-2 1 0 0,4-1 0 15,0 0 0-15,-4 1 0 0,-15 0-1950 16,3-5-1567-16</inkml:trace>
  <inkml:trace contextRef="#ctx0" brushRef="#br0" timeOffset="40256.56">14437 8892 6418 0,'0'0'317'0,"49"-20"-69"15,-7 15 232-15,-5 5-284 0,4 0-68 16,3 0 8-16,-5 3-136 0,0 0 28 15,-4 1-28-15,-2 1-4 16,-2-1-4-16,0 1-220 0,-4 0 36 16,-6-1 104-16,0 0-44 0,-5 2 92 15,-1 0 40-15,-3 4 0 16,-2 6-8-16,-1 8 8 0,1 11 80 16,-8 9-24-16,2 10 8 0,-4 8-8 15,0 8-44-15,-4 5-12 0,4-1 0 16,4-1 4-16,2-3-4 0,5-5 0 15,-1 1 4-15,5 0-4 0,-3-2 4 16,2 0 0-16,-1-3-4 0,-3-3 0 16,-2-3 0-16,-5-6 0 0,-3-7 0 15,-3-3 8-15,-5-2-8 16,0-5 136-16,-7-2-16 0,-5-4 8 16,-11-5 137-16,0-2-265 0,-9-3 0 15,-5-3 0-15,-7-4 0 16,-6-3 0-16,5-4 0 0,-1-2 0 15,2 0 0-15,7-1 0 0,8-2 0 16,10-1 0-16,6 3 0 0,15-3-761 16,2 3-428-16,8-8-2116 0</inkml:trace>
  <inkml:trace contextRef="#ctx0" brushRef="#br0" timeOffset="40870.51">15813 9000 6170 0,'0'0'541'0,"0"0"-161"0,0 0 236 16,0 0-368-16,0 0-24 0,-45-3-211 16,8 3-13-16,-7 0 0 0,-1-2 0 15,8 1 0-15,-1 0 0 0,-3-2 0 16,4 3 0-16,4 0 0 0,-2 3 0 15,4 2 0-15,8 1 0 0,2 2 0 16,7-1 0-16,8 1 0 0,6 4 0 16,6 2-61-16,10 3 29 0,9 6 24 15,2 5-24-15,4 6 24 0,2 9-20 16,-4 6-40-16,-8 5 44 16,-9 9 20-16,-12 1-36 0,0 0 40 15,-10 0-4-15,-3-1 8 0,-5-3-4 16,-3 4 140-16,-2-1-56 15,-1 0-3-15,1 2-81 0,-2-3 0 16,2-4 0-16,3-2 0 0,5-5 0 16,3-4 0-16,3-4 0 15,3-8 0-15,2-4 0 0,12-6 0 16,5-5 0-16,12-3 0 0,16-6 0 16,7-7 0-16,11-1 0 0,10-7 0 15,7-4 0-15,-1-4 0 0,-1-7 0 16,-6 0-513-16,-10-5-183 0,-6-2-537 15,-11-5 317-15,-18 7-9 0,-2-4-2348 0</inkml:trace>
  <inkml:trace contextRef="#ctx0" brushRef="#br0" timeOffset="41300.76">16035 9473 7359 0,'0'0'200'0,"0"0"-184"0,6 39 72 0,4 10 348 0,1 12-343 15,-5 7-93-15,-6-2 0 0,4-6 0 16,-4-3 0-16,4-4 0 0,-4-3 0 16,0-6 0-16,0-7 0 0,0-3-501 15,0-9-123-15,0-8-741 16,0-6-188-16,-4-10-1048 0</inkml:trace>
  <inkml:trace contextRef="#ctx0" brushRef="#br0" timeOffset="41472.68">15758 9459 7491 0,'0'0'252'0,"58"-21"-32"16,-11 12 9-16,5 5-229 0,4 1 0 16,-1 2 0-16,1 1 0 0,-2-1 0 15,-9 0 0-15,-1-1 0 0,-17 0-733 16,2-3-2421-16</inkml:trace>
  <inkml:trace contextRef="#ctx0" brushRef="#br0" timeOffset="42141.69">16403 8971 5902 0,'0'0'516'0,"0"0"-303"0,0 0 127 16,0 0 44-16,43 9-84 0,-12-8 36 15,0-1-135-15,6 0-201 0,5-3 0 16,-1 0 0-16,-2 2 0 0,-4-2 0 15,-4 1 0-15,-4 2 0 0,-10 0 0 16,-3 0-69-16,-8 3 17 0,-1 0-4 16,-3 4-16-16,0 4 72 0,-2 9-12 15,-9 6 20-15,-1 5-8 0,0 6 16 16,-3 6-8-16,-1 11-8 16,-1 8 0-16,-1 5 0 0,6 3 0 15,3 1 0-15,1-2-4 0,2 0 4 16,8-2 0-16,2 5-4 15,9-4 4-15,5 2 0 0,3-6 8 16,4-2-8-16,0-6 0 0,4-6-4 16,-4-3 4-16,-2-7 0 15,2-2 0-15,-7-8 0 0,-3-7 4 16,-3-4 4-16,-8-7-8 0,-6-5 4 16,-6-1 16-16,-21-2 4 0,-14-3 149 15,-17-1-173-15,-10-1 0 0,-4 0 0 16,-3 1 0-16,7 3 0 0,6 2 0 15,8-1 0-15,19 0 0 0,12-1 0 16,9-2-473-16,8 0-740 0,10-3-2828 0</inkml:trace>
  <inkml:trace contextRef="#ctx0" brushRef="#br0" timeOffset="43432.84">17633 9044 6735 0,'0'0'208'0,"0"0"-112"0,0 0 60 0,-38 27-32 0,1-15 72 15,-8-5-156-15,-3-1 0 0,5-3-12 16,-3-2-28-16,3 1 0 0,1-2-16 16,9 1-120-16,4 0 80 0,3-1 40 15,9 0-16-15,7 0 32 0,4 1 0 16,1 0-56-16,5 1 32 16,0-2-20-16,0 4-12 0,11 1 56 15,3 3 4-15,3 3-4 0,5 3 44 16,-1 4-36-16,-6 7 0 0,1 9-8 15,-6 8 8-15,1 8 0 16,-5 6 12-16,-2 4 136 0,-4 5-32 16,0 3 32-16,0 3 120 0,-4 2-240 15,-4 2 52-15,-7 3-52 16,-1 1-32-16,-5-6 4 0,2-1-8 16,1-5 0-16,3-8 0 0,5-7 21 15,6-8-21-15,4-11 0 0,0-9 0 16,4-10 0-16,0-6 0 0,2-5 0 15,5 1 0-15,9-4 0 0,5-4 0 16,4-6 0-16,2-2 0 0,0 0 0 16,4 1 0-16,5 2 0 15,5 1 0-15,5 2-185 0,1 2 85 16,3 0-128-16,-4 2-24 0,-1-2-44 16,-7-2-645-16,-11 2-371 0,-9-5-781 0</inkml:trace>
  <inkml:trace contextRef="#ctx0" brushRef="#br0" timeOffset="43844.23">17765 9481 8192 0,'0'0'0'0,"0"0"0"0,35 65 0 0,-18-15 0 15,-7 12 0-15,0 4 0 16,-4 6 0-16,5-3 0 0,-1-2 0 16,0-9 0-16,5-8 0 0,-3-8 0 15,-3-5 0-15,-1-7-449 0,-4-11-1528 16,-4-10-228-16</inkml:trace>
  <inkml:trace contextRef="#ctx0" brushRef="#br0" timeOffset="44015.71">17591 9558 6130 0,'0'0'445'0,"-10"-53"-17"0,24 32 204 15,11 10-75-15,4-2-557 0,12-1 0 16,7 3 0-16,6 2 0 0,2 4 0 15,-3 3 0-15,5 2 0 16,-6 0 0-16,-5 2 0 0,-9-1-1085 16,-7-1-752-16</inkml:trace>
  <inkml:trace contextRef="#ctx0" brushRef="#br0" timeOffset="44684.45">18484 9106 6442 0,'0'0'201'0,"0"0"455"16,0 0-512-16,0 0-120 0,0 0 140 15,58 43-40-15,-27-32-20 0,10-5-8 16,-5-3-88-16,3 0-8 0,-2-3 0 16,2 0-28-16,-4-2-44 0,-1-2 16 15,-6-1 8-15,1 1 48 0,-6 0 0 16,-6 1 8-16,-7 2-8 16,-6 1 0-16,-2 1-4 0,0 12 4 15,-2 10 0-15,-8 8 20 0,2 7 0 16,-5 2 52-16,1 1-68 0,0 5 8 15,-1 3-12-15,1 4-8 16,0 2 8-16,-1 2 0 0,-1 4-8 16,2-1 8-16,-1 2 24 0,5 0 28 15,2-2 52-15,0 0 33 16,8-4-137-16,2-4 0 0,11-4 0 16,3-6 0-16,9-2 0 0,7-6 0 15,-1-6 0-15,6-4 0 0,-8-5 0 16,-6-2 0-16,-8-7 0 0,-13-2 0 15,0-4 0-15,-8 0 0 0,-13-1 0 16,-26 2 0-16,-17 1 0 0,-20-2 0 16,-13-3 0-16,-2 1 0 15,8-1 0-15,6 4 0 0,15-5 0 16,9 0 0-16,15-6-397 0,5-4-1628 0</inkml:trace>
  <inkml:trace contextRef="#ctx0" brushRef="#br0" timeOffset="50498.86">9122 10832 3377 0,'0'0'468'0,"0"0"69"16,0 0 487-16,0 0-456 15,35-34-92-15,-33 30 205 0,7 0-273 16,-7 1-44-16,2 1-75 0,-2 1-289 15,2 1 0-15,0 6 0 0,2 4 0 16,-1 7 0-16,1 6 0 0,-6 4 0 16,4 5 0-16,-4 1 0 15,-4 5 0-15,-2 3 0 0,-5 2 0 16,1 1 0-16,0 0 0 0,-5-3 0 16,5-4 0-16,-3-4 0 0,3-4 0 15,0-3 0-15,3-5 0 0,-1-3 0 16,2-3 0-16,0-4 0 0,2-1 0 15,4-5 0-15,-4-3 0 0,4-2 0 16,0 0 0-16,4 0 0 16,2-1 0-16,2-3 0 0,5-3 0 15,1-1 0-15,-4 0 0 0,1 2 0 16,1 3 0-16,7 1 0 0,3 2 0 16,9 9 0-16,7 1 0 15,9 5 0-15,11 1 0 0,4 1 0 16,2 1 0-16,-2-3 0 0,-8-3 0 15,-9-6 0-15,-18-5 0 0,-6-10-4399 16</inkml:trace>
  <inkml:trace contextRef="#ctx0" brushRef="#br0" timeOffset="53679.1">11549 10783 3017 0,'0'0'492'0,"0"0"649"0,0 0-389 0,0 0-72 0,0 0 189 16,-17-32-401-16,13 25-124 0,-2-3 85 16,-4 1-429-16,-5-3 0 15,-7 3 0-15,-3 2 0 0,-6 3 0 16,-2 4 0-16,-2 3 0 0,1 5 0 16,3 1 0-16,5 4 0 15,-1 0 0-15,8 0 0 0,7 1 0 16,1-1 0-16,7 0 0 0,4-1 0 15,4-1 0-15,7 0 0 0,1 3 0 16,9 0 0-16,10 3 0 16,4 2 0-16,2 1 0 0,7 0 0 0,1 4 0 15,-8 0 0-15,0 1 0 16,-10 0 0-16,-2-2 0 0,-8 0 0 16,-11-1 0-16,-6-1 0 0,-6 1 0 15,-5-3 0-15,-9 0 0 0,-1-3 0 16,-6-2 0-16,-4-2 0 0,-2-3 0 15,2-2 0-15,-4-4 0 0,8-3 0 16,6-3 0-16,1-4 0 16,7-4 0-16,3 1 0 0,4-4 0 15,6 1 0-15,2 1 0 0,8 2-445 16,7 2-916-16,-3 3-163 0,3 0-201 0</inkml:trace>
  <inkml:trace contextRef="#ctx0" brushRef="#br0" timeOffset="54047.28">11518 11335 4614 0,'0'0'1208'0,"0"0"-524"0,0 0-35 0,0 0 179 15,0 0-619-15,0 0-209 0,17-35 0 16,-3 11 0-16,0-4 0 16,-1-1 0-16,1 1 0 0,-1-4 0 15,1 1 0-15,1 0 0 0,1 2 0 16,-3 4 0-16,1 3 0 0,-4 2 0 16,1 6 0-16,-5 5 0 15,-2 5 0-15,0 1 0 0,-2 3 0 16,2 3 0-16,3 9 0 0,-7 12 0 15,0 8 0-15,0 6 0 0,4 3 0 16,-4-3 0-16,6 0 0 0,-2-3 0 16,6-3 0-16,1-2 0 0,-1-3 0 15,-4-8 0-15,1-6-677 16,-7-5-1048-16,0-6-544 0</inkml:trace>
  <inkml:trace contextRef="#ctx0" brushRef="#br0" timeOffset="54180.78">11570 11235 6563 0,'0'0'288'16,"0"0"660"-16,0 0-555 0,0 0-393 15,47-24 0-15,-20 16 0 0,0 1 0 16,4 1 0-16,-4 0-177 0,4-3-695 16,-10 0-1453-16,-1-2-773 0</inkml:trace>
  <inkml:trace contextRef="#ctx0" brushRef="#br0" timeOffset="54399.51">12080 10811 6370 0,'0'0'469'0,"0"0"-141"0,0 0 556 16,0 0-743-16,0 0-141 0,-20 49 0 15,13-5 0-15,-3 8 0 0,-2 9 0 16,-7 3 0-16,-12 5 0 0,-2 6 0 15,-8 0 0-15,-3-2 0 0,3-3 0 16,4-6 0-16,2-10 0 16,8-11 0-16,6-10 0 0,9-12 0 15,7-13-533-15,1-7-1448 0,8-11-1332 0</inkml:trace>
  <inkml:trace contextRef="#ctx0" brushRef="#br0" timeOffset="55123.92">12275 11238 4654 0,'0'0'464'0,"0"0"344"0,16-38 269 0,-16 27-369 0,0 0-227 16,-6 1-481-16,-4 0 0 0,-3 1 0 15,-8 3 0-15,-3 5 0 0,1 1 0 16,-2 8 0-16,-2 5 0 0,2 5 0 16,3 1 0-16,1 0 0 15,0 1 0-15,7-2 0 0,2 2 0 16,5-1 0-16,3 1 0 0,8-1 0 15,9 0 0-15,3 0 0 0,13-1 0 16,0-2 0-16,6 0 0 0,-4-1 0 16,0 1 0-16,-12 0 0 15,-5 1 0-15,-10-1 0 0,-4 2 0 16,-14 0 0-16,-3 1 0 0,-7-2 0 16,-3-2 0-16,-6-1 0 0,-2-3 0 15,4-7 0-15,2-4 0 0,4-2 0 16,8-4 0-16,9-5 0 0,6-2 0 15,4-1-529-15,13 1-447 0,-5 3-1161 16,6-1 100-16</inkml:trace>
  <inkml:trace contextRef="#ctx0" brushRef="#br0" timeOffset="55509.32">12320 11468 4722 0,'0'0'1224'0,"0"0"-620"0,6 60 145 16,-6-23 144-16,0 6-893 0,0-4 0 15,-4 1 0-15,-2-3 0 16,2-4 0-16,-2-5 0 15,1-5 0-15,3-5 0 0,-2-5 0 0,4-6 0 16,0-6 0-16,0-1-1998 0,4-7-767 16</inkml:trace>
  <inkml:trace contextRef="#ctx0" brushRef="#br0" timeOffset="55929.06">12347 11518 5934 0,'0'0'841'0,"0"0"-225"16,0 0 185-16,0 0-801 0,0 0 0 15,0 0 0-15,47-42 0 0,-16 33 0 16,-4 4 0-16,0 5 0 0,0 0 0 16,-6 7 0-16,-5 4 0 0,-1 2 0 15,-5 2 0-15,-10 2 0 16,0 0 0-16,-6 2 0 0,-9-1 0 15,-5 3 0-15,-1 0 0 0,-8-3 0 16,0 1 0-16,-4-4 0 0,2-2 0 16,4-2 0-16,7-3 0 15,5-3 0-15,5-2 0 0,10 1 0 16,0-2 0-16,8 4 0 0,9 2 0 16,5 2 0-16,7 1 0 0,0-1 0 15,2 1 0-15,-2 4 0 0,-2 2 0 16,-4 1 0-16,-7 1 0 0,-5 1 0 15,-7 2 0-15,-8 1 0 16,-9 1 0-16,-12 1 0 0,-6 0 0 16,-6-3 0-16,4-3 0 0,-4-5 0 15,2-7 0-15,8-5-53 0,6-2-1091 16,9-7-2582-16</inkml:trace>
  <inkml:trace contextRef="#ctx0" brushRef="#br0" timeOffset="56503.05">13676 11087 5934 0,'0'0'616'0,"0"0"297"16,0 0-381-16,0 0-335 0,0 0-197 15,48 34 0-15,-34-10 0 0,-8 0 0 16,-2 3 0-16,-4 0 0 0,-8 4 0 15,-8 4 0-15,-5 3 0 0,-6 3 0 16,-8 2 0-16,-2 1 0 16,-5 0 0-16,5-4 0 0,4-4 0 15,8-7 0-15,9-5 0 0,10-8 0 16,8-2 0-16,12-3 0 0,7 0 0 16,16 0 0-16,6-3 0 15,13-2 0-15,2-1 0 0,4-3 0 16,-2-2 0-16,2 0 0 0,-4 0 0 15,0-4 0-15,-4 0 0 0,-19-2-625 16,-2-1-1492-16</inkml:trace>
  <inkml:trace contextRef="#ctx0" brushRef="#br0" timeOffset="57445.51">15826 10787 4958 0,'0'0'1224'0,"0"0"-655"0,0 0 447 0,0 0-748 15,0 0-111-15,-52-29-157 0,29 28 0 16,-1 1 0-16,5 1 0 0,-2 3 0 16,3 2 0-16,1 1 0 15,7 1 0-15,0 1 0 0,3 1 0 16,3-1 0-16,4 2 0 0,4 2 0 16,7 4 0-16,3 2 0 0,5 2 0 15,6-1 0-15,1 2 0 0,1-2 0 16,4-1 0-16,-6 1 0 0,-8-2 0 15,-3 0 0-15,-8-1 0 0,-6-1 0 16,-10 0 0-16,-7 1 0 0,-7-2 0 16,-3 1 0-16,-4-3 0 15,0-3 0-15,4-2 0 0,2-4 0 16,6-4 0-16,9 0 0 0,2-2 0 16,8-4-245-16,4-4-699 15,6 0-49-15,1-1-1172 0,9 3-360 0</inkml:trace>
  <inkml:trace contextRef="#ctx0" brushRef="#br0" timeOffset="57741.94">15836 11222 5478 0,'0'0'2025'16,"0"0"-1336"-16,0 0-689 0,0 0 0 15,0 0 0-15,8-37 0 0,5 10 0 16,1-2 0-16,3-2 0 0,4 2 0 15,-5-3 0-15,1 0 0 0,1 2 0 16,-1 8 0-16,-7 6 0 0,-4 8 0 16,-2 4 0-16,-1 3 0 15,-3 1 0-15,4 2 0 0,2 10 0 16,-6 10 0-16,4 8 0 0,0 4 0 16,-2 1 0-16,-2-2 0 0,6-2 0 15,3-1 0-15,-3-3 0 16,8-3 0-16,-3-5 0 0,-5-4 0 15,0-5 0-15,-2-4 0 0,-4-3-713 16,0-2-776-16,0-1-2425 0</inkml:trace>
  <inkml:trace contextRef="#ctx0" brushRef="#br0" timeOffset="57884.84">15904 11200 6559 0,'0'0'1128'0,"0"0"-708"0,0 0-335 16,0 0-85-16,0 0 0 0,0 0 0 15,62-35 0-15,-31 21 0 0,0 0 0 16,-2 2 0-16,0-4 0 0,0-3-1557 16,-4 2 116-16,-4-3-1016 0</inkml:trace>
  <inkml:trace contextRef="#ctx0" brushRef="#br0" timeOffset="58097.71">16308 10805 6454 0,'0'0'169'15,"0"0"471"-15,-52 62 48 0,31-25-447 16,-2 10-241-16,-1 8 0 0,1 5 0 16,-2 4 0-16,-2 3 0 15,-4 0 0-15,4-3 0 0,0-6 0 16,3-1 0-16,3-7 0 0,4-6 0 16,1-6 0-16,6-9 0 0,1-11 0 15,7-8 0-15,2-7-1205 0,2-6-2709 0</inkml:trace>
  <inkml:trace contextRef="#ctx0" brushRef="#br0" timeOffset="58469.08">16359 11337 6434 0,'0'0'729'0,"0"0"-353"0,-35-47 277 0,21 36-653 16,-3 3 0-16,1 2 0 15,-5 2 0-15,4 3 0 0,1 1 0 16,1 3 0-16,5 2 0 0,0 0 0 16,3 4 0-16,3 2 0 0,4 5 0 15,0 5 0-15,4 2 0 0,9-3 0 16,-3 1 0-16,9 0 0 0,-1 0 0 15,1 0 0-15,2 0 0 0,-5-2 0 16,-3 1 0-16,-9-3 0 16,-4 2 0-16,-11-1 0 0,-3 0 0 15,-9-3 0-15,-2 0 0 0,-2-5 0 16,1-3 0-16,-1-3 0 0,2-4 0 16,8-1 0-16,3-3 0 0,8 0 0 15,2 1-661-15,4-2-360 16,0 4-127-16,10-4-1401 0</inkml:trace>
  <inkml:trace contextRef="#ctx0" brushRef="#br0" timeOffset="58634.45">16382 11639 6651 0,'0'0'1236'0,"-27"46"-931"15,13-19-305-15,1 4 0 0,3-2 0 16,2-1 0-16,1-3 0 0,7-4 0 15,0-6 0-15,0-4 0 16,5-3 0-16,-5-4 0 0,2-4 0 16,2-1-1137-16,2-3-76 0,-2-9-147 0</inkml:trace>
  <inkml:trace contextRef="#ctx0" brushRef="#br0" timeOffset="59106.26">16330 11655 6510 0,'0'0'821'0,"0"0"-401"16,0 0-96-16,0 0-207 0,42-43-117 15,-7 29 0-15,2 3 0 0,-4 1 0 16,4 1 0-16,-2 2 0 0,-2-1 0 15,-2 3 0-15,-4 3 0 0,-6 2 0 16,-7 3 0-16,-7 6 0 16,-7 4 0-16,-7 6 0 0,-7 0 0 15,-7 1 0-15,-1 0 0 0,-3-1 0 16,-2-1 0-16,4 1 0 0,2-5 0 16,3-2 0-16,5-3 0 15,5-3 0-15,6-4 0 0,2 0 0 16,0 0 0-16,6 2 0 0,11 1 0 15,4 2 0-15,10 0 0 0,0 0 0 16,0 4 0-16,-5-3 0 16,5 3 0-16,-8 2 0 0,-8 0 0 15,-3 1 0-15,-12 3 0 0,-6-1 0 16,-7 2 0-16,-7 0 0 0,-9-2 0 16,-8 0 0-16,4-3 0 0,-5-4 0 15,7-4 0-15,4-2 0 0,11-3 0 16,6-2-109-16,5 0-1075 0,5-9-2214 0</inkml:trace>
  <inkml:trace contextRef="#ctx0" brushRef="#br0" timeOffset="59879.5">17938 10894 4093 0,'0'0'721'16,"0"0"259"-16,0 0-15 0,0 0 275 0,0 0-1047 0,36-19-193 15,-26 31 0-15,-4 17 0 16,9 13 0-16,-9 13 0 0,0 5 0 15,-2 0 0-15,-4-3 0 0,-6-3 0 16,-4-2 0-16,-9-4 0 16,0 0 0-16,-1-4 0 0,-1-7 0 15,5-7 0-15,5-7 0 0,7-10 0 16,0-4 0-16,8-3 0 0,13-2 0 16,7 0 0-16,14-2 0 0,13-2 0 15,1-1 0-15,6-5 0 0,0-5 0 16,2 1 0-16,2-3 0 0,-2-2 0 15,2-4-257-15,-15 4-1043 0,-5-6-2818 0</inkml:trace>
  <inkml:trace contextRef="#ctx0" brushRef="#br0" timeOffset="61133.59">19237 9829 5070 0,'0'0'2513'0,"0"0"-2413"0,0 0-52 0,0 0-40 15,45 0-4-15,-18-3-8 0,0 1-216 16,0-4-312-16,-2 0-89 0,-5 1-1247 16,-5-3-682-16</inkml:trace>
  <inkml:trace contextRef="#ctx0" brushRef="#br0" timeOffset="61257.71">19636 9806 7355 0,'0'0'124'16,"45"0"-92"-16,-18-1-32 0,-6-5-228 16,-5 1-617-16,3-3-2804 0</inkml:trace>
  <inkml:trace contextRef="#ctx0" brushRef="#br0" timeOffset="61403.3">20212 9739 7951 0,'0'0'241'0,"38"-2"-241"16,-18-1 0-16,-9-2 0 0,-5-1-613 16,-2-8-2853-16</inkml:trace>
  <inkml:trace contextRef="#ctx0" brushRef="#br0" timeOffset="78855.17">2656 13615 5866 0,'0'0'749'0,"0"0"487"16,0 0-895-16,0 0-341 0,0 0 0 16,0 0 0-16,0 0 0 0,0 0 0 15,-2 61 0-15,6-11 0 0,3 8 0 16,-7 8 0-16,0 5 0 0,0 3 0 16,-7 3 0-16,3-1 0 0,-6-4 0 15,0-4 0-15,5-9 0 16,1-9 0-16,4-12 0 0,0-12 0 0,0-13-229 15,0-7-1508-15,-2-13-868 0</inkml:trace>
  <inkml:trace contextRef="#ctx0" brushRef="#br0" timeOffset="79114.88">2201 13461 5914 0,'0'0'797'0,"0"0"411"15,0 0-935-15,0 0-273 0,38 18 0 16,9-5 0-16,11-1 0 0,4-4 0 16,6-5 0-16,3-1 0 0,-1-1 0 15,-4 0 0-15,-4 0 0 16,-8 1 0-16,-3 1 0 0,-7-2 0 0,-13 2-1698 15,-4-2-2095-15</inkml:trace>
  <inkml:trace contextRef="#ctx0" brushRef="#br0" timeOffset="79650.66">3115 14101 3777 0,'0'0'1329'0,"0"0"200"0,0 0-637 16,0 0-227-16,0 0-665 15,0 0 0-15,0 0 0 0,13 46 0 16,-11-10 0-16,-2 5 0 0,-9 1 0 16,-1-1 0-16,-7 4 0 0,3 0 0 15,-3 0 0-15,1 0 0 0,1 0 0 16,1-3 0-16,0-7 0 0,7-6 0 16,3-8 0-16,4-8 0 0,4-2 0 15,11-4 0-15,1-5 0 0,9-1 0 16,6-1 0-16,6-2 0 15,5 1 0-15,3 0 0 0,3 0 0 16,-3 1 0-16,-3 0 0 0,-5 0 0 16,-15-1 0-16,-3-2 0 0,-7-3 0 15,-5 0-2618-15,-3-4-1468 0</inkml:trace>
  <inkml:trace contextRef="#ctx0" brushRef="#br0" timeOffset="80124.81">3936 13752 7223 0,'0'0'452'0,"0"0"65"0,54 2-517 16,-28-4 0-16,10 1 0 0,-5-2 0 16,2 0 0-16,-2 0 0 0,-4 1 0 15,-3 0 0-15,-1-1 0 16,-8 1 0-16,-3-1 0 0,-4 2 0 15,-6 1-1365-15,2-3-1221 0</inkml:trace>
  <inkml:trace contextRef="#ctx0" brushRef="#br0" timeOffset="80280.31">3894 13978 6715 0,'0'0'544'15,"65"16"389"-15,-20-10-933 16,3-5 0-16,1-1 0 0,-1 0 0 16,1-3 0-16,-1-4 0 0,-1-4 0 15,1-3 0-15,-15 3 0 0,2-7-4231 0</inkml:trace>
  <inkml:trace contextRef="#ctx0" brushRef="#br0" timeOffset="80778.14">5902 12985 6599 0,'0'0'764'0,"0"0"-244"0,-23-45-211 0,4 35-309 0,-3 5 0 16,-5 5 0-16,-2 11 0 0,0 9 0 16,-2 10 0-16,0 6 0 15,6 7 0-15,8 3 0 0,3 1 0 16,12 2 0-16,2-1 0 0,6-2 0 15,9-6 0-15,5-7 0 0,9-7 0 16,6-11 0-16,7-11 0 16,1-6 0-16,5-13-97 0,-7 0-1948 15,-8-4-692-15</inkml:trace>
  <inkml:trace contextRef="#ctx0" brushRef="#br0" timeOffset="81136.03">6274 13017 6482 0,'0'0'741'0,"-48"-35"-177"0,23 25-159 16,9 10-405-16,-5 5 0 15,5 11 0-15,-5 7 0 0,4 8 0 16,7 4 0-16,6 2 0 0,4 5 0 15,0-2 0-15,14 1 0 0,5-5 0 16,10-5 0-16,4-7 0 16,8-6 0-16,1-9 0 0,-1-7 0 15,2-4 0-15,-12-8 0 0,-4-6 0 16,-12-3 0-16,-7-6 0 0,-8-1 0 16,0-4 0-16,-8 0 0 0,-3-1 0 15,-3 1 0-15,-3-2 0 0,-3 7 0 16,3 0 0-16,3 5 0 15,8 7-1133-15,6 5 408 0,0 4-331 16,6 1-3138-16</inkml:trace>
  <inkml:trace contextRef="#ctx0" brushRef="#br0" timeOffset="81430.48">6795 13001 7047 0,'0'0'804'0,"-38"-27"-463"15,12 16-341-15,-10 4 0 0,-1 2 0 16,-6 5 0-16,1 0 0 16,-3 8 0-16,8 6 0 0,6 3 0 15,8 2 0-15,9 5 0 0,11-3 0 16,3 3 0-16,17-2 0 0,6-1 0 16,12-1 0-16,12-2 0 0,1 1 0 15,6-3 0-15,2 0 0 0,-3-3 0 16,-1-2 0-16,-15 0 0 15,-12-2 0-15,-17 1 0 0,-10 2 0 16,-14 1 0-16,-9 1 0 0,-8 1 0 16,-9-3 0-16,1-1 0 0,-2-4 0 15,3-3 0-15,7-3 0 0,2-1 0 16,9-11-829-16,3 1-1488 0,9-7-2581 16</inkml:trace>
  <inkml:trace contextRef="#ctx0" brushRef="#br0" timeOffset="81869.31">7435 12550 5902 0,'0'0'124'0,"0"0"733"0,0 0 103 16,0 0-652-16,-10 41-267 0,0 10-41 16,4 15 0-16,1 7 0 0,5 1 0 15,0-6 0-15,5-1 0 0,-3-1 0 16,-2-1 0-16,-2-3 0 15,-3-6 0-15,-5-5 0 0,4-7 0 16,0-12 0-16,2-11-877 0,-3-8-688 0</inkml:trace>
  <inkml:trace contextRef="#ctx0" brushRef="#br0" timeOffset="82204.22">7435 12957 6875 0,'0'0'916'0,"0"0"-515"16,58-45-401-16,-33 33 0 0,8-1 0 16,2 1 0-16,3 4 0 15,-5 0 0-15,-2 3 0 0,0 2 0 16,-9 3 0-16,-3 4 0 0,-7 2 0 16,-7 2 0-16,-10 9 0 0,-11 4 0 15,-5 8 0-15,-12 0 0 0,-8 4 0 16,4 2 0-16,-5 1 0 0,5-1 0 15,6-1 0-15,4-3 0 16,9-1 0-16,11-3 0 0,11-1 0 16,13 0 0-16,4-3 0 0,6-2 0 15,8-3 0-15,2-6 0 0,2-5 0 16,7-7 0-16,1-4 0 16,1-9 0-16,-3-9-581 0,-12 2-1804 15,-2-5-2221-15</inkml:trace>
  <inkml:trace contextRef="#ctx0" brushRef="#br0" timeOffset="82470.05">8087 12789 7831 0,'0'0'132'0,"0"0"97"0,-11 37-229 16,5-13 0-16,-2 6 0 0,-3 1 0 15,-1 3 0-15,-2 4 0 0,-3 0 0 16,0 3 0-16,3 0 0 0,0-3 0 15,5-2 0-15,-1-5 0 0,6-3 0 16,4-6 0-16,0-1 0 0,10-4 0 16,7-4 0-16,14 1 0 15,0-1 0-15,10-6 0 0,-2-2 0 16,3-5 0-16,-1 0 0 0,0-5 0 16,-3-4 0-16,-7-3 0 15,-9 1 0-15,-1-4-3458 0</inkml:trace>
  <inkml:trace contextRef="#ctx0" brushRef="#br0" timeOffset="83276.12">9988 13028 5430 0,'0'0'1389'16,"0"0"-573"-16,0 0-259 0,0 0-557 15,0 0 0-15,0 0 0 0,27 62 0 16,-6-2 0-16,2 8 0 0,8 2 0 16,6-5 0-16,2 1 0 15,-10-3 0-15,-4-1 0 0,-15 1 0 16,-14-2 0-16,-8 0 0 0,-13-4 0 16,-6-4 0-16,-6-10 0 15,-5-10 0-15,-5-10 0 0,-3-11 0 16,-6-10 0-16,5-10 0 0,1-15 0 15,2-16 0-15,7-18 0 16,6-14 0-16,6-15 0 0,8-13-2066 16,7 22-359-16</inkml:trace>
  <inkml:trace contextRef="#ctx0" brushRef="#br0" timeOffset="83401.25">9910 12807 4686 0,'0'0'416'0,"0"0"32"0,0 0 168 15,0 0-452-15,0 0-108 0,0 0-56 16,0 0-368-16,0 0-184 0,0 0-1297 16,4-23-552-16</inkml:trace>
  <inkml:trace contextRef="#ctx0" brushRef="#br0" timeOffset="83971.53">10540 13022 3417 0,'-31'-33'2253'16,"4"4"-1597"-16,-4-1-187 0,0 5 583 16,9 4-707-16,1 4-345 0,6 5 0 15,5 6 0-15,8 5 0 0,-6 1 0 16,-3 12 0-16,-1 11 0 0,-2 12 0 15,1 8 0-15,5 3 0 0,8 0 0 16,10-2 0-16,15-3 0 0,6-6 0 16,6-9 0-16,7-10 0 15,3-6 0-15,-1-9 0 0,-3-4 0 16,-8-9 0-16,-12-5 0 0,-6-6 0 16,-9-5 0-16,-6 0 0 15,-4-4 0-15,-6 0 0 0,-5-1 0 16,-3 0 0-16,-9-1 0 0,-2 2 0 15,-8 4 0-15,-2 3 0 0,3 7 0 16,3 6 0-16,5 7 0 0,1 6 0 16,4 10 0-16,5 5 0 15,-1 6 0-15,3 5 0 0,3 5 0 16,5 4 0-16,6 3 0 0,6 3 0 16,13 2 0-16,8 2 0 0,6 1 0 15,8-1 0-15,3 1 0 0,3 0 0 16,-1-1 0-16,-13 1 0 0,-9-1 0 15,-13-3 0-15,-15 0 0 0,-19-4 0 16,-12-1 0-16,-9-3 0 16,-3-8 0-16,-5-8 0 0,-2-6 0 15,-1-9 0-15,3-4 0 0,4-8 0 16,15-8 0-16,13-6 0 0,3-3 0 16,17-4 0-16,12 0-241 15,17-1-479-15,15-4-797 0,-11 10 56 16,12-5-636-16</inkml:trace>
  <inkml:trace contextRef="#ctx0" brushRef="#br0" timeOffset="84215.23">10813 13166 7123 0,'0'0'888'0,"-54"-1"-707"0,19 5-181 0,4 7 0 15,0 2 0-15,4 3 0 0,7 4 0 16,7 1 0-16,9 4 0 0,8 0 0 15,9-1 0-15,14 0 0 0,12-3 0 16,4-6 0-16,1-3 0 0,7-8 0 16,-3-4 0-16,-11-2 0 15,-6-5 0-15,-10-4 0 0,-11-3 0 16,-6-3 0-16,-4-2 0 0,-10 0 0 16,0-2 0-16,-1 2 0 15,-5-1 0-15,5-1-1209 0,1 6-636 16,0-2-1096-16</inkml:trace>
  <inkml:trace contextRef="#ctx0" brushRef="#br0" timeOffset="84511.16">11198 12938 6134 0,'0'0'1101'0,"-38"9"-277"0,16 7-691 16,-3 3-133-16,-2 4 0 15,2 4 0-15,2-1 0 0,9 2 0 16,4-1 0-16,10 3 0 0,0-2 0 16,14-2 0-16,3-3 0 15,9-5 0-15,-1-5 0 0,8-6 0 16,5-3 0-16,3-4 0 0,0-4 0 15,1-5 0-15,-5-3 0 0,-4-2 0 16,-4-2 0-16,-13 3 0 16,-3-4-2634-16</inkml:trace>
  <inkml:trace contextRef="#ctx0" brushRef="#br0" timeOffset="86105.6">11869 12873 3001 0,'0'0'3485'16,"0"0"-2556"-16,-53 0-269 0,22 2-543 15,0 3-117-15,-7 3 0 0,-3 2 0 16,4 0 0-16,2 2 0 0,6 1 0 16,8-1 0-16,7 0 0 15,7 0 0-15,10 2 0 0,11 0 0 16,7 3 0-16,12-1 0 0,12 1 0 15,7 1 0-15,2 1 0 0,-3 1 0 16,-3 2 0-16,-11-1 0 16,-6-1 0-16,-14-1 0 0,-11-1 0 15,-6-1 0-15,-11 1 0 0,-5 0 0 16,-11-1 0-16,-4-1 0 0,-6-3 0 16,-4-1 0-16,-1-5 0 0,5-3 0 15,4-4 0-15,6-2 0 0,8-7-121 16,7-8-1111-16,8 4-273 0,0-7-3721 15</inkml:trace>
  <inkml:trace contextRef="#ctx0" brushRef="#br0" timeOffset="86260.61">12006 13043 5770 0,'0'0'933'0,"-17"58"271"0,7-23-919 16,2-3-285-16,-1-2 0 0,1-4 0 15,8-6 0-15,-2-5 0 0,2-4 0 16,0-5 0-16,2-5 0 16,6-2-741-16,-1-3-616 0,5-17-3137 0</inkml:trace>
  <inkml:trace contextRef="#ctx0" brushRef="#br0" timeOffset="86368.56">12039 12537 5922 0,'0'0'172'0,"0"0"-72"15,0 0 12-15,0 0-112 0,0 0-68 16,0 0-856-16,41 55-473 0</inkml:trace>
  <inkml:trace contextRef="#ctx0" brushRef="#br0" timeOffset="86619.57">12179 13205 5006 0,'0'0'1637'0,"-14"35"-601"0,12-25-523 16,2-9-513-16,0-5 0 0,6-13 0 15,4-13 0-15,7-13 0 0,2-6 0 16,-1-1 0-16,7 6 0 16,0 6 0-16,-2 12 0 0,-7 12 0 15,-1 8 0-15,-5 8 0 0,-4 15 0 16,0 9 0-16,-2 8 0 0,-4 10 0 16,-6-3 0-16,2 2 0 0,4-3 0 15,0-3 0-15,4-4 0 0,7-5 0 16,5-6 0-16,1-8 0 0,3-9 0 15,-5-5-1217-15,-3-10-1072 0</inkml:trace>
  <inkml:trace contextRef="#ctx0" brushRef="#br0" timeOffset="86838.23">12547 12426 3865 0,'0'0'2333'0,"0"0"-2117"15,0 0-140-15,11 46 753 0,-5-4-297 16,2 6-224-16,3 11-275 0,-1 3-33 16,2 5 0-16,3 5 0 15,-3 0 0-15,-8-2 0 0,-4-1 0 16,-4-8 0-16,-2-5 0 0,-4-9 0 16,-1-8-401-16,5-15-559 0,0-9-1109 15,-2-11-432-15</inkml:trace>
  <inkml:trace contextRef="#ctx0" brushRef="#br0" timeOffset="87146.18">12647 13003 5626 0,'0'0'848'16,"-7"-35"189"-16,3 14-356 0,0 4-681 16,4 2 0-16,0 0 0 15,8 5 0-15,3 0 0 0,5 1 0 16,1 1 0-16,4 3 0 0,3 2 0 15,-1 3 0-15,2 5 0 0,-2 3 0 16,-7 4 0-16,-6 2 0 0,-1 1 0 16,-9 1 0-16,-4 3 0 15,-11-1 0-15,-1 3 0 0,-5 3 0 16,-6-1 0-16,4 3 0 0,-1 1 0 16,3-1 0-16,6 1 0 0,9-3 0 15,6-1 0-15,4-1 0 0,9-2 0 16,7-6 0-16,1-3 0 0,10-7 0 15,0-4 0-15,6-7 0 0,5-7 0 16,-1-6 0-16,-2-5-129 0,-8 4-2312 16,0-3-512-16</inkml:trace>
  <inkml:trace contextRef="#ctx0" brushRef="#br0" timeOffset="87410.48">13192 12604 6659 0,'0'0'836'15,"0"0"-396"-15,0 0-183 0,0 0-257 16,-20 36 0-16,5-5 0 0,5 6 0 16,-7 5 0-16,3 2 0 15,1 5 0-15,-7 2 0 0,-5 0 0 16,-2 2 0-16,-4-2 0 0,2-2 0 16,4-4 0-16,11-6 0 0,12-5 0 15,12-4 0-15,13-5 0 0,8-3 0 16,10-6 0-16,7-3 0 0,6-3 0 15,-3-5 0-15,1-2 0 0,-5-3 0 16,-9-4 0-16,-3-3 0 0,-17-3 0 16,-3-5 0-16,-5 4-49 15,-10-4-3108-15</inkml:trace>
  <inkml:trace contextRef="#ctx0" brushRef="#br0" timeOffset="88942.45">5759 14429 2629 0,'0'0'3133'0,"0"0"-1624"15,0 0-588-15,0 0-921 0,0 0 0 16,0 0 0-16,0 0 0 0,2 50 0 16,8-13 0-16,5 6 0 0,6 5 0 15,-7-5 0-15,3-1 0 0,-5 2 0 16,-4 0 0-16,-6-1 0 15,-2 0 0-15,-6-2 0 0,-4-7 0 16,-5-3 0-16,-1-8 0 0,-1-7 0 16,-3-7 0-16,-1-7 0 0,-2-6 0 15,2-11 0-15,1-9 0 16,3-11 0-16,7-14 0 0,2 10-1589 16,1-11-813-16</inkml:trace>
  <inkml:trace contextRef="#ctx0" brushRef="#br0" timeOffset="89061.61">5707 13840 7175 0,'0'0'740'0,"0"0"-463"0,0 0-277 15,0 0 0-15,23-35 0 0,-21 34 0 16,-2 0 0-16,2 1 0 0,2 5 0 16,7 9 0-16,-1-2-1229 0,0 9-2697 0</inkml:trace>
  <inkml:trace contextRef="#ctx0" brushRef="#br0" timeOffset="89332.41">5044 15018 7711 0,'0'0'256'0,"0"0"-31"16,0 0-225-16,54 2 0 0,10-2 0 15,20-2 0-15,20-4 0 0,1-2 0 16,11 2 0-16,-4-1 0 0,-5 4 0 16,-12 0 0-16,-6 3 0 0,-19 0-137 15,-18 3-1335-15,-15-1-157 0</inkml:trace>
  <inkml:trace contextRef="#ctx0" brushRef="#br0" timeOffset="90029.68">5449 15436 3405 0,'0'0'1233'0,"21"-36"-85"15,-21 17-243-15,0 1-201 0,-11 0 93 16,1-1-797-16,-9 0 0 15,1 1 0-15,-7-1 0 0,-2 2 0 16,0 3 0-16,-4 1 0 0,0 2 0 16,4 6 0-16,0 5 0 15,3 6 0-15,1 12 0 0,2 8 0 16,-4 8 0-16,9 6 0 0,1 1 0 16,9 1 0-16,10-2 0 0,13-4 0 15,6-6 0-15,16-6 0 16,8-11 0-16,11-9 0 0,0-9 0 15,2-10 0-15,-2-7 0 0,-8-4 0 0,-13 0 0 16,-14 0 0-16,-15 0 0 16,-8 1 0-16,-8 0 0 0,-9 2 0 15,-4 3 0-15,-3 2 0 0,-3 2 0 16,-2 4 0-16,-2 4 0 0,-6 5 0 16,6 3 0-16,-5 9 0 0,12 3 0 15,5 3 0-15,9 6 0 0,3 4 0 16,5 6 0-16,4 5 0 15,5 6 0-15,3 3 0 0,6 6 0 16,5 3 0-16,2-1 0 0,2-2 0 16,0-2 0-16,-3-6 0 15,-7-1 0-15,-7-2 0 0,-6-1 0 16,-10 0 0-16,-13 0 0 0,-12 0 0 16,-8-2 0-16,-13-4 0 0,-8-3 0 15,-2-5 0-15,-2-9 0 16,12-8 0-16,6-8 0 0,13-9 0 15,13-10 0-15,7-6 0 0,15-6 0 16,15-1 0-16,11-2-633 0,18-2-832 16,-9 7-127-16,6 3-445 0</inkml:trace>
  <inkml:trace contextRef="#ctx0" brushRef="#br0" timeOffset="90278.38">5674 15640 6318 0,'0'0'1229'0,"-35"-9"-665"0,10 7-483 0,-2 2-81 0,-2 0 0 16,-2 8 0-16,3 4 0 0,-1 5 0 16,4 5 0-16,8 5 0 0,3 1 0 15,12 0 0-15,2-1 0 16,16-3 0-16,11-5 0 0,10-2 0 16,11-9 0-16,8-8 0 0,2-5 0 15,-1-10 0-15,-3-8 0 0,-10-2 0 16,-13-4 0-16,-11-2 0 15,-11 0 0-15,-9 0 0 0,-3 4 0 0,-9 1 0 16,-2 5 0-16,-3 3 0 16,1 2 0-16,1 2-329 0,3 3-2124 15,3 2-312-15</inkml:trace>
  <inkml:trace contextRef="#ctx0" brushRef="#br0" timeOffset="90556.23">6069 15369 6394 0,'0'0'585'15,"0"0"-293"-15,-10-33 572 0,-5 27-807 16,-1 6-57-16,-11 7 0 0,2 9 0 16,-4 6 0-16,4 9 0 0,-2 5 0 15,3 5 0-15,7 2 0 0,1 1 0 16,1-1 0-16,13-4 0 15,4-5 0-15,13-5 0 0,3-5 0 16,7-5 0-16,6-8 0 0,6-9 0 16,5-2 0-16,-5-10 0 0,4-6 0 15,-8-4 0-15,2-5 0 0,-14 2-953 16,-5-4-2909-16</inkml:trace>
  <inkml:trace contextRef="#ctx0" brushRef="#br0" timeOffset="91360">6673 14716 5098 0,'0'0'1288'15,"0"0"-251"-15,16-46-297 0,-16 35-711 16,-16 4-29-16,-9 1 0 0,-6 6 0 16,-8 1 0-16,-3 9 0 0,1 3 0 15,0 5 0-15,14 2 0 16,2 1 0-16,12 3 0 0,3-3 0 16,10 0 0-16,6-1 0 0,11-3 0 15,10-2 0-15,8-4 0 0,8-1 0 16,7-3 0-16,4 0 0 0,-3-2 0 15,-9 2 0-15,-9 1 0 0,-13 5 0 16,-15 4 0-16,-10 2 0 16,-9 0 0-16,-9 1 0 0,-6 0 0 15,-4 0 0-15,-4 0 0 0,0-2 0 16,0 0 0-16,-1-4 0 0,7-6 0 16,11-4 0-16,3 0 0 0,13-4 0 15,0-2 0-15,8-3 0 0,6-10-925 16,1 2-420-16,16-13-476 0</inkml:trace>
  <inkml:trace contextRef="#ctx0" brushRef="#br0" timeOffset="91500.44">6946 14773 5446 0,'0'0'700'0,"-11"68"365"0,3-26-397 15,2-3-355-15,0-1-313 0,-5-4 0 16,7-5 0-16,-2-5 0 15,0-5 0-15,4-6 0 0,0-8-293 16,2-3-1192-16,0-9-844 0</inkml:trace>
  <inkml:trace contextRef="#ctx0" brushRef="#br0" timeOffset="91605.51">6952 14370 6034 0,'0'0'204'16,"0"0"-204"-16,0 0-40 0,20 40-216 15,-13-12-704-15,3 7-537 0</inkml:trace>
  <inkml:trace contextRef="#ctx0" brushRef="#br0" timeOffset="91838.41">7105 15093 2957 0,'0'0'3221'0,"0"0"-2064"0,-21 33-300 15,21-34-857-15,0-13 0 0,6-13 0 16,5-12 0-16,3-9 0 15,7-4 0-15,1 2 0 0,3 3 0 16,0 7 0-16,2 12 0 0,-6 13 0 16,-5 9 0-16,-3 8 0 0,1 14 0 15,-8 7 0-15,-2 7 0 0,-4 5 0 16,0 5 0-16,-4 0 0 0,2 0 0 16,-2-3 0-16,4-4 0 0,0-6 0 15,0-5 0-15,6-8 0 0,2-12 0 16,-1-2-1037-16,-3-7-1084 0</inkml:trace>
  <inkml:trace contextRef="#ctx0" brushRef="#br0" timeOffset="92107.16">7586 14323 2373 0,'0'47'2973'16,"2"0"-2277"-16,9 13-67 0,-1 2 435 16,0 6-632-16,-3-1-407 0,1 1-25 15,-8-1 0-15,-4-2 0 0,-7-2 0 16,-3-6 0-16,2-7 0 0,-5-8 0 16,7-11 0-16,1-11 0 0,3-11 0 15,6-5 0-15,0-6-617 0,0-3-1696 16,0-15-328-16</inkml:trace>
  <inkml:trace contextRef="#ctx0" brushRef="#br0" timeOffset="92403.51">7619 14705 7315 0,'0'0'712'0,"0"0"-547"15,0-34-165-15,11 28 0 0,5 0 0 16,9 0 0-16,2 3 0 15,4 1 0-15,0 2 0 0,-4 4 0 16,0 3 0-16,-5-1 0 0,-3 4 0 16,-7-1 0-16,-7 5 0 0,-5 3 0 15,-11 4 0-15,-5 4 0 0,-11 4 0 16,2 4 0-16,-6 1 0 0,4 4 0 16,0-1 0-16,2 1 0 0,9-3 0 15,1-3 0-15,9-3 0 0,6-7 0 16,11-4 0-16,3-2 0 15,7-6 0-15,1-4 0 0,10-6 0 16,1-6 0-16,6-8 0 0,-2-6 0 16,0-6 0-16,-6 4-417 0,-4-3-1316 0</inkml:trace>
  <inkml:trace contextRef="#ctx0" brushRef="#br0" timeOffset="92666.68">8099 14595 6390 0,'0'0'585'0,"0"43"87"16,-2-17-127-16,-2 1-545 0,-7 5 0 15,-1 4 0-15,-2 2 0 0,-3 3 0 16,3 3 0-16,1 1 0 0,-1-2 0 16,3-2 0-16,5-6 0 0,2-6 0 15,4-4 0-15,4-3 0 0,6-3 0 16,11-4 0-16,6-3 0 15,4-5 0-15,6-5 0 0,5-1 0 16,1-1 0-16,5-2 0 0,-5 1 0 16,7 1 0-16,-7 2 0 0,-6 4 0 15,-12 0 0-15,-8 0 0 16,-13-1 0-16,-2-4-369 0,-2-1-2116 0</inkml:trace>
  <inkml:trace contextRef="#ctx0" brushRef="#br0" timeOffset="95102.7">10741 14606 2233 0,'10'-35'140'16,"-6"12"1828"-16,-4 1-771 15,-4 12-201-15,-8 6-51 0,-9 5-232 0,-6 12-713 16,-8 11 0-16,-2 8 0 16,0 2 0-16,-1 4 0 0,14 2 0 15,3 2 0-15,11 2 0 0,10 1 0 16,0 4 0-16,14-2 0 0,9 1 0 16,8-4 0-16,0-4 0 0,6-7 0 15,0-7 0-15,5-9 0 0,5-13 0 16,-1-4 0-16,1-8 0 15,-10-4-2550-15,1-2-1336 0</inkml:trace>
  <inkml:trace contextRef="#ctx0" brushRef="#br0" timeOffset="95401.51">11123 14747 7787 0,'0'0'376'15,"-58"-46"-347"-15,31 31-29 0,7 12 0 16,-5 3 0-16,2 7 0 15,-2 7 0-15,3 6 0 0,1 8 0 16,0 3 0-16,7 5 0 0,8 3 0 16,6 3 0-16,4-1 0 0,16-2 0 15,7-3 0-15,11-6 0 0,5-10 0 16,9-8 0-16,1-9 0 0,3-6 0 16,-6-9 0-16,-9-5 0 0,-14-5 0 15,-13-2 0-15,-9-3 0 0,-5-1 0 16,-11 0 0-16,-5 0 0 15,-5-2 0-15,-4 1 0 0,-2 2 0 16,7 3 0-16,-5 7 0 0,8 5 0 16,7 7 0-16,4 2-265 0,6 1-699 15,0 1-1097-15,14 0-204 0</inkml:trace>
  <inkml:trace contextRef="#ctx0" brushRef="#br0" timeOffset="95713.53">11576 14657 8003 0,'-33'-7'189'0,"2"0"-189"0,-6 2 0 15,-1 2 0-15,-3 3 0 0,4 4 0 16,2 2 0-16,4 3 0 0,10 2 0 16,9 2 0-16,5-1 0 0,9 2 0 15,9 2 0-15,9 0 0 0,11 0 0 16,11-2 0-16,7-2 0 15,7 0 0-15,-2 1 0 0,2 0 0 16,-13 0 0-16,-1 1 0 0,-16 0 0 16,-9 2 0-16,-9 1 0 0,-12 1 0 15,-10 1 0-15,-9 1 0 16,-12-1 0-16,-2 1 0 0,-11-4 0 16,0-4 0-16,1-4 0 0,1-7 0 15,13-1 0-15,13-8 0 0,9-10-429 16,7 1-763-16,8-6-1942 0</inkml:trace>
  <inkml:trace contextRef="#ctx0" brushRef="#br0" timeOffset="95916.77">11927 14108 6474 0,'0'0'529'0,"0"0"155"0,0 0-179 15,0 0-505-15,-43 39 0 0,28 9 0 16,11 14 0-16,4 7 0 0,4 2 0 15,7 7 0-15,-5 4 0 16,-6-2 0-16,0-1 0 0,-10-4 0 16,-1-8 0-16,1-5 0 0,0-10 0 15,3-9 0-15,1-15 0 16,2-12-585-16,4-10-2032 0,0-10-813 0</inkml:trace>
  <inkml:trace contextRef="#ctx0" brushRef="#br0" timeOffset="96238.62">11896 14725 6635 0,'0'0'1328'16,"-16"-42"-1099"-16,12 24-229 0,4 5 0 15,4 0 0-15,2 1 0 0,8 4 0 16,3 1 0-16,4 3 0 0,3 3 0 16,3 1 0-16,-4 0 0 0,2 4 0 15,-9 0 0-15,-5 1 0 0,-5 1 0 16,-6 2 0-16,0 6 0 0,-12 6 0 15,-7 4 0-15,0 4 0 16,-5 0 0-16,-1-1 0 0,2 2 0 16,2-1 0-16,1 1 0 0,7-3 0 15,5-1 0-15,8-2 0 16,4 0 0-16,11-4 0 0,7-3 0 16,5-5 0-16,8-4 0 0,3-5 0 15,3-2 0-15,-4-9 0 0,6-5 0 16,-5-7 0-16,3-5 0 0,-14 5-1461 15,2-2-344-15</inkml:trace>
  <inkml:trace contextRef="#ctx0" brushRef="#br0" timeOffset="96479.53">12390 14436 6639 0,'0'0'940'0,"0"0"-327"15,0 0-613-15,0 0 0 0,-10 48 0 16,10-8 0-16,-2 6 0 0,-2 2 0 15,-2-7 0-15,-3 1 0 16,-1-2 0-16,-2 1 0 0,1 0 0 16,1-2 0-16,0-1 0 0,5-5 0 15,10-3 0-15,5-5 0 16,11-5 0-16,10-6 0 0,12-5 0 16,5-6 0-16,14-4 0 0,6-9 0 15,10 0 0-15,11-2 0 0,0-3 0 16,-4 0 0-16,-7-4 0 15,-20-5 0-15,-21 5 0 0,-16-4-4299 0</inkml:trace>
  <inkml:trace contextRef="#ctx0" brushRef="#br0" timeOffset="96966.71">5428 12503 5246 0,'0'0'488'0,"-37"18"689"0,6-13-505 0,-4-2-292 0,-9-2-151 16,-9 0-229-16,-7-1 0 15,0-1 0-15,-4-1 0 0,2-5 0 16,14-3 0-16,7 2-41 0,6 1 5 16,12 3-48-16,2 5-464 0,9 4-308 15,-3 5-2058-15</inkml:trace>
  <inkml:trace contextRef="#ctx0" brushRef="#br0" timeOffset="97354.64">5013 12840 7331 0,'0'53'56'0,"0"12"312"16,0 13-116-16,-15 2-124 0,-1 9-71 15,-11 7-57-15,2 4 0 0,-2 6 0 16,2 2 0-16,3 6 0 0,-5 5 0 15,-2 3 0-15,2 4 0 0,-2 0 0 16,4 2 0-16,-2 2 0 16,7 2 0-16,5-3 0 0,3 3 0 15,-5-1 0-15,3 1 0 16,-3-3 0-16,-3-6 0 0,-5-2-57 16,-2-6 5-16,-6-6-224 0,2-7 20 15,0-7 0-15,2-10 92 0,4-6 128 16,0-11 36-16,7-7 0 15,-1-9-8-15,5-7 8 0,-1-9 4 16,5-4-4-16,2-5 0 0,3-9-4 16,5-2 4-16,0-5 0 0,11-5 12 15,1-3 0-15,9-3 48 0,10-7 276 16,8-8-84-16,11-3-16 0,18-3-39 16,10 1-197-16,11 4 0 15,11 0 0-15,5 6 0 0,-6 1 0 16,0 1 0-16,-1 1 0 0,-5 1 0 15,-4-1-1642-15,-25 3-362 0,4-5-1310 0</inkml:trace>
  <inkml:trace contextRef="#ctx0" brushRef="#br0" timeOffset="98262.77">13308 12259 5178 0,'0'0'1613'0,"0"0"-973"16,0 0-560-16,0 0 8 0,0 0 52 16,68 28-104-16,-14-28 36 15,8-1 20-15,0-2-84 0,2 0 12 16,4 2-4-16,1 1-8 0,-5 0-8 16,-6 2 0-16,-7 4 4 0,-3 1-4 15,-5 4 0-15,-8 2 8 16,-4 2-8-16,-14 7 0 0,-3 5-32 15,-12 6 32-15,-2 11-4 0,-6 7 8 16,-4 7-4-16,0 6 12 0,-5 6-8 16,3 6-4-16,-3 6 0 15,3 9 4-15,4 11-4 0,-3 9 0 16,-1 10-36-16,6 6 36 0,-5 7 0 16,1 3 16-16,-5 2-16 0,5 0 0 15,0-3-16-15,-1-3 16 0,1-5 0 16,4-2 12-16,0-4-12 0,6-9 60 15,0-7 8-15,2-4 29 16,2-5-97-16,6 1 0 0,1-5 0 16,-1-1 0-16,-4-6 0 0,0-3 0 15,-6-7 0-15,-2-6 0 16,-6-4 0-16,-9-9 0 0,1-3 0 16,-11-6 0-16,-14-9 0 0,-17-3 0 15,-17-6 0-15,-24-3 0 0,-10-1 0 16,-11 1 0-16,-2-1 0 0,0 1 0 15,6-1 0-15,13-7 0 16,14-3 0-16,14-7 0 0,24-9 0 16,14-12 0-16,16-1-1057 0,11-10-5130 0</inkml:trace>
  <inkml:trace contextRef="#ctx0" brushRef="#br0" timeOffset="98936.51">17281 13765 4045 0,'-16'34'2157'0,"-1"7"-924"15,-2 14-645-15,7 11-419 0,-2 7-169 16,7 5 0-16,7 1 0 0,5-1 0 15,7-1 0-15,9-1 0 16,-5-5 0-16,-1-7 0 0,-5-7 0 16,4-12 0-16,-1-8 0 0,-3-11 0 15,5-12 0-15,-9-8-1005 16,-2-6-328-16,-2-13-2433 0</inkml:trace>
  <inkml:trace contextRef="#ctx0" brushRef="#br0" timeOffset="99135.65">16644 13618 8192 0,'0'0'0'0,"0"0"0"0,69-17 0 16,-16 6 0-16,20-2 0 0,12 0 0 15,14-1 0-15,6 2 0 0,7 1 0 16,-3 4 0-16,-5 5 0 0,-13 2 0 15,-2 5 0-15,-15 2-485 0,-22-2-2440 16,-9 0-837-16</inkml:trace>
  <inkml:trace contextRef="#ctx0" brushRef="#br0" timeOffset="99629.89">17963 14459 6402 0,'0'0'1073'0,"-4"-41"-729"0,-8 21 8 16,-13 6-331-16,-2 4-21 16,-4 2 0-16,-6 7 0 0,2 1 0 15,-3 7 0-15,5 5 0 0,7 1 0 16,5 5 0-16,4 2 0 15,3 3 0-15,14 3 0 0,4 2 0 0,15 1 0 16,12 0 0-16,14 2 0 16,9-3 0-16,12 2 0 0,2-1 0 15,-8-1 0-15,-4 4 0 0,-19-2 0 16,-14-1 0-16,-19 0 0 0,-14-1 0 16,-11 1 0-16,-14-2 0 0,-13-2 0 15,-7-4 0-15,-12-1 0 0,-1-7 0 16,0-2 0-16,0-6 0 15,14-5 0-15,9-5 0 0,14-8-721 16,14 0-1524-16,11-6-692 0</inkml:trace>
  <inkml:trace contextRef="#ctx0" brushRef="#br0" timeOffset="100106.01">18511 14052 6274 0,'0'0'873'0,"0"0"172"15,0 0-1045-15,0 0 0 0,0 0 0 16,62 7 0-16,-14-7 0 0,5 0 0 16,-1 0 0-16,6 3 0 0,2 0 0 15,-2 1 0-15,-2-1 0 0,-11 2 0 16,-12-1 0-16,-6 1 0 0,-13 0 0 15,-5 0-1049-15,-7-1-592 0</inkml:trace>
  <inkml:trace contextRef="#ctx0" brushRef="#br0" timeOffset="100279.9">18509 14395 7323 0,'0'0'392'16,"0"0"85"-16,58 34-477 15,-21-22 0-15,9-3 0 0,3 2 0 0,-1-1 0 16,3-2 0-16,-3 0 0 16,-1-2 0-16,1-2 0 0,-5-4 0 15,-3-4 0-15,-11-3-573 0,-7-7-4633 0</inkml:trace>
  <inkml:trace contextRef="#ctx0" brushRef="#br0" timeOffset="101871.74">21262 12976 4009 0,'0'0'749'0,"0"0"607"15,0 0-515-15,0 0-77 0,0 0-291 16,0 0-473-16,-10 61 0 0,4-15 0 16,2 11 0-16,0 8 0 0,4 3 0 15,0 1 0-15,0-2 0 0,2-6 0 16,0-5 0-16,8-4 0 0,0-8 0 15,5-4 0-15,1-5 0 0,5-10-229 16,-9-10-1812-16,5-9-1200 0</inkml:trace>
  <inkml:trace contextRef="#ctx0" brushRef="#br0" timeOffset="102403.4">23325 13130 4938 0,'0'0'584'0,"44"-33"-120"0,-30 22 413 0,-12 4-321 15,-2 1-84-15,-6 2-171 0,-12 0-301 16,-18 4 0-16,-11 13 0 0,-11 12 0 15,-6 14 0-15,4 12 0 0,0 8 0 16,4 11 0-16,11 10 0 16,12 3 0-16,12-1 0 0,21-9 0 15,27-10 0-15,16-14 0 0,17-14 0 16,15-12 0-16,7-17 0 0,7-13 0 16,2-15 0-16,-6-13 0 0,-7-4 0 15,-9-3 0-15,-16 0 0 0,-17 1 0 16,-14-1 0-16,-13-2 0 0,-14-1 0 15,-13-1 0-15,-17 1 0 0,-13 8 0 16,-14 9 0-16,10 11-837 0,-5 9-4185 16</inkml:trace>
  <inkml:trace contextRef="#ctx0" brushRef="#br0" timeOffset="103128.84">21095 15086 6703 0,'0'0'732'0,"0"0"-88"0,-31-24-531 0,10 25-113 15,-8 13 0-15,-6 7 0 16,-4 11 0-16,-7 7 0 0,-1 8 0 16,1 10 0-16,9 6 0 0,8 7 0 15,11 1 0-15,14 3 0 0,8-5 0 16,16-8 0-16,22-10 0 0,9-12 0 15,13-11 0-15,11-14 0 16,3-10 0-16,3-10 0 0,-4-15 0 16,-9-6 0-16,-8-6 0 0,-17-1 0 15,-14-1 0-15,-12-1 0 0,-15-1 0 16,-6-2 0-16,-11-2 0 0,-8 1 0 16,-8-2 0-16,-2 1 0 0,-2 4 0 15,4 4 0-15,4 4 0 0,9 8 0 16,7 3 0-16,9 7 0 15,13 1 0-15,9-1-289 0,-3 5-1180 16,10-3-2724-16</inkml:trace>
  <inkml:trace contextRef="#ctx0" brushRef="#br0" timeOffset="104939.11">23270 14683 2309 0,'0'0'3073'0,"0"0"-2217"0,0 0-247 15,0 0 367-15,12-33-607 16,-12 23-369-16,0 3 0 0,0-5 0 16,-6 0 0-16,-5 0 0 0,-1 2 0 15,-9 0 0-15,-3 7 0 0,-7 2 0 16,-9 4 0-16,-3 6 0 15,-7 5 0-15,9 2 0 0,0 2 0 16,5 1 0-16,10-1 0 0,7-2 0 16,9 2 0-16,10-1 0 0,0 1 0 15,14-1 0-15,3 1 0 0,7 1 0 16,5-1 0-16,2 1 0 0,5 1 0 16,-3 0 0-16,2 2 0 0,-6-1 0 15,-7-1 0-15,-7 0 0 0,-9-2 0 16,-8-1 0-16,-10-1 0 15,-7 0 0-15,-6-1 0 0,-2-2 0 16,-6-3 0-16,4-2 0 0,-4-5 0 16,8-3 0-16,3 0 0 0,5-4 0 15,9-4 0-15,6-1 0 16,6-3-209-16,6-3-1360 0,1 4-47 16,1 0-409-16</inkml:trace>
  <inkml:trace contextRef="#ctx0" brushRef="#br0" timeOffset="107039.17">23352 15028 6559 0,'0'0'832'15,"0"0"-332"-15,0 0-199 0,0 0-301 16,-4 33 0-16,4-9 0 15,0 1 0-15,-2-2 0 0,2-4 0 0,0 1 0 16,0-4 0-16,2-4 0 16,2-5 0-16,-2-6-177 0,0-1-1892 15,5-5-588-15</inkml:trace>
  <inkml:trace contextRef="#ctx0" brushRef="#br0" timeOffset="107168.17">23375 14688 7579 0,'0'0'304'0,"0"0"5"0,0 0-309 16,0 0 0-16,35-22 0 0,-14 24 0 15,2 4 0-15,-5 4-281 16,1 3-631-16,-3-1-1477 0,-1 1-313 0</inkml:trace>
  <inkml:trace contextRef="#ctx0" brushRef="#br0" timeOffset="107442.06">23474 15138 5566 0,'0'0'500'0,"0"0"225"0,0 0 287 15,0 0-623-15,0 0-389 0,0 0 0 16,0 0 0-16,0 0 0 0,27-41 0 16,-2 11 0-16,0 2 0 0,0 4 0 15,-5 4 0-15,-1 5 0 0,-7 7 0 16,-1 3 0-16,-1 5 0 15,-4 5 0-15,-2 13 0 0,0 6 0 16,-4 7 0-16,0 3 0 0,0-5 0 16,-2 0 0-16,2-3 0 0,0 0 0 15,2-7 0-15,5-2 0 16,1-7 0-16,6-6-797 0,-1-3-1476 16,3-5-1645-16</inkml:trace>
  <inkml:trace contextRef="#ctx0" brushRef="#br0" timeOffset="107909.88">24227 14825 5030 0,'0'0'1633'0,"-40"57"-985"0,5-14-60 0,-10 8-295 16,-9 7-293-16,-4 8 0 0,-6 4 0 15,2 6 0-15,-2 2 0 0,2 3 0 16,2 2 0-16,2-1 0 15,2-4 0-15,11-8 0 0,8-11 0 16,12-10 0-16,6-13 0 16,15-14 0-16,4-10-77 0,0-8-1259 0,12-10-473 15</inkml:trace>
  <inkml:trace contextRef="#ctx0" brushRef="#br0" timeOffset="108308.96">23979 15507 6330 0,'0'0'985'0,"0"0"-393"0,-50-24-307 16,31 23-285-16,-3 1 0 15,3 0 0-15,0 5 0 0,5 2 0 16,4 2 0-16,3 3 0 0,5 5 0 16,2-2 0-16,9 5 0 15,3 3 0-15,7-2 0 0,3 4 0 16,5 0 0-16,2 1 0 0,4 0 0 16,-2 0 0-16,-2 0 0 0,-8-3 0 15,-7 0 0-15,-10-2 0 0,-8-1 0 16,-8 0 0-16,-9-2 0 15,-6-3 0-15,-2-1 0 0,-2-5 0 16,-2-3 0-16,2-4 0 0,7-5 0 16,3-4 0-16,8-3 0 0,9-2 0 15,4-1-393-15,4-1-459 0,11 2-1057 16,-5 5 68-16</inkml:trace>
  <inkml:trace contextRef="#ctx0" brushRef="#br0" timeOffset="108681.23">24154 15913 4257 0,'0'0'2730'0,"0"0"-2042"0,0 0-171 0,0 0-517 16,0 0 0-16,0 0 0 0,-37-16 0 15,14 27 0-15,-4 7 0 0,5 4 0 16,7 2 0-16,5 2 0 0,6-2 0 16,8 1 0-16,8-6 0 0,7-2 0 15,8-5 0-15,4-6 0 16,2-6 0-16,0-5 0 0,-4-7 0 15,-4-6 0-15,-5 0 0 0,-5 0 0 16,-7 0 0-16,-4 1 0 0,-4 2 0 16,-8 0 0-16,-2 2 0 15,1 2 0-15,-1-1-1061 0,6 5-176 16,0-2-324-16</inkml:trace>
  <inkml:trace contextRef="#ctx0" brushRef="#br0" timeOffset="108885.46">24388 15861 5790 0,'0'0'1169'0,"0"0"-609"0,-52 41 113 16,34-24-673-16,1 3 0 0,3-1 0 15,1 2 0-15,5 0 0 0,0-2 0 16,8 0 0-16,6-3 0 0,4-4 0 16,9-1 0-16,4-3 0 0,5-7 0 15,6-1 0-15,-1-5 0 16,2-4 0-16,-2-1 0 0,-4-1 0 15,-2-3 0-15,-7-1 0 0,-1-1 0 16,-7-1 0-16,-1-2 0 16,1 0 0-16,-4 5-1613 0,1-4-977 0</inkml:trace>
  <inkml:trace contextRef="#ctx0" brushRef="#br0" timeOffset="109131.2">24822 15466 4574 0,'0'0'3473'16,"0"0"-3328"-16,0 0-145 0,-23 36 0 16,7-4 0-16,-3 14 0 0,-2 9 0 15,3 3 0-15,1 1 0 0,-1 0 0 16,-1-4 0-16,7-3 0 0,-1-5 0 16,11-5 0-16,2-5 0 0,0-10 0 15,8-5 0-15,1-9 0 16,3-7 0-16,3-5 0 0,1-3 0 15,1-9 0-15,-3-4-793 0,-1 0-456 16,-3-1-2064-16</inkml:trace>
  <inkml:trace contextRef="#ctx0" brushRef="#br0" timeOffset="109248.93">24752 15811 7187 0,'33'-2'1005'0,"10"2"-1005"16,13 2 0-16,2 0 0 15,-4-2 0-15,-3-2 0 0,-9-7 0 16,1-5 0-16,-14 1 0 0,0-8-3050 0</inkml:trace>
  <inkml:trace contextRef="#ctx0" brushRef="#br0" timeOffset="109731.38">20746 12744 2321 0,'0'0'2989'0,"-77"-6"-1881"0,23 5-787 0,-8 1-97 16,-6 3-152-16,-4 4-64 0,-3 3-8 16,11-1 0-16,6 3-12 0,15-4-124 15,10 2-253-15,8-6-243 16,11-1-280-16,3-3-1853 0</inkml:trace>
  <inkml:trace contextRef="#ctx0" brushRef="#br0" timeOffset="110135.02">20247 12958 3861 0,'0'38'2782'15,"0"10"-2570"-15,0 13-84 0,-2 7 184 16,-4 4-200-16,4 5 16 15,2 4 64-15,8 3-112 0,7 2-20 0,-5 9-28 16,1 7-4-16,-11 10-28 16,-3 6 4-16,-11 1 0 0,-7 6 12 15,-6 3 76-15,-4 5-20 0,-2 2 5 16,2 3-77-16,0 2 0 16,2-1 0-16,3-2 0 0,-1-2 0 15,0-6 0-15,0-4 0 0,-4-7 0 16,0-8 0-16,-6-8 0 15,4-5 0-15,-3-5 0 0,3-7 0 16,4-8 0-16,7-10 0 0,3-12 0 16,13-13 0-16,6-14-157 0,14-8-91 15,7-8 208-15,8-8 40 0,10-4 56 16,5 0-40-16,3-4 96 0,3-2 149 16,-1 3-261-16,5-2 0 15,6 3 0-15,0-1 0 0,8 3 0 16,9 0-469-16,8 6-159 0,14 2 196 15,8 0-245-15,13-1-23 0,-29-2-257 16,2-5-1968-16</inkml:trace>
  <inkml:trace contextRef="#ctx0" brushRef="#br0" timeOffset="110935.29">24609 12954 4686 0,'0'0'2173'0,"37"17"-1837"15,9-5-256-15,18 1-28 0,16 0-8 16,5-3-32-16,8-1 0 0,4 0-12 16,1 0 8-16,1-3-16 0,-4-1-204 15,-6-2-16-15,-5 1 96 0,-7-2 68 16,-7-2 64-16,-10 3 4 0,-8-1 40 15,-11 0-12-15,-10 4 52 0,-10 2-36 16,-7 4-36-16,-5 7 12 16,-7 6 56-16,-4 9-64 0,-9 8 28 15,-3 9 12-15,-9 7-48 0,-2 8 20 16,-2 8 44-16,3 4-64 16,-1 9 20-16,4 5 8 0,3 10-36 15,1 8 12-15,3 4 4 0,3 7-16 16,1 2 0-16,4 5 68 0,-1 4 16 15,3-3 36-15,-2 0-12 0,4 2-88 16,0-3-4-16,2-4 100 16,0-3-68-16,6-7 32 0,2-5-20 15,3-1-48-15,-1-7-8 0,0-9 41 16,-1-7-45-16,-3-6 0 0,0-5 0 16,-2-6 0-16,-2-4 0 0,2-6 0 15,-1-5 0-15,-1-5 0 16,-2-5 0-16,-5-4 0 0,-7-4 0 15,-9-5 0-15,-10-2 0 0,-10-3 0 16,-15-6 0-16,-10-5 0 16,-15-8 0-16,-14-6 0 0,-14-9 0 15,-11-5 0-15,-14-1 0 0,-11 2 0 16,-4 4-521-16,31 4-1964 0,0 0-797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E0940-25C8-4CED-96E2-8FA2BF93B3E9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7B58D-1DE9-43B8-93DE-2A59C20A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6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D0969-3BC9-E425-9F31-771A40B02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C23E1-8863-BAA6-77AC-3CEB3EB40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760C6-2EB9-4B12-2C47-77551686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A3BA6-4B22-4D69-91C4-B87C21B5C3D7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6CBDD-36A5-FD93-6C9F-EFC2F062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8F109-725A-2997-4814-1CB5B5F9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BB12-6CE0-5896-197F-A351D692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3BFC0-A205-3164-72D7-5BD81882E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C45B9-DA11-4A1C-058B-5079E09B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2FFE65-DFA4-43A3-A834-4788946F3021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12D7D-48D9-22AF-8770-6A5289E4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7910A-A603-CBBA-AAEC-B4BD95E9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7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0D1E2-74DE-C6EB-A8EC-308657878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F9B26-4A69-4D57-C633-72C8B76AA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35456-C44F-2D28-4BF6-50D0F62C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AFC2D8-0CF3-496F-8CED-E9AD4C92185B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83730-2DDE-C2C7-00A4-43C39B02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FB452-44EB-602B-86CC-0B63500F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9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A10C-6E04-1B5B-960E-AFB5C34E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849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6700D-E6AB-A0FA-E79A-9AAFA1B8D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0695"/>
            <a:ext cx="10515600" cy="5036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1C63C-8994-B5A6-A3B7-55184800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3448B-38C0-346C-AC32-5E6074D4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8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E203-9058-4ABB-2CB4-3E1D886A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CB391-7275-D8A5-E81A-F6C8D1C91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B5329-1884-4502-4559-356634FF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46E657-D090-47BC-894B-7F7404E1AFDB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E7228-75D0-E9BC-3185-547F55D1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6EA80-117A-20A9-6DEE-C952767E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9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317E-1C92-A3D1-4CBF-AE02FAC8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4D8E5-774C-BCD5-597A-A433ADE00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9B0AF-191A-A268-1C2E-17460C0ED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40D6A-251D-CFE4-5C0D-453FA6A0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F462FA-5168-4DFC-A8AA-E1636F6F1807}" type="datetime1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9169D-B6DA-BC5D-67D9-32B4F997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FF9F5-4506-9B3B-7D39-394220E4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3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3672-099B-E107-E303-AEE190334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1D34A-A411-BD73-29E5-C784FE76D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39816-E6EE-F433-3FD9-418E89C13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8D1CA-97EC-153B-4FA4-13F2D5818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CB723-F873-013E-6341-58F1B78FA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C9254-92D2-FC28-DE7C-4934D7DE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28D0C9-320A-4AE1-85D8-ED11977E8C12}" type="datetime1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1079D-EB10-38B4-81F9-C6BD6CC7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7C44A-3715-B891-AF3B-A12B68BF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8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CF8E-FA11-6A49-A295-D979745C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BD36B-ED63-AAD9-76DE-AFDF95D22A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2456FE-1047-4D97-88F7-9D840A87DE2B}" type="datetime1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47E32-AC55-387F-CF0D-2FC28C24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C97A0-BFFA-065D-FC46-31A49D79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2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1CDEA-353B-2409-B4B6-B34F2193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2B26AF-43C9-4A52-AF06-A2AC06E43B1C}" type="datetime1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C3328-69EC-AD32-5D42-78AFBAE6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FB655-C58F-EF96-7FFE-957B2D97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2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282B-6CF9-A4D0-C084-62B09068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6AE6F-77E3-8C1B-513C-DE9ADA0C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2555-EF3E-E875-FB86-A9BBE4024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9D25C-22A8-5D58-D044-D3824128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582E4D-5E9F-4458-938C-864B706F95FF}" type="datetime1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0EBB5-21AA-2559-8D0D-53B74753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F6D85-76DB-D878-670B-E125F093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4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50CA-6AD7-5B60-33F5-B85FC409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1B91A-8F74-3B7F-64D3-338472769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3DECB-4ABE-95E6-B0DF-B031E49C3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79A3C-2B68-6ADD-6B2F-847A52AA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25A1BD-EBEB-4A8E-B449-2911DE41084B}" type="datetime1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61F65-BB53-DB77-A17D-78486C75A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E5C53-CD45-0CA1-D0BD-0B89897F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1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9656A-1DCD-3A7C-A104-2014B262C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152E0-EA6C-780F-BCFB-35F80CF46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D2FEC-049F-9FA9-C7AA-F21721977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r>
              <a:rPr lang="en-US" dirty="0"/>
              <a:t>Waves in ducts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B8509-368A-F515-ABCA-31C2CA82E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B62F1270-CA5A-4BF1-AAF5-16F08E48CB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tkinson Hyperlegible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customXml" Target="../ink/ink11.xml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image" Target="../media/image2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4.xml"/><Relationship Id="rId4" Type="http://schemas.openxmlformats.org/officeDocument/2006/relationships/image" Target="../media/image4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5.xml"/><Relationship Id="rId4" Type="http://schemas.openxmlformats.org/officeDocument/2006/relationships/image" Target="../media/image4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8.xml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E88708-7F62-50E4-32D9-4231D71F589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58564" y="-15449"/>
            <a:ext cx="12250563" cy="77827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201DB7-4AE7-CF57-94AA-8459E6674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tkinson Hyperlegible" pitchFamily="50" charset="0"/>
              </a:rPr>
              <a:t>Ducts, Mufflers, and Silencers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FED99-BB25-020F-C88D-40CFAAA15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6735"/>
            <a:ext cx="9144000" cy="463378"/>
          </a:xfrm>
        </p:spPr>
        <p:txBody>
          <a:bodyPr/>
          <a:lstStyle/>
          <a:p>
            <a:r>
              <a:rPr lang="en-US" dirty="0"/>
              <a:t>Tyler Dare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DBC7DA2-EEAF-FBBB-9D5D-14578BA067C2}"/>
              </a:ext>
            </a:extLst>
          </p:cNvPr>
          <p:cNvSpPr txBox="1">
            <a:spLocks/>
          </p:cNvSpPr>
          <p:nvPr/>
        </p:nvSpPr>
        <p:spPr>
          <a:xfrm>
            <a:off x="1524000" y="2818692"/>
            <a:ext cx="9144000" cy="463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tkinson Hyperlegible" pitchFamily="50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tkinson Hyperlegible" pitchFamily="50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tkinson Hyperlegible" pitchFamily="50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tkinson Hyperlegible" pitchFamily="50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tkinson Hyperlegible" pitchFamily="50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Transfer matrix method</a:t>
            </a:r>
          </a:p>
        </p:txBody>
      </p:sp>
    </p:spTree>
    <p:extLst>
      <p:ext uri="{BB962C8B-B14F-4D97-AF65-F5344CB8AC3E}">
        <p14:creationId xmlns:p14="http://schemas.microsoft.com/office/powerpoint/2010/main" val="3784459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D350A-3B10-5775-9FCE-60ADAA295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EF9E-26DB-517C-F702-596A58B5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duct segments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3EB58-94AD-1741-A448-D07A8EDCC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Transfer matrix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E585E-A029-444C-BA3C-13E48B78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10</a:t>
            </a:fld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ED56883A-7610-6583-5BEB-6EE4930DB1CC}"/>
              </a:ext>
            </a:extLst>
          </p:cNvPr>
          <p:cNvSpPr/>
          <p:nvPr/>
        </p:nvSpPr>
        <p:spPr>
          <a:xfrm>
            <a:off x="202869" y="727992"/>
            <a:ext cx="3263227" cy="1667257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E7268297-8BC8-479A-4BB9-BBB4A183F67F}"/>
              </a:ext>
            </a:extLst>
          </p:cNvPr>
          <p:cNvSpPr/>
          <p:nvPr/>
        </p:nvSpPr>
        <p:spPr>
          <a:xfrm>
            <a:off x="3184966" y="1308846"/>
            <a:ext cx="2177866" cy="47052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00736D6D-F419-1CA0-9F4A-A28924518A6D}"/>
              </a:ext>
            </a:extLst>
          </p:cNvPr>
          <p:cNvSpPr/>
          <p:nvPr/>
        </p:nvSpPr>
        <p:spPr>
          <a:xfrm rot="5400000">
            <a:off x="4909751" y="788555"/>
            <a:ext cx="2051222" cy="1802125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C83C21B3-1CC8-A47A-4D33-7839A7501D07}"/>
              </a:ext>
            </a:extLst>
          </p:cNvPr>
          <p:cNvSpPr/>
          <p:nvPr/>
        </p:nvSpPr>
        <p:spPr>
          <a:xfrm rot="5400000">
            <a:off x="7111338" y="481144"/>
            <a:ext cx="1054444" cy="2380735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4DF103-F794-CD13-7ABA-68B10D160D1E}"/>
                  </a:ext>
                </a:extLst>
              </p:cNvPr>
              <p:cNvSpPr txBox="1"/>
              <p:nvPr/>
            </p:nvSpPr>
            <p:spPr>
              <a:xfrm>
                <a:off x="7190684" y="1800782"/>
                <a:ext cx="10565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4DF103-F794-CD13-7ABA-68B10D160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684" y="1800782"/>
                <a:ext cx="10565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7904025-B9B4-665E-5A79-11EE278599B2}"/>
                  </a:ext>
                </a:extLst>
              </p:cNvPr>
              <p:cNvSpPr txBox="1"/>
              <p:nvPr/>
            </p:nvSpPr>
            <p:spPr>
              <a:xfrm>
                <a:off x="5362832" y="2299725"/>
                <a:ext cx="10565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7904025-B9B4-665E-5A79-11EE2785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832" y="2299725"/>
                <a:ext cx="10565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3135330-6505-15B2-D881-013016BC7AFD}"/>
                  </a:ext>
                </a:extLst>
              </p:cNvPr>
              <p:cNvSpPr txBox="1"/>
              <p:nvPr/>
            </p:nvSpPr>
            <p:spPr>
              <a:xfrm>
                <a:off x="3773894" y="1767829"/>
                <a:ext cx="10832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3135330-6505-15B2-D881-013016BC7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94" y="1767829"/>
                <a:ext cx="10832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0CC9519-5E00-67D2-649E-CCC206786185}"/>
                  </a:ext>
                </a:extLst>
              </p:cNvPr>
              <p:cNvSpPr txBox="1"/>
              <p:nvPr/>
            </p:nvSpPr>
            <p:spPr>
              <a:xfrm>
                <a:off x="1080121" y="1985448"/>
                <a:ext cx="10832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0CC9519-5E00-67D2-649E-CCC206786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21" y="1985448"/>
                <a:ext cx="10832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26E3EC-6A8B-2E59-774E-C4CE48E58F70}"/>
                  </a:ext>
                </a:extLst>
              </p:cNvPr>
              <p:cNvSpPr txBox="1"/>
              <p:nvPr/>
            </p:nvSpPr>
            <p:spPr>
              <a:xfrm>
                <a:off x="23592" y="2468888"/>
                <a:ext cx="1056529" cy="6686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26E3EC-6A8B-2E59-774E-C4CE48E58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2" y="2468888"/>
                <a:ext cx="1056529" cy="6686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C6422E8-72A3-F7B9-A8A3-D306F1F6734C}"/>
                  </a:ext>
                </a:extLst>
              </p:cNvPr>
              <p:cNvSpPr txBox="1"/>
              <p:nvPr/>
            </p:nvSpPr>
            <p:spPr>
              <a:xfrm>
                <a:off x="8458111" y="2198734"/>
                <a:ext cx="1056529" cy="6686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C6422E8-72A3-F7B9-A8A3-D306F1F67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111" y="2198734"/>
                <a:ext cx="1056529" cy="6686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C8A5066-4D84-26C9-488C-67D92CB7326B}"/>
                  </a:ext>
                </a:extLst>
              </p14:cNvPr>
              <p14:cNvContentPartPr/>
              <p14:nvPr/>
            </p14:nvContentPartPr>
            <p14:xfrm>
              <a:off x="792360" y="3032640"/>
              <a:ext cx="8551080" cy="2946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C8A5066-4D84-26C9-488C-67D92CB7326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3000" y="3023280"/>
                <a:ext cx="8569800" cy="296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7887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3B2F0-1806-CD54-666B-257102DFF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E95DF-38A5-9D34-7B4A-816200D1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duct segments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B52B3-AE47-0572-1AF3-A20B60F0B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Transfer matrix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24B12-430B-B3A4-A0E9-1F6EA80B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11</a:t>
            </a:fld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353F1814-F7BA-1714-F327-7636340EEC47}"/>
              </a:ext>
            </a:extLst>
          </p:cNvPr>
          <p:cNvSpPr/>
          <p:nvPr/>
        </p:nvSpPr>
        <p:spPr>
          <a:xfrm>
            <a:off x="202869" y="727992"/>
            <a:ext cx="3263227" cy="1667257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24CB29B9-F319-ACAA-4F03-576D8683279D}"/>
              </a:ext>
            </a:extLst>
          </p:cNvPr>
          <p:cNvSpPr/>
          <p:nvPr/>
        </p:nvSpPr>
        <p:spPr>
          <a:xfrm>
            <a:off x="3184966" y="1308846"/>
            <a:ext cx="2177866" cy="47052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4A6F7530-1925-2CA3-0B8B-0B5D0F62D7C7}"/>
              </a:ext>
            </a:extLst>
          </p:cNvPr>
          <p:cNvSpPr/>
          <p:nvPr/>
        </p:nvSpPr>
        <p:spPr>
          <a:xfrm rot="5400000">
            <a:off x="4909751" y="788555"/>
            <a:ext cx="2051222" cy="1802125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8D8ECCBF-5AA9-E7D4-2A72-C73AFF90BFB3}"/>
              </a:ext>
            </a:extLst>
          </p:cNvPr>
          <p:cNvSpPr/>
          <p:nvPr/>
        </p:nvSpPr>
        <p:spPr>
          <a:xfrm rot="5400000">
            <a:off x="7111338" y="481144"/>
            <a:ext cx="1054444" cy="2380735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6062A59-11E1-9A9F-27EB-8EB2E8708062}"/>
                  </a:ext>
                </a:extLst>
              </p:cNvPr>
              <p:cNvSpPr txBox="1"/>
              <p:nvPr/>
            </p:nvSpPr>
            <p:spPr>
              <a:xfrm>
                <a:off x="7190684" y="1800782"/>
                <a:ext cx="10565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6062A59-11E1-9A9F-27EB-8EB2E8708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684" y="1800782"/>
                <a:ext cx="10565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19832E1-CA24-F29E-1895-C5F844B07006}"/>
                  </a:ext>
                </a:extLst>
              </p:cNvPr>
              <p:cNvSpPr txBox="1"/>
              <p:nvPr/>
            </p:nvSpPr>
            <p:spPr>
              <a:xfrm>
                <a:off x="5362832" y="2299725"/>
                <a:ext cx="10565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19832E1-CA24-F29E-1895-C5F844B07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832" y="2299725"/>
                <a:ext cx="10565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BEFC648-81EC-CE1A-BBAB-CC27B9409658}"/>
                  </a:ext>
                </a:extLst>
              </p:cNvPr>
              <p:cNvSpPr txBox="1"/>
              <p:nvPr/>
            </p:nvSpPr>
            <p:spPr>
              <a:xfrm>
                <a:off x="3773894" y="1767829"/>
                <a:ext cx="10832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BEFC648-81EC-CE1A-BBAB-CC27B9409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94" y="1767829"/>
                <a:ext cx="10832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B8504F8-37D1-E95E-9738-6ED26BD355E1}"/>
                  </a:ext>
                </a:extLst>
              </p:cNvPr>
              <p:cNvSpPr txBox="1"/>
              <p:nvPr/>
            </p:nvSpPr>
            <p:spPr>
              <a:xfrm>
                <a:off x="1080121" y="1985448"/>
                <a:ext cx="10832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B8504F8-37D1-E95E-9738-6ED26BD35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21" y="1985448"/>
                <a:ext cx="10832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F0B03B3-7856-A8CE-468F-F702A0A9D1DF}"/>
                  </a:ext>
                </a:extLst>
              </p:cNvPr>
              <p:cNvSpPr txBox="1"/>
              <p:nvPr/>
            </p:nvSpPr>
            <p:spPr>
              <a:xfrm>
                <a:off x="202870" y="2421848"/>
                <a:ext cx="639395" cy="6686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F0B03B3-7856-A8CE-468F-F702A0A9D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70" y="2421848"/>
                <a:ext cx="639395" cy="6686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BC4D937-6CC7-7F39-4C92-2E1A020F697C}"/>
                  </a:ext>
                </a:extLst>
              </p:cNvPr>
              <p:cNvSpPr txBox="1"/>
              <p:nvPr/>
            </p:nvSpPr>
            <p:spPr>
              <a:xfrm>
                <a:off x="8458111" y="2198734"/>
                <a:ext cx="1056529" cy="6686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BC4D937-6CC7-7F39-4C92-2E1A020F6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111" y="2198734"/>
                <a:ext cx="1056529" cy="6686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C40EF2D-AA90-30F8-E0D8-FC6B9AE33B61}"/>
                  </a:ext>
                </a:extLst>
              </p:cNvPr>
              <p:cNvSpPr txBox="1"/>
              <p:nvPr/>
            </p:nvSpPr>
            <p:spPr>
              <a:xfrm>
                <a:off x="6707605" y="3844198"/>
                <a:ext cx="3196335" cy="21300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out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in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𝑘𝐿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𝑘𝐿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𝑘𝐿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𝑘𝐿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C40EF2D-AA90-30F8-E0D8-FC6B9AE33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605" y="3844198"/>
                <a:ext cx="3196335" cy="21300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5E4C864-7C32-D352-360F-938DBB2300D2}"/>
                  </a:ext>
                </a:extLst>
              </p14:cNvPr>
              <p14:cNvContentPartPr/>
              <p14:nvPr/>
            </p14:nvContentPartPr>
            <p14:xfrm>
              <a:off x="485280" y="2953800"/>
              <a:ext cx="5586120" cy="3684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5E4C864-7C32-D352-360F-938DBB2300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5920" y="2944440"/>
                <a:ext cx="5604840" cy="370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9597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CA6A4-6067-713C-EAD1-9C8501C77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67AC-1D4A-C5D8-3F73-B3B9818A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Four-pole matrices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1EE07-7F96-C3AE-469D-9FD7C8C05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Transfer matrix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CDA81-E126-9E25-1333-2C1E6ADF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12</a:t>
            </a:fld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3A0238EF-A427-E6AC-7856-4F00A6BDF9B0}"/>
              </a:ext>
            </a:extLst>
          </p:cNvPr>
          <p:cNvSpPr/>
          <p:nvPr/>
        </p:nvSpPr>
        <p:spPr>
          <a:xfrm>
            <a:off x="202869" y="727993"/>
            <a:ext cx="3149931" cy="848498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5BFFD0BE-6809-B2F7-ED2E-E100C06BC9E7}"/>
              </a:ext>
            </a:extLst>
          </p:cNvPr>
          <p:cNvSpPr/>
          <p:nvPr/>
        </p:nvSpPr>
        <p:spPr>
          <a:xfrm>
            <a:off x="3193204" y="909025"/>
            <a:ext cx="2177866" cy="47052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CBF6CAB7-A1CD-32AD-1F3A-AF2E92F54468}"/>
              </a:ext>
            </a:extLst>
          </p:cNvPr>
          <p:cNvSpPr/>
          <p:nvPr/>
        </p:nvSpPr>
        <p:spPr>
          <a:xfrm rot="5400000">
            <a:off x="4320194" y="243225"/>
            <a:ext cx="1337791" cy="1802125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FDCD001-B2E1-1E8F-89DA-CA31C373307D}"/>
              </a:ext>
            </a:extLst>
          </p:cNvPr>
          <p:cNvSpPr/>
          <p:nvPr/>
        </p:nvSpPr>
        <p:spPr>
          <a:xfrm rot="5400000">
            <a:off x="6674954" y="-15188"/>
            <a:ext cx="291955" cy="231895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5F2FB69-9487-D062-EB26-A895836FC4A4}"/>
                  </a:ext>
                </a:extLst>
              </p:cNvPr>
              <p:cNvSpPr txBox="1"/>
              <p:nvPr/>
            </p:nvSpPr>
            <p:spPr>
              <a:xfrm>
                <a:off x="0" y="1647047"/>
                <a:ext cx="639395" cy="6686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5F2FB69-9487-D062-EB26-A895836FC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47047"/>
                <a:ext cx="639395" cy="6686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E1C23AF-398E-5071-4AEC-95B00E27D821}"/>
                  </a:ext>
                </a:extLst>
              </p:cNvPr>
              <p:cNvSpPr txBox="1"/>
              <p:nvPr/>
            </p:nvSpPr>
            <p:spPr>
              <a:xfrm>
                <a:off x="7625135" y="1312724"/>
                <a:ext cx="1056529" cy="6686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E1C23AF-398E-5071-4AEC-95B00E27D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135" y="1312724"/>
                <a:ext cx="1056529" cy="6686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7E83847B-510E-3586-813D-E38EE348E1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7345454"/>
                  </p:ext>
                </p:extLst>
              </p:nvPr>
            </p:nvGraphicFramePr>
            <p:xfrm>
              <a:off x="1893164" y="3344907"/>
              <a:ext cx="7706994" cy="28432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48176">
                      <a:extLst>
                        <a:ext uri="{9D8B030D-6E8A-4147-A177-3AD203B41FA5}">
                          <a16:colId xmlns:a16="http://schemas.microsoft.com/office/drawing/2014/main" val="296080726"/>
                        </a:ext>
                      </a:extLst>
                    </a:gridCol>
                    <a:gridCol w="2880483">
                      <a:extLst>
                        <a:ext uri="{9D8B030D-6E8A-4147-A177-3AD203B41FA5}">
                          <a16:colId xmlns:a16="http://schemas.microsoft.com/office/drawing/2014/main" val="768703773"/>
                        </a:ext>
                      </a:extLst>
                    </a:gridCol>
                    <a:gridCol w="2378335">
                      <a:extLst>
                        <a:ext uri="{9D8B030D-6E8A-4147-A177-3AD203B41FA5}">
                          <a16:colId xmlns:a16="http://schemas.microsoft.com/office/drawing/2014/main" val="259379465"/>
                        </a:ext>
                      </a:extLst>
                    </a:gridCol>
                  </a:tblGrid>
                  <a:tr h="43000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tkinson Hyperlegible" pitchFamily="50" charset="0"/>
                            </a:rPr>
                            <a:t>Element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tkinson Hyperlegible" pitchFamily="50" charset="0"/>
                            </a:rPr>
                            <a:t>Transition matrix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tkinson Hyperlegible" pitchFamily="50" charset="0"/>
                            </a:rPr>
                            <a:t>Notes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6207598"/>
                      </a:ext>
                    </a:extLst>
                  </a:tr>
                  <a:tr h="110983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tkinson Hyperlegible" pitchFamily="50" charset="0"/>
                            </a:rPr>
                            <a:t>Duct segment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  <m:brk m:alnAt="7"/>
                                                </m:rPr>
                                                <a:rPr lang="en-US" sz="1400">
                                                  <a:latin typeface="Cambria Math" panose="02040503050406030204" pitchFamily="18" charset="0"/>
                                                </a:rPr>
                                                <m:t>c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>
                                                  <a:latin typeface="Cambria Math" panose="02040503050406030204" pitchFamily="18" charset="0"/>
                                                </a:rPr>
                                                <m:t>os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𝑘𝐿</m:t>
                                              </m:r>
                                            </m:e>
                                          </m:func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den>
                                          </m:f>
                                          <m:func>
                                            <m:func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𝑘𝐿</m:t>
                                              </m:r>
                                            </m:e>
                                          </m:func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den>
                                          </m:f>
                                          <m:func>
                                            <m:func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𝑘𝐿</m:t>
                                              </m:r>
                                            </m:e>
                                          </m:func>
                                        </m: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𝑘𝐿</m:t>
                                              </m:r>
                                            </m:e>
                                          </m:func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400" dirty="0">
                            <a:latin typeface="Atkinson Hyperlegible" pitchFamily="50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Atkinson Hyperlegible" pitchFamily="50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7488078"/>
                      </a:ext>
                    </a:extLst>
                  </a:tr>
                  <a:tr h="130341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tkinson Hyperlegible" pitchFamily="50" charset="0"/>
                            </a:rPr>
                            <a:t>Segment with flow from input to 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𝑗𝑀</m:t>
                                    </m:r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  <m:brk m:alnAt="7"/>
                                                </m:rPr>
                                                <a:rPr lang="en-US" sz="1400">
                                                  <a:latin typeface="Cambria Math" panose="02040503050406030204" pitchFamily="18" charset="0"/>
                                                </a:rPr>
                                                <m:t>c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>
                                                  <a:latin typeface="Cambria Math" panose="02040503050406030204" pitchFamily="18" charset="0"/>
                                                </a:rPr>
                                                <m:t>os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</m:func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den>
                                          </m:f>
                                          <m:func>
                                            <m:func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</m:func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den>
                                          </m:f>
                                          <m:func>
                                            <m:func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</m:func>
                                        </m: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40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</m:func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400" dirty="0">
                            <a:latin typeface="Atkinson Hyperlegible" pitchFamily="50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Atkinson Hyperlegible" pitchFamily="50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Atkinson Hyperlegible" pitchFamily="50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0088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7E83847B-510E-3586-813D-E38EE348E1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7345454"/>
                  </p:ext>
                </p:extLst>
              </p:nvPr>
            </p:nvGraphicFramePr>
            <p:xfrm>
              <a:off x="1893164" y="3344907"/>
              <a:ext cx="7706994" cy="28432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48176">
                      <a:extLst>
                        <a:ext uri="{9D8B030D-6E8A-4147-A177-3AD203B41FA5}">
                          <a16:colId xmlns:a16="http://schemas.microsoft.com/office/drawing/2014/main" val="296080726"/>
                        </a:ext>
                      </a:extLst>
                    </a:gridCol>
                    <a:gridCol w="2880483">
                      <a:extLst>
                        <a:ext uri="{9D8B030D-6E8A-4147-A177-3AD203B41FA5}">
                          <a16:colId xmlns:a16="http://schemas.microsoft.com/office/drawing/2014/main" val="768703773"/>
                        </a:ext>
                      </a:extLst>
                    </a:gridCol>
                    <a:gridCol w="2378335">
                      <a:extLst>
                        <a:ext uri="{9D8B030D-6E8A-4147-A177-3AD203B41FA5}">
                          <a16:colId xmlns:a16="http://schemas.microsoft.com/office/drawing/2014/main" val="259379465"/>
                        </a:ext>
                      </a:extLst>
                    </a:gridCol>
                  </a:tblGrid>
                  <a:tr h="43000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tkinson Hyperlegible" pitchFamily="50" charset="0"/>
                            </a:rPr>
                            <a:t>Element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tkinson Hyperlegible" pitchFamily="50" charset="0"/>
                            </a:rPr>
                            <a:t>Transition matrix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tkinson Hyperlegible" pitchFamily="50" charset="0"/>
                            </a:rPr>
                            <a:t>Notes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6207598"/>
                      </a:ext>
                    </a:extLst>
                  </a:tr>
                  <a:tr h="110983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tkinson Hyperlegible" pitchFamily="50" charset="0"/>
                            </a:rPr>
                            <a:t>Duct segment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5201" t="-41209" r="-83298" b="-1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Atkinson Hyperlegible" pitchFamily="50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7488078"/>
                      </a:ext>
                    </a:extLst>
                  </a:tr>
                  <a:tr h="130341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tkinson Hyperlegible" pitchFamily="50" charset="0"/>
                            </a:rPr>
                            <a:t>Segment with flow from input to 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5201" t="-119535" r="-83298" b="-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24615" t="-119535" r="-1026" b="-9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0088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EBB1AD-8954-818A-676C-2A6A0C1A820F}"/>
                  </a:ext>
                </a:extLst>
              </p:cNvPr>
              <p:cNvSpPr txBox="1"/>
              <p:nvPr/>
            </p:nvSpPr>
            <p:spPr>
              <a:xfrm>
                <a:off x="202868" y="2493310"/>
                <a:ext cx="8407731" cy="562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out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out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out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>
                    <a:latin typeface="Atkinson Hyperlegible" pitchFamily="50" charset="0"/>
                  </a:rPr>
                  <a:t>  Matrices numbered outlet to inlet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EBB1AD-8954-818A-676C-2A6A0C1A8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68" y="2493310"/>
                <a:ext cx="8407731" cy="562270"/>
              </a:xfrm>
              <a:prstGeom prst="rect">
                <a:avLst/>
              </a:prstGeom>
              <a:blipFill>
                <a:blip r:embed="rId5"/>
                <a:stretch>
                  <a:fillRect b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9C0EC2-A9B9-3F3D-C7EF-3BDDE597CE29}"/>
                  </a:ext>
                </a:extLst>
              </p:cNvPr>
              <p:cNvSpPr txBox="1"/>
              <p:nvPr/>
            </p:nvSpPr>
            <p:spPr>
              <a:xfrm>
                <a:off x="6457485" y="1367058"/>
                <a:ext cx="9555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9C0EC2-A9B9-3F3D-C7EF-3BDDE597C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485" y="1367058"/>
                <a:ext cx="9555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3A505B-3378-E689-C782-6023A826F619}"/>
                  </a:ext>
                </a:extLst>
              </p:cNvPr>
              <p:cNvSpPr txBox="1"/>
              <p:nvPr/>
            </p:nvSpPr>
            <p:spPr>
              <a:xfrm>
                <a:off x="4493972" y="1382433"/>
                <a:ext cx="9555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3A505B-3378-E689-C782-6023A826F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972" y="1382433"/>
                <a:ext cx="9555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D74394-DE9B-85A3-0478-8999848FF315}"/>
                  </a:ext>
                </a:extLst>
              </p:cNvPr>
              <p:cNvSpPr txBox="1"/>
              <p:nvPr/>
            </p:nvSpPr>
            <p:spPr>
              <a:xfrm>
                <a:off x="3170769" y="1354571"/>
                <a:ext cx="9555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D74394-DE9B-85A3-0478-8999848FF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769" y="1354571"/>
                <a:ext cx="9555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BA98C7-7809-3BAD-96E5-CB880EC319D0}"/>
                  </a:ext>
                </a:extLst>
              </p:cNvPr>
              <p:cNvSpPr txBox="1"/>
              <p:nvPr/>
            </p:nvSpPr>
            <p:spPr>
              <a:xfrm>
                <a:off x="1042183" y="1242437"/>
                <a:ext cx="9555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BA98C7-7809-3BAD-96E5-CB880EC31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83" y="1242437"/>
                <a:ext cx="95558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8D9D763-4B9B-DA77-D32E-12F69C397B0D}"/>
                  </a:ext>
                </a:extLst>
              </p14:cNvPr>
              <p14:cNvContentPartPr/>
              <p14:nvPr/>
            </p14:nvContentPartPr>
            <p14:xfrm>
              <a:off x="3886920" y="3943440"/>
              <a:ext cx="7306560" cy="2397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8D9D763-4B9B-DA77-D32E-12F69C397B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77560" y="3934080"/>
                <a:ext cx="7325280" cy="24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4536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ylinder 8">
            <a:extLst>
              <a:ext uri="{FF2B5EF4-FFF2-40B4-BE49-F238E27FC236}">
                <a16:creationId xmlns:a16="http://schemas.microsoft.com/office/drawing/2014/main" id="{ABD6718A-B2E4-A369-0DBE-B2EB387477F8}"/>
              </a:ext>
            </a:extLst>
          </p:cNvPr>
          <p:cNvSpPr/>
          <p:nvPr/>
        </p:nvSpPr>
        <p:spPr>
          <a:xfrm rot="5400000">
            <a:off x="6554426" y="484491"/>
            <a:ext cx="291955" cy="231895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827F0-2C0A-F2B6-2709-17B29934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“good” is a noise treatment?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762E0-3F99-2103-A813-1BBC9A05D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50004"/>
            <a:ext cx="7859879" cy="4271472"/>
          </a:xfrm>
        </p:spPr>
        <p:txBody>
          <a:bodyPr>
            <a:normAutofit/>
          </a:bodyPr>
          <a:lstStyle/>
          <a:p>
            <a:r>
              <a:rPr lang="en-US" dirty="0"/>
              <a:t>“Noise Reduction”: how much quieter is it on the receiver side compared to the source side?</a:t>
            </a:r>
          </a:p>
          <a:p>
            <a:endParaRPr lang="en-US" dirty="0"/>
          </a:p>
          <a:p>
            <a:r>
              <a:rPr lang="en-US" dirty="0"/>
              <a:t>“Insertion loss”: how much quieter did the receiver get when I added the treatment?</a:t>
            </a:r>
          </a:p>
          <a:p>
            <a:endParaRPr lang="en-US" dirty="0"/>
          </a:p>
          <a:p>
            <a:r>
              <a:rPr lang="en-US" dirty="0"/>
              <a:t>“Transmission loss”: how much power is transmitted compared to incident?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A9944-7CDE-776D-CE0F-F43BDD8D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Transfer matrix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293DB-7FD9-09E9-DECF-83FDC807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13</a:t>
            </a:fld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84450430-BE18-6F44-D3AF-E4617E6498D3}"/>
              </a:ext>
            </a:extLst>
          </p:cNvPr>
          <p:cNvSpPr/>
          <p:nvPr/>
        </p:nvSpPr>
        <p:spPr>
          <a:xfrm rot="5400000">
            <a:off x="7708985" y="742903"/>
            <a:ext cx="1337791" cy="1802125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07C270B4-F89D-A878-5BDF-E03171E75F6A}"/>
              </a:ext>
            </a:extLst>
          </p:cNvPr>
          <p:cNvSpPr/>
          <p:nvPr/>
        </p:nvSpPr>
        <p:spPr>
          <a:xfrm rot="5400000">
            <a:off x="10063745" y="484490"/>
            <a:ext cx="291955" cy="231895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04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6949B-AEE2-A272-7AF7-E0606962E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ylinder 8">
            <a:extLst>
              <a:ext uri="{FF2B5EF4-FFF2-40B4-BE49-F238E27FC236}">
                <a16:creationId xmlns:a16="http://schemas.microsoft.com/office/drawing/2014/main" id="{5553A422-3A21-893D-F6D7-ADE455AB69C3}"/>
              </a:ext>
            </a:extLst>
          </p:cNvPr>
          <p:cNvSpPr/>
          <p:nvPr/>
        </p:nvSpPr>
        <p:spPr>
          <a:xfrm rot="5400000">
            <a:off x="1718815" y="4377640"/>
            <a:ext cx="291955" cy="231895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D34CC-6BEF-7E67-E67E-F684CCBC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“good” is a noise treatment?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4D31E8-BF7D-647A-F908-EFFBFC0DC9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22166" y="1026982"/>
                <a:ext cx="7859879" cy="427147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Noise Reduction: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𝑠𝑟𝑐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𝑟𝑐𝑣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Insertion loss: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𝑟𝑐𝑣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without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𝑟𝑐𝑣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with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Transmission loss: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𝑖𝑛𝑐𝑖𝑑𝑒𝑛𝑡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𝑡𝑟𝑎𝑛𝑠𝑚𝑖𝑡𝑡𝑒𝑑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4D31E8-BF7D-647A-F908-EFFBFC0DC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22166" y="1026982"/>
                <a:ext cx="7859879" cy="4271472"/>
              </a:xfrm>
              <a:blipFill>
                <a:blip r:embed="rId2"/>
                <a:stretch>
                  <a:fillRect l="-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CAE64-8243-C14F-ACDB-523BA8AE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Transfer matrix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0ABE0-8167-5F62-1A24-C1912745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14</a:t>
            </a:fld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3F1C153E-A10E-22FA-3ED4-4124FA4AE541}"/>
              </a:ext>
            </a:extLst>
          </p:cNvPr>
          <p:cNvSpPr/>
          <p:nvPr/>
        </p:nvSpPr>
        <p:spPr>
          <a:xfrm rot="5400000">
            <a:off x="2873374" y="4636052"/>
            <a:ext cx="1337791" cy="1802125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4824E29C-C38D-676A-614D-261F5514853B}"/>
              </a:ext>
            </a:extLst>
          </p:cNvPr>
          <p:cNvSpPr/>
          <p:nvPr/>
        </p:nvSpPr>
        <p:spPr>
          <a:xfrm rot="5400000">
            <a:off x="5228134" y="4377639"/>
            <a:ext cx="291955" cy="231895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ECD6CA-608F-4D03-B456-5FD6729966F1}"/>
              </a:ext>
            </a:extLst>
          </p:cNvPr>
          <p:cNvSpPr txBox="1"/>
          <p:nvPr/>
        </p:nvSpPr>
        <p:spPr>
          <a:xfrm>
            <a:off x="2798388" y="5381293"/>
            <a:ext cx="13277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tkinson Hyperlegible" pitchFamily="50" charset="0"/>
              </a:rPr>
              <a:t>Treatment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446ED8-4E0E-6D2E-3CB2-839F2131B1B6}"/>
                  </a:ext>
                </a:extLst>
              </p:cNvPr>
              <p:cNvSpPr txBox="1"/>
              <p:nvPr/>
            </p:nvSpPr>
            <p:spPr>
              <a:xfrm>
                <a:off x="681520" y="5710138"/>
                <a:ext cx="128425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446ED8-4E0E-6D2E-3CB2-839F2131B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20" y="5710138"/>
                <a:ext cx="1284252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605162-6E02-1473-C458-731002BF85D4}"/>
                  </a:ext>
                </a:extLst>
              </p:cNvPr>
              <p:cNvSpPr txBox="1"/>
              <p:nvPr/>
            </p:nvSpPr>
            <p:spPr>
              <a:xfrm>
                <a:off x="5363682" y="5750625"/>
                <a:ext cx="128425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𝑟𝑐𝑣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605162-6E02-1473-C458-731002BF8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682" y="5750625"/>
                <a:ext cx="1284252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F6F97DF-BED3-5CEC-2EDD-8932BBBCB10D}"/>
                  </a:ext>
                </a:extLst>
              </p:cNvPr>
              <p:cNvSpPr txBox="1"/>
              <p:nvPr/>
            </p:nvSpPr>
            <p:spPr>
              <a:xfrm>
                <a:off x="789296" y="4938066"/>
                <a:ext cx="186312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incident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→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F6F97DF-BED3-5CEC-2EDD-8932BBBCB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96" y="4938066"/>
                <a:ext cx="186312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E38690-0781-7C36-5F01-938D6D2E860B}"/>
                  </a:ext>
                </a:extLst>
              </p:cNvPr>
              <p:cNvSpPr txBox="1"/>
              <p:nvPr/>
            </p:nvSpPr>
            <p:spPr>
              <a:xfrm>
                <a:off x="4443332" y="4954271"/>
                <a:ext cx="186312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transmitted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→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E38690-0781-7C36-5F01-938D6D2E8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332" y="4954271"/>
                <a:ext cx="1863121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789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68EAD-BFEC-B9A2-C564-E7FAD2E86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7B74-9E76-4E0C-B714-9F02D0879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Impedance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D4F322-3327-444A-C58B-002D8C249B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22166" y="1026982"/>
                <a:ext cx="7859879" cy="427147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do we calculate performance metrics from the transfer matrix?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D4F322-3327-444A-C58B-002D8C249B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22166" y="1026982"/>
                <a:ext cx="7859879" cy="4271472"/>
              </a:xfrm>
              <a:blipFill>
                <a:blip r:embed="rId2"/>
                <a:stretch>
                  <a:fillRect l="-1395" t="-2568" r="-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F51A-C01F-E1D9-9E1C-FF7DDF87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Transfer matrix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7E4A6-14C0-3285-D9EF-C0B21AA7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23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F037D-CD46-66AF-1AC8-85BF2C47C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B5E4-F84A-2FCB-198A-9A8D9942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Impedance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A82B29-A0C2-476C-B014-D60D28AC83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22166" y="1026982"/>
                <a:ext cx="7859879" cy="427147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do we calculate performance metrics from the transfer matrix?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=10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10 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Define “acoustic impedance”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A82B29-A0C2-476C-B014-D60D28AC83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22166" y="1026982"/>
                <a:ext cx="7859879" cy="4271472"/>
              </a:xfrm>
              <a:blipFill>
                <a:blip r:embed="rId2"/>
                <a:stretch>
                  <a:fillRect l="-1395" t="-2568" r="-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6666A-BD30-818B-7135-09B79364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Transfer matrix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C5DB5-0591-9AF5-C1B4-0CCDABEE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11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4D4D9-C998-B145-8BA7-786691350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1C27D-4DC5-79D8-AFB9-7EF26C99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conditions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1DDE2-C983-25FE-6C3F-C0003E43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Transfer matrix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66BBA-E5FF-673B-4194-6ED350DF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17</a:t>
            </a:fld>
            <a:endParaRPr lang="en-US"/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B77F62AE-4C02-3D3F-24D5-ADD8FD550589}"/>
              </a:ext>
            </a:extLst>
          </p:cNvPr>
          <p:cNvSpPr/>
          <p:nvPr/>
        </p:nvSpPr>
        <p:spPr>
          <a:xfrm rot="5400000">
            <a:off x="1919759" y="-1097088"/>
            <a:ext cx="668646" cy="4998309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31DA07E-4EDC-C254-7C9C-DCC93F3E2E05}"/>
                  </a:ext>
                </a:extLst>
              </p:cNvPr>
              <p:cNvSpPr txBox="1"/>
              <p:nvPr/>
            </p:nvSpPr>
            <p:spPr>
              <a:xfrm>
                <a:off x="4038600" y="1063120"/>
                <a:ext cx="1056529" cy="6686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31DA07E-4EDC-C254-7C9C-DCC93F3E2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063120"/>
                <a:ext cx="1056529" cy="6686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8660C86-2D42-70ED-18F7-7800D9018F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2522453"/>
                <a:ext cx="10515600" cy="35079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the end is rigid,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For open-ended pipe,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at some point past the end of the pipe.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8660C86-2D42-70ED-18F7-7800D9018F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522453"/>
                <a:ext cx="10515600" cy="3507925"/>
              </a:xfrm>
              <a:blipFill>
                <a:blip r:embed="rId3"/>
                <a:stretch>
                  <a:fillRect l="-1043" t="-2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CA66E0-C3C4-F8A3-119B-D232E497CFAA}"/>
                  </a:ext>
                </a:extLst>
              </p:cNvPr>
              <p:cNvSpPr txBox="1"/>
              <p:nvPr/>
            </p:nvSpPr>
            <p:spPr>
              <a:xfrm>
                <a:off x="5456514" y="1119738"/>
                <a:ext cx="2756611" cy="612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CA66E0-C3C4-F8A3-119B-D232E497C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514" y="1119738"/>
                <a:ext cx="2756611" cy="6120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632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9F46C-CD9C-870A-5E5A-08DC0D6A5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D7D1-0B45-679D-1EB9-B50E9644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conditions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EB3A8-0E64-92BB-7F5D-24956435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Transfer matrix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3512B-A364-ADAD-8692-8044E102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18</a:t>
            </a:fld>
            <a:endParaRPr lang="en-US"/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82956803-6089-E431-2A81-D69ED5BC7D32}"/>
              </a:ext>
            </a:extLst>
          </p:cNvPr>
          <p:cNvSpPr/>
          <p:nvPr/>
        </p:nvSpPr>
        <p:spPr>
          <a:xfrm rot="5400000">
            <a:off x="1919759" y="-1097088"/>
            <a:ext cx="668646" cy="4998309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08D73AC-EEAC-D327-E1D1-18B4C2750B84}"/>
                  </a:ext>
                </a:extLst>
              </p:cNvPr>
              <p:cNvSpPr txBox="1"/>
              <p:nvPr/>
            </p:nvSpPr>
            <p:spPr>
              <a:xfrm>
                <a:off x="4038600" y="1063120"/>
                <a:ext cx="1056529" cy="6686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08D73AC-EEAC-D327-E1D1-18B4C2750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063120"/>
                <a:ext cx="1056529" cy="6686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FE6AF6C-0633-7BFE-0464-7F7C227F4A84}"/>
              </a:ext>
            </a:extLst>
          </p:cNvPr>
          <p:cNvSpPr/>
          <p:nvPr/>
        </p:nvSpPr>
        <p:spPr>
          <a:xfrm flipV="1">
            <a:off x="1102381" y="3291543"/>
            <a:ext cx="143219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021F65-CEE6-512D-81B8-F60896A02D79}"/>
              </a:ext>
            </a:extLst>
          </p:cNvPr>
          <p:cNvSpPr/>
          <p:nvPr/>
        </p:nvSpPr>
        <p:spPr>
          <a:xfrm flipV="1">
            <a:off x="1102381" y="4005803"/>
            <a:ext cx="143219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66EFC5-1606-BA88-D6E4-84831ADA7057}"/>
              </a:ext>
            </a:extLst>
          </p:cNvPr>
          <p:cNvSpPr/>
          <p:nvPr/>
        </p:nvSpPr>
        <p:spPr>
          <a:xfrm rot="5400000" flipV="1">
            <a:off x="2310474" y="3066614"/>
            <a:ext cx="49392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B684DC-FA9B-9231-6904-2C102D841040}"/>
              </a:ext>
            </a:extLst>
          </p:cNvPr>
          <p:cNvSpPr/>
          <p:nvPr/>
        </p:nvSpPr>
        <p:spPr>
          <a:xfrm rot="5400000" flipV="1">
            <a:off x="2310474" y="4230732"/>
            <a:ext cx="49392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0B332C-D9F3-C13B-FC0E-48B812E2D3BE}"/>
              </a:ext>
            </a:extLst>
          </p:cNvPr>
          <p:cNvSpPr/>
          <p:nvPr/>
        </p:nvSpPr>
        <p:spPr>
          <a:xfrm flipV="1">
            <a:off x="1102381" y="5059020"/>
            <a:ext cx="143219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F73D86-471C-260D-A26C-25821C332082}"/>
              </a:ext>
            </a:extLst>
          </p:cNvPr>
          <p:cNvSpPr/>
          <p:nvPr/>
        </p:nvSpPr>
        <p:spPr>
          <a:xfrm flipV="1">
            <a:off x="1102381" y="5773280"/>
            <a:ext cx="143219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D03971-9495-51CC-6C31-8B44E0C09393}"/>
              </a:ext>
            </a:extLst>
          </p:cNvPr>
          <p:cNvSpPr txBox="1"/>
          <p:nvPr/>
        </p:nvSpPr>
        <p:spPr>
          <a:xfrm>
            <a:off x="1358416" y="3486866"/>
            <a:ext cx="92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Flanged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0A33D8-2055-AC11-0AEF-8CC06049E33C}"/>
              </a:ext>
            </a:extLst>
          </p:cNvPr>
          <p:cNvSpPr txBox="1"/>
          <p:nvPr/>
        </p:nvSpPr>
        <p:spPr>
          <a:xfrm>
            <a:off x="1242070" y="5268719"/>
            <a:ext cx="115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Unflanged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614538-D004-C755-E972-E5A9800D6C47}"/>
              </a:ext>
            </a:extLst>
          </p:cNvPr>
          <p:cNvSpPr txBox="1"/>
          <p:nvPr/>
        </p:nvSpPr>
        <p:spPr>
          <a:xfrm>
            <a:off x="342217" y="1860054"/>
            <a:ext cx="3723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tkinson Hyperlegible" pitchFamily="50" charset="0"/>
              </a:rPr>
              <a:t>Opening diameter = pipe diameter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1E1315-B2D2-B394-E10D-94F5E64563E3}"/>
                  </a:ext>
                </a:extLst>
              </p:cNvPr>
              <p:cNvSpPr txBox="1"/>
              <p:nvPr/>
            </p:nvSpPr>
            <p:spPr>
              <a:xfrm>
                <a:off x="3338890" y="3411300"/>
                <a:ext cx="80849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1E1315-B2D2-B394-E10D-94F5E6456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890" y="3411300"/>
                <a:ext cx="808490" cy="5204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CA0520-29CB-A4BB-4FEE-02EDA202DF1C}"/>
              </a:ext>
            </a:extLst>
          </p:cNvPr>
          <p:cNvCxnSpPr>
            <a:endCxn id="8" idx="3"/>
          </p:cNvCxnSpPr>
          <p:nvPr/>
        </p:nvCxnSpPr>
        <p:spPr>
          <a:xfrm flipV="1">
            <a:off x="2534575" y="3314402"/>
            <a:ext cx="0" cy="37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FD51D48-008F-BD39-9C3C-9AC5FB02C998}"/>
                  </a:ext>
                </a:extLst>
              </p:cNvPr>
              <p:cNvSpPr txBox="1"/>
              <p:nvPr/>
            </p:nvSpPr>
            <p:spPr>
              <a:xfrm>
                <a:off x="2560627" y="3394533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FD51D48-008F-BD39-9C3C-9AC5FB02C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627" y="3394533"/>
                <a:ext cx="186781" cy="276999"/>
              </a:xfrm>
              <a:prstGeom prst="rect">
                <a:avLst/>
              </a:prstGeom>
              <a:blipFill>
                <a:blip r:embed="rId4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D77FC27-19B2-89A6-6FE2-8BF5B4DD5CBE}"/>
                  </a:ext>
                </a:extLst>
              </p:cNvPr>
              <p:cNvSpPr txBox="1"/>
              <p:nvPr/>
            </p:nvSpPr>
            <p:spPr>
              <a:xfrm>
                <a:off x="3215856" y="5338011"/>
                <a:ext cx="1105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D77FC27-19B2-89A6-6FE2-8BF5B4DD5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856" y="5338011"/>
                <a:ext cx="1105752" cy="276999"/>
              </a:xfrm>
              <a:prstGeom prst="rect">
                <a:avLst/>
              </a:prstGeom>
              <a:blipFill>
                <a:blip r:embed="rId5"/>
                <a:stretch>
                  <a:fillRect l="-4972" r="-442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9F65FF7A-C0FA-5D73-7E0C-07517EB6E8C0}"/>
              </a:ext>
            </a:extLst>
          </p:cNvPr>
          <p:cNvSpPr/>
          <p:nvPr/>
        </p:nvSpPr>
        <p:spPr>
          <a:xfrm flipV="1">
            <a:off x="6906434" y="3336436"/>
            <a:ext cx="143219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4D7147-8FB2-DDBC-022B-C744B3B893D1}"/>
              </a:ext>
            </a:extLst>
          </p:cNvPr>
          <p:cNvSpPr/>
          <p:nvPr/>
        </p:nvSpPr>
        <p:spPr>
          <a:xfrm flipV="1">
            <a:off x="6906434" y="4050696"/>
            <a:ext cx="143219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02F9DB-1DEF-FB5D-BA36-408662F3F544}"/>
              </a:ext>
            </a:extLst>
          </p:cNvPr>
          <p:cNvSpPr/>
          <p:nvPr/>
        </p:nvSpPr>
        <p:spPr>
          <a:xfrm rot="5400000" flipV="1">
            <a:off x="8016866" y="4177964"/>
            <a:ext cx="68924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985F3B-BFCF-33DA-998B-43EBA9BF99D6}"/>
              </a:ext>
            </a:extLst>
          </p:cNvPr>
          <p:cNvSpPr/>
          <p:nvPr/>
        </p:nvSpPr>
        <p:spPr>
          <a:xfrm rot="5400000" flipV="1">
            <a:off x="8014021" y="3246649"/>
            <a:ext cx="68924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078F7D-C0A7-1C5D-9EC1-82515493C3C8}"/>
                  </a:ext>
                </a:extLst>
              </p:cNvPr>
              <p:cNvSpPr txBox="1"/>
              <p:nvPr/>
            </p:nvSpPr>
            <p:spPr>
              <a:xfrm>
                <a:off x="6906434" y="4885350"/>
                <a:ext cx="3537250" cy="526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aspect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ratio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Orifice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diameter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Tube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diameter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078F7D-C0A7-1C5D-9EC1-82515493C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434" y="4885350"/>
                <a:ext cx="3537250" cy="5266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B18AB-9C06-5C0D-19AD-13E4AF8EEF6E}"/>
                  </a:ext>
                </a:extLst>
              </p:cNvPr>
              <p:cNvSpPr txBox="1"/>
              <p:nvPr/>
            </p:nvSpPr>
            <p:spPr>
              <a:xfrm>
                <a:off x="9132225" y="3431204"/>
                <a:ext cx="1995739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(1−1.25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B18AB-9C06-5C0D-19AD-13E4AF8EE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2225" y="3431204"/>
                <a:ext cx="1995739" cy="5204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7D68C01E-A942-3D5D-9E00-0FD82EE03109}"/>
              </a:ext>
            </a:extLst>
          </p:cNvPr>
          <p:cNvSpPr txBox="1"/>
          <p:nvPr/>
        </p:nvSpPr>
        <p:spPr>
          <a:xfrm>
            <a:off x="6622527" y="1872093"/>
            <a:ext cx="371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tkinson Hyperlegible" pitchFamily="50" charset="0"/>
              </a:rPr>
              <a:t>Opening diameter &lt; pipe diameter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A60A807-1042-29D0-463B-B9774ECA9958}"/>
              </a:ext>
            </a:extLst>
          </p:cNvPr>
          <p:cNvSpPr/>
          <p:nvPr/>
        </p:nvSpPr>
        <p:spPr>
          <a:xfrm>
            <a:off x="2598457" y="3316554"/>
            <a:ext cx="431877" cy="689249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96640B-3BE4-90B9-846F-764495C76F7C}"/>
              </a:ext>
            </a:extLst>
          </p:cNvPr>
          <p:cNvCxnSpPr>
            <a:cxnSpLocks/>
            <a:stCxn id="34" idx="1"/>
            <a:endCxn id="34" idx="3"/>
          </p:cNvCxnSpPr>
          <p:nvPr/>
        </p:nvCxnSpPr>
        <p:spPr>
          <a:xfrm>
            <a:off x="2598457" y="3661179"/>
            <a:ext cx="431877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7FF3D-8185-CC78-377D-D4D2EC95B3E0}"/>
                  </a:ext>
                </a:extLst>
              </p:cNvPr>
              <p:cNvSpPr txBox="1"/>
              <p:nvPr/>
            </p:nvSpPr>
            <p:spPr>
              <a:xfrm>
                <a:off x="2724920" y="3674668"/>
                <a:ext cx="2827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7FF3D-8185-CC78-377D-D4D2EC95B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920" y="3674668"/>
                <a:ext cx="282742" cy="276999"/>
              </a:xfrm>
              <a:prstGeom prst="rect">
                <a:avLst/>
              </a:prstGeom>
              <a:blipFill>
                <a:blip r:embed="rId8"/>
                <a:stretch>
                  <a:fillRect l="-130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2876B6DB-7604-23D4-43E6-98784374F531}"/>
              </a:ext>
            </a:extLst>
          </p:cNvPr>
          <p:cNvSpPr/>
          <p:nvPr/>
        </p:nvSpPr>
        <p:spPr>
          <a:xfrm>
            <a:off x="2544875" y="5110275"/>
            <a:ext cx="431877" cy="689249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03A745D-A1DD-BB66-6853-734948C590A3}"/>
                  </a:ext>
                </a:extLst>
              </p:cNvPr>
              <p:cNvSpPr txBox="1"/>
              <p:nvPr/>
            </p:nvSpPr>
            <p:spPr>
              <a:xfrm>
                <a:off x="2671338" y="5468389"/>
                <a:ext cx="2827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03A745D-A1DD-BB66-6853-734948C59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338" y="5468389"/>
                <a:ext cx="282742" cy="276999"/>
              </a:xfrm>
              <a:prstGeom prst="rect">
                <a:avLst/>
              </a:prstGeom>
              <a:blipFill>
                <a:blip r:embed="rId9"/>
                <a:stretch>
                  <a:fillRect l="-1276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66C2A2A2-A5E3-4821-6F77-5FAAAE8037DB}"/>
              </a:ext>
            </a:extLst>
          </p:cNvPr>
          <p:cNvSpPr/>
          <p:nvPr/>
        </p:nvSpPr>
        <p:spPr>
          <a:xfrm>
            <a:off x="8402512" y="3614132"/>
            <a:ext cx="431877" cy="242066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BF7A9C-A197-EC00-343B-5BFE45645951}"/>
                  </a:ext>
                </a:extLst>
              </p:cNvPr>
              <p:cNvSpPr txBox="1"/>
              <p:nvPr/>
            </p:nvSpPr>
            <p:spPr>
              <a:xfrm>
                <a:off x="8505926" y="4001157"/>
                <a:ext cx="2827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BF7A9C-A197-EC00-343B-5BFE45645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926" y="4001157"/>
                <a:ext cx="282742" cy="276999"/>
              </a:xfrm>
              <a:prstGeom prst="rect">
                <a:avLst/>
              </a:prstGeom>
              <a:blipFill>
                <a:blip r:embed="rId10"/>
                <a:stretch>
                  <a:fillRect l="-12766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559547A-5CB3-FB1D-9030-AF5F220582F7}"/>
              </a:ext>
            </a:extLst>
          </p:cNvPr>
          <p:cNvCxnSpPr>
            <a:cxnSpLocks/>
          </p:cNvCxnSpPr>
          <p:nvPr/>
        </p:nvCxnSpPr>
        <p:spPr>
          <a:xfrm>
            <a:off x="2531469" y="5453385"/>
            <a:ext cx="431877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F4E8A2-9AC3-0656-2794-0783A89871E0}"/>
              </a:ext>
            </a:extLst>
          </p:cNvPr>
          <p:cNvCxnSpPr>
            <a:cxnSpLocks/>
          </p:cNvCxnSpPr>
          <p:nvPr/>
        </p:nvCxnSpPr>
        <p:spPr>
          <a:xfrm>
            <a:off x="8402512" y="3976275"/>
            <a:ext cx="431877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264D871-9739-0B77-2260-7F884B8C0C66}"/>
                  </a:ext>
                </a:extLst>
              </p:cNvPr>
              <p:cNvSpPr txBox="1"/>
              <p:nvPr/>
            </p:nvSpPr>
            <p:spPr>
              <a:xfrm>
                <a:off x="4708287" y="1103960"/>
                <a:ext cx="6223686" cy="611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264D871-9739-0B77-2260-7F884B8C0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287" y="1103960"/>
                <a:ext cx="6223686" cy="6119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023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616E-0CC3-8E98-99C1-306A303D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orifice of the pipe/duct isn’t round?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8F33EC64-23C2-E35C-5D09-6BBE8B243621}"/>
              </a:ext>
            </a:extLst>
          </p:cNvPr>
          <p:cNvSpPr/>
          <p:nvPr/>
        </p:nvSpPr>
        <p:spPr>
          <a:xfrm>
            <a:off x="804231" y="3272009"/>
            <a:ext cx="2765233" cy="716097"/>
          </a:xfrm>
          <a:prstGeom prst="cube">
            <a:avLst>
              <a:gd name="adj" fmla="val 3730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8FAB294B-F982-D4BE-2B68-859CEF81BC16}"/>
              </a:ext>
            </a:extLst>
          </p:cNvPr>
          <p:cNvSpPr/>
          <p:nvPr/>
        </p:nvSpPr>
        <p:spPr>
          <a:xfrm rot="5400000">
            <a:off x="1693842" y="4134080"/>
            <a:ext cx="776690" cy="2555912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500FB31-ADC9-EC5D-D561-EDBD3FB6571F}"/>
              </a:ext>
            </a:extLst>
          </p:cNvPr>
          <p:cNvSpPr/>
          <p:nvPr/>
        </p:nvSpPr>
        <p:spPr>
          <a:xfrm>
            <a:off x="2282951" y="4147850"/>
            <a:ext cx="209321" cy="71609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DFFDCD-336F-37C6-E452-50F98CE1CA98}"/>
              </a:ext>
            </a:extLst>
          </p:cNvPr>
          <p:cNvSpPr txBox="1"/>
          <p:nvPr/>
        </p:nvSpPr>
        <p:spPr>
          <a:xfrm>
            <a:off x="1366091" y="4315723"/>
            <a:ext cx="92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5F1156-DED3-8A3B-1FFF-9B921FE9DECA}"/>
                  </a:ext>
                </a:extLst>
              </p:cNvPr>
              <p:cNvSpPr txBox="1"/>
              <p:nvPr/>
            </p:nvSpPr>
            <p:spPr>
              <a:xfrm>
                <a:off x="3999123" y="5129170"/>
                <a:ext cx="739498" cy="565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5F1156-DED3-8A3B-1FFF-9B921FE9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123" y="5129170"/>
                <a:ext cx="739498" cy="565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3D3D49-9C02-33EB-51EE-A7206E23D870}"/>
                  </a:ext>
                </a:extLst>
              </p:cNvPr>
              <p:cNvSpPr txBox="1"/>
              <p:nvPr/>
            </p:nvSpPr>
            <p:spPr>
              <a:xfrm>
                <a:off x="1366091" y="2795724"/>
                <a:ext cx="1601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Perimeter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3D3D49-9C02-33EB-51EE-A7206E23D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91" y="2795724"/>
                <a:ext cx="1601464" cy="276999"/>
              </a:xfrm>
              <a:prstGeom prst="rect">
                <a:avLst/>
              </a:prstGeom>
              <a:blipFill>
                <a:blip r:embed="rId3"/>
                <a:stretch>
                  <a:fillRect l="-3042" r="-34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0F6435F-0102-21FB-5B45-96DED38AC2B3}"/>
              </a:ext>
            </a:extLst>
          </p:cNvPr>
          <p:cNvSpPr txBox="1"/>
          <p:nvPr/>
        </p:nvSpPr>
        <p:spPr>
          <a:xfrm>
            <a:off x="674119" y="1308435"/>
            <a:ext cx="4456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tkinson Hyperlegible" pitchFamily="50" charset="0"/>
              </a:rPr>
              <a:t>Assume the ratio of orthogonal dimensions is not much different from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44133E-0D6F-9C8D-8F6D-81EED8AC4E3E}"/>
              </a:ext>
            </a:extLst>
          </p:cNvPr>
          <p:cNvSpPr txBox="1"/>
          <p:nvPr/>
        </p:nvSpPr>
        <p:spPr>
          <a:xfrm>
            <a:off x="7599802" y="1446934"/>
            <a:ext cx="407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tkinson Hyperlegible" pitchFamily="50" charset="0"/>
              </a:rPr>
              <a:t>High aspect ratios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C74CD061-20DA-1D59-1B94-D54025CF6C19}"/>
              </a:ext>
            </a:extLst>
          </p:cNvPr>
          <p:cNvSpPr/>
          <p:nvPr/>
        </p:nvSpPr>
        <p:spPr>
          <a:xfrm>
            <a:off x="7599802" y="2185661"/>
            <a:ext cx="2644048" cy="250050"/>
          </a:xfrm>
          <a:prstGeom prst="cube">
            <a:avLst>
              <a:gd name="adj" fmla="val 726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115FC3-4D41-D3F4-7962-30984D6C447E}"/>
                  </a:ext>
                </a:extLst>
              </p:cNvPr>
              <p:cNvSpPr txBox="1"/>
              <p:nvPr/>
            </p:nvSpPr>
            <p:spPr>
              <a:xfrm>
                <a:off x="8135161" y="2525040"/>
                <a:ext cx="974754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115FC3-4D41-D3F4-7962-30984D6C4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161" y="2525040"/>
                <a:ext cx="974754" cy="818366"/>
              </a:xfrm>
              <a:prstGeom prst="rect">
                <a:avLst/>
              </a:prstGeom>
              <a:blipFill>
                <a:blip r:embed="rId5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FDE83414-DE98-463D-0D7F-5AB7634E49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8411" y="3535209"/>
            <a:ext cx="5334000" cy="26574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85D6EEA-1969-A1A1-1DC0-0684EE1A3AF7}"/>
              </a:ext>
            </a:extLst>
          </p:cNvPr>
          <p:cNvSpPr txBox="1"/>
          <p:nvPr/>
        </p:nvSpPr>
        <p:spPr>
          <a:xfrm>
            <a:off x="7282149" y="6569889"/>
            <a:ext cx="406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Reproduced from </a:t>
            </a:r>
            <a:r>
              <a:rPr lang="en-US" sz="1400" dirty="0" err="1"/>
              <a:t>Bies</a:t>
            </a:r>
            <a:r>
              <a:rPr lang="en-US" sz="1400" dirty="0"/>
              <a:t>, Hansen &amp; Howard - Figure 8.5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D2C4B4-DD39-9B20-5F05-407DC5C2E739}"/>
              </a:ext>
            </a:extLst>
          </p:cNvPr>
          <p:cNvCxnSpPr/>
          <p:nvPr/>
        </p:nvCxnSpPr>
        <p:spPr>
          <a:xfrm>
            <a:off x="5772839" y="1371600"/>
            <a:ext cx="0" cy="507326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F46ED2D-A256-5BC3-E5BB-F92CCA93D1E8}"/>
              </a:ext>
            </a:extLst>
          </p:cNvPr>
          <p:cNvCxnSpPr/>
          <p:nvPr/>
        </p:nvCxnSpPr>
        <p:spPr>
          <a:xfrm>
            <a:off x="716096" y="1954766"/>
            <a:ext cx="438471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DFEEB9-087A-1021-7827-F937CB3207BE}"/>
              </a:ext>
            </a:extLst>
          </p:cNvPr>
          <p:cNvCxnSpPr/>
          <p:nvPr/>
        </p:nvCxnSpPr>
        <p:spPr>
          <a:xfrm>
            <a:off x="6618266" y="1954766"/>
            <a:ext cx="438471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87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60D3-B2CF-5885-E94E-A27254FF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Lumped element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B20E6-C06F-70E2-21AE-C9F93488E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the system up into “elements”</a:t>
            </a:r>
          </a:p>
          <a:p>
            <a:endParaRPr lang="en-US" dirty="0"/>
          </a:p>
          <a:p>
            <a:r>
              <a:rPr lang="en-US" dirty="0"/>
              <a:t>Calculate a small set of variables for each element</a:t>
            </a:r>
          </a:p>
          <a:p>
            <a:endParaRPr lang="en-US" dirty="0"/>
          </a:p>
          <a:p>
            <a:r>
              <a:rPr lang="en-US" dirty="0"/>
              <a:t>Match up variables for adjacent elements</a:t>
            </a:r>
          </a:p>
          <a:p>
            <a:endParaRPr lang="en-US" dirty="0"/>
          </a:p>
          <a:p>
            <a:r>
              <a:rPr lang="en-US" dirty="0"/>
              <a:t>Solve for quantities of interest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36E02-FA31-E591-2D0D-4AB7F7D1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Transfer matrix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091F7-0EDF-3A08-BA51-CED5A3DC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817FD4-E568-7DDF-CF2E-7A4067F27FA1}"/>
                  </a:ext>
                </a:extLst>
              </p14:cNvPr>
              <p14:cNvContentPartPr/>
              <p14:nvPr/>
            </p14:nvContentPartPr>
            <p14:xfrm>
              <a:off x="322920" y="1071720"/>
              <a:ext cx="11831040" cy="5399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817FD4-E568-7DDF-CF2E-7A4067F27F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560" y="1062360"/>
                <a:ext cx="11849760" cy="541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883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875C6-0418-BB65-2E4F-EDA24E3CC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CBC3-FD00-255C-F473-51656F527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matrix for duct element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02C54-4B62-C9D8-77A9-4C969492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Transfer matrix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D1DD5-DD43-E591-EA8A-A8D9E6D2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3</a:t>
            </a:fld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2C02CE2E-5C53-66F1-CDF1-48E7FD9BFE37}"/>
              </a:ext>
            </a:extLst>
          </p:cNvPr>
          <p:cNvSpPr/>
          <p:nvPr/>
        </p:nvSpPr>
        <p:spPr>
          <a:xfrm>
            <a:off x="480391" y="976363"/>
            <a:ext cx="7821945" cy="646332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7D8F10-22B7-741B-FA26-1B1BD35F6ACC}"/>
                  </a:ext>
                </a:extLst>
              </p14:cNvPr>
              <p14:cNvContentPartPr/>
              <p14:nvPr/>
            </p14:nvContentPartPr>
            <p14:xfrm>
              <a:off x="202320" y="151200"/>
              <a:ext cx="11441160" cy="6218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7D8F10-22B7-741B-FA26-1B1BD35F6A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960" y="141840"/>
                <a:ext cx="11459880" cy="623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757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C3D3-A28B-B8BE-85A8-2D6484E3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E56DA-79B5-8D92-84AE-62FCDF8D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F3949-266D-1CC3-EFB7-E7A28C7E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Transfer matrix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19D9D-9B81-0A2D-451A-6F03CA46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2717292-F1AD-A500-D3ED-C7242549C715}"/>
                  </a:ext>
                </a:extLst>
              </p14:cNvPr>
              <p14:cNvContentPartPr/>
              <p14:nvPr/>
            </p14:nvContentPartPr>
            <p14:xfrm>
              <a:off x="508320" y="180360"/>
              <a:ext cx="8838000" cy="2588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2717292-F1AD-A500-D3ED-C7242549C7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960" y="171000"/>
                <a:ext cx="8856720" cy="260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322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15027-8B29-B5A0-3788-771CA0032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7A68C0-F0F8-FE42-5580-442B65CB9B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3045445"/>
                <a:ext cx="10515600" cy="309174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𝑗𝑘𝐿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𝑗𝑘𝐿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𝑗𝑘𝐿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𝑗𝑘𝐿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7A68C0-F0F8-FE42-5580-442B65CB9B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045445"/>
                <a:ext cx="10515600" cy="309174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B7EF89A-F578-D090-8AE7-912D33A5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matrix for duct element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DBB51-96AF-2734-B9CB-F5AABA2B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Transfer matrix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DD790-F966-03D7-8623-63636F15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5</a:t>
            </a:fld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479BE8EE-451A-4384-3675-0BFD688C2853}"/>
              </a:ext>
            </a:extLst>
          </p:cNvPr>
          <p:cNvSpPr/>
          <p:nvPr/>
        </p:nvSpPr>
        <p:spPr>
          <a:xfrm>
            <a:off x="480391" y="976363"/>
            <a:ext cx="7821945" cy="646332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93B974-8B84-3CDA-76EB-DDA50E71B2EF}"/>
                  </a:ext>
                </a:extLst>
              </p:cNvPr>
              <p:cNvSpPr txBox="1"/>
              <p:nvPr/>
            </p:nvSpPr>
            <p:spPr>
              <a:xfrm>
                <a:off x="137958" y="1750561"/>
                <a:ext cx="2646431" cy="941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93B974-8B84-3CDA-76EB-DDA50E71B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58" y="1750561"/>
                <a:ext cx="2646431" cy="941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D293DA-89D1-22FB-1788-7ACFC6519E3F}"/>
                  </a:ext>
                </a:extLst>
              </p:cNvPr>
              <p:cNvSpPr txBox="1"/>
              <p:nvPr/>
            </p:nvSpPr>
            <p:spPr>
              <a:xfrm>
                <a:off x="7485830" y="1750561"/>
                <a:ext cx="2646431" cy="941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D293DA-89D1-22FB-1788-7ACFC6519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830" y="1750561"/>
                <a:ext cx="2646431" cy="9411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51FE424-0BB8-368C-7AD8-4E8F9DFCEEF3}"/>
                  </a:ext>
                </a:extLst>
              </p14:cNvPr>
              <p14:cNvContentPartPr/>
              <p14:nvPr/>
            </p14:nvContentPartPr>
            <p14:xfrm>
              <a:off x="4437360" y="2882520"/>
              <a:ext cx="7588800" cy="3459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51FE424-0BB8-368C-7AD8-4E8F9DFCEEF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28000" y="2873160"/>
                <a:ext cx="7607520" cy="347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864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E782C-A587-F04B-3657-A33AE8A6D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749C8-58C9-3A39-D873-474D680614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3045445"/>
                <a:ext cx="10515600" cy="309174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𝑘𝐿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𝑘𝐿</m:t>
                                </m:r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𝑘𝐿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749C8-58C9-3A39-D873-474D680614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045445"/>
                <a:ext cx="10515600" cy="309174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E372BA3-83C2-2EFC-0985-EE3945E1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matrix for duct element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F4389-602A-05B3-B818-87DEEC9C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Transfer matrix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57E82-43AF-1E39-914D-0D049F02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6</a:t>
            </a:fld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0A555D62-DF09-EEE4-46D6-453AB15BE9AA}"/>
              </a:ext>
            </a:extLst>
          </p:cNvPr>
          <p:cNvSpPr/>
          <p:nvPr/>
        </p:nvSpPr>
        <p:spPr>
          <a:xfrm>
            <a:off x="480391" y="976363"/>
            <a:ext cx="7821945" cy="646332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D1C321-90DA-1FD6-BED8-042A40A1E11D}"/>
                  </a:ext>
                </a:extLst>
              </p:cNvPr>
              <p:cNvSpPr txBox="1"/>
              <p:nvPr/>
            </p:nvSpPr>
            <p:spPr>
              <a:xfrm>
                <a:off x="137958" y="1750561"/>
                <a:ext cx="2646431" cy="941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D1C321-90DA-1FD6-BED8-042A40A1E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58" y="1750561"/>
                <a:ext cx="2646431" cy="941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C86B71-0B89-F2B4-966F-F8C2F917B0C5}"/>
                  </a:ext>
                </a:extLst>
              </p:cNvPr>
              <p:cNvSpPr txBox="1"/>
              <p:nvPr/>
            </p:nvSpPr>
            <p:spPr>
              <a:xfrm>
                <a:off x="7485830" y="1750561"/>
                <a:ext cx="2646431" cy="941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C86B71-0B89-F2B4-966F-F8C2F917B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830" y="1750561"/>
                <a:ext cx="2646431" cy="9411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750BE0D-830E-FF42-0F14-EAD8E1AB6C30}"/>
                  </a:ext>
                </a:extLst>
              </p14:cNvPr>
              <p14:cNvContentPartPr/>
              <p14:nvPr/>
            </p14:nvContentPartPr>
            <p14:xfrm>
              <a:off x="1378800" y="3278160"/>
              <a:ext cx="5657760" cy="3140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750BE0D-830E-FF42-0F14-EAD8E1AB6C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9440" y="3268800"/>
                <a:ext cx="5676480" cy="315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073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97677-ED2E-BE3A-BCB0-02A75DC4C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E38AB-78D0-116A-0EDC-A7B7015702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2729203"/>
                <a:ext cx="10515600" cy="3091744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𝑘𝐿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𝑘𝐿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𝑘𝐿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𝑘𝐿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𝑘𝐿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𝑘𝐿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𝑘𝐿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𝑘𝐿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E38AB-78D0-116A-0EDC-A7B7015702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729203"/>
                <a:ext cx="10515600" cy="3091744"/>
              </a:xfrm>
              <a:blipFill>
                <a:blip r:embed="rId2"/>
                <a:stretch>
                  <a:fillRect l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5F3BE4F-44EC-6116-38BB-61B626BB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matrix for duct element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0102B-CEAC-5635-435D-B50179BB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Transfer matrix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1D643-6131-9125-3993-21C9ADB4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7</a:t>
            </a:fld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56F62E15-7091-7E0D-99EB-1061A8E916FD}"/>
              </a:ext>
            </a:extLst>
          </p:cNvPr>
          <p:cNvSpPr/>
          <p:nvPr/>
        </p:nvSpPr>
        <p:spPr>
          <a:xfrm>
            <a:off x="480391" y="976363"/>
            <a:ext cx="7821945" cy="646332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CF4ED8-B56A-0090-8EE5-23CCA030F1AC}"/>
                  </a:ext>
                </a:extLst>
              </p:cNvPr>
              <p:cNvSpPr txBox="1"/>
              <p:nvPr/>
            </p:nvSpPr>
            <p:spPr>
              <a:xfrm>
                <a:off x="286239" y="1672803"/>
                <a:ext cx="1056529" cy="941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CF4ED8-B56A-0090-8EE5-23CCA030F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39" y="1672803"/>
                <a:ext cx="1056529" cy="941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10A948-C56D-6B52-C43E-D21DA9D4F42F}"/>
                  </a:ext>
                </a:extLst>
              </p:cNvPr>
              <p:cNvSpPr txBox="1"/>
              <p:nvPr/>
            </p:nvSpPr>
            <p:spPr>
              <a:xfrm>
                <a:off x="7898001" y="1711895"/>
                <a:ext cx="1056529" cy="941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10A948-C56D-6B52-C43E-D21DA9D4F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001" y="1711895"/>
                <a:ext cx="1056529" cy="9411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3BD0AD0-2955-2F10-1035-A12EDD9AC6F6}"/>
                  </a:ext>
                </a:extLst>
              </p14:cNvPr>
              <p14:cNvContentPartPr/>
              <p14:nvPr/>
            </p14:nvContentPartPr>
            <p14:xfrm>
              <a:off x="1210680" y="4244760"/>
              <a:ext cx="10121760" cy="2116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3BD0AD0-2955-2F10-1035-A12EDD9AC6F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01320" y="4235400"/>
                <a:ext cx="10140480" cy="213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2448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72DE7-4139-66F2-FE9C-5A3AA2069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0956C0-06A0-2378-5DDA-93F83C8CEB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2133600" y="3218055"/>
                <a:ext cx="10515600" cy="309174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𝑘𝐿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𝑘𝐿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𝑘𝐿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𝑘𝐿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0956C0-06A0-2378-5DDA-93F83C8CE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2133600" y="3218055"/>
                <a:ext cx="10515600" cy="3091744"/>
              </a:xfrm>
              <a:blipFill>
                <a:blip r:embed="rId2"/>
                <a:stretch>
                  <a:fillRect t="-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242DC57-E66A-A2FC-DC3F-AE61D200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duct segments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E430E-F335-2C44-6045-EC86ABFA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Transfer matrix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37E67-EE1F-900F-A6FD-10EEE0F5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8</a:t>
            </a:fld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D776F4E1-BC9E-5D8E-8D5A-DCB510BEDD0C}"/>
              </a:ext>
            </a:extLst>
          </p:cNvPr>
          <p:cNvSpPr/>
          <p:nvPr/>
        </p:nvSpPr>
        <p:spPr>
          <a:xfrm>
            <a:off x="425291" y="571473"/>
            <a:ext cx="5955957" cy="1667257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A5AC424C-9718-E624-6311-9A108F51C976}"/>
              </a:ext>
            </a:extLst>
          </p:cNvPr>
          <p:cNvSpPr/>
          <p:nvPr/>
        </p:nvSpPr>
        <p:spPr>
          <a:xfrm>
            <a:off x="6074750" y="1119616"/>
            <a:ext cx="5279050" cy="60070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D3AFE65-3FF6-20D0-EEAC-835A31EB72CE}"/>
                  </a:ext>
                </a:extLst>
              </p14:cNvPr>
              <p14:cNvContentPartPr/>
              <p14:nvPr/>
            </p14:nvContentPartPr>
            <p14:xfrm>
              <a:off x="386280" y="809280"/>
              <a:ext cx="11479680" cy="5690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D3AFE65-3FF6-20D0-EEAC-835A31EB72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920" y="799920"/>
                <a:ext cx="11498400" cy="570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734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A46F4-17B1-2EC5-C1B8-930C795DF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6C9046-4933-7AD7-5AD0-A38C9110F1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4580" y="2887300"/>
                <a:ext cx="4821080" cy="383417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𝑘𝐿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𝑘𝐿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𝑘𝐿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𝑘𝐿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𝑘𝐿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𝑘𝐿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𝑘𝐿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𝑘𝐿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6C9046-4933-7AD7-5AD0-A38C9110F1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580" y="2887300"/>
                <a:ext cx="4821080" cy="383417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54E43CB-9547-A17B-1AD5-06CC5B9D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duct segments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C5344-B43C-A787-C854-4B4B12AE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Transfer matrix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7C0D3-F620-E441-5933-93B6270D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2F50DF-DC98-F68D-4B4E-9B2CAF3B491A}"/>
                  </a:ext>
                </a:extLst>
              </p:cNvPr>
              <p:cNvSpPr txBox="1"/>
              <p:nvPr/>
            </p:nvSpPr>
            <p:spPr>
              <a:xfrm>
                <a:off x="6381248" y="1768151"/>
                <a:ext cx="105652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2F50DF-DC98-F68D-4B4E-9B2CAF3B4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248" y="1768151"/>
                <a:ext cx="105652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64E640-87C4-DBF1-FD01-EFF0E4498642}"/>
                  </a:ext>
                </a:extLst>
              </p:cNvPr>
              <p:cNvSpPr txBox="1"/>
              <p:nvPr/>
            </p:nvSpPr>
            <p:spPr>
              <a:xfrm>
                <a:off x="10710180" y="1768152"/>
                <a:ext cx="105652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64E640-87C4-DBF1-FD01-EFF0E4498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0180" y="1768152"/>
                <a:ext cx="105652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be 7">
            <a:extLst>
              <a:ext uri="{FF2B5EF4-FFF2-40B4-BE49-F238E27FC236}">
                <a16:creationId xmlns:a16="http://schemas.microsoft.com/office/drawing/2014/main" id="{8AFDCD00-4180-F2A8-77C8-EB61001D6893}"/>
              </a:ext>
            </a:extLst>
          </p:cNvPr>
          <p:cNvSpPr/>
          <p:nvPr/>
        </p:nvSpPr>
        <p:spPr>
          <a:xfrm>
            <a:off x="425291" y="571473"/>
            <a:ext cx="5955957" cy="1667257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7457E52F-BD0B-6B7A-D330-CD0050559181}"/>
              </a:ext>
            </a:extLst>
          </p:cNvPr>
          <p:cNvSpPr/>
          <p:nvPr/>
        </p:nvSpPr>
        <p:spPr>
          <a:xfrm>
            <a:off x="6074750" y="1119616"/>
            <a:ext cx="5279050" cy="60070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760840-D6E5-99D8-53EA-1A723AD66C6B}"/>
                  </a:ext>
                </a:extLst>
              </p:cNvPr>
              <p:cNvSpPr txBox="1"/>
              <p:nvPr/>
            </p:nvSpPr>
            <p:spPr>
              <a:xfrm>
                <a:off x="8230094" y="1836577"/>
                <a:ext cx="10565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760840-D6E5-99D8-53EA-1A723AD66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094" y="1836577"/>
                <a:ext cx="105652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2BBA8F-98D2-8962-7670-145E51927595}"/>
                  </a:ext>
                </a:extLst>
              </p:cNvPr>
              <p:cNvSpPr txBox="1"/>
              <p:nvPr/>
            </p:nvSpPr>
            <p:spPr>
              <a:xfrm>
                <a:off x="351151" y="2280761"/>
                <a:ext cx="105652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2BBA8F-98D2-8962-7670-145E51927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51" y="2280761"/>
                <a:ext cx="105652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EECAAD-BEFD-8087-5E42-F3A7EC8E52E7}"/>
                  </a:ext>
                </a:extLst>
              </p:cNvPr>
              <p:cNvSpPr txBox="1"/>
              <p:nvPr/>
            </p:nvSpPr>
            <p:spPr>
              <a:xfrm>
                <a:off x="5324719" y="2257306"/>
                <a:ext cx="105652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EECAAD-BEFD-8087-5E42-F3A7EC8E5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719" y="2257306"/>
                <a:ext cx="1056529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D0230E-13E5-867C-82F7-D2C26CD77F56}"/>
                  </a:ext>
                </a:extLst>
              </p:cNvPr>
              <p:cNvSpPr txBox="1"/>
              <p:nvPr/>
            </p:nvSpPr>
            <p:spPr>
              <a:xfrm>
                <a:off x="2515617" y="2267572"/>
                <a:ext cx="10565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D0230E-13E5-867C-82F7-D2C26CD77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617" y="2267572"/>
                <a:ext cx="105652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3837AC-06B6-4411-7AD4-F3C00CE74180}"/>
                  </a:ext>
                </a:extLst>
              </p:cNvPr>
              <p:cNvSpPr txBox="1"/>
              <p:nvPr/>
            </p:nvSpPr>
            <p:spPr>
              <a:xfrm>
                <a:off x="2631989" y="1535657"/>
                <a:ext cx="10565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3837AC-06B6-4411-7AD4-F3C00CE74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989" y="1535657"/>
                <a:ext cx="105652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BA25182-1900-D857-876C-678BF656520E}"/>
                  </a:ext>
                </a:extLst>
              </p:cNvPr>
              <p:cNvSpPr txBox="1"/>
              <p:nvPr/>
            </p:nvSpPr>
            <p:spPr>
              <a:xfrm>
                <a:off x="8277717" y="1269681"/>
                <a:ext cx="10565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BA25182-1900-D857-876C-678BF6565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717" y="1269681"/>
                <a:ext cx="105652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0CB4DD0-5C14-C012-29FE-0448481B0F34}"/>
                  </a:ext>
                </a:extLst>
              </p14:cNvPr>
              <p14:cNvContentPartPr/>
              <p14:nvPr/>
            </p14:nvContentPartPr>
            <p14:xfrm>
              <a:off x="987480" y="2661480"/>
              <a:ext cx="9397080" cy="3347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0CB4DD0-5C14-C012-29FE-0448481B0F3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8120" y="2652120"/>
                <a:ext cx="9415800" cy="336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8331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3472</TotalTime>
  <Words>628</Words>
  <Application>Microsoft Office PowerPoint</Application>
  <PresentationFormat>Widescreen</PresentationFormat>
  <Paragraphs>194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Atkinson Hyperlegible</vt:lpstr>
      <vt:lpstr>Calibri</vt:lpstr>
      <vt:lpstr>Cambria Math</vt:lpstr>
      <vt:lpstr>Office Theme</vt:lpstr>
      <vt:lpstr>Ducts, Mufflers, and Silencers</vt:lpstr>
      <vt:lpstr>Lumped element method</vt:lpstr>
      <vt:lpstr>Transfer matrix for duct element</vt:lpstr>
      <vt:lpstr>PowerPoint Presentation</vt:lpstr>
      <vt:lpstr>Transfer matrix for duct element</vt:lpstr>
      <vt:lpstr>Transfer matrix for duct element</vt:lpstr>
      <vt:lpstr>Transfer matrix for duct element</vt:lpstr>
      <vt:lpstr>Connecting duct segments</vt:lpstr>
      <vt:lpstr>Connecting duct segments</vt:lpstr>
      <vt:lpstr>Connecting duct segments</vt:lpstr>
      <vt:lpstr>Connecting duct segments</vt:lpstr>
      <vt:lpstr>Four-pole matrices</vt:lpstr>
      <vt:lpstr>How “good” is a noise treatment?</vt:lpstr>
      <vt:lpstr>How “good” is a noise treatment?</vt:lpstr>
      <vt:lpstr>Impedance formulation</vt:lpstr>
      <vt:lpstr>Impedance formulation</vt:lpstr>
      <vt:lpstr>End conditions</vt:lpstr>
      <vt:lpstr>End conditions</vt:lpstr>
      <vt:lpstr>What if the orifice of the pipe/duct isn’t round?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Tyler Dare</dc:creator>
  <cp:lastModifiedBy>Dare, Tyler Patrick</cp:lastModifiedBy>
  <cp:revision>35</cp:revision>
  <dcterms:created xsi:type="dcterms:W3CDTF">2025-01-05T23:36:15Z</dcterms:created>
  <dcterms:modified xsi:type="dcterms:W3CDTF">2025-01-15T19:20:21Z</dcterms:modified>
</cp:coreProperties>
</file>