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13D8-424F-4A88-B615-4BB1B3276DB6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C652-7FD4-48E7-93A1-410977680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1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13D8-424F-4A88-B615-4BB1B3276DB6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C652-7FD4-48E7-93A1-410977680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13D8-424F-4A88-B615-4BB1B3276DB6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C652-7FD4-48E7-93A1-410977680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13D8-424F-4A88-B615-4BB1B3276DB6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C652-7FD4-48E7-93A1-410977680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13D8-424F-4A88-B615-4BB1B3276DB6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C652-7FD4-48E7-93A1-410977680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23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13D8-424F-4A88-B615-4BB1B3276DB6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C652-7FD4-48E7-93A1-410977680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8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13D8-424F-4A88-B615-4BB1B3276DB6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C652-7FD4-48E7-93A1-410977680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5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13D8-424F-4A88-B615-4BB1B3276DB6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C652-7FD4-48E7-93A1-410977680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2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13D8-424F-4A88-B615-4BB1B3276DB6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C652-7FD4-48E7-93A1-410977680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13D8-424F-4A88-B615-4BB1B3276DB6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C652-7FD4-48E7-93A1-410977680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8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13D8-424F-4A88-B615-4BB1B3276DB6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C652-7FD4-48E7-93A1-410977680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413D8-424F-4A88-B615-4BB1B3276DB6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DC652-7FD4-48E7-93A1-410977680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1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3b Q&amp;A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6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Three steps to applying a texture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52500" lvl="1" indent="-495300">
              <a:buFontTx/>
              <a:buAutoNum type="arabicPeriod"/>
            </a:pPr>
            <a:r>
              <a:rPr lang="en-US" altLang="en-US" dirty="0" smtClean="0">
                <a:ea typeface="ＭＳ Ｐゴシック" panose="020B0600070205080204" pitchFamily="34" charset="-128"/>
              </a:rPr>
              <a:t>specify the texture</a:t>
            </a:r>
          </a:p>
          <a:p>
            <a:pPr marL="1295400" lvl="2" indent="-381000"/>
            <a:r>
              <a:rPr lang="en-US" altLang="en-US" sz="2400" dirty="0" smtClean="0">
                <a:ea typeface="ＭＳ Ｐゴシック" panose="020B0600070205080204" pitchFamily="34" charset="-128"/>
              </a:rPr>
              <a:t>read image</a:t>
            </a:r>
          </a:p>
          <a:p>
            <a:pPr marL="1295400" lvl="2" indent="-381000"/>
            <a:r>
              <a:rPr lang="en-US" altLang="en-US" sz="2400" dirty="0" smtClean="0">
                <a:ea typeface="ＭＳ Ｐゴシック" panose="020B0600070205080204" pitchFamily="34" charset="-128"/>
              </a:rPr>
              <a:t>assign to texture</a:t>
            </a:r>
          </a:p>
          <a:p>
            <a:pPr marL="1295400" lvl="2" indent="-381000"/>
            <a:r>
              <a:rPr lang="en-US" altLang="en-US" sz="2400" dirty="0" smtClean="0">
                <a:ea typeface="ＭＳ Ｐゴシック" panose="020B0600070205080204" pitchFamily="34" charset="-128"/>
              </a:rPr>
              <a:t>enable texturing</a:t>
            </a:r>
          </a:p>
          <a:p>
            <a:pPr marL="952500" lvl="1" indent="-495300">
              <a:buFontTx/>
              <a:buAutoNum type="arabicPeriod"/>
            </a:pPr>
            <a:r>
              <a:rPr lang="en-US" altLang="en-US" dirty="0" smtClean="0">
                <a:ea typeface="ＭＳ Ｐゴシック" panose="020B0600070205080204" pitchFamily="34" charset="-128"/>
              </a:rPr>
              <a:t>assign texture coordinates to vertices</a:t>
            </a:r>
          </a:p>
          <a:p>
            <a:pPr marL="952500" lvl="1" indent="-495300">
              <a:buFontTx/>
              <a:buAutoNum type="arabicPeriod"/>
            </a:pPr>
            <a:r>
              <a:rPr lang="en-US" altLang="en-US" dirty="0" smtClean="0">
                <a:ea typeface="ＭＳ Ｐゴシック" panose="020B0600070205080204" pitchFamily="34" charset="-128"/>
              </a:rPr>
              <a:t>specify texture parameters</a:t>
            </a:r>
          </a:p>
          <a:p>
            <a:pPr marL="1295400" lvl="2" indent="-381000"/>
            <a:r>
              <a:rPr lang="en-US" altLang="en-US" sz="2400" dirty="0" smtClean="0">
                <a:ea typeface="ＭＳ Ｐゴシック" panose="020B0600070205080204" pitchFamily="34" charset="-128"/>
              </a:rPr>
              <a:t>wrapping, filtering</a:t>
            </a:r>
          </a:p>
        </p:txBody>
      </p:sp>
    </p:spTree>
    <p:extLst>
      <p:ext uri="{BB962C8B-B14F-4D97-AF65-F5344CB8AC3E}">
        <p14:creationId xmlns:p14="http://schemas.microsoft.com/office/powerpoint/2010/main" val="147625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stb_image.h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OpenGL does not have </a:t>
            </a:r>
            <a:r>
              <a:rPr lang="en-US" altLang="zh-CN" dirty="0" smtClean="0"/>
              <a:t>build-in </a:t>
            </a:r>
            <a:r>
              <a:rPr lang="en-US" altLang="zh-CN" dirty="0" smtClean="0"/>
              <a:t>functions to  read images </a:t>
            </a:r>
          </a:p>
          <a:p>
            <a:r>
              <a:rPr lang="en-US" dirty="0" smtClean="0"/>
              <a:t>Download </a:t>
            </a:r>
            <a:r>
              <a:rPr lang="en-US" dirty="0" err="1" smtClean="0"/>
              <a:t>stb_image.h</a:t>
            </a:r>
            <a:r>
              <a:rPr lang="en-US" dirty="0"/>
              <a:t> from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https://github.com/nothings/stb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53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stb_image.h</a:t>
            </a:r>
            <a:r>
              <a:rPr lang="en-US" dirty="0" smtClean="0"/>
              <a:t> </a:t>
            </a:r>
            <a:r>
              <a:rPr lang="en-US" dirty="0" smtClean="0"/>
              <a:t>to 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</a:t>
            </a:r>
            <a:r>
              <a:rPr lang="en-US" dirty="0" err="1"/>
              <a:t>stb_image.h</a:t>
            </a:r>
            <a:r>
              <a:rPr lang="en-US" dirty="0"/>
              <a:t> </a:t>
            </a:r>
            <a:r>
              <a:rPr lang="en-US" dirty="0" smtClean="0"/>
              <a:t>to your project folder</a:t>
            </a:r>
          </a:p>
          <a:p>
            <a:r>
              <a:rPr lang="en-US" dirty="0" smtClean="0"/>
              <a:t>Right click Header Files under solution explorer</a:t>
            </a:r>
          </a:p>
          <a:p>
            <a:r>
              <a:rPr lang="en-US" dirty="0" smtClean="0"/>
              <a:t>Add -&gt; Existing Item-&gt; select </a:t>
            </a:r>
            <a:r>
              <a:rPr lang="en-US" dirty="0" err="1" smtClean="0"/>
              <a:t>stb_image.h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164" y="3408218"/>
            <a:ext cx="6192542" cy="331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83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stb_image.h</a:t>
            </a:r>
            <a:r>
              <a:rPr lang="en-US" dirty="0" smtClean="0"/>
              <a:t> </a:t>
            </a:r>
            <a:r>
              <a:rPr lang="en-US" dirty="0" smtClean="0"/>
              <a:t>to read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header file</a:t>
            </a:r>
          </a:p>
          <a:p>
            <a:pPr lvl="1"/>
            <a:r>
              <a:rPr lang="en-US" dirty="0"/>
              <a:t>#define STB_IMAGE_IMPLEMENTATION</a:t>
            </a:r>
          </a:p>
          <a:p>
            <a:pPr lvl="1"/>
            <a:r>
              <a:rPr lang="en-US" dirty="0"/>
              <a:t>#include "</a:t>
            </a:r>
            <a:r>
              <a:rPr lang="en-US" dirty="0" err="1"/>
              <a:t>stb_image.h</a:t>
            </a:r>
            <a:r>
              <a:rPr lang="en-US" dirty="0"/>
              <a:t>" </a:t>
            </a:r>
            <a:endParaRPr lang="en-US" dirty="0" smtClean="0"/>
          </a:p>
          <a:p>
            <a:r>
              <a:rPr lang="en-US" dirty="0" smtClean="0"/>
              <a:t>Read the texture image</a:t>
            </a:r>
          </a:p>
          <a:p>
            <a:pPr lvl="1"/>
            <a:r>
              <a:rPr lang="en-US" dirty="0" err="1"/>
              <a:t>image_data</a:t>
            </a:r>
            <a:r>
              <a:rPr lang="en-US" dirty="0"/>
              <a:t> = </a:t>
            </a:r>
            <a:r>
              <a:rPr lang="en-US" dirty="0" err="1"/>
              <a:t>stbi_load</a:t>
            </a:r>
            <a:r>
              <a:rPr lang="en-US" dirty="0"/>
              <a:t>("checker.jpg", &amp;x, &amp;y, &amp;n, </a:t>
            </a:r>
            <a:r>
              <a:rPr lang="en-US" dirty="0" err="1"/>
              <a:t>force_channels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Checker.jpg : texture file</a:t>
            </a:r>
          </a:p>
          <a:p>
            <a:pPr lvl="2"/>
            <a:r>
              <a:rPr lang="en-US" dirty="0"/>
              <a:t>x</a:t>
            </a:r>
            <a:r>
              <a:rPr lang="en-US" dirty="0" smtClean="0"/>
              <a:t>: width of the image</a:t>
            </a:r>
          </a:p>
          <a:p>
            <a:pPr lvl="2"/>
            <a:r>
              <a:rPr lang="en-US" dirty="0"/>
              <a:t>y</a:t>
            </a:r>
            <a:r>
              <a:rPr lang="en-US" dirty="0" smtClean="0"/>
              <a:t>: height of the image</a:t>
            </a:r>
          </a:p>
          <a:p>
            <a:pPr lvl="2"/>
            <a:r>
              <a:rPr lang="en-US" dirty="0" err="1"/>
              <a:t>f</a:t>
            </a:r>
            <a:r>
              <a:rPr lang="en-US" dirty="0" err="1" smtClean="0"/>
              <a:t>orce_channels</a:t>
            </a:r>
            <a:r>
              <a:rPr lang="en-US" dirty="0" smtClean="0"/>
              <a:t>: number of channels of the images</a:t>
            </a:r>
          </a:p>
        </p:txBody>
      </p:sp>
    </p:spTree>
    <p:extLst>
      <p:ext uri="{BB962C8B-B14F-4D97-AF65-F5344CB8AC3E}">
        <p14:creationId xmlns:p14="http://schemas.microsoft.com/office/powerpoint/2010/main" val="243507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 texture parameters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984306"/>
            <a:ext cx="93137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static </a:t>
            </a:r>
            <a:r>
              <a:rPr lang="en-US" dirty="0" err="1"/>
              <a:t>GLuint</a:t>
            </a:r>
            <a:r>
              <a:rPr lang="en-US" dirty="0"/>
              <a:t> </a:t>
            </a:r>
            <a:r>
              <a:rPr lang="en-US" dirty="0" err="1"/>
              <a:t>texName</a:t>
            </a:r>
            <a:r>
              <a:rPr lang="en-US" dirty="0" smtClean="0"/>
              <a:t>;</a:t>
            </a:r>
          </a:p>
          <a:p>
            <a:r>
              <a:rPr lang="en-US" dirty="0" err="1"/>
              <a:t>glEnable</a:t>
            </a:r>
            <a:r>
              <a:rPr lang="en-US" dirty="0"/>
              <a:t>(GL_TEXTURE_2D);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glGenTextures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&amp;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glBindTexture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GL_TEXTURE_2D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glTexParameteri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GL_TEXTURE_2D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GL_TEXTURE_WRAP_S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GL_REPEAT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glTexParameteri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GL_TEXTURE_2D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GL_TEXTURE_WRAP_T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GL_REPEAT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glTexParameteri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GL_TEXTURE_2D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GL_TEXTURE_MAG_FILTER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GL_LINEAR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glTexParameteri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GL_TEXTURE_2D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GL_TEXTURE_MIN_FILTER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GL_LINEAR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// select modulate to mix texture with color for shading</a:t>
            </a: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glTexEnvf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GL_TEXTURE_ENV, GL_TEXTURE_ENV_MODE, GL_MODULATE 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glTexImage2D(</a:t>
            </a:r>
            <a:r>
              <a:rPr lang="en-US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GL_TEXTURE_2D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</a:t>
            </a:r>
            <a:r>
              <a:rPr lang="en-US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GL_RGBA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x,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0, </a:t>
            </a:r>
            <a:r>
              <a:rPr lang="en-US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GL_RGBA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GL_UNSIGNED_BYTE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/>
              <a:t> </a:t>
            </a:r>
            <a:r>
              <a:rPr lang="en-US" dirty="0" err="1"/>
              <a:t>image_data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98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glBegin</a:t>
            </a:r>
            <a:r>
              <a:rPr lang="en-US" altLang="en-US" sz="24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(GL_POLYGON);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	glColor3f(r0, g0, b0); //if no shading used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	glNormal3f(u0, v0, w0); // if shading used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	glTexCoord2f(s0, t0);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	glVertex3f(x0, y0, z0);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	glColor3f(r1, g1, b1);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	glNormal3f(u1, v1, w1);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	glTexCoord2f(s1, t1);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	glVertex3f(x1, y1, z1);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		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		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glEnd</a:t>
            </a:r>
            <a:r>
              <a:rPr lang="en-US" altLang="en-US" sz="24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5" y="3058825"/>
            <a:ext cx="68103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0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212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宋体</vt:lpstr>
      <vt:lpstr>Arial</vt:lpstr>
      <vt:lpstr>Calibri</vt:lpstr>
      <vt:lpstr>Calibri Light</vt:lpstr>
      <vt:lpstr>Consolas</vt:lpstr>
      <vt:lpstr>Courier New</vt:lpstr>
      <vt:lpstr>Office Theme</vt:lpstr>
      <vt:lpstr>Assignment 3b Q&amp;A </vt:lpstr>
      <vt:lpstr>Three steps to applying a texture</vt:lpstr>
      <vt:lpstr>Download stb_image.h</vt:lpstr>
      <vt:lpstr>Add stb_image.h to your Project</vt:lpstr>
      <vt:lpstr>Use stb_image.h to read image</vt:lpstr>
      <vt:lpstr>specify texture parameters</vt:lpstr>
      <vt:lpstr>Typical Code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3b Q&amp;A</dc:title>
  <dc:creator>xwf32@mail.missouri.edu</dc:creator>
  <cp:lastModifiedBy>Wang, Xu (MU-Student)</cp:lastModifiedBy>
  <cp:revision>12</cp:revision>
  <dcterms:created xsi:type="dcterms:W3CDTF">2016-03-16T17:34:46Z</dcterms:created>
  <dcterms:modified xsi:type="dcterms:W3CDTF">2017-03-20T04:57:09Z</dcterms:modified>
</cp:coreProperties>
</file>