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7" r:id="rId8"/>
    <p:sldId id="266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2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9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8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0F45-7BFC-4448-8D6A-B3D733705107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0A80-74A4-4B78-8DDB-22B16BE1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2a </a:t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Xu</a:t>
            </a:r>
            <a:r>
              <a:rPr lang="en-US" smtClean="0"/>
              <a:t> Wang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glBegin</a:t>
            </a:r>
            <a:r>
              <a:rPr lang="en-US" dirty="0" smtClean="0"/>
              <a:t>(GL_LINES);  // GL_LINE_STRIP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faces.size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glVertex3fv(vertices[faces[</a:t>
            </a:r>
            <a:r>
              <a:rPr lang="en-US" dirty="0" err="1"/>
              <a:t>i</a:t>
            </a:r>
            <a:r>
              <a:rPr lang="en-US" dirty="0"/>
              <a:t>][0] - 1]);</a:t>
            </a:r>
          </a:p>
          <a:p>
            <a:pPr marL="0" indent="0">
              <a:buNone/>
            </a:pPr>
            <a:r>
              <a:rPr lang="en-US" dirty="0"/>
              <a:t>	glVertex3fv(vertices[faces[</a:t>
            </a:r>
            <a:r>
              <a:rPr lang="en-US" dirty="0" err="1"/>
              <a:t>i</a:t>
            </a:r>
            <a:r>
              <a:rPr lang="en-US" dirty="0"/>
              <a:t>][1] - 1]);</a:t>
            </a:r>
          </a:p>
          <a:p>
            <a:pPr marL="0" indent="0">
              <a:buNone/>
            </a:pPr>
            <a:r>
              <a:rPr lang="en-US" dirty="0"/>
              <a:t>	glVertex3fv(vertices[faces[</a:t>
            </a:r>
            <a:r>
              <a:rPr lang="en-US" dirty="0" err="1"/>
              <a:t>i</a:t>
            </a:r>
            <a:r>
              <a:rPr lang="en-US" dirty="0"/>
              <a:t>][1] - 1]);</a:t>
            </a:r>
          </a:p>
          <a:p>
            <a:pPr marL="0" indent="0">
              <a:buNone/>
            </a:pPr>
            <a:r>
              <a:rPr lang="en-US" dirty="0"/>
              <a:t>	glVertex3fv(vertices[faces[</a:t>
            </a:r>
            <a:r>
              <a:rPr lang="en-US" dirty="0" err="1"/>
              <a:t>i</a:t>
            </a:r>
            <a:r>
              <a:rPr lang="en-US" dirty="0"/>
              <a:t>][2] - 1]);</a:t>
            </a:r>
          </a:p>
          <a:p>
            <a:pPr marL="0" indent="0">
              <a:buNone/>
            </a:pPr>
            <a:r>
              <a:rPr lang="en-US" dirty="0"/>
              <a:t>	glVertex3fv(vertices[faces[</a:t>
            </a:r>
            <a:r>
              <a:rPr lang="en-US" dirty="0" err="1"/>
              <a:t>i</a:t>
            </a:r>
            <a:r>
              <a:rPr lang="en-US" dirty="0"/>
              <a:t>][2] - 1]);</a:t>
            </a:r>
          </a:p>
          <a:p>
            <a:pPr marL="0" indent="0">
              <a:buNone/>
            </a:pPr>
            <a:r>
              <a:rPr lang="en-US" dirty="0"/>
              <a:t>	glVertex3fv(vertices[faces[</a:t>
            </a:r>
            <a:r>
              <a:rPr lang="en-US" dirty="0" err="1"/>
              <a:t>i</a:t>
            </a:r>
            <a:r>
              <a:rPr lang="en-US" dirty="0"/>
              <a:t>][0] - 1]);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glEnd</a:t>
            </a:r>
            <a:r>
              <a:rPr lang="en-US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330594"/>
            <a:ext cx="4610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4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glBegin</a:t>
            </a:r>
            <a:r>
              <a:rPr lang="en-US" dirty="0"/>
              <a:t>(GL_TRIANGLES);</a:t>
            </a:r>
          </a:p>
          <a:p>
            <a:pPr marL="0" indent="0">
              <a:buNone/>
            </a:pPr>
            <a:r>
              <a:rPr lang="nn-NO" dirty="0"/>
              <a:t>for (int i = 0; i&lt;faces.size(); 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glVertex3fv(vertices[faces[</a:t>
            </a:r>
            <a:r>
              <a:rPr lang="en-US" dirty="0" err="1" smtClean="0"/>
              <a:t>i</a:t>
            </a:r>
            <a:r>
              <a:rPr lang="en-US" dirty="0"/>
              <a:t>][0] - 1]);</a:t>
            </a:r>
          </a:p>
          <a:p>
            <a:pPr marL="0" indent="0">
              <a:buNone/>
            </a:pPr>
            <a:r>
              <a:rPr lang="en-US" dirty="0" smtClean="0"/>
              <a:t>	glVertex3fv(vertices[faces[</a:t>
            </a:r>
            <a:r>
              <a:rPr lang="en-US" dirty="0" err="1" smtClean="0"/>
              <a:t>i</a:t>
            </a:r>
            <a:r>
              <a:rPr lang="en-US" dirty="0"/>
              <a:t>][1] - 1]);</a:t>
            </a:r>
          </a:p>
          <a:p>
            <a:pPr marL="0" indent="0">
              <a:buNone/>
            </a:pPr>
            <a:r>
              <a:rPr lang="en-US" dirty="0" smtClean="0"/>
              <a:t>	glVertex3fv(vertices[faces[</a:t>
            </a:r>
            <a:r>
              <a:rPr lang="en-US" dirty="0" err="1" smtClean="0"/>
              <a:t>i</a:t>
            </a:r>
            <a:r>
              <a:rPr lang="en-US" dirty="0"/>
              <a:t>][2] - 1]);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glEnd</a:t>
            </a:r>
            <a:r>
              <a:rPr lang="en-US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4" y="2421515"/>
            <a:ext cx="41338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9920"/>
          </a:xfrm>
        </p:spPr>
        <p:txBody>
          <a:bodyPr/>
          <a:lstStyle/>
          <a:p>
            <a:r>
              <a:rPr lang="en-US" dirty="0" smtClean="0"/>
              <a:t>In main()</a:t>
            </a:r>
          </a:p>
          <a:p>
            <a:pPr lvl="1"/>
            <a:r>
              <a:rPr lang="en-US" dirty="0" err="1"/>
              <a:t>glutKeyboardFunc</a:t>
            </a:r>
            <a:r>
              <a:rPr lang="en-US" dirty="0"/>
              <a:t>(</a:t>
            </a:r>
            <a:r>
              <a:rPr lang="en-US" dirty="0" err="1"/>
              <a:t>processKeys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973" y="3158836"/>
            <a:ext cx="7058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processKeys</a:t>
            </a:r>
            <a:r>
              <a:rPr lang="en-US" dirty="0"/>
              <a:t>(unsigned char key,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if (key == </a:t>
            </a:r>
            <a:r>
              <a:rPr lang="en-US" dirty="0" smtClean="0"/>
              <a:t>‘a')</a:t>
            </a:r>
          </a:p>
          <a:p>
            <a:r>
              <a:rPr lang="en-US" dirty="0"/>
              <a:t>	</a:t>
            </a:r>
            <a:r>
              <a:rPr lang="en-US" dirty="0" smtClean="0"/>
              <a:t>// your code here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glutPostRedisplay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3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 file format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87" y="2778409"/>
            <a:ext cx="3173853" cy="2715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40" y="2418769"/>
            <a:ext cx="2473746" cy="3074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710" y="755937"/>
            <a:ext cx="1362075" cy="1190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661" y="2202436"/>
            <a:ext cx="4448175" cy="3867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90709" y="3651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99964" y="1539655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46673" y="75593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7464" y="19089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4736" y="1724321"/>
            <a:ext cx="14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</a:t>
            </a:r>
            <a:r>
              <a:rPr lang="en-US" dirty="0" smtClean="0"/>
              <a:t>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9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#include&lt;vector&gt;</a:t>
            </a:r>
          </a:p>
          <a:p>
            <a:r>
              <a:rPr lang="en-US" dirty="0" smtClean="0"/>
              <a:t>Global variable</a:t>
            </a:r>
          </a:p>
          <a:p>
            <a:pPr lvl="1"/>
            <a:r>
              <a:rPr lang="en-US" dirty="0" smtClean="0"/>
              <a:t>vector&lt;</a:t>
            </a:r>
            <a:r>
              <a:rPr lang="en-US" dirty="0" err="1" smtClean="0"/>
              <a:t>GLfloat</a:t>
            </a:r>
            <a:r>
              <a:rPr lang="en-US" dirty="0"/>
              <a:t>*&gt; vertices;</a:t>
            </a:r>
          </a:p>
          <a:p>
            <a:pPr lvl="1"/>
            <a:r>
              <a:rPr lang="en-US" dirty="0"/>
              <a:t>vector&lt;</a:t>
            </a:r>
            <a:r>
              <a:rPr lang="en-US" dirty="0" err="1"/>
              <a:t>GLint</a:t>
            </a:r>
            <a:r>
              <a:rPr lang="en-US" dirty="0"/>
              <a:t>*&gt; faces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load .</a:t>
            </a:r>
            <a:r>
              <a:rPr lang="en-US" dirty="0" err="1" smtClean="0"/>
              <a:t>obj</a:t>
            </a:r>
            <a:r>
              <a:rPr lang="en-US" dirty="0" smtClean="0"/>
              <a:t>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28" y="1794453"/>
            <a:ext cx="4575464" cy="42011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har *file = “path to </a:t>
            </a:r>
            <a:r>
              <a:rPr lang="en-US" dirty="0" err="1" smtClean="0"/>
              <a:t>obj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FILE </a:t>
            </a:r>
            <a:r>
              <a:rPr lang="en-US" dirty="0"/>
              <a:t>*input;</a:t>
            </a:r>
          </a:p>
          <a:p>
            <a:r>
              <a:rPr lang="en-US" dirty="0" smtClean="0"/>
              <a:t>char </a:t>
            </a:r>
            <a:r>
              <a:rPr lang="en-US" dirty="0"/>
              <a:t>c;</a:t>
            </a:r>
          </a:p>
          <a:p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/>
              <a:t>f1, f2, f3, *</a:t>
            </a:r>
            <a:r>
              <a:rPr lang="en-US" dirty="0" err="1"/>
              <a:t>arrayfloat</a:t>
            </a:r>
            <a:r>
              <a:rPr lang="en-US" dirty="0"/>
              <a:t>;</a:t>
            </a:r>
          </a:p>
          <a:p>
            <a:r>
              <a:rPr lang="en-US" dirty="0" err="1" smtClean="0"/>
              <a:t>GLint</a:t>
            </a:r>
            <a:r>
              <a:rPr lang="en-US" dirty="0" smtClean="0"/>
              <a:t> </a:t>
            </a:r>
            <a:r>
              <a:rPr lang="en-US" dirty="0"/>
              <a:t>d1, d2, d3, *</a:t>
            </a:r>
            <a:r>
              <a:rPr lang="en-US" dirty="0" err="1"/>
              <a:t>arrayint</a:t>
            </a:r>
            <a:r>
              <a:rPr lang="en-US" dirty="0" smtClean="0"/>
              <a:t>;</a:t>
            </a:r>
          </a:p>
          <a:p>
            <a:r>
              <a:rPr lang="en-US" dirty="0" err="1"/>
              <a:t>vertices.clear</a:t>
            </a:r>
            <a:r>
              <a:rPr lang="en-US" dirty="0"/>
              <a:t>();</a:t>
            </a:r>
          </a:p>
          <a:p>
            <a:r>
              <a:rPr lang="en-US" dirty="0" err="1"/>
              <a:t>faces.clear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input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/>
              <a:t>(file, "r");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100" y="1916252"/>
            <a:ext cx="61929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while </a:t>
            </a:r>
            <a:r>
              <a:rPr lang="en-US" sz="1200" dirty="0"/>
              <a:t>(!</a:t>
            </a:r>
            <a:r>
              <a:rPr lang="en-US" sz="1200" dirty="0" err="1"/>
              <a:t>feof</a:t>
            </a:r>
            <a:r>
              <a:rPr lang="en-US" sz="1200" dirty="0"/>
              <a:t>(input</a:t>
            </a:r>
            <a:r>
              <a:rPr lang="en-US" sz="1200" dirty="0" smtClean="0"/>
              <a:t>)){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fscanf</a:t>
            </a:r>
            <a:r>
              <a:rPr lang="en-US" sz="1200" dirty="0" smtClean="0"/>
              <a:t>(input</a:t>
            </a:r>
            <a:r>
              <a:rPr lang="en-US" sz="1200" dirty="0"/>
              <a:t>, "%c", &amp;c);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if </a:t>
            </a:r>
            <a:r>
              <a:rPr lang="en-US" sz="1200" dirty="0"/>
              <a:t>(c == 'v</a:t>
            </a:r>
            <a:r>
              <a:rPr lang="en-US" sz="1200" dirty="0" smtClean="0"/>
              <a:t>') {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arrayfloat</a:t>
            </a:r>
            <a:r>
              <a:rPr lang="en-US" sz="1200" dirty="0" smtClean="0"/>
              <a:t> </a:t>
            </a:r>
            <a:r>
              <a:rPr lang="en-US" sz="1200" dirty="0"/>
              <a:t>= new </a:t>
            </a:r>
            <a:r>
              <a:rPr lang="en-US" sz="1200" dirty="0" err="1"/>
              <a:t>GLfloat</a:t>
            </a:r>
            <a:r>
              <a:rPr lang="en-US" sz="1200" dirty="0"/>
              <a:t>[3];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fscanf</a:t>
            </a:r>
            <a:r>
              <a:rPr lang="en-US" sz="1200" dirty="0" smtClean="0"/>
              <a:t>(input</a:t>
            </a:r>
            <a:r>
              <a:rPr lang="en-US" sz="1200" dirty="0"/>
              <a:t>, "%f %f %f", &amp;f1, &amp;f2, &amp;f3);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arrayfloat</a:t>
            </a:r>
            <a:r>
              <a:rPr lang="en-US" sz="1200" dirty="0" smtClean="0"/>
              <a:t>[0</a:t>
            </a:r>
            <a:r>
              <a:rPr lang="en-US" sz="1200" dirty="0"/>
              <a:t>] = f1;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arrayfloat</a:t>
            </a:r>
            <a:r>
              <a:rPr lang="en-US" sz="1200" dirty="0" smtClean="0"/>
              <a:t>[1</a:t>
            </a:r>
            <a:r>
              <a:rPr lang="en-US" sz="1200" dirty="0"/>
              <a:t>] = f2;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arrayfloat</a:t>
            </a:r>
            <a:r>
              <a:rPr lang="en-US" sz="1200" dirty="0" smtClean="0"/>
              <a:t>[2</a:t>
            </a:r>
            <a:r>
              <a:rPr lang="en-US" sz="1200" dirty="0"/>
              <a:t>] = f3;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vertices.push_back</a:t>
            </a:r>
            <a:r>
              <a:rPr lang="en-US" sz="1200" dirty="0" smtClean="0"/>
              <a:t>(</a:t>
            </a:r>
            <a:r>
              <a:rPr lang="en-US" sz="1200" dirty="0" err="1" smtClean="0"/>
              <a:t>arrayfloat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else </a:t>
            </a:r>
            <a:r>
              <a:rPr lang="en-US" sz="1200" dirty="0"/>
              <a:t>if (c == 'f</a:t>
            </a:r>
            <a:r>
              <a:rPr lang="en-US" sz="1200" dirty="0" smtClean="0"/>
              <a:t>'){</a:t>
            </a:r>
            <a:endParaRPr lang="en-US" sz="1200" dirty="0"/>
          </a:p>
          <a:p>
            <a:r>
              <a:rPr lang="en-US" sz="1200" dirty="0"/>
              <a:t>		</a:t>
            </a:r>
            <a:r>
              <a:rPr lang="en-US" sz="1200" dirty="0" err="1" smtClean="0"/>
              <a:t>arrayint</a:t>
            </a:r>
            <a:r>
              <a:rPr lang="en-US" sz="1200" dirty="0" smtClean="0"/>
              <a:t> </a:t>
            </a:r>
            <a:r>
              <a:rPr lang="en-US" sz="1200" dirty="0"/>
              <a:t>= new </a:t>
            </a:r>
            <a:r>
              <a:rPr lang="en-US" sz="1200" dirty="0" err="1"/>
              <a:t>GLint</a:t>
            </a:r>
            <a:r>
              <a:rPr lang="en-US" sz="1200" dirty="0"/>
              <a:t>[3];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fscanf</a:t>
            </a:r>
            <a:r>
              <a:rPr lang="en-US" sz="1200" dirty="0" smtClean="0"/>
              <a:t>(input</a:t>
            </a:r>
            <a:r>
              <a:rPr lang="en-US" sz="1200" dirty="0"/>
              <a:t>, "%d %d %d", &amp;d1, &amp;d2, &amp;d3);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arrayint</a:t>
            </a:r>
            <a:r>
              <a:rPr lang="en-US" sz="1200" dirty="0" smtClean="0"/>
              <a:t>[0</a:t>
            </a:r>
            <a:r>
              <a:rPr lang="en-US" sz="1200" dirty="0"/>
              <a:t>] = d1;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arrayint</a:t>
            </a:r>
            <a:r>
              <a:rPr lang="en-US" sz="1200" dirty="0" smtClean="0"/>
              <a:t>[1</a:t>
            </a:r>
            <a:r>
              <a:rPr lang="en-US" sz="1200" dirty="0"/>
              <a:t>] = d2;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arrayint</a:t>
            </a:r>
            <a:r>
              <a:rPr lang="en-US" sz="1200" dirty="0" smtClean="0"/>
              <a:t>[2</a:t>
            </a:r>
            <a:r>
              <a:rPr lang="en-US" sz="1200" dirty="0"/>
              <a:t>] = d3;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faces.push_back</a:t>
            </a:r>
            <a:r>
              <a:rPr lang="en-US" sz="1200" dirty="0" smtClean="0"/>
              <a:t>(</a:t>
            </a:r>
            <a:r>
              <a:rPr lang="en-US" sz="1200" dirty="0" err="1" smtClean="0"/>
              <a:t>arrayint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err="1" smtClean="0"/>
              <a:t>fclose</a:t>
            </a:r>
            <a:r>
              <a:rPr lang="en-US" sz="1200" dirty="0" smtClean="0"/>
              <a:t>(input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832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-&gt; property -&gt; C/C++ -&gt; Preprocessor -&gt; Preprocessor Definitions  add _CRT_SECURE_NO_DEPRECATE to avoid </a:t>
            </a:r>
            <a:r>
              <a:rPr lang="en-US" dirty="0" err="1" smtClean="0"/>
              <a:t>fopen</a:t>
            </a:r>
            <a:r>
              <a:rPr lang="en-US" dirty="0" smtClean="0"/>
              <a:t> error</a:t>
            </a:r>
          </a:p>
          <a:p>
            <a:r>
              <a:rPr lang="en-US" dirty="0" smtClean="0"/>
              <a:t>If </a:t>
            </a:r>
            <a:r>
              <a:rPr lang="en-US" dirty="0"/>
              <a:t>you use 64 bit </a:t>
            </a:r>
            <a:r>
              <a:rPr lang="en-US" dirty="0" smtClean="0"/>
              <a:t>machine, </a:t>
            </a:r>
            <a:r>
              <a:rPr lang="en-US" dirty="0"/>
              <a:t>it might be useful to include the following in the beginning of the code:</a:t>
            </a:r>
          </a:p>
          <a:p>
            <a:pPr lvl="1"/>
            <a:r>
              <a:rPr lang="en-US" dirty="0"/>
              <a:t>#define WIN32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pig and teapot?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700" y="2986014"/>
            <a:ext cx="3902558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78" y="2986015"/>
            <a:ext cx="4000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eapot.obj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455" y="1817904"/>
            <a:ext cx="3951627" cy="36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145597" y="2389909"/>
            <a:ext cx="3584864" cy="22548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658101" y="2888276"/>
            <a:ext cx="1548245" cy="10294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37857" y="3397827"/>
            <a:ext cx="1970810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0857" y="4779674"/>
            <a:ext cx="771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Minx, </a:t>
            </a:r>
            <a:r>
              <a:rPr lang="en-US" dirty="0" err="1" smtClean="0"/>
              <a:t>miny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minz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0461" y="1793307"/>
            <a:ext cx="771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Maxx, </a:t>
            </a:r>
            <a:r>
              <a:rPr lang="en-US" dirty="0" err="1" smtClean="0"/>
              <a:t>maxy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maxz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58101" y="4403130"/>
            <a:ext cx="181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: [-1, 1]</a:t>
            </a:r>
          </a:p>
          <a:p>
            <a:r>
              <a:rPr lang="en-US" dirty="0" smtClean="0"/>
              <a:t>Y: [-1, 1]</a:t>
            </a:r>
          </a:p>
          <a:p>
            <a:r>
              <a:rPr lang="en-US" dirty="0" smtClean="0"/>
              <a:t>Z: [-1, 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7591" y="4882293"/>
            <a:ext cx="206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Center: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maxx+minx</a:t>
            </a:r>
            <a:r>
              <a:rPr lang="en-US" dirty="0" smtClean="0">
                <a:sym typeface="Wingdings" panose="05000000000000000000" pitchFamily="2" charset="2"/>
              </a:rPr>
              <a:t>)/2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maxy+miny</a:t>
            </a:r>
            <a:r>
              <a:rPr lang="en-US" dirty="0" smtClean="0"/>
              <a:t>)/2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maxz+minz</a:t>
            </a:r>
            <a:r>
              <a:rPr lang="en-US" dirty="0" smtClean="0"/>
              <a:t>)/2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24768" y="2508422"/>
            <a:ext cx="162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Center: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5304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glBegin</a:t>
            </a:r>
            <a:r>
              <a:rPr lang="en-US" dirty="0" smtClean="0"/>
              <a:t>(GL_POINTS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vertices.size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glVertex3fv(vertices[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glEnd</a:t>
            </a:r>
            <a:r>
              <a:rPr lang="en-US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51" y="2189451"/>
            <a:ext cx="385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9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330</Words>
  <Application>Microsoft Macintosh PowerPoint</Application>
  <PresentationFormat>Custom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Assignment 2a  Q&amp;A</vt:lpstr>
      <vt:lpstr>.obj file format</vt:lpstr>
      <vt:lpstr>Parser Demo</vt:lpstr>
      <vt:lpstr>Function to load .obj mesh</vt:lpstr>
      <vt:lpstr>Hints</vt:lpstr>
      <vt:lpstr>Where is the pig and teapot?</vt:lpstr>
      <vt:lpstr>teapot.obj</vt:lpstr>
      <vt:lpstr>Normalization</vt:lpstr>
      <vt:lpstr>points</vt:lpstr>
      <vt:lpstr>wireframe</vt:lpstr>
      <vt:lpstr>surface</vt:lpstr>
      <vt:lpstr>Keyboard callback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2a  Q&amp;A</dc:title>
  <dc:creator>xwf32@mail.missouri.edu</dc:creator>
  <cp:lastModifiedBy>Ye Duan</cp:lastModifiedBy>
  <cp:revision>14</cp:revision>
  <dcterms:created xsi:type="dcterms:W3CDTF">2016-02-21T03:15:57Z</dcterms:created>
  <dcterms:modified xsi:type="dcterms:W3CDTF">2016-02-22T21:04:23Z</dcterms:modified>
</cp:coreProperties>
</file>