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57" r:id="rId4"/>
    <p:sldId id="260" r:id="rId5"/>
    <p:sldId id="258" r:id="rId6"/>
    <p:sldId id="259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550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awson" userId="2566d92f79188e46" providerId="LiveId" clId="{A1FA87FE-A0B4-4000-AD83-36E5FE0E307B}"/>
    <pc:docChg chg="undo redo custSel addSld delSld modSld sldOrd">
      <pc:chgData name="Michael Rawson" userId="2566d92f79188e46" providerId="LiveId" clId="{A1FA87FE-A0B4-4000-AD83-36E5FE0E307B}" dt="2018-03-29T15:01:45.390" v="12194" actId="20577"/>
      <pc:docMkLst>
        <pc:docMk/>
      </pc:docMkLst>
      <pc:sldChg chg="modSp modNotesTx">
        <pc:chgData name="Michael Rawson" userId="2566d92f79188e46" providerId="LiveId" clId="{A1FA87FE-A0B4-4000-AD83-36E5FE0E307B}" dt="2018-03-29T15:01:45.390" v="12194" actId="20577"/>
        <pc:sldMkLst>
          <pc:docMk/>
          <pc:sldMk cId="935543200" sldId="256"/>
        </pc:sldMkLst>
        <pc:spChg chg="mod">
          <ac:chgData name="Michael Rawson" userId="2566d92f79188e46" providerId="LiveId" clId="{A1FA87FE-A0B4-4000-AD83-36E5FE0E307B}" dt="2018-03-21T14:32:47.269" v="24" actId="20577"/>
          <ac:spMkLst>
            <pc:docMk/>
            <pc:sldMk cId="935543200" sldId="256"/>
            <ac:spMk id="2" creationId="{9AAA5DAB-7122-40EC-86B3-2FD91217E115}"/>
          </ac:spMkLst>
        </pc:spChg>
        <pc:spChg chg="mod">
          <ac:chgData name="Michael Rawson" userId="2566d92f79188e46" providerId="LiveId" clId="{A1FA87FE-A0B4-4000-AD83-36E5FE0E307B}" dt="2018-03-21T14:36:42.219" v="129" actId="20577"/>
          <ac:spMkLst>
            <pc:docMk/>
            <pc:sldMk cId="935543200" sldId="256"/>
            <ac:spMk id="3" creationId="{6AE595B9-0455-4018-BC24-3DD9FE4BF2CC}"/>
          </ac:spMkLst>
        </pc:spChg>
      </pc:sldChg>
      <pc:sldChg chg="addSp delSp modSp add modNotesTx">
        <pc:chgData name="Michael Rawson" userId="2566d92f79188e46" providerId="LiveId" clId="{A1FA87FE-A0B4-4000-AD83-36E5FE0E307B}" dt="2018-03-27T15:21:46.793" v="10574" actId="20577"/>
        <pc:sldMkLst>
          <pc:docMk/>
          <pc:sldMk cId="497130722" sldId="257"/>
        </pc:sldMkLst>
        <pc:spChg chg="mod">
          <ac:chgData name="Michael Rawson" userId="2566d92f79188e46" providerId="LiveId" clId="{A1FA87FE-A0B4-4000-AD83-36E5FE0E307B}" dt="2018-03-21T14:38:01.602" v="171" actId="20577"/>
          <ac:spMkLst>
            <pc:docMk/>
            <pc:sldMk cId="497130722" sldId="257"/>
            <ac:spMk id="2" creationId="{B201A4E5-A40E-4FF5-9439-D24CE84A4A88}"/>
          </ac:spMkLst>
        </pc:spChg>
        <pc:spChg chg="del">
          <ac:chgData name="Michael Rawson" userId="2566d92f79188e46" providerId="LiveId" clId="{A1FA87FE-A0B4-4000-AD83-36E5FE0E307B}" dt="2018-03-21T14:38:51.508" v="172" actId="1032"/>
          <ac:spMkLst>
            <pc:docMk/>
            <pc:sldMk cId="497130722" sldId="257"/>
            <ac:spMk id="3" creationId="{C2383DEB-C116-4CB6-B476-E692EADBC7ED}"/>
          </ac:spMkLst>
        </pc:spChg>
        <pc:graphicFrameChg chg="add mod">
          <ac:chgData name="Michael Rawson" userId="2566d92f79188e46" providerId="LiveId" clId="{A1FA87FE-A0B4-4000-AD83-36E5FE0E307B}" dt="2018-03-21T14:58:38.846" v="779" actId="20577"/>
          <ac:graphicFrameMkLst>
            <pc:docMk/>
            <pc:sldMk cId="497130722" sldId="257"/>
            <ac:graphicFrameMk id="4" creationId="{1BEB8DD7-537E-49C7-96A6-171E551D0601}"/>
          </ac:graphicFrameMkLst>
        </pc:graphicFrameChg>
      </pc:sldChg>
      <pc:sldChg chg="addSp delSp modSp add modNotesTx">
        <pc:chgData name="Michael Rawson" userId="2566d92f79188e46" providerId="LiveId" clId="{A1FA87FE-A0B4-4000-AD83-36E5FE0E307B}" dt="2018-03-27T15:24:13.415" v="10752" actId="20577"/>
        <pc:sldMkLst>
          <pc:docMk/>
          <pc:sldMk cId="1282122899" sldId="258"/>
        </pc:sldMkLst>
        <pc:spChg chg="mod">
          <ac:chgData name="Michael Rawson" userId="2566d92f79188e46" providerId="LiveId" clId="{A1FA87FE-A0B4-4000-AD83-36E5FE0E307B}" dt="2018-03-21T20:41:12.253" v="3198" actId="20577"/>
          <ac:spMkLst>
            <pc:docMk/>
            <pc:sldMk cId="1282122899" sldId="258"/>
            <ac:spMk id="2" creationId="{BCBDEE9A-D4EC-49CF-8261-6B0A3945A1B0}"/>
          </ac:spMkLst>
        </pc:spChg>
        <pc:spChg chg="mod">
          <ac:chgData name="Michael Rawson" userId="2566d92f79188e46" providerId="LiveId" clId="{A1FA87FE-A0B4-4000-AD83-36E5FE0E307B}" dt="2018-03-21T20:41:52.410" v="3219" actId="1076"/>
          <ac:spMkLst>
            <pc:docMk/>
            <pc:sldMk cId="1282122899" sldId="258"/>
            <ac:spMk id="3" creationId="{7556D0A2-C4E5-404D-AC57-A01AB07C40FF}"/>
          </ac:spMkLst>
        </pc:spChg>
        <pc:picChg chg="add del mod">
          <ac:chgData name="Michael Rawson" userId="2566d92f79188e46" providerId="LiveId" clId="{A1FA87FE-A0B4-4000-AD83-36E5FE0E307B}" dt="2018-03-21T20:42:37.721" v="3223" actId="20577"/>
          <ac:picMkLst>
            <pc:docMk/>
            <pc:sldMk cId="1282122899" sldId="258"/>
            <ac:picMk id="1026" creationId="{6D0EB4B9-D9E9-4918-A244-8300DD12B4C2}"/>
          </ac:picMkLst>
        </pc:picChg>
      </pc:sldChg>
      <pc:sldChg chg="addSp modSp add modNotesTx">
        <pc:chgData name="Michael Rawson" userId="2566d92f79188e46" providerId="LiveId" clId="{A1FA87FE-A0B4-4000-AD83-36E5FE0E307B}" dt="2018-03-27T15:25:42.743" v="10853" actId="20577"/>
        <pc:sldMkLst>
          <pc:docMk/>
          <pc:sldMk cId="1137642706" sldId="259"/>
        </pc:sldMkLst>
        <pc:spChg chg="mod">
          <ac:chgData name="Michael Rawson" userId="2566d92f79188e46" providerId="LiveId" clId="{A1FA87FE-A0B4-4000-AD83-36E5FE0E307B}" dt="2018-03-21T14:57:20.968" v="761" actId="20577"/>
          <ac:spMkLst>
            <pc:docMk/>
            <pc:sldMk cId="1137642706" sldId="259"/>
            <ac:spMk id="2" creationId="{95E36984-A4B8-4963-80FC-D4A29DCB12B2}"/>
          </ac:spMkLst>
        </pc:spChg>
        <pc:spChg chg="mod">
          <ac:chgData name="Michael Rawson" userId="2566d92f79188e46" providerId="LiveId" clId="{A1FA87FE-A0B4-4000-AD83-36E5FE0E307B}" dt="2018-03-27T15:24:38.177" v="10798" actId="20577"/>
          <ac:spMkLst>
            <pc:docMk/>
            <pc:sldMk cId="1137642706" sldId="259"/>
            <ac:spMk id="3" creationId="{A29F1565-F468-43BC-8909-7445B6550279}"/>
          </ac:spMkLst>
        </pc:spChg>
        <pc:spChg chg="add mod">
          <ac:chgData name="Michael Rawson" userId="2566d92f79188e46" providerId="LiveId" clId="{A1FA87FE-A0B4-4000-AD83-36E5FE0E307B}" dt="2018-03-21T20:47:31.261" v="3274" actId="14100"/>
          <ac:spMkLst>
            <pc:docMk/>
            <pc:sldMk cId="1137642706" sldId="259"/>
            <ac:spMk id="5" creationId="{573E6CD0-B7E4-4AFB-87AF-8EC5254EFB60}"/>
          </ac:spMkLst>
        </pc:spChg>
        <pc:picChg chg="add mod">
          <ac:chgData name="Michael Rawson" userId="2566d92f79188e46" providerId="LiveId" clId="{A1FA87FE-A0B4-4000-AD83-36E5FE0E307B}" dt="2018-03-21T20:45:24.165" v="3251" actId="1076"/>
          <ac:picMkLst>
            <pc:docMk/>
            <pc:sldMk cId="1137642706" sldId="259"/>
            <ac:picMk id="4" creationId="{97F9C60F-57D9-4C10-BD49-8E878A9A1D4E}"/>
          </ac:picMkLst>
        </pc:picChg>
      </pc:sldChg>
      <pc:sldChg chg="modSp add ord modNotesTx">
        <pc:chgData name="Michael Rawson" userId="2566d92f79188e46" providerId="LiveId" clId="{A1FA87FE-A0B4-4000-AD83-36E5FE0E307B}" dt="2018-03-29T13:20:46.517" v="12066" actId="20577"/>
        <pc:sldMkLst>
          <pc:docMk/>
          <pc:sldMk cId="814901589" sldId="260"/>
        </pc:sldMkLst>
        <pc:spChg chg="mod">
          <ac:chgData name="Michael Rawson" userId="2566d92f79188e46" providerId="LiveId" clId="{A1FA87FE-A0B4-4000-AD83-36E5FE0E307B}" dt="2018-03-21T20:36:56.635" v="2797" actId="20577"/>
          <ac:spMkLst>
            <pc:docMk/>
            <pc:sldMk cId="814901589" sldId="260"/>
            <ac:spMk id="2" creationId="{C78C0F2B-44A3-4460-9513-73ADC1E7A8DB}"/>
          </ac:spMkLst>
        </pc:spChg>
        <pc:spChg chg="mod">
          <ac:chgData name="Michael Rawson" userId="2566d92f79188e46" providerId="LiveId" clId="{A1FA87FE-A0B4-4000-AD83-36E5FE0E307B}" dt="2018-03-29T13:20:46.517" v="12066" actId="20577"/>
          <ac:spMkLst>
            <pc:docMk/>
            <pc:sldMk cId="814901589" sldId="260"/>
            <ac:spMk id="3" creationId="{34565456-703C-4007-8E57-9CB4CA88186D}"/>
          </ac:spMkLst>
        </pc:spChg>
      </pc:sldChg>
      <pc:sldChg chg="addSp modSp add ord modNotesTx">
        <pc:chgData name="Michael Rawson" userId="2566d92f79188e46" providerId="LiveId" clId="{A1FA87FE-A0B4-4000-AD83-36E5FE0E307B}" dt="2018-03-27T15:25:55.448" v="10898" actId="20577"/>
        <pc:sldMkLst>
          <pc:docMk/>
          <pc:sldMk cId="366188216" sldId="262"/>
        </pc:sldMkLst>
        <pc:spChg chg="mod">
          <ac:chgData name="Michael Rawson" userId="2566d92f79188e46" providerId="LiveId" clId="{A1FA87FE-A0B4-4000-AD83-36E5FE0E307B}" dt="2018-03-27T14:52:02.031" v="9892" actId="20577"/>
          <ac:spMkLst>
            <pc:docMk/>
            <pc:sldMk cId="366188216" sldId="262"/>
            <ac:spMk id="2" creationId="{851E9530-AF6E-44D5-923D-0A1B33A4616A}"/>
          </ac:spMkLst>
        </pc:spChg>
        <pc:spChg chg="mod">
          <ac:chgData name="Michael Rawson" userId="2566d92f79188e46" providerId="LiveId" clId="{A1FA87FE-A0B4-4000-AD83-36E5FE0E307B}" dt="2018-03-21T15:13:52.281" v="1522" actId="20577"/>
          <ac:spMkLst>
            <pc:docMk/>
            <pc:sldMk cId="366188216" sldId="262"/>
            <ac:spMk id="3" creationId="{8BB4DE4E-E740-4168-8494-539032002F9E}"/>
          </ac:spMkLst>
        </pc:spChg>
        <pc:picChg chg="add mod">
          <ac:chgData name="Michael Rawson" userId="2566d92f79188e46" providerId="LiveId" clId="{A1FA87FE-A0B4-4000-AD83-36E5FE0E307B}" dt="2018-03-21T15:12:53.660" v="1514" actId="14100"/>
          <ac:picMkLst>
            <pc:docMk/>
            <pc:sldMk cId="366188216" sldId="262"/>
            <ac:picMk id="4" creationId="{CD81D20F-F2AE-454E-8686-BDEEB659F20B}"/>
          </ac:picMkLst>
        </pc:picChg>
      </pc:sldChg>
      <pc:sldChg chg="addSp modSp add modNotesTx">
        <pc:chgData name="Michael Rawson" userId="2566d92f79188e46" providerId="LiveId" clId="{A1FA87FE-A0B4-4000-AD83-36E5FE0E307B}" dt="2018-03-27T15:26:43.750" v="10947" actId="20577"/>
        <pc:sldMkLst>
          <pc:docMk/>
          <pc:sldMk cId="3799146105" sldId="263"/>
        </pc:sldMkLst>
        <pc:spChg chg="mod">
          <ac:chgData name="Michael Rawson" userId="2566d92f79188e46" providerId="LiveId" clId="{A1FA87FE-A0B4-4000-AD83-36E5FE0E307B}" dt="2018-03-21T15:17:54.956" v="1580" actId="20577"/>
          <ac:spMkLst>
            <pc:docMk/>
            <pc:sldMk cId="3799146105" sldId="263"/>
            <ac:spMk id="2" creationId="{827B7402-7DF7-4F67-A326-055EFB76548B}"/>
          </ac:spMkLst>
        </pc:spChg>
        <pc:spChg chg="mod">
          <ac:chgData name="Michael Rawson" userId="2566d92f79188e46" providerId="LiveId" clId="{A1FA87FE-A0B4-4000-AD83-36E5FE0E307B}" dt="2018-03-21T15:33:05.696" v="1728" actId="6549"/>
          <ac:spMkLst>
            <pc:docMk/>
            <pc:sldMk cId="3799146105" sldId="263"/>
            <ac:spMk id="3" creationId="{7543F3BC-502E-4FD9-8538-B4F33F929F51}"/>
          </ac:spMkLst>
        </pc:spChg>
        <pc:picChg chg="add mod">
          <ac:chgData name="Michael Rawson" userId="2566d92f79188e46" providerId="LiveId" clId="{A1FA87FE-A0B4-4000-AD83-36E5FE0E307B}" dt="2018-03-21T15:25:30.508" v="1651" actId="14100"/>
          <ac:picMkLst>
            <pc:docMk/>
            <pc:sldMk cId="3799146105" sldId="263"/>
            <ac:picMk id="4" creationId="{CF8A4192-EAD8-47A2-BC74-964C2536B6E3}"/>
          </ac:picMkLst>
        </pc:picChg>
      </pc:sldChg>
      <pc:sldChg chg="addSp delSp modSp add modNotesTx">
        <pc:chgData name="Michael Rawson" userId="2566d92f79188e46" providerId="LiveId" clId="{A1FA87FE-A0B4-4000-AD83-36E5FE0E307B}" dt="2018-03-27T16:11:43.521" v="12057" actId="20577"/>
        <pc:sldMkLst>
          <pc:docMk/>
          <pc:sldMk cId="4277510257" sldId="264"/>
        </pc:sldMkLst>
        <pc:spChg chg="mod">
          <ac:chgData name="Michael Rawson" userId="2566d92f79188e46" providerId="LiveId" clId="{A1FA87FE-A0B4-4000-AD83-36E5FE0E307B}" dt="2018-03-21T15:55:23.995" v="1900" actId="20577"/>
          <ac:spMkLst>
            <pc:docMk/>
            <pc:sldMk cId="4277510257" sldId="264"/>
            <ac:spMk id="2" creationId="{650687E5-2A39-4826-909E-10337123DB93}"/>
          </ac:spMkLst>
        </pc:spChg>
        <pc:spChg chg="mod">
          <ac:chgData name="Michael Rawson" userId="2566d92f79188e46" providerId="LiveId" clId="{A1FA87FE-A0B4-4000-AD83-36E5FE0E307B}" dt="2018-03-27T16:11:43.521" v="12057" actId="20577"/>
          <ac:spMkLst>
            <pc:docMk/>
            <pc:sldMk cId="4277510257" sldId="264"/>
            <ac:spMk id="3" creationId="{6298A35F-F3DF-4DC4-BB6A-B0ECD064BC25}"/>
          </ac:spMkLst>
        </pc:spChg>
        <pc:graphicFrameChg chg="add del mod">
          <ac:chgData name="Michael Rawson" userId="2566d92f79188e46" providerId="LiveId" clId="{A1FA87FE-A0B4-4000-AD83-36E5FE0E307B}" dt="2018-03-21T16:02:27.375" v="2392" actId="478"/>
          <ac:graphicFrameMkLst>
            <pc:docMk/>
            <pc:sldMk cId="4277510257" sldId="264"/>
            <ac:graphicFrameMk id="4" creationId="{8D419016-5F89-49D3-A99B-96D9D804DAAA}"/>
          </ac:graphicFrameMkLst>
        </pc:graphicFrameChg>
        <pc:graphicFrameChg chg="add del mod">
          <ac:chgData name="Michael Rawson" userId="2566d92f79188e46" providerId="LiveId" clId="{A1FA87FE-A0B4-4000-AD83-36E5FE0E307B}" dt="2018-03-21T16:03:34.920" v="2395" actId="1032"/>
          <ac:graphicFrameMkLst>
            <pc:docMk/>
            <pc:sldMk cId="4277510257" sldId="264"/>
            <ac:graphicFrameMk id="5" creationId="{1CF999FB-A415-44F6-9A14-1198219F7C02}"/>
          </ac:graphicFrameMkLst>
        </pc:graphicFrameChg>
        <pc:graphicFrameChg chg="add mod modGraphic">
          <ac:chgData name="Michael Rawson" userId="2566d92f79188e46" providerId="LiveId" clId="{A1FA87FE-A0B4-4000-AD83-36E5FE0E307B}" dt="2018-03-21T16:05:53.037" v="2444" actId="207"/>
          <ac:graphicFrameMkLst>
            <pc:docMk/>
            <pc:sldMk cId="4277510257" sldId="264"/>
            <ac:graphicFrameMk id="6" creationId="{8EBA2817-308D-464A-B70A-02C4543AA080}"/>
          </ac:graphicFrameMkLst>
        </pc:graphicFrameChg>
      </pc:sldChg>
      <pc:sldChg chg="addSp delSp modSp add">
        <pc:chgData name="Michael Rawson" userId="2566d92f79188e46" providerId="LiveId" clId="{A1FA87FE-A0B4-4000-AD83-36E5FE0E307B}" dt="2018-03-21T15:40:35.242" v="1839" actId="13926"/>
        <pc:sldMkLst>
          <pc:docMk/>
          <pc:sldMk cId="1262213571" sldId="265"/>
        </pc:sldMkLst>
        <pc:spChg chg="mod">
          <ac:chgData name="Michael Rawson" userId="2566d92f79188e46" providerId="LiveId" clId="{A1FA87FE-A0B4-4000-AD83-36E5FE0E307B}" dt="2018-03-21T15:36:06.868" v="1747" actId="20577"/>
          <ac:spMkLst>
            <pc:docMk/>
            <pc:sldMk cId="1262213571" sldId="265"/>
            <ac:spMk id="2" creationId="{12F9DECA-3D84-4F52-8044-B7C7D44D9AEC}"/>
          </ac:spMkLst>
        </pc:spChg>
        <pc:spChg chg="mod">
          <ac:chgData name="Michael Rawson" userId="2566d92f79188e46" providerId="LiveId" clId="{A1FA87FE-A0B4-4000-AD83-36E5FE0E307B}" dt="2018-03-21T15:40:35.242" v="1839" actId="13926"/>
          <ac:spMkLst>
            <pc:docMk/>
            <pc:sldMk cId="1262213571" sldId="265"/>
            <ac:spMk id="3" creationId="{99E73EBB-D7A1-45A9-AE16-64B28F8BD525}"/>
          </ac:spMkLst>
        </pc:spChg>
        <pc:spChg chg="add del mod">
          <ac:chgData name="Michael Rawson" userId="2566d92f79188e46" providerId="LiveId" clId="{A1FA87FE-A0B4-4000-AD83-36E5FE0E307B}" dt="2018-03-21T15:37:47.245" v="1821" actId="13926"/>
          <ac:spMkLst>
            <pc:docMk/>
            <pc:sldMk cId="1262213571" sldId="265"/>
            <ac:spMk id="5" creationId="{CF70C7DE-8E43-4865-A911-133D9E57EAAE}"/>
          </ac:spMkLst>
        </pc:spChg>
        <pc:spChg chg="add del mod">
          <ac:chgData name="Michael Rawson" userId="2566d92f79188e46" providerId="LiveId" clId="{A1FA87FE-A0B4-4000-AD83-36E5FE0E307B}" dt="2018-03-21T15:37:47.242" v="1819" actId="478"/>
          <ac:spMkLst>
            <pc:docMk/>
            <pc:sldMk cId="1262213571" sldId="265"/>
            <ac:spMk id="6" creationId="{F84E97C9-BC2A-44B3-B756-517FCBA8A6BC}"/>
          </ac:spMkLst>
        </pc:spChg>
        <pc:spChg chg="add del mod">
          <ac:chgData name="Michael Rawson" userId="2566d92f79188e46" providerId="LiveId" clId="{A1FA87FE-A0B4-4000-AD83-36E5FE0E307B}" dt="2018-03-21T15:37:47.242" v="1819" actId="478"/>
          <ac:spMkLst>
            <pc:docMk/>
            <pc:sldMk cId="1262213571" sldId="265"/>
            <ac:spMk id="7" creationId="{6060F1F5-8892-4027-893F-143851ABFCAD}"/>
          </ac:spMkLst>
        </pc:spChg>
        <pc:spChg chg="add mod">
          <ac:chgData name="Michael Rawson" userId="2566d92f79188e46" providerId="LiveId" clId="{A1FA87FE-A0B4-4000-AD83-36E5FE0E307B}" dt="2018-03-21T15:40:06.713" v="1836" actId="13926"/>
          <ac:spMkLst>
            <pc:docMk/>
            <pc:sldMk cId="1262213571" sldId="265"/>
            <ac:spMk id="8" creationId="{4DC6990B-DAD9-40EA-B20F-7DA5A5175020}"/>
          </ac:spMkLst>
        </pc:spChg>
        <pc:picChg chg="add del mod">
          <ac:chgData name="Michael Rawson" userId="2566d92f79188e46" providerId="LiveId" clId="{A1FA87FE-A0B4-4000-AD83-36E5FE0E307B}" dt="2018-03-21T15:36:27.665" v="1777" actId="478"/>
          <ac:picMkLst>
            <pc:docMk/>
            <pc:sldMk cId="1262213571" sldId="265"/>
            <ac:picMk id="4" creationId="{B6B96A66-E359-4BCE-971D-101F726B73E4}"/>
          </ac:picMkLst>
        </pc:picChg>
      </pc:sldChg>
      <pc:sldChg chg="addSp delSp modSp add">
        <pc:chgData name="Michael Rawson" userId="2566d92f79188e46" providerId="LiveId" clId="{A1FA87FE-A0B4-4000-AD83-36E5FE0E307B}" dt="2018-03-21T20:32:22.595" v="2717" actId="20577"/>
        <pc:sldMkLst>
          <pc:docMk/>
          <pc:sldMk cId="2385279227" sldId="266"/>
        </pc:sldMkLst>
        <pc:spChg chg="mod">
          <ac:chgData name="Michael Rawson" userId="2566d92f79188e46" providerId="LiveId" clId="{A1FA87FE-A0B4-4000-AD83-36E5FE0E307B}" dt="2018-03-21T20:32:22.595" v="2717" actId="20577"/>
          <ac:spMkLst>
            <pc:docMk/>
            <pc:sldMk cId="2385279227" sldId="266"/>
            <ac:spMk id="2" creationId="{B431EB24-AD2B-499A-8CB9-DB64AADE851C}"/>
          </ac:spMkLst>
        </pc:spChg>
        <pc:spChg chg="mod">
          <ac:chgData name="Michael Rawson" userId="2566d92f79188e46" providerId="LiveId" clId="{A1FA87FE-A0B4-4000-AD83-36E5FE0E307B}" dt="2018-03-21T20:30:23.774" v="2706" actId="20577"/>
          <ac:spMkLst>
            <pc:docMk/>
            <pc:sldMk cId="2385279227" sldId="266"/>
            <ac:spMk id="3" creationId="{B3B29DAA-F3D3-4F7D-80BF-4CD4BBF8F6F8}"/>
          </ac:spMkLst>
        </pc:spChg>
        <pc:spChg chg="add del mod">
          <ac:chgData name="Michael Rawson" userId="2566d92f79188e46" providerId="LiveId" clId="{A1FA87FE-A0B4-4000-AD83-36E5FE0E307B}" dt="2018-03-21T20:32:13.919" v="2716" actId="478"/>
          <ac:spMkLst>
            <pc:docMk/>
            <pc:sldMk cId="2385279227" sldId="266"/>
            <ac:spMk id="4" creationId="{88CFAFFF-2F21-4C23-AC36-F9FB77D93426}"/>
          </ac:spMkLst>
        </pc:spChg>
      </pc:sldChg>
      <pc:sldChg chg="modSp add modNotesTx">
        <pc:chgData name="Michael Rawson" userId="2566d92f79188e46" providerId="LiveId" clId="{A1FA87FE-A0B4-4000-AD83-36E5FE0E307B}" dt="2018-03-27T15:21:18.778" v="10494" actId="20577"/>
        <pc:sldMkLst>
          <pc:docMk/>
          <pc:sldMk cId="35509874" sldId="267"/>
        </pc:sldMkLst>
        <pc:spChg chg="mod">
          <ac:chgData name="Michael Rawson" userId="2566d92f79188e46" providerId="LiveId" clId="{A1FA87FE-A0B4-4000-AD83-36E5FE0E307B}" dt="2018-03-21T20:34:43.940" v="2728" actId="20577"/>
          <ac:spMkLst>
            <pc:docMk/>
            <pc:sldMk cId="35509874" sldId="267"/>
            <ac:spMk id="2" creationId="{4C926112-1926-4789-85DA-BE32EFE7EDA5}"/>
          </ac:spMkLst>
        </pc:spChg>
        <pc:spChg chg="mod">
          <ac:chgData name="Michael Rawson" userId="2566d92f79188e46" providerId="LiveId" clId="{A1FA87FE-A0B4-4000-AD83-36E5FE0E307B}" dt="2018-03-27T15:20:43.121" v="10448" actId="20577"/>
          <ac:spMkLst>
            <pc:docMk/>
            <pc:sldMk cId="35509874" sldId="267"/>
            <ac:spMk id="3" creationId="{AFB7BF11-C729-4361-80E0-4D0C043D0540}"/>
          </ac:spMkLst>
        </pc:spChg>
      </pc:sldChg>
      <pc:sldChg chg="addSp modSp add modNotesTx">
        <pc:chgData name="Michael Rawson" userId="2566d92f79188e46" providerId="LiveId" clId="{A1FA87FE-A0B4-4000-AD83-36E5FE0E307B}" dt="2018-03-27T15:31:17.306" v="11129" actId="313"/>
        <pc:sldMkLst>
          <pc:docMk/>
          <pc:sldMk cId="3452530778" sldId="268"/>
        </pc:sldMkLst>
        <pc:spChg chg="mod">
          <ac:chgData name="Michael Rawson" userId="2566d92f79188e46" providerId="LiveId" clId="{A1FA87FE-A0B4-4000-AD83-36E5FE0E307B}" dt="2018-03-21T20:50:29.380" v="3365" actId="5793"/>
          <ac:spMkLst>
            <pc:docMk/>
            <pc:sldMk cId="3452530778" sldId="268"/>
            <ac:spMk id="2" creationId="{51A93EE5-FAD0-4BB3-8E87-6BF33239B662}"/>
          </ac:spMkLst>
        </pc:spChg>
        <pc:spChg chg="mod">
          <ac:chgData name="Michael Rawson" userId="2566d92f79188e46" providerId="LiveId" clId="{A1FA87FE-A0B4-4000-AD83-36E5FE0E307B}" dt="2018-03-27T15:31:17.306" v="11129" actId="313"/>
          <ac:spMkLst>
            <pc:docMk/>
            <pc:sldMk cId="3452530778" sldId="268"/>
            <ac:spMk id="3" creationId="{20811FD1-33E0-417D-8D5A-4E0BD69AC975}"/>
          </ac:spMkLst>
        </pc:spChg>
        <pc:picChg chg="add mod">
          <ac:chgData name="Michael Rawson" userId="2566d92f79188e46" providerId="LiveId" clId="{A1FA87FE-A0B4-4000-AD83-36E5FE0E307B}" dt="2018-03-21T20:58:10.406" v="3834" actId="1076"/>
          <ac:picMkLst>
            <pc:docMk/>
            <pc:sldMk cId="3452530778" sldId="268"/>
            <ac:picMk id="4" creationId="{6A670C39-896D-4B6B-B291-EFB9567BC022}"/>
          </ac:picMkLst>
        </pc:picChg>
      </pc:sldChg>
      <pc:sldChg chg="addSp modSp add modNotesTx">
        <pc:chgData name="Michael Rawson" userId="2566d92f79188e46" providerId="LiveId" clId="{A1FA87FE-A0B4-4000-AD83-36E5FE0E307B}" dt="2018-03-27T15:31:59.872" v="11149" actId="20577"/>
        <pc:sldMkLst>
          <pc:docMk/>
          <pc:sldMk cId="2317779468" sldId="269"/>
        </pc:sldMkLst>
        <pc:spChg chg="mod">
          <ac:chgData name="Michael Rawson" userId="2566d92f79188e46" providerId="LiveId" clId="{A1FA87FE-A0B4-4000-AD83-36E5FE0E307B}" dt="2018-03-21T20:59:10.518" v="3872" actId="20577"/>
          <ac:spMkLst>
            <pc:docMk/>
            <pc:sldMk cId="2317779468" sldId="269"/>
            <ac:spMk id="2" creationId="{E3B8EAC6-F969-43FF-AF95-5FE0C82DA631}"/>
          </ac:spMkLst>
        </pc:spChg>
        <pc:spChg chg="mod">
          <ac:chgData name="Michael Rawson" userId="2566d92f79188e46" providerId="LiveId" clId="{A1FA87FE-A0B4-4000-AD83-36E5FE0E307B}" dt="2018-03-21T21:00:44.941" v="4004" actId="313"/>
          <ac:spMkLst>
            <pc:docMk/>
            <pc:sldMk cId="2317779468" sldId="269"/>
            <ac:spMk id="3" creationId="{04AB0154-D0E5-445E-818A-35DAF0BA2926}"/>
          </ac:spMkLst>
        </pc:spChg>
        <pc:picChg chg="add mod">
          <ac:chgData name="Michael Rawson" userId="2566d92f79188e46" providerId="LiveId" clId="{A1FA87FE-A0B4-4000-AD83-36E5FE0E307B}" dt="2018-03-21T20:59:35.134" v="3885" actId="14100"/>
          <ac:picMkLst>
            <pc:docMk/>
            <pc:sldMk cId="2317779468" sldId="269"/>
            <ac:picMk id="4" creationId="{2E6EBF8C-ADE9-4FD2-83D9-5CD8F3B463D1}"/>
          </ac:picMkLst>
        </pc:picChg>
        <pc:picChg chg="add mod">
          <ac:chgData name="Michael Rawson" userId="2566d92f79188e46" providerId="LiveId" clId="{A1FA87FE-A0B4-4000-AD83-36E5FE0E307B}" dt="2018-03-21T21:00:04.861" v="3901" actId="14100"/>
          <ac:picMkLst>
            <pc:docMk/>
            <pc:sldMk cId="2317779468" sldId="269"/>
            <ac:picMk id="5" creationId="{05A678BB-FFEF-43BE-8C5D-09BECD1E38C5}"/>
          </ac:picMkLst>
        </pc:picChg>
      </pc:sldChg>
      <pc:sldChg chg="modSp add modNotesTx">
        <pc:chgData name="Michael Rawson" userId="2566d92f79188e46" providerId="LiveId" clId="{A1FA87FE-A0B4-4000-AD83-36E5FE0E307B}" dt="2018-03-27T15:32:19.137" v="11203" actId="20577"/>
        <pc:sldMkLst>
          <pc:docMk/>
          <pc:sldMk cId="3858105978" sldId="270"/>
        </pc:sldMkLst>
        <pc:spChg chg="mod">
          <ac:chgData name="Michael Rawson" userId="2566d92f79188e46" providerId="LiveId" clId="{A1FA87FE-A0B4-4000-AD83-36E5FE0E307B}" dt="2018-03-21T22:05:49.177" v="4166" actId="313"/>
          <ac:spMkLst>
            <pc:docMk/>
            <pc:sldMk cId="3858105978" sldId="270"/>
            <ac:spMk id="2" creationId="{C3C26A5B-22B9-45D6-8E20-774B9297EC78}"/>
          </ac:spMkLst>
        </pc:spChg>
        <pc:spChg chg="mod">
          <ac:chgData name="Michael Rawson" userId="2566d92f79188e46" providerId="LiveId" clId="{A1FA87FE-A0B4-4000-AD83-36E5FE0E307B}" dt="2018-03-27T14:58:26.868" v="10034" actId="20577"/>
          <ac:spMkLst>
            <pc:docMk/>
            <pc:sldMk cId="3858105978" sldId="270"/>
            <ac:spMk id="3" creationId="{137332A6-07A7-48DD-B884-8418E31832D7}"/>
          </ac:spMkLst>
        </pc:spChg>
      </pc:sldChg>
      <pc:sldChg chg="addSp modSp add modNotesTx">
        <pc:chgData name="Michael Rawson" userId="2566d92f79188e46" providerId="LiveId" clId="{A1FA87FE-A0B4-4000-AD83-36E5FE0E307B}" dt="2018-03-27T15:33:40.454" v="11233" actId="20577"/>
        <pc:sldMkLst>
          <pc:docMk/>
          <pc:sldMk cId="2578935172" sldId="271"/>
        </pc:sldMkLst>
        <pc:spChg chg="mod">
          <ac:chgData name="Michael Rawson" userId="2566d92f79188e46" providerId="LiveId" clId="{A1FA87FE-A0B4-4000-AD83-36E5FE0E307B}" dt="2018-03-21T22:07:48.673" v="4480" actId="20577"/>
          <ac:spMkLst>
            <pc:docMk/>
            <pc:sldMk cId="2578935172" sldId="271"/>
            <ac:spMk id="2" creationId="{08E33DFD-4A42-4183-99FF-77B15B7574E4}"/>
          </ac:spMkLst>
        </pc:spChg>
        <pc:spChg chg="mod">
          <ac:chgData name="Michael Rawson" userId="2566d92f79188e46" providerId="LiveId" clId="{A1FA87FE-A0B4-4000-AD83-36E5FE0E307B}" dt="2018-03-27T15:01:40.323" v="10229" actId="20577"/>
          <ac:spMkLst>
            <pc:docMk/>
            <pc:sldMk cId="2578935172" sldId="271"/>
            <ac:spMk id="3" creationId="{33F1939D-3D44-4E34-9FE4-1FD51B8DAC52}"/>
          </ac:spMkLst>
        </pc:spChg>
        <pc:picChg chg="add mod">
          <ac:chgData name="Michael Rawson" userId="2566d92f79188e46" providerId="LiveId" clId="{A1FA87FE-A0B4-4000-AD83-36E5FE0E307B}" dt="2018-03-21T22:12:12.415" v="4698" actId="1076"/>
          <ac:picMkLst>
            <pc:docMk/>
            <pc:sldMk cId="2578935172" sldId="271"/>
            <ac:picMk id="4" creationId="{D5D43897-2170-488A-9D6F-10D3D4D3A406}"/>
          </ac:picMkLst>
        </pc:picChg>
        <pc:picChg chg="add mod">
          <ac:chgData name="Michael Rawson" userId="2566d92f79188e46" providerId="LiveId" clId="{A1FA87FE-A0B4-4000-AD83-36E5FE0E307B}" dt="2018-03-21T22:14:33.601" v="4715" actId="14100"/>
          <ac:picMkLst>
            <pc:docMk/>
            <pc:sldMk cId="2578935172" sldId="271"/>
            <ac:picMk id="5" creationId="{B054FC96-EDE0-4C06-9353-36EA9E5C70BF}"/>
          </ac:picMkLst>
        </pc:picChg>
      </pc:sldChg>
      <pc:sldChg chg="modSp add modNotesTx">
        <pc:chgData name="Michael Rawson" userId="2566d92f79188e46" providerId="LiveId" clId="{A1FA87FE-A0B4-4000-AD83-36E5FE0E307B}" dt="2018-03-27T15:34:10.621" v="11243" actId="20577"/>
        <pc:sldMkLst>
          <pc:docMk/>
          <pc:sldMk cId="4106210949" sldId="272"/>
        </pc:sldMkLst>
        <pc:spChg chg="mod">
          <ac:chgData name="Michael Rawson" userId="2566d92f79188e46" providerId="LiveId" clId="{A1FA87FE-A0B4-4000-AD83-36E5FE0E307B}" dt="2018-03-21T22:15:53.308" v="4732" actId="20577"/>
          <ac:spMkLst>
            <pc:docMk/>
            <pc:sldMk cId="4106210949" sldId="272"/>
            <ac:spMk id="2" creationId="{C28EA30D-24EB-4979-A8E9-0AB9EFC69D85}"/>
          </ac:spMkLst>
        </pc:spChg>
        <pc:spChg chg="mod">
          <ac:chgData name="Michael Rawson" userId="2566d92f79188e46" providerId="LiveId" clId="{A1FA87FE-A0B4-4000-AD83-36E5FE0E307B}" dt="2018-03-21T22:17:56.060" v="4808" actId="20577"/>
          <ac:spMkLst>
            <pc:docMk/>
            <pc:sldMk cId="4106210949" sldId="272"/>
            <ac:spMk id="3" creationId="{DA1A012D-3431-4D55-9880-106ED524441F}"/>
          </ac:spMkLst>
        </pc:spChg>
      </pc:sldChg>
      <pc:sldChg chg="modSp add modNotesTx">
        <pc:chgData name="Michael Rawson" userId="2566d92f79188e46" providerId="LiveId" clId="{A1FA87FE-A0B4-4000-AD83-36E5FE0E307B}" dt="2018-03-27T15:34:41.885" v="11322" actId="20577"/>
        <pc:sldMkLst>
          <pc:docMk/>
          <pc:sldMk cId="3192696578" sldId="273"/>
        </pc:sldMkLst>
        <pc:spChg chg="mod">
          <ac:chgData name="Michael Rawson" userId="2566d92f79188e46" providerId="LiveId" clId="{A1FA87FE-A0B4-4000-AD83-36E5FE0E307B}" dt="2018-03-21T22:19:26.781" v="4830" actId="20577"/>
          <ac:spMkLst>
            <pc:docMk/>
            <pc:sldMk cId="3192696578" sldId="273"/>
            <ac:spMk id="2" creationId="{6D6F6FCC-746B-4DA8-8F04-37FE22994510}"/>
          </ac:spMkLst>
        </pc:spChg>
        <pc:spChg chg="mod">
          <ac:chgData name="Michael Rawson" userId="2566d92f79188e46" providerId="LiveId" clId="{A1FA87FE-A0B4-4000-AD83-36E5FE0E307B}" dt="2018-03-27T15:05:35.070" v="10272" actId="20577"/>
          <ac:spMkLst>
            <pc:docMk/>
            <pc:sldMk cId="3192696578" sldId="273"/>
            <ac:spMk id="3" creationId="{EF511DED-AD8E-406A-8AB9-EB91CBFAB511}"/>
          </ac:spMkLst>
        </pc:spChg>
      </pc:sldChg>
      <pc:sldChg chg="modSp add modNotesTx">
        <pc:chgData name="Michael Rawson" userId="2566d92f79188e46" providerId="LiveId" clId="{A1FA87FE-A0B4-4000-AD83-36E5FE0E307B}" dt="2018-03-27T15:42:41.649" v="11387" actId="20577"/>
        <pc:sldMkLst>
          <pc:docMk/>
          <pc:sldMk cId="3406754398" sldId="274"/>
        </pc:sldMkLst>
        <pc:spChg chg="mod">
          <ac:chgData name="Michael Rawson" userId="2566d92f79188e46" providerId="LiveId" clId="{A1FA87FE-A0B4-4000-AD83-36E5FE0E307B}" dt="2018-03-21T22:24:11.435" v="5425" actId="20577"/>
          <ac:spMkLst>
            <pc:docMk/>
            <pc:sldMk cId="3406754398" sldId="274"/>
            <ac:spMk id="2" creationId="{EF33D350-2167-4FA0-9FA9-5331805A751A}"/>
          </ac:spMkLst>
        </pc:spChg>
        <pc:spChg chg="mod">
          <ac:chgData name="Michael Rawson" userId="2566d92f79188e46" providerId="LiveId" clId="{A1FA87FE-A0B4-4000-AD83-36E5FE0E307B}" dt="2018-03-21T22:29:40.918" v="5965" actId="20577"/>
          <ac:spMkLst>
            <pc:docMk/>
            <pc:sldMk cId="3406754398" sldId="274"/>
            <ac:spMk id="3" creationId="{91BF943F-6639-4C30-B4F4-C802A4496961}"/>
          </ac:spMkLst>
        </pc:spChg>
      </pc:sldChg>
      <pc:sldChg chg="modSp add modNotesTx">
        <pc:chgData name="Michael Rawson" userId="2566d92f79188e46" providerId="LiveId" clId="{A1FA87FE-A0B4-4000-AD83-36E5FE0E307B}" dt="2018-03-27T15:53:34.159" v="11584" actId="20577"/>
        <pc:sldMkLst>
          <pc:docMk/>
          <pc:sldMk cId="320437638" sldId="275"/>
        </pc:sldMkLst>
        <pc:spChg chg="mod">
          <ac:chgData name="Michael Rawson" userId="2566d92f79188e46" providerId="LiveId" clId="{A1FA87FE-A0B4-4000-AD83-36E5FE0E307B}" dt="2018-03-21T22:25:10.122" v="5543" actId="313"/>
          <ac:spMkLst>
            <pc:docMk/>
            <pc:sldMk cId="320437638" sldId="275"/>
            <ac:spMk id="2" creationId="{CBECD6E2-AFDD-4F4E-A984-1DB83AD7AA36}"/>
          </ac:spMkLst>
        </pc:spChg>
        <pc:spChg chg="mod">
          <ac:chgData name="Michael Rawson" userId="2566d92f79188e46" providerId="LiveId" clId="{A1FA87FE-A0B4-4000-AD83-36E5FE0E307B}" dt="2018-03-21T22:33:11.883" v="6267" actId="20577"/>
          <ac:spMkLst>
            <pc:docMk/>
            <pc:sldMk cId="320437638" sldId="275"/>
            <ac:spMk id="3" creationId="{846D5FBA-D708-443B-A52C-BB5307961623}"/>
          </ac:spMkLst>
        </pc:spChg>
      </pc:sldChg>
      <pc:sldChg chg="addSp delSp modSp add modNotesTx">
        <pc:chgData name="Michael Rawson" userId="2566d92f79188e46" providerId="LiveId" clId="{A1FA87FE-A0B4-4000-AD83-36E5FE0E307B}" dt="2018-03-27T15:43:17.425" v="11448" actId="20577"/>
        <pc:sldMkLst>
          <pc:docMk/>
          <pc:sldMk cId="873552503" sldId="276"/>
        </pc:sldMkLst>
        <pc:spChg chg="mod">
          <ac:chgData name="Michael Rawson" userId="2566d92f79188e46" providerId="LiveId" clId="{A1FA87FE-A0B4-4000-AD83-36E5FE0E307B}" dt="2018-03-21T22:33:38.326" v="6318" actId="20577"/>
          <ac:spMkLst>
            <pc:docMk/>
            <pc:sldMk cId="873552503" sldId="276"/>
            <ac:spMk id="2" creationId="{E4681D89-50F6-4262-B0DF-CCE553A434C4}"/>
          </ac:spMkLst>
        </pc:spChg>
        <pc:spChg chg="del">
          <ac:chgData name="Michael Rawson" userId="2566d92f79188e46" providerId="LiveId" clId="{A1FA87FE-A0B4-4000-AD83-36E5FE0E307B}" dt="2018-03-22T13:17:20.760" v="7003" actId="1076"/>
          <ac:spMkLst>
            <pc:docMk/>
            <pc:sldMk cId="873552503" sldId="276"/>
            <ac:spMk id="3" creationId="{25C60664-BAC0-466F-9BA2-88469BC818DA}"/>
          </ac:spMkLst>
        </pc:spChg>
        <pc:spChg chg="add del mod">
          <ac:chgData name="Michael Rawson" userId="2566d92f79188e46" providerId="LiveId" clId="{A1FA87FE-A0B4-4000-AD83-36E5FE0E307B}" dt="2018-03-22T13:16:55.035" v="6999" actId="478"/>
          <ac:spMkLst>
            <pc:docMk/>
            <pc:sldMk cId="873552503" sldId="276"/>
            <ac:spMk id="4" creationId="{6715C9AE-E749-4196-8433-521F571A6B80}"/>
          </ac:spMkLst>
        </pc:spChg>
        <pc:spChg chg="add del mod">
          <ac:chgData name="Michael Rawson" userId="2566d92f79188e46" providerId="LiveId" clId="{A1FA87FE-A0B4-4000-AD83-36E5FE0E307B}" dt="2018-03-22T13:17:07.347" v="7002" actId="478"/>
          <ac:spMkLst>
            <pc:docMk/>
            <pc:sldMk cId="873552503" sldId="276"/>
            <ac:spMk id="5" creationId="{FE456EF9-CD51-49F4-926F-F2C5DD84909F}"/>
          </ac:spMkLst>
        </pc:spChg>
        <pc:picChg chg="add mod">
          <ac:chgData name="Michael Rawson" userId="2566d92f79188e46" providerId="LiveId" clId="{A1FA87FE-A0B4-4000-AD83-36E5FE0E307B}" dt="2018-03-22T13:17:28.494" v="7006" actId="1076"/>
          <ac:picMkLst>
            <pc:docMk/>
            <pc:sldMk cId="873552503" sldId="276"/>
            <ac:picMk id="7" creationId="{D279EBB4-C8BE-4816-89AB-1A00723E30A9}"/>
          </ac:picMkLst>
        </pc:picChg>
      </pc:sldChg>
      <pc:sldChg chg="addSp delSp modSp add modNotesTx">
        <pc:chgData name="Michael Rawson" userId="2566d92f79188e46" providerId="LiveId" clId="{A1FA87FE-A0B4-4000-AD83-36E5FE0E307B}" dt="2018-03-27T15:35:42.616" v="11367" actId="20577"/>
        <pc:sldMkLst>
          <pc:docMk/>
          <pc:sldMk cId="2849246502" sldId="277"/>
        </pc:sldMkLst>
        <pc:spChg chg="mod">
          <ac:chgData name="Michael Rawson" userId="2566d92f79188e46" providerId="LiveId" clId="{A1FA87FE-A0B4-4000-AD83-36E5FE0E307B}" dt="2018-03-21T22:33:29.322" v="6282" actId="20577"/>
          <ac:spMkLst>
            <pc:docMk/>
            <pc:sldMk cId="2849246502" sldId="277"/>
            <ac:spMk id="2" creationId="{D50EA7F6-2054-4E24-8577-6D112D9FD8F5}"/>
          </ac:spMkLst>
        </pc:spChg>
        <pc:spChg chg="del">
          <ac:chgData name="Michael Rawson" userId="2566d92f79188e46" providerId="LiveId" clId="{A1FA87FE-A0B4-4000-AD83-36E5FE0E307B}" dt="2018-03-22T13:23:34.438" v="7007" actId="1076"/>
          <ac:spMkLst>
            <pc:docMk/>
            <pc:sldMk cId="2849246502" sldId="277"/>
            <ac:spMk id="3" creationId="{2316B6E9-BDD2-4FD3-8DC0-634B6023919D}"/>
          </ac:spMkLst>
        </pc:spChg>
        <pc:picChg chg="add mod">
          <ac:chgData name="Michael Rawson" userId="2566d92f79188e46" providerId="LiveId" clId="{A1FA87FE-A0B4-4000-AD83-36E5FE0E307B}" dt="2018-03-22T13:23:39.516" v="7009" actId="1076"/>
          <ac:picMkLst>
            <pc:docMk/>
            <pc:sldMk cId="2849246502" sldId="277"/>
            <ac:picMk id="5" creationId="{A027EB30-5E17-41BF-A3D4-79F3D03D69A6}"/>
          </ac:picMkLst>
        </pc:picChg>
      </pc:sldChg>
      <pc:sldChg chg="addSp delSp modSp add modNotesTx">
        <pc:chgData name="Michael Rawson" userId="2566d92f79188e46" providerId="LiveId" clId="{A1FA87FE-A0B4-4000-AD83-36E5FE0E307B}" dt="2018-03-27T15:43:42.207" v="11512" actId="20577"/>
        <pc:sldMkLst>
          <pc:docMk/>
          <pc:sldMk cId="2461964283" sldId="278"/>
        </pc:sldMkLst>
        <pc:spChg chg="mod">
          <ac:chgData name="Michael Rawson" userId="2566d92f79188e46" providerId="LiveId" clId="{A1FA87FE-A0B4-4000-AD83-36E5FE0E307B}" dt="2018-03-21T22:35:11.783" v="6330" actId="20577"/>
          <ac:spMkLst>
            <pc:docMk/>
            <pc:sldMk cId="2461964283" sldId="278"/>
            <ac:spMk id="2" creationId="{D7E1EEE2-0104-4F72-AE55-C795CCB5CB6E}"/>
          </ac:spMkLst>
        </pc:spChg>
        <pc:spChg chg="mod">
          <ac:chgData name="Michael Rawson" userId="2566d92f79188e46" providerId="LiveId" clId="{A1FA87FE-A0B4-4000-AD83-36E5FE0E307B}" dt="2018-03-22T13:25:09.363" v="7115" actId="20577"/>
          <ac:spMkLst>
            <pc:docMk/>
            <pc:sldMk cId="2461964283" sldId="278"/>
            <ac:spMk id="3" creationId="{5A08BB3A-D74E-4562-92C0-44242F1F452C}"/>
          </ac:spMkLst>
        </pc:spChg>
        <pc:picChg chg="add mod">
          <ac:chgData name="Michael Rawson" userId="2566d92f79188e46" providerId="LiveId" clId="{A1FA87FE-A0B4-4000-AD83-36E5FE0E307B}" dt="2018-03-21T22:39:12.600" v="6593" actId="1076"/>
          <ac:picMkLst>
            <pc:docMk/>
            <pc:sldMk cId="2461964283" sldId="278"/>
            <ac:picMk id="2050" creationId="{C6E43949-06FF-42B3-A817-778E00BBBE58}"/>
          </ac:picMkLst>
        </pc:picChg>
        <pc:picChg chg="add del mod">
          <ac:chgData name="Michael Rawson" userId="2566d92f79188e46" providerId="LiveId" clId="{A1FA87FE-A0B4-4000-AD83-36E5FE0E307B}" dt="2018-03-21T22:40:17.479" v="6598" actId="478"/>
          <ac:picMkLst>
            <pc:docMk/>
            <pc:sldMk cId="2461964283" sldId="278"/>
            <ac:picMk id="2052" creationId="{4DADAF74-954A-4534-9E73-2E10179A72BE}"/>
          </ac:picMkLst>
        </pc:picChg>
        <pc:picChg chg="add mod">
          <ac:chgData name="Michael Rawson" userId="2566d92f79188e46" providerId="LiveId" clId="{A1FA87FE-A0B4-4000-AD83-36E5FE0E307B}" dt="2018-03-21T22:40:26.763" v="6602" actId="1076"/>
          <ac:picMkLst>
            <pc:docMk/>
            <pc:sldMk cId="2461964283" sldId="278"/>
            <ac:picMk id="2054" creationId="{AA1B1A8A-97A3-4502-BE21-88AD3BF9E9EB}"/>
          </ac:picMkLst>
        </pc:picChg>
      </pc:sldChg>
      <pc:sldChg chg="addSp delSp modSp add modNotesTx">
        <pc:chgData name="Michael Rawson" userId="2566d92f79188e46" providerId="LiveId" clId="{A1FA87FE-A0B4-4000-AD83-36E5FE0E307B}" dt="2018-03-27T15:53:47.253" v="11591" actId="20577"/>
        <pc:sldMkLst>
          <pc:docMk/>
          <pc:sldMk cId="3244809767" sldId="279"/>
        </pc:sldMkLst>
        <pc:spChg chg="mod">
          <ac:chgData name="Michael Rawson" userId="2566d92f79188e46" providerId="LiveId" clId="{A1FA87FE-A0B4-4000-AD83-36E5FE0E307B}" dt="2018-03-27T15:44:09.296" v="11517" actId="20577"/>
          <ac:spMkLst>
            <pc:docMk/>
            <pc:sldMk cId="3244809767" sldId="279"/>
            <ac:spMk id="2" creationId="{47BE7F80-76A3-46B1-B25D-056A401655D8}"/>
          </ac:spMkLst>
        </pc:spChg>
        <pc:spChg chg="add">
          <ac:chgData name="Michael Rawson" userId="2566d92f79188e46" providerId="LiveId" clId="{A1FA87FE-A0B4-4000-AD83-36E5FE0E307B}" dt="2018-03-21T22:41:43.473" v="6639" actId="3680"/>
          <ac:spMkLst>
            <pc:docMk/>
            <pc:sldMk cId="3244809767" sldId="279"/>
            <ac:spMk id="3" creationId="{C0D8E398-0374-446D-BD38-F51F96F77816}"/>
          </ac:spMkLst>
        </pc:spChg>
        <pc:graphicFrameChg chg="del mod">
          <ac:chgData name="Michael Rawson" userId="2566d92f79188e46" providerId="LiveId" clId="{A1FA87FE-A0B4-4000-AD83-36E5FE0E307B}" dt="2018-03-21T22:41:43.473" v="6639" actId="3680"/>
          <ac:graphicFrameMkLst>
            <pc:docMk/>
            <pc:sldMk cId="3244809767" sldId="279"/>
            <ac:graphicFrameMk id="4" creationId="{26420653-391C-45D6-A6A0-63560ECF42A2}"/>
          </ac:graphicFrameMkLst>
        </pc:graphicFrameChg>
        <pc:graphicFrameChg chg="mod modGraphic">
          <ac:chgData name="Michael Rawson" userId="2566d92f79188e46" providerId="LiveId" clId="{A1FA87FE-A0B4-4000-AD83-36E5FE0E307B}" dt="2018-03-21T22:44:17.712" v="6773" actId="20577"/>
          <ac:graphicFrameMkLst>
            <pc:docMk/>
            <pc:sldMk cId="3244809767" sldId="279"/>
            <ac:graphicFrameMk id="5" creationId="{AD7D7301-F911-4AB8-A9EF-985E066C6D02}"/>
          </ac:graphicFrameMkLst>
        </pc:graphicFrameChg>
      </pc:sldChg>
      <pc:sldChg chg="modSp add modNotesTx">
        <pc:chgData name="Michael Rawson" userId="2566d92f79188e46" providerId="LiveId" clId="{A1FA87FE-A0B4-4000-AD83-36E5FE0E307B}" dt="2018-03-27T15:46:18.894" v="11547" actId="20577"/>
        <pc:sldMkLst>
          <pc:docMk/>
          <pc:sldMk cId="1326697216" sldId="280"/>
        </pc:sldMkLst>
        <pc:spChg chg="mod">
          <ac:chgData name="Michael Rawson" userId="2566d92f79188e46" providerId="LiveId" clId="{A1FA87FE-A0B4-4000-AD83-36E5FE0E307B}" dt="2018-03-21T22:44:32.087" v="6781" actId="20577"/>
          <ac:spMkLst>
            <pc:docMk/>
            <pc:sldMk cId="1326697216" sldId="280"/>
            <ac:spMk id="2" creationId="{2ED07CE9-B070-4CC9-AECF-35C2F5935DF2}"/>
          </ac:spMkLst>
        </pc:spChg>
        <pc:spChg chg="mod">
          <ac:chgData name="Michael Rawson" userId="2566d92f79188e46" providerId="LiveId" clId="{A1FA87FE-A0B4-4000-AD83-36E5FE0E307B}" dt="2018-03-27T15:44:57.109" v="11536" actId="20577"/>
          <ac:spMkLst>
            <pc:docMk/>
            <pc:sldMk cId="1326697216" sldId="280"/>
            <ac:spMk id="3" creationId="{8C8BC360-10DA-4033-9052-923AF7FD5AAA}"/>
          </ac:spMkLst>
        </pc:spChg>
      </pc:sldChg>
      <pc:sldChg chg="modSp add modNotesTx">
        <pc:chgData name="Michael Rawson" userId="2566d92f79188e46" providerId="LiveId" clId="{A1FA87FE-A0B4-4000-AD83-36E5FE0E307B}" dt="2018-03-27T15:53:57.772" v="11607" actId="20577"/>
        <pc:sldMkLst>
          <pc:docMk/>
          <pc:sldMk cId="1473154555" sldId="281"/>
        </pc:sldMkLst>
        <pc:spChg chg="mod">
          <ac:chgData name="Michael Rawson" userId="2566d92f79188e46" providerId="LiveId" clId="{A1FA87FE-A0B4-4000-AD83-36E5FE0E307B}" dt="2018-03-22T13:24:23.180" v="7025" actId="20577"/>
          <ac:spMkLst>
            <pc:docMk/>
            <pc:sldMk cId="1473154555" sldId="281"/>
            <ac:spMk id="2" creationId="{3A9314BA-53A7-44B7-B68C-1EF71B32B1CE}"/>
          </ac:spMkLst>
        </pc:spChg>
        <pc:spChg chg="mod">
          <ac:chgData name="Michael Rawson" userId="2566d92f79188e46" providerId="LiveId" clId="{A1FA87FE-A0B4-4000-AD83-36E5FE0E307B}" dt="2018-03-22T13:29:22.675" v="7361" actId="20577"/>
          <ac:spMkLst>
            <pc:docMk/>
            <pc:sldMk cId="1473154555" sldId="281"/>
            <ac:spMk id="3" creationId="{7744806A-8063-4469-AA8C-44F0D990A96F}"/>
          </ac:spMkLst>
        </pc:spChg>
      </pc:sldChg>
      <pc:sldChg chg="modSp add modNotesTx">
        <pc:chgData name="Michael Rawson" userId="2566d92f79188e46" providerId="LiveId" clId="{A1FA87FE-A0B4-4000-AD83-36E5FE0E307B}" dt="2018-03-27T15:55:13.850" v="11620" actId="20577"/>
        <pc:sldMkLst>
          <pc:docMk/>
          <pc:sldMk cId="1596204433" sldId="282"/>
        </pc:sldMkLst>
        <pc:spChg chg="mod">
          <ac:chgData name="Michael Rawson" userId="2566d92f79188e46" providerId="LiveId" clId="{A1FA87FE-A0B4-4000-AD83-36E5FE0E307B}" dt="2018-03-22T13:30:03.361" v="7376" actId="20577"/>
          <ac:spMkLst>
            <pc:docMk/>
            <pc:sldMk cId="1596204433" sldId="282"/>
            <ac:spMk id="2" creationId="{14E131E0-A980-45DE-905D-49AFFD468898}"/>
          </ac:spMkLst>
        </pc:spChg>
        <pc:spChg chg="mod">
          <ac:chgData name="Michael Rawson" userId="2566d92f79188e46" providerId="LiveId" clId="{A1FA87FE-A0B4-4000-AD83-36E5FE0E307B}" dt="2018-03-22T13:30:18.331" v="7445" actId="20577"/>
          <ac:spMkLst>
            <pc:docMk/>
            <pc:sldMk cId="1596204433" sldId="282"/>
            <ac:spMk id="3" creationId="{842C0716-95DE-4F4A-BC5E-01BE8C548B42}"/>
          </ac:spMkLst>
        </pc:spChg>
      </pc:sldChg>
      <pc:sldChg chg="modSp add modNotesTx">
        <pc:chgData name="Michael Rawson" userId="2566d92f79188e46" providerId="LiveId" clId="{A1FA87FE-A0B4-4000-AD83-36E5FE0E307B}" dt="2018-03-27T15:57:45.786" v="11678" actId="20577"/>
        <pc:sldMkLst>
          <pc:docMk/>
          <pc:sldMk cId="1431376032" sldId="283"/>
        </pc:sldMkLst>
        <pc:spChg chg="mod">
          <ac:chgData name="Michael Rawson" userId="2566d92f79188e46" providerId="LiveId" clId="{A1FA87FE-A0B4-4000-AD83-36E5FE0E307B}" dt="2018-03-22T13:31:01.275" v="7471" actId="20577"/>
          <ac:spMkLst>
            <pc:docMk/>
            <pc:sldMk cId="1431376032" sldId="283"/>
            <ac:spMk id="2" creationId="{481BD48F-75C3-4E20-840E-EF88A85692DC}"/>
          </ac:spMkLst>
        </pc:spChg>
        <pc:spChg chg="mod">
          <ac:chgData name="Michael Rawson" userId="2566d92f79188e46" providerId="LiveId" clId="{A1FA87FE-A0B4-4000-AD83-36E5FE0E307B}" dt="2018-03-22T13:34:27.109" v="7679" actId="20577"/>
          <ac:spMkLst>
            <pc:docMk/>
            <pc:sldMk cId="1431376032" sldId="283"/>
            <ac:spMk id="3" creationId="{C1109C17-5B8F-4E5A-97ED-7A4B4F8C225E}"/>
          </ac:spMkLst>
        </pc:spChg>
      </pc:sldChg>
      <pc:sldChg chg="modSp add modNotesTx">
        <pc:chgData name="Michael Rawson" userId="2566d92f79188e46" providerId="LiveId" clId="{A1FA87FE-A0B4-4000-AD83-36E5FE0E307B}" dt="2018-03-27T15:58:11.299" v="11747" actId="20577"/>
        <pc:sldMkLst>
          <pc:docMk/>
          <pc:sldMk cId="2171849609" sldId="284"/>
        </pc:sldMkLst>
        <pc:spChg chg="mod">
          <ac:chgData name="Michael Rawson" userId="2566d92f79188e46" providerId="LiveId" clId="{A1FA87FE-A0B4-4000-AD83-36E5FE0E307B}" dt="2018-03-22T13:34:35.687" v="7697" actId="20577"/>
          <ac:spMkLst>
            <pc:docMk/>
            <pc:sldMk cId="2171849609" sldId="284"/>
            <ac:spMk id="2" creationId="{05C2374F-147B-4660-AD74-0C864D947D63}"/>
          </ac:spMkLst>
        </pc:spChg>
        <pc:spChg chg="mod">
          <ac:chgData name="Michael Rawson" userId="2566d92f79188e46" providerId="LiveId" clId="{A1FA87FE-A0B4-4000-AD83-36E5FE0E307B}" dt="2018-03-22T13:36:41.941" v="8069" actId="20577"/>
          <ac:spMkLst>
            <pc:docMk/>
            <pc:sldMk cId="2171849609" sldId="284"/>
            <ac:spMk id="3" creationId="{4FF60FBC-94FD-47C2-887A-93D4EBEF4B6B}"/>
          </ac:spMkLst>
        </pc:spChg>
      </pc:sldChg>
      <pc:sldChg chg="modSp add modNotesTx">
        <pc:chgData name="Michael Rawson" userId="2566d92f79188e46" providerId="LiveId" clId="{A1FA87FE-A0B4-4000-AD83-36E5FE0E307B}" dt="2018-03-27T15:58:57.755" v="11784" actId="20577"/>
        <pc:sldMkLst>
          <pc:docMk/>
          <pc:sldMk cId="629455805" sldId="285"/>
        </pc:sldMkLst>
        <pc:spChg chg="mod">
          <ac:chgData name="Michael Rawson" userId="2566d92f79188e46" providerId="LiveId" clId="{A1FA87FE-A0B4-4000-AD83-36E5FE0E307B}" dt="2018-03-22T13:36:49.507" v="8080" actId="20577"/>
          <ac:spMkLst>
            <pc:docMk/>
            <pc:sldMk cId="629455805" sldId="285"/>
            <ac:spMk id="2" creationId="{DC192590-D1A5-4EEB-B2BC-527C2AE3507F}"/>
          </ac:spMkLst>
        </pc:spChg>
        <pc:spChg chg="mod">
          <ac:chgData name="Michael Rawson" userId="2566d92f79188e46" providerId="LiveId" clId="{A1FA87FE-A0B4-4000-AD83-36E5FE0E307B}" dt="2018-03-27T15:14:30.598" v="10287" actId="20577"/>
          <ac:spMkLst>
            <pc:docMk/>
            <pc:sldMk cId="629455805" sldId="285"/>
            <ac:spMk id="3" creationId="{BF67553C-870D-43F0-8D67-DCC1D55A75B9}"/>
          </ac:spMkLst>
        </pc:spChg>
      </pc:sldChg>
      <pc:sldChg chg="addSp delSp modSp add modNotesTx">
        <pc:chgData name="Michael Rawson" userId="2566d92f79188e46" providerId="LiveId" clId="{A1FA87FE-A0B4-4000-AD83-36E5FE0E307B}" dt="2018-03-27T15:59:09.599" v="11835" actId="20577"/>
        <pc:sldMkLst>
          <pc:docMk/>
          <pc:sldMk cId="4023757777" sldId="286"/>
        </pc:sldMkLst>
        <pc:spChg chg="mod">
          <ac:chgData name="Michael Rawson" userId="2566d92f79188e46" providerId="LiveId" clId="{A1FA87FE-A0B4-4000-AD83-36E5FE0E307B}" dt="2018-03-22T13:40:39.802" v="8884" actId="20577"/>
          <ac:spMkLst>
            <pc:docMk/>
            <pc:sldMk cId="4023757777" sldId="286"/>
            <ac:spMk id="2" creationId="{90631633-0641-45C2-84E8-EED3FD65D83E}"/>
          </ac:spMkLst>
        </pc:spChg>
        <pc:spChg chg="add mod">
          <ac:chgData name="Michael Rawson" userId="2566d92f79188e46" providerId="LiveId" clId="{A1FA87FE-A0B4-4000-AD83-36E5FE0E307B}" dt="2018-03-22T13:58:13.100" v="9791" actId="14100"/>
          <ac:spMkLst>
            <pc:docMk/>
            <pc:sldMk cId="4023757777" sldId="286"/>
            <ac:spMk id="3" creationId="{68AFB4C4-4446-4A77-8B6D-7B342B2F5F6E}"/>
          </ac:spMkLst>
        </pc:spChg>
        <pc:spChg chg="add mod">
          <ac:chgData name="Michael Rawson" userId="2566d92f79188e46" providerId="LiveId" clId="{A1FA87FE-A0B4-4000-AD83-36E5FE0E307B}" dt="2018-03-22T13:56:15.406" v="9760" actId="13822"/>
          <ac:spMkLst>
            <pc:docMk/>
            <pc:sldMk cId="4023757777" sldId="286"/>
            <ac:spMk id="4" creationId="{836163A6-7FCD-4D63-9DE7-FAD22EA44FF3}"/>
          </ac:spMkLst>
        </pc:spChg>
        <pc:spChg chg="add del mod">
          <ac:chgData name="Michael Rawson" userId="2566d92f79188e46" providerId="LiveId" clId="{A1FA87FE-A0B4-4000-AD83-36E5FE0E307B}" dt="2018-03-22T13:53:15.215" v="9686" actId="478"/>
          <ac:spMkLst>
            <pc:docMk/>
            <pc:sldMk cId="4023757777" sldId="286"/>
            <ac:spMk id="5" creationId="{C9548647-452D-4C6A-AEF8-AF3870A2A190}"/>
          </ac:spMkLst>
        </pc:spChg>
        <pc:spChg chg="add del mod">
          <ac:chgData name="Michael Rawson" userId="2566d92f79188e46" providerId="LiveId" clId="{A1FA87FE-A0B4-4000-AD83-36E5FE0E307B}" dt="2018-03-22T13:53:12.270" v="9685" actId="478"/>
          <ac:spMkLst>
            <pc:docMk/>
            <pc:sldMk cId="4023757777" sldId="286"/>
            <ac:spMk id="6" creationId="{2C8DC625-9E06-4F59-A8F8-1229705B97BB}"/>
          </ac:spMkLst>
        </pc:spChg>
        <pc:spChg chg="add del mod">
          <ac:chgData name="Michael Rawson" userId="2566d92f79188e46" providerId="LiveId" clId="{A1FA87FE-A0B4-4000-AD83-36E5FE0E307B}" dt="2018-03-22T13:57:53.669" v="9780" actId="478"/>
          <ac:spMkLst>
            <pc:docMk/>
            <pc:sldMk cId="4023757777" sldId="286"/>
            <ac:spMk id="7" creationId="{7B089F3B-07BA-4689-8027-B91DB7251033}"/>
          </ac:spMkLst>
        </pc:spChg>
        <pc:spChg chg="add del mod">
          <ac:chgData name="Michael Rawson" userId="2566d92f79188e46" providerId="LiveId" clId="{A1FA87FE-A0B4-4000-AD83-36E5FE0E307B}" dt="2018-03-22T13:53:02.573" v="9683" actId="478"/>
          <ac:spMkLst>
            <pc:docMk/>
            <pc:sldMk cId="4023757777" sldId="286"/>
            <ac:spMk id="8" creationId="{F65EF334-3739-4FB3-8327-765D0B779772}"/>
          </ac:spMkLst>
        </pc:spChg>
        <pc:spChg chg="add mod">
          <ac:chgData name="Michael Rawson" userId="2566d92f79188e46" providerId="LiveId" clId="{A1FA87FE-A0B4-4000-AD83-36E5FE0E307B}" dt="2018-03-22T13:57:23.363" v="9773" actId="14100"/>
          <ac:spMkLst>
            <pc:docMk/>
            <pc:sldMk cId="4023757777" sldId="286"/>
            <ac:spMk id="9" creationId="{78769067-21BA-4D70-BD8B-002874E04B4F}"/>
          </ac:spMkLst>
        </pc:spChg>
        <pc:spChg chg="add mod">
          <ac:chgData name="Michael Rawson" userId="2566d92f79188e46" providerId="LiveId" clId="{A1FA87FE-A0B4-4000-AD83-36E5FE0E307B}" dt="2018-03-22T13:56:28.776" v="9763" actId="13822"/>
          <ac:spMkLst>
            <pc:docMk/>
            <pc:sldMk cId="4023757777" sldId="286"/>
            <ac:spMk id="10" creationId="{2B0EF75B-F8B8-40C5-8725-2A3524AA03E3}"/>
          </ac:spMkLst>
        </pc:spChg>
        <pc:spChg chg="add del mod">
          <ac:chgData name="Michael Rawson" userId="2566d92f79188e46" providerId="LiveId" clId="{A1FA87FE-A0B4-4000-AD83-36E5FE0E307B}" dt="2018-03-22T13:54:34.519" v="9712" actId="478"/>
          <ac:spMkLst>
            <pc:docMk/>
            <pc:sldMk cId="4023757777" sldId="286"/>
            <ac:spMk id="11" creationId="{D59074BC-D91F-42C2-BCB4-E2A461A1B46A}"/>
          </ac:spMkLst>
        </pc:spChg>
        <pc:spChg chg="add mod">
          <ac:chgData name="Michael Rawson" userId="2566d92f79188e46" providerId="LiveId" clId="{A1FA87FE-A0B4-4000-AD83-36E5FE0E307B}" dt="2018-03-22T13:57:33.091" v="9775" actId="1076"/>
          <ac:spMkLst>
            <pc:docMk/>
            <pc:sldMk cId="4023757777" sldId="286"/>
            <ac:spMk id="12" creationId="{31556D2F-0636-4D6D-9CE2-A7A63C6946AC}"/>
          </ac:spMkLst>
        </pc:spChg>
        <pc:spChg chg="add mod">
          <ac:chgData name="Michael Rawson" userId="2566d92f79188e46" providerId="LiveId" clId="{A1FA87FE-A0B4-4000-AD83-36E5FE0E307B}" dt="2018-03-22T13:56:21.909" v="9761" actId="13822"/>
          <ac:spMkLst>
            <pc:docMk/>
            <pc:sldMk cId="4023757777" sldId="286"/>
            <ac:spMk id="13" creationId="{F539F733-EA41-4F6A-9ABC-EF4CF32180EA}"/>
          </ac:spMkLst>
        </pc:spChg>
        <pc:spChg chg="add del mod">
          <ac:chgData name="Michael Rawson" userId="2566d92f79188e46" providerId="LiveId" clId="{A1FA87FE-A0B4-4000-AD83-36E5FE0E307B}" dt="2018-03-22T13:57:57.537" v="9782" actId="478"/>
          <ac:spMkLst>
            <pc:docMk/>
            <pc:sldMk cId="4023757777" sldId="286"/>
            <ac:spMk id="14" creationId="{4C4CDDE2-2DAE-4AF1-9698-AA688823F920}"/>
          </ac:spMkLst>
        </pc:spChg>
        <pc:spChg chg="add mod">
          <ac:chgData name="Michael Rawson" userId="2566d92f79188e46" providerId="LiveId" clId="{A1FA87FE-A0B4-4000-AD83-36E5FE0E307B}" dt="2018-03-27T15:15:46.795" v="10301" actId="20577"/>
          <ac:spMkLst>
            <pc:docMk/>
            <pc:sldMk cId="4023757777" sldId="286"/>
            <ac:spMk id="15" creationId="{67BFA0A3-BB1B-4187-94F3-22DCAEE9475E}"/>
          </ac:spMkLst>
        </pc:spChg>
      </pc:sldChg>
      <pc:sldChg chg="modSp add modNotesTx">
        <pc:chgData name="Michael Rawson" userId="2566d92f79188e46" providerId="LiveId" clId="{A1FA87FE-A0B4-4000-AD83-36E5FE0E307B}" dt="2018-03-27T16:04:53.742" v="11853" actId="20577"/>
        <pc:sldMkLst>
          <pc:docMk/>
          <pc:sldMk cId="1919603547" sldId="287"/>
        </pc:sldMkLst>
        <pc:spChg chg="mod">
          <ac:chgData name="Michael Rawson" userId="2566d92f79188e46" providerId="LiveId" clId="{A1FA87FE-A0B4-4000-AD83-36E5FE0E307B}" dt="2018-03-22T13:40:49.211" v="8903" actId="20577"/>
          <ac:spMkLst>
            <pc:docMk/>
            <pc:sldMk cId="1919603547" sldId="287"/>
            <ac:spMk id="2" creationId="{6D20A691-C485-4265-8C7F-D4EB971013CF}"/>
          </ac:spMkLst>
        </pc:spChg>
        <pc:spChg chg="mod">
          <ac:chgData name="Michael Rawson" userId="2566d92f79188e46" providerId="LiveId" clId="{A1FA87FE-A0B4-4000-AD83-36E5FE0E307B}" dt="2018-03-27T15:17:20.561" v="10383" actId="20577"/>
          <ac:spMkLst>
            <pc:docMk/>
            <pc:sldMk cId="1919603547" sldId="287"/>
            <ac:spMk id="3" creationId="{C4D6917B-9EBC-437E-995C-6C88B478E285}"/>
          </ac:spMkLst>
        </pc:spChg>
      </pc:sldChg>
      <pc:sldChg chg="modSp add modNotesTx">
        <pc:chgData name="Michael Rawson" userId="2566d92f79188e46" providerId="LiveId" clId="{A1FA87FE-A0B4-4000-AD83-36E5FE0E307B}" dt="2018-03-27T16:06:44.299" v="12053" actId="20577"/>
        <pc:sldMkLst>
          <pc:docMk/>
          <pc:sldMk cId="33708726" sldId="288"/>
        </pc:sldMkLst>
        <pc:spChg chg="mod">
          <ac:chgData name="Michael Rawson" userId="2566d92f79188e46" providerId="LiveId" clId="{A1FA87FE-A0B4-4000-AD83-36E5FE0E307B}" dt="2018-03-22T13:45:09.124" v="9326" actId="20577"/>
          <ac:spMkLst>
            <pc:docMk/>
            <pc:sldMk cId="33708726" sldId="288"/>
            <ac:spMk id="2" creationId="{89838E5C-0678-47D9-A3D0-21708DD9906E}"/>
          </ac:spMkLst>
        </pc:spChg>
        <pc:spChg chg="mod">
          <ac:chgData name="Michael Rawson" userId="2566d92f79188e46" providerId="LiveId" clId="{A1FA87FE-A0B4-4000-AD83-36E5FE0E307B}" dt="2018-03-22T13:47:04.958" v="9570" actId="20577"/>
          <ac:spMkLst>
            <pc:docMk/>
            <pc:sldMk cId="33708726" sldId="288"/>
            <ac:spMk id="3" creationId="{A7BDFEBE-AEC1-44D4-BDCD-C64498EE9E6B}"/>
          </ac:spMkLst>
        </pc:spChg>
      </pc:sldChg>
      <pc:sldChg chg="modSp add">
        <pc:chgData name="Michael Rawson" userId="2566d92f79188e46" providerId="LiveId" clId="{A1FA87FE-A0B4-4000-AD83-36E5FE0E307B}" dt="2018-03-22T13:44:47.291" v="9315" actId="20577"/>
        <pc:sldMkLst>
          <pc:docMk/>
          <pc:sldMk cId="3665741872" sldId="289"/>
        </pc:sldMkLst>
        <pc:spChg chg="mod">
          <ac:chgData name="Michael Rawson" userId="2566d92f79188e46" providerId="LiveId" clId="{A1FA87FE-A0B4-4000-AD83-36E5FE0E307B}" dt="2018-03-22T13:44:47.291" v="9315" actId="20577"/>
          <ac:spMkLst>
            <pc:docMk/>
            <pc:sldMk cId="3665741872" sldId="289"/>
            <ac:spMk id="2" creationId="{CE6B9983-3328-43C3-9A9A-9A96F1FE345D}"/>
          </ac:spMkLst>
        </pc:spChg>
      </pc:sldChg>
      <pc:sldChg chg="modSp add">
        <pc:chgData name="Michael Rawson" userId="2566d92f79188e46" providerId="LiveId" clId="{A1FA87FE-A0B4-4000-AD83-36E5FE0E307B}" dt="2018-03-22T13:48:28.726" v="9615" actId="20577"/>
        <pc:sldMkLst>
          <pc:docMk/>
          <pc:sldMk cId="1078883320" sldId="290"/>
        </pc:sldMkLst>
        <pc:spChg chg="mod">
          <ac:chgData name="Michael Rawson" userId="2566d92f79188e46" providerId="LiveId" clId="{A1FA87FE-A0B4-4000-AD83-36E5FE0E307B}" dt="2018-03-22T13:48:28.726" v="9615" actId="20577"/>
          <ac:spMkLst>
            <pc:docMk/>
            <pc:sldMk cId="1078883320" sldId="290"/>
            <ac:spMk id="2" creationId="{B79E6AAF-6ADD-4445-B336-FECEF7CCCF3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0D5D7-F839-4446-9301-4BDFACF1C5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7EE48A-F921-49B4-9022-476927DE372B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Proposition</a:t>
          </a:r>
        </a:p>
      </dgm:t>
    </dgm:pt>
    <dgm:pt modelId="{E24EF7D6-776C-47D3-A31A-3CC0F735DAA7}" type="parTrans" cxnId="{837F75F0-4150-45F2-B3D8-31B3066DD59C}">
      <dgm:prSet/>
      <dgm:spPr/>
      <dgm:t>
        <a:bodyPr/>
        <a:lstStyle/>
        <a:p>
          <a:endParaRPr lang="en-GB"/>
        </a:p>
      </dgm:t>
    </dgm:pt>
    <dgm:pt modelId="{E769CCAE-DF9E-4E1A-91D1-F69C8FBB8966}" type="sibTrans" cxnId="{837F75F0-4150-45F2-B3D8-31B3066DD59C}">
      <dgm:prSet/>
      <dgm:spPr>
        <a:solidFill>
          <a:schemeClr val="accent3"/>
        </a:solidFill>
      </dgm:spPr>
      <dgm:t>
        <a:bodyPr/>
        <a:lstStyle/>
        <a:p>
          <a:endParaRPr lang="en-GB" dirty="0"/>
        </a:p>
      </dgm:t>
    </dgm:pt>
    <dgm:pt modelId="{07F7CAAD-7588-400C-81AB-DFB0A0B6EE43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Prover</a:t>
          </a:r>
        </a:p>
        <a:p>
          <a:r>
            <a:rPr lang="en-GB" dirty="0"/>
            <a:t>(sorcery)</a:t>
          </a:r>
        </a:p>
      </dgm:t>
    </dgm:pt>
    <dgm:pt modelId="{7DAC9920-20B1-4E7B-A237-90184EF6C1DE}" type="parTrans" cxnId="{51803176-C1F0-44F6-A07E-8072CB4C01DC}">
      <dgm:prSet/>
      <dgm:spPr/>
      <dgm:t>
        <a:bodyPr/>
        <a:lstStyle/>
        <a:p>
          <a:endParaRPr lang="en-GB"/>
        </a:p>
      </dgm:t>
    </dgm:pt>
    <dgm:pt modelId="{9F2DA41C-BA1D-4EA9-AD16-17BDE8DE1C41}" type="sibTrans" cxnId="{51803176-C1F0-44F6-A07E-8072CB4C01DC}">
      <dgm:prSet/>
      <dgm:spPr>
        <a:solidFill>
          <a:schemeClr val="accent3"/>
        </a:solidFill>
      </dgm:spPr>
      <dgm:t>
        <a:bodyPr/>
        <a:lstStyle/>
        <a:p>
          <a:endParaRPr lang="en-GB" dirty="0"/>
        </a:p>
      </dgm:t>
    </dgm:pt>
    <dgm:pt modelId="{406716BD-0AD6-4EF5-9785-DB274BB0AE60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Proof</a:t>
          </a:r>
        </a:p>
      </dgm:t>
    </dgm:pt>
    <dgm:pt modelId="{E38E9CA3-3934-4E16-925E-1030B7ED60B2}" type="parTrans" cxnId="{38F00B49-4518-418E-87B5-D969081CE725}">
      <dgm:prSet/>
      <dgm:spPr/>
      <dgm:t>
        <a:bodyPr/>
        <a:lstStyle/>
        <a:p>
          <a:endParaRPr lang="en-GB"/>
        </a:p>
      </dgm:t>
    </dgm:pt>
    <dgm:pt modelId="{D35D18A4-992B-4F87-AD03-2610DF6A387B}" type="sibTrans" cxnId="{38F00B49-4518-418E-87B5-D969081CE725}">
      <dgm:prSet/>
      <dgm:spPr/>
      <dgm:t>
        <a:bodyPr/>
        <a:lstStyle/>
        <a:p>
          <a:endParaRPr lang="en-GB"/>
        </a:p>
      </dgm:t>
    </dgm:pt>
    <dgm:pt modelId="{FE03A243-9A86-4758-87C4-839F318DA848}" type="pres">
      <dgm:prSet presAssocID="{B6F0D5D7-F839-4446-9301-4BDFACF1C548}" presName="Name0" presStyleCnt="0">
        <dgm:presLayoutVars>
          <dgm:dir/>
          <dgm:resizeHandles val="exact"/>
        </dgm:presLayoutVars>
      </dgm:prSet>
      <dgm:spPr/>
    </dgm:pt>
    <dgm:pt modelId="{0A67CB47-2920-4B3C-92AA-17955E9996A3}" type="pres">
      <dgm:prSet presAssocID="{DA7EE48A-F921-49B4-9022-476927DE372B}" presName="node" presStyleLbl="node1" presStyleIdx="0" presStyleCnt="3" custScaleX="62093" custScaleY="62093">
        <dgm:presLayoutVars>
          <dgm:bulletEnabled val="1"/>
        </dgm:presLayoutVars>
      </dgm:prSet>
      <dgm:spPr>
        <a:prstGeom prst="ellipse">
          <a:avLst/>
        </a:prstGeom>
      </dgm:spPr>
    </dgm:pt>
    <dgm:pt modelId="{8097C415-AA49-41DB-A426-D9368ECD3358}" type="pres">
      <dgm:prSet presAssocID="{E769CCAE-DF9E-4E1A-91D1-F69C8FBB8966}" presName="sibTrans" presStyleLbl="sibTrans2D1" presStyleIdx="0" presStyleCnt="2"/>
      <dgm:spPr/>
    </dgm:pt>
    <dgm:pt modelId="{9872F5F5-FB0E-40C1-B112-87EB8A8693FB}" type="pres">
      <dgm:prSet presAssocID="{E769CCAE-DF9E-4E1A-91D1-F69C8FBB8966}" presName="connectorText" presStyleLbl="sibTrans2D1" presStyleIdx="0" presStyleCnt="2"/>
      <dgm:spPr/>
    </dgm:pt>
    <dgm:pt modelId="{E4D81D13-22D5-44FB-BCC5-491361353C8A}" type="pres">
      <dgm:prSet presAssocID="{07F7CAAD-7588-400C-81AB-DFB0A0B6EE43}" presName="node" presStyleLbl="node1" presStyleIdx="1" presStyleCnt="3">
        <dgm:presLayoutVars>
          <dgm:bulletEnabled val="1"/>
        </dgm:presLayoutVars>
      </dgm:prSet>
      <dgm:spPr/>
    </dgm:pt>
    <dgm:pt modelId="{D763DDEC-F153-4BC2-9A98-32B12468AA95}" type="pres">
      <dgm:prSet presAssocID="{9F2DA41C-BA1D-4EA9-AD16-17BDE8DE1C41}" presName="sibTrans" presStyleLbl="sibTrans2D1" presStyleIdx="1" presStyleCnt="2"/>
      <dgm:spPr/>
    </dgm:pt>
    <dgm:pt modelId="{1C6B15A5-150D-4D9B-ADB5-65B99A16EC0D}" type="pres">
      <dgm:prSet presAssocID="{9F2DA41C-BA1D-4EA9-AD16-17BDE8DE1C41}" presName="connectorText" presStyleLbl="sibTrans2D1" presStyleIdx="1" presStyleCnt="2"/>
      <dgm:spPr/>
    </dgm:pt>
    <dgm:pt modelId="{FB77FBC0-3F61-4F18-BC5E-D277A00F5982}" type="pres">
      <dgm:prSet presAssocID="{406716BD-0AD6-4EF5-9785-DB274BB0AE60}" presName="node" presStyleLbl="node1" presStyleIdx="2" presStyleCnt="3" custScaleX="62093" custScaleY="62093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38F00B49-4518-418E-87B5-D969081CE725}" srcId="{B6F0D5D7-F839-4446-9301-4BDFACF1C548}" destId="{406716BD-0AD6-4EF5-9785-DB274BB0AE60}" srcOrd="2" destOrd="0" parTransId="{E38E9CA3-3934-4E16-925E-1030B7ED60B2}" sibTransId="{D35D18A4-992B-4F87-AD03-2610DF6A387B}"/>
    <dgm:cxn modelId="{EFC20F6B-3425-469D-B6FD-EC75E621320E}" type="presOf" srcId="{406716BD-0AD6-4EF5-9785-DB274BB0AE60}" destId="{FB77FBC0-3F61-4F18-BC5E-D277A00F5982}" srcOrd="0" destOrd="0" presId="urn:microsoft.com/office/officeart/2005/8/layout/process1"/>
    <dgm:cxn modelId="{16C0DD6F-AD83-4568-A5A5-BCDBA29C4556}" type="presOf" srcId="{9F2DA41C-BA1D-4EA9-AD16-17BDE8DE1C41}" destId="{1C6B15A5-150D-4D9B-ADB5-65B99A16EC0D}" srcOrd="1" destOrd="0" presId="urn:microsoft.com/office/officeart/2005/8/layout/process1"/>
    <dgm:cxn modelId="{D67CE94F-64F6-4DE0-8FC2-63CF29992ACC}" type="presOf" srcId="{E769CCAE-DF9E-4E1A-91D1-F69C8FBB8966}" destId="{9872F5F5-FB0E-40C1-B112-87EB8A8693FB}" srcOrd="1" destOrd="0" presId="urn:microsoft.com/office/officeart/2005/8/layout/process1"/>
    <dgm:cxn modelId="{51803176-C1F0-44F6-A07E-8072CB4C01DC}" srcId="{B6F0D5D7-F839-4446-9301-4BDFACF1C548}" destId="{07F7CAAD-7588-400C-81AB-DFB0A0B6EE43}" srcOrd="1" destOrd="0" parTransId="{7DAC9920-20B1-4E7B-A237-90184EF6C1DE}" sibTransId="{9F2DA41C-BA1D-4EA9-AD16-17BDE8DE1C41}"/>
    <dgm:cxn modelId="{6B6CA88A-439A-42CC-B2F0-D58B960DDC90}" type="presOf" srcId="{DA7EE48A-F921-49B4-9022-476927DE372B}" destId="{0A67CB47-2920-4B3C-92AA-17955E9996A3}" srcOrd="0" destOrd="0" presId="urn:microsoft.com/office/officeart/2005/8/layout/process1"/>
    <dgm:cxn modelId="{1AEACB8B-E7F7-43D7-BFC5-03D597EC23D3}" type="presOf" srcId="{07F7CAAD-7588-400C-81AB-DFB0A0B6EE43}" destId="{E4D81D13-22D5-44FB-BCC5-491361353C8A}" srcOrd="0" destOrd="0" presId="urn:microsoft.com/office/officeart/2005/8/layout/process1"/>
    <dgm:cxn modelId="{512833D6-BC06-48CA-AFBC-F79C57289A4D}" type="presOf" srcId="{B6F0D5D7-F839-4446-9301-4BDFACF1C548}" destId="{FE03A243-9A86-4758-87C4-839F318DA848}" srcOrd="0" destOrd="0" presId="urn:microsoft.com/office/officeart/2005/8/layout/process1"/>
    <dgm:cxn modelId="{837F75F0-4150-45F2-B3D8-31B3066DD59C}" srcId="{B6F0D5D7-F839-4446-9301-4BDFACF1C548}" destId="{DA7EE48A-F921-49B4-9022-476927DE372B}" srcOrd="0" destOrd="0" parTransId="{E24EF7D6-776C-47D3-A31A-3CC0F735DAA7}" sibTransId="{E769CCAE-DF9E-4E1A-91D1-F69C8FBB8966}"/>
    <dgm:cxn modelId="{27C77EF0-70CB-4233-A3E5-11DC73012EFA}" type="presOf" srcId="{9F2DA41C-BA1D-4EA9-AD16-17BDE8DE1C41}" destId="{D763DDEC-F153-4BC2-9A98-32B12468AA95}" srcOrd="0" destOrd="0" presId="urn:microsoft.com/office/officeart/2005/8/layout/process1"/>
    <dgm:cxn modelId="{A56D05F3-07C1-450C-B472-DA3342C97CA5}" type="presOf" srcId="{E769CCAE-DF9E-4E1A-91D1-F69C8FBB8966}" destId="{8097C415-AA49-41DB-A426-D9368ECD3358}" srcOrd="0" destOrd="0" presId="urn:microsoft.com/office/officeart/2005/8/layout/process1"/>
    <dgm:cxn modelId="{30325A55-F2C2-4FF6-85EA-380B678537D0}" type="presParOf" srcId="{FE03A243-9A86-4758-87C4-839F318DA848}" destId="{0A67CB47-2920-4B3C-92AA-17955E9996A3}" srcOrd="0" destOrd="0" presId="urn:microsoft.com/office/officeart/2005/8/layout/process1"/>
    <dgm:cxn modelId="{8E652C64-8911-4C4D-BDB8-D8AA9A81A850}" type="presParOf" srcId="{FE03A243-9A86-4758-87C4-839F318DA848}" destId="{8097C415-AA49-41DB-A426-D9368ECD3358}" srcOrd="1" destOrd="0" presId="urn:microsoft.com/office/officeart/2005/8/layout/process1"/>
    <dgm:cxn modelId="{4B47EE04-106D-4901-A5CB-9B05B8208896}" type="presParOf" srcId="{8097C415-AA49-41DB-A426-D9368ECD3358}" destId="{9872F5F5-FB0E-40C1-B112-87EB8A8693FB}" srcOrd="0" destOrd="0" presId="urn:microsoft.com/office/officeart/2005/8/layout/process1"/>
    <dgm:cxn modelId="{9BDC9076-3ADC-4668-AC53-E3A9756F1476}" type="presParOf" srcId="{FE03A243-9A86-4758-87C4-839F318DA848}" destId="{E4D81D13-22D5-44FB-BCC5-491361353C8A}" srcOrd="2" destOrd="0" presId="urn:microsoft.com/office/officeart/2005/8/layout/process1"/>
    <dgm:cxn modelId="{8E75C8A0-74B5-4ED1-A65F-01ED4F5E7E12}" type="presParOf" srcId="{FE03A243-9A86-4758-87C4-839F318DA848}" destId="{D763DDEC-F153-4BC2-9A98-32B12468AA95}" srcOrd="3" destOrd="0" presId="urn:microsoft.com/office/officeart/2005/8/layout/process1"/>
    <dgm:cxn modelId="{66266506-CDCF-4AFC-BC53-65226F4210AE}" type="presParOf" srcId="{D763DDEC-F153-4BC2-9A98-32B12468AA95}" destId="{1C6B15A5-150D-4D9B-ADB5-65B99A16EC0D}" srcOrd="0" destOrd="0" presId="urn:microsoft.com/office/officeart/2005/8/layout/process1"/>
    <dgm:cxn modelId="{28DE71E7-1366-4734-8FD1-CA0D1779996C}" type="presParOf" srcId="{FE03A243-9A86-4758-87C4-839F318DA848}" destId="{FB77FBC0-3F61-4F18-BC5E-D277A00F59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7CB47-2920-4B3C-92AA-17955E9996A3}">
      <dsp:nvSpPr>
        <dsp:cNvPr id="0" name=""/>
        <dsp:cNvSpPr/>
      </dsp:nvSpPr>
      <dsp:spPr>
        <a:xfrm>
          <a:off x="2126" y="1531969"/>
          <a:ext cx="2145664" cy="1287398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Proposition</a:t>
          </a:r>
        </a:p>
      </dsp:txBody>
      <dsp:txXfrm>
        <a:off x="316351" y="1720504"/>
        <a:ext cx="1517214" cy="910328"/>
      </dsp:txXfrm>
    </dsp:sp>
    <dsp:sp modelId="{8097C415-AA49-41DB-A426-D9368ECD3358}">
      <dsp:nvSpPr>
        <dsp:cNvPr id="0" name=""/>
        <dsp:cNvSpPr/>
      </dsp:nvSpPr>
      <dsp:spPr>
        <a:xfrm>
          <a:off x="2493347" y="1747178"/>
          <a:ext cx="732579" cy="856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2493347" y="1918574"/>
        <a:ext cx="512805" cy="514188"/>
      </dsp:txXfrm>
    </dsp:sp>
    <dsp:sp modelId="{E4D81D13-22D5-44FB-BCC5-491361353C8A}">
      <dsp:nvSpPr>
        <dsp:cNvPr id="0" name=""/>
        <dsp:cNvSpPr/>
      </dsp:nvSpPr>
      <dsp:spPr>
        <a:xfrm>
          <a:off x="3530017" y="1138999"/>
          <a:ext cx="3455565" cy="207333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Prover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(sorcery)</a:t>
          </a:r>
        </a:p>
      </dsp:txBody>
      <dsp:txXfrm>
        <a:off x="3590743" y="1199725"/>
        <a:ext cx="3334113" cy="1951887"/>
      </dsp:txXfrm>
    </dsp:sp>
    <dsp:sp modelId="{D763DDEC-F153-4BC2-9A98-32B12468AA95}">
      <dsp:nvSpPr>
        <dsp:cNvPr id="0" name=""/>
        <dsp:cNvSpPr/>
      </dsp:nvSpPr>
      <dsp:spPr>
        <a:xfrm>
          <a:off x="7331139" y="1747178"/>
          <a:ext cx="732579" cy="856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7331139" y="1918574"/>
        <a:ext cx="512805" cy="514188"/>
      </dsp:txXfrm>
    </dsp:sp>
    <dsp:sp modelId="{FB77FBC0-3F61-4F18-BC5E-D277A00F5982}">
      <dsp:nvSpPr>
        <dsp:cNvPr id="0" name=""/>
        <dsp:cNvSpPr/>
      </dsp:nvSpPr>
      <dsp:spPr>
        <a:xfrm>
          <a:off x="8367809" y="1531969"/>
          <a:ext cx="2145664" cy="1287398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Proof</a:t>
          </a:r>
        </a:p>
      </dsp:txBody>
      <dsp:txXfrm>
        <a:off x="8682034" y="1720504"/>
        <a:ext cx="1517214" cy="91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AE8EA-E25A-441C-B44C-D3493BAE82B9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BDFDF-A557-4B19-98F4-89E4E4349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86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self &amp; Giles</a:t>
            </a:r>
          </a:p>
          <a:p>
            <a:pPr marL="228600" indent="-228600">
              <a:buAutoNum type="arabicPeriod"/>
            </a:pPr>
            <a:r>
              <a:rPr lang="en-GB" dirty="0"/>
              <a:t>I made up the name.</a:t>
            </a:r>
          </a:p>
          <a:p>
            <a:pPr marL="228600" indent="-228600">
              <a:buAutoNum type="arabicPeriod"/>
            </a:pPr>
            <a:r>
              <a:rPr lang="en-GB" dirty="0"/>
              <a:t>Early work: if choices are arbitrary</a:t>
            </a:r>
            <a:r>
              <a:rPr lang="en-GB"/>
              <a:t>/misguided, they _are_.</a:t>
            </a:r>
            <a:endParaRPr lang="en-GB" dirty="0"/>
          </a:p>
          <a:p>
            <a:r>
              <a:rPr lang="en-GB" dirty="0"/>
              <a:t>Segue to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022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time limit again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1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Length of time slice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37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be extremely hard as an AI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78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“stretching” strategy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202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Bandwagon!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7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Trying to be agnostic about features since no intuition for what is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04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Doesn’t matter what is what.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41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Possibly opinionated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17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Reasonable choices, but not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90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Remember to mention colour!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1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Apologise but insist</a:t>
            </a:r>
          </a:p>
          <a:p>
            <a:r>
              <a:rPr lang="en-GB" dirty="0"/>
              <a:t>Very quick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36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I’d be interested in a classical/Bayesian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3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…huh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75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Surprising!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40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Minimal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637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Hardest 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504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Bit of a hack, but performant.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5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Scheduling problem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10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an A/B comparison to lead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0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the architecture in order a few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38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Kind-of a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9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Mathematicians, scientists, computer scientists, linguists, engineers….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153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Unfair: schedules already try to produce shorter runs. Vampire has no overhead.</a:t>
            </a:r>
          </a:p>
          <a:p>
            <a:r>
              <a:rPr lang="en-GB" dirty="0"/>
              <a:t>Surprisingly easy to classify, hard to implement.</a:t>
            </a:r>
          </a:p>
          <a:p>
            <a:r>
              <a:rPr lang="en-GB" dirty="0"/>
              <a:t>Fix any of the previously-made decisions.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1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Historical slide</a:t>
            </a:r>
          </a:p>
          <a:p>
            <a:r>
              <a:rPr lang="en-GB" dirty="0"/>
              <a:t>Make point about time-to-proof versus finding proof in timeout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7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Vampire 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8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Vampire commercial</a:t>
            </a:r>
          </a:p>
          <a:p>
            <a:r>
              <a:rPr lang="en-GB" dirty="0"/>
              <a:t>Charisma possibly acceptable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4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 brief.</a:t>
            </a:r>
          </a:p>
          <a:p>
            <a:r>
              <a:rPr lang="en-GB" dirty="0"/>
              <a:t>Iteration is the important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1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 is about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Vampire implementation of strategy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DFDF-A557-4B19-98F4-89E4E4349DE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7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6339-4475-4353-BE74-CE1BFDBE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E678-B8BA-4B06-9B95-6F03F86B7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1F39-CF2E-4557-A9A6-FD2EB66E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3B00C-3C3F-47CB-91E3-9935E50C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FD89-1C31-4251-9FF6-36BEB9E6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C6AC-0BE9-4D5A-B2F3-5760BE47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C640A-6CEF-42FC-8D3B-99627A34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6208-4806-4CCA-8D84-EA85E77F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D4AF-985B-43BC-883F-485B3E3B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4137-2565-4D13-92B7-C84D697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7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D7308-E9D5-4247-9792-E975B598D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E7843-30A7-4963-80A8-19A859D3C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5F1E-652D-4BA5-B54D-87D0D8BF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606D-89E7-4A15-B567-25A3E006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998E8-3C7D-494D-856A-F1B70134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85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DE6C-FFE8-4A88-8865-DAD229AE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22FE-AF07-4FF3-8E09-F663BD651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DCD0-DDC1-45F4-9EC9-F43EB4B5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3FC8-B542-47E4-B67E-9AF5EF8A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EF5E-7AD5-4E83-8368-1372D458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7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D9CC-745F-4654-A1C6-3E54D9F7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3519-D45E-4E38-B190-5EB19D5B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8BDF-CFA6-4279-8C11-245EB046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6B21-F218-4DCA-BAFB-8FE26EFA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5378-7583-403F-8D9A-D38CFA6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8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BC6A-F47D-4FBF-9A6C-E550CF11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67B6-E1E1-4526-9495-8E2CF47EC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8CEF-1912-4B2F-AEF7-7B4427F68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D73A5-B3EF-4CF6-A2A3-87FCB56B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DBB80-1ED8-4866-A2AF-1C91C5D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9C67-45ED-4AB8-84E0-ED190D2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3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684-2332-49DF-A776-190545CF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4516E-B7C5-43DA-8B38-3E151EA0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8CDF9-74A6-4382-93AB-F0BAC6BB7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27F96-57FA-46F2-B173-156160CD6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A3975-05D4-4E9B-97D1-57A7CEB7E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01C61-A64D-4C91-AE75-A22D8E6D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D130D-AF60-4E59-8651-5E9BD69F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01AA0-02D0-4C45-91B8-680B5ECF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6843-B4E1-4638-B86C-361A2BC0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A8624-A743-495A-B706-D561AAEB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1FEBC-BC38-43AB-BEDE-C27B424B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04694-1BA6-4CEA-B7B2-D8349CF6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2FDC0-D923-40E6-921C-A7178396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C7042-B250-46C9-A2A1-B30D1A53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75E7-F869-47BD-A404-D592E65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3DCB-AD56-4B66-A597-14A6030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333E-7F82-498C-A70E-926F1A61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293E5-639A-48AC-B369-661315819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B2CCE-1BEB-4012-B9CC-6CCC991D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1FA65-3C9E-4658-B55D-BCAC96E1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7F9B8-04DC-4ACB-B909-5349B78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1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80FC-B176-45DD-8528-B16EDB54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3F5EE-7D24-4355-9039-57D5467A3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8C39B-6D7C-43E7-853D-723F35088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C8099-A28A-482B-8989-0FDB7B20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EC772-206D-403F-8D82-16A692CD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A32C4-0D3E-4EDC-9C16-F48C4477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2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62E44-AA63-4CDA-BA9B-D5D20022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9F517-E71D-4505-963E-9BF330F5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E10CC-4B38-4518-A7C0-D45B21E33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0CBE-184D-49FE-AC29-97410F7C400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4672-D30F-48C3-81B9-74CC545CD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D24B-A88C-4E12-AC00-89BB1BA09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56F6-C324-406B-BAC3-D8B0AC222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prove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5DAB-7122-40EC-86B3-2FD91217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Strategy Priority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595B9-0455-4018-BC24-3DD9FE4BF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Michael Rawson, Giles Reger</a:t>
            </a:r>
          </a:p>
          <a:p>
            <a:r>
              <a:rPr lang="en-GB" dirty="0"/>
              <a:t>University of Manchester, UK</a:t>
            </a:r>
          </a:p>
        </p:txBody>
      </p:sp>
    </p:spTree>
    <p:extLst>
      <p:ext uri="{BB962C8B-B14F-4D97-AF65-F5344CB8AC3E}">
        <p14:creationId xmlns:p14="http://schemas.microsoft.com/office/powerpoint/2010/main" val="93554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87E5-2A39-4826-909E-10337123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Strategies in Vampire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A35F-F3DF-4DC4-BB6A-B0ECD064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several </a:t>
            </a:r>
            <a:r>
              <a:rPr lang="en-GB"/>
              <a:t>short strategies</a:t>
            </a:r>
            <a:endParaRPr lang="en-GB" dirty="0"/>
          </a:p>
          <a:p>
            <a:r>
              <a:rPr lang="en-GB" dirty="0"/>
              <a:t>Better than one long strategy</a:t>
            </a:r>
          </a:p>
          <a:p>
            <a:r>
              <a:rPr lang="en-GB" dirty="0"/>
              <a:t>Execute strategy </a:t>
            </a:r>
            <a:r>
              <a:rPr lang="en-GB" i="1" dirty="0"/>
              <a:t>schedules</a:t>
            </a:r>
            <a:endParaRPr lang="en-GB" dirty="0"/>
          </a:p>
          <a:p>
            <a:r>
              <a:rPr lang="en-GB" dirty="0"/>
              <a:t>Find schedules experimentally</a:t>
            </a:r>
          </a:p>
          <a:p>
            <a:r>
              <a:rPr lang="en-GB" dirty="0"/>
              <a:t>Problem solved?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A2817-308D-464A-B70A-02C4543A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81721"/>
              </p:ext>
            </p:extLst>
          </p:nvPr>
        </p:nvGraphicFramePr>
        <p:xfrm>
          <a:off x="6816034" y="1574800"/>
          <a:ext cx="2341217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48873">
                  <a:extLst>
                    <a:ext uri="{9D8B030D-6E8A-4147-A177-3AD203B41FA5}">
                      <a16:colId xmlns:a16="http://schemas.microsoft.com/office/drawing/2014/main" val="97180896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102097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Success?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8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4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Yes!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8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79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1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EB24-AD2B-499A-8CB9-DB64AADE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schedules are great!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9DAA-F3D3-4F7D-80BF-4CD4BBF8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Much better than using just one strategy</a:t>
            </a:r>
          </a:p>
          <a:p>
            <a:r>
              <a:rPr lang="en-GB" dirty="0"/>
              <a:t>Minimal overhead</a:t>
            </a:r>
          </a:p>
          <a:p>
            <a:r>
              <a:rPr lang="en-GB" dirty="0"/>
              <a:t>Engineering opportunity</a:t>
            </a:r>
          </a:p>
          <a:p>
            <a:r>
              <a:rPr lang="en-GB" dirty="0"/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38527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3EE5-FAD0-4BB3-8E87-6BF33239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Unfortunately…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1FD1-33E0-417D-8D5A-4E0BD69A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Computationally difficult to find “best” strategy schedules</a:t>
            </a:r>
          </a:p>
          <a:p>
            <a:r>
              <a:rPr lang="en-GB" dirty="0"/>
              <a:t>Engineering: </a:t>
            </a:r>
            <a:r>
              <a:rPr lang="en-GB" sz="2400" dirty="0">
                <a:latin typeface="Lucida Console" panose="020B0609040504020204" pitchFamily="49" charset="0"/>
              </a:rPr>
              <a:t>schedules.cpp</a:t>
            </a:r>
            <a:r>
              <a:rPr lang="en-GB" dirty="0"/>
              <a:t> unreasonable</a:t>
            </a:r>
          </a:p>
          <a:p>
            <a:r>
              <a:rPr lang="en-GB" dirty="0"/>
              <a:t>Brittle and rigid</a:t>
            </a:r>
          </a:p>
          <a:p>
            <a:r>
              <a:rPr lang="en-GB" i="1" dirty="0"/>
              <a:t>Frequently slow due to ordering</a:t>
            </a:r>
          </a:p>
          <a:p>
            <a:endParaRPr lang="en-GB" dirty="0"/>
          </a:p>
          <a:p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70C39-896D-4B6B-B291-EFB9567B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88" y="4718831"/>
            <a:ext cx="8576823" cy="8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3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EAC6-F969-43FF-AF95-5FE0C82D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fix: round-robin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0154-D0E5-445E-818A-35DAF0BA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Turns this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Into this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Doesn’t fix other issues, context-switching overheads</a:t>
            </a:r>
          </a:p>
          <a:p>
            <a:r>
              <a:rPr lang="en-GB" dirty="0"/>
              <a:t>Not particularly “smart”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EBF8C-ADE9-4FD2-83D9-5CD8F3B4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086" y="2387876"/>
            <a:ext cx="7649034" cy="792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678BB-FFEF-43BE-8C5D-09BECD1E3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86" y="3958224"/>
            <a:ext cx="7302984" cy="9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7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6A5B-22B9-45D6-8E20-774B9297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fix: “static”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32A6-07A7-48DD-B884-8418E318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and guess which strategy will work first</a:t>
            </a:r>
          </a:p>
          <a:p>
            <a:r>
              <a:rPr lang="en-GB" dirty="0"/>
              <a:t>Based on features of the input problem</a:t>
            </a:r>
          </a:p>
          <a:p>
            <a:r>
              <a:rPr lang="en-GB" dirty="0"/>
              <a:t>Vampire attempts some version of this when selecting schedules</a:t>
            </a:r>
          </a:p>
          <a:p>
            <a:r>
              <a:rPr lang="en-GB" dirty="0"/>
              <a:t>Little runtime overhead</a:t>
            </a:r>
          </a:p>
          <a:p>
            <a:r>
              <a:rPr lang="en-GB" dirty="0"/>
              <a:t>Overly ambitious?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10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3DFD-4A42-4183-99FF-77B15B75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Proposal: “dynamic” strategy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39D-3D44-4E34-9FE4-1FD51B8D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 standard or existing schedule, but…</a:t>
            </a:r>
          </a:p>
          <a:p>
            <a:r>
              <a:rPr lang="en-GB" dirty="0"/>
              <a:t>Regularly stop and check running strategies</a:t>
            </a:r>
          </a:p>
          <a:p>
            <a:r>
              <a:rPr lang="en-GB" dirty="0"/>
              <a:t>Look for strategies which look like they’re succeeding or failing (how?)</a:t>
            </a:r>
          </a:p>
          <a:p>
            <a:r>
              <a:rPr lang="en-GB" dirty="0"/>
              <a:t>Prioritise succeeding strategies</a:t>
            </a:r>
          </a:p>
          <a:p>
            <a:r>
              <a:rPr lang="en-GB" dirty="0"/>
              <a:t>Turn this:</a:t>
            </a:r>
          </a:p>
          <a:p>
            <a:endParaRPr lang="en-GB" dirty="0"/>
          </a:p>
          <a:p>
            <a:r>
              <a:rPr lang="en-GB" dirty="0"/>
              <a:t>Into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43897-2170-488A-9D6F-10D3D4D3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08" y="4263024"/>
            <a:ext cx="7302984" cy="922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4FC96-EDE0-4C06-9353-36EA9E5C7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508" y="5320608"/>
            <a:ext cx="3532222" cy="7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3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A30D-24EB-4979-A8E9-0AB9EFC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012D-3431-4D55-9880-106ED5244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collection &amp; preparation</a:t>
            </a:r>
          </a:p>
          <a:p>
            <a:r>
              <a:rPr lang="en-GB" dirty="0"/>
              <a:t>Classifier training</a:t>
            </a:r>
          </a:p>
          <a:p>
            <a:r>
              <a:rPr lang="en-GB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10621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6FCC-746B-4DA8-8F04-37FE2299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1DED-AD8E-406A-8AB9-EB91CBFA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to find “something” to identify strategies</a:t>
            </a:r>
          </a:p>
          <a:p>
            <a:r>
              <a:rPr lang="en-GB" dirty="0"/>
              <a:t>Not sure what</a:t>
            </a:r>
          </a:p>
          <a:p>
            <a:r>
              <a:rPr lang="en-GB" dirty="0"/>
              <a:t>Available features: properties, statistics, options</a:t>
            </a:r>
          </a:p>
          <a:p>
            <a:r>
              <a:rPr lang="en-GB" dirty="0"/>
              <a:t>Report ALL the features (376 of them)</a:t>
            </a:r>
          </a:p>
          <a:p>
            <a:r>
              <a:rPr lang="en-GB" dirty="0"/>
              <a:t>Report a real-valued feature vector every </a:t>
            </a:r>
            <a:r>
              <a:rPr lang="en-GB" i="1" dirty="0"/>
              <a:t>k</a:t>
            </a:r>
            <a:r>
              <a:rPr lang="en-GB" dirty="0"/>
              <a:t> resolution steps</a:t>
            </a:r>
          </a:p>
          <a:p>
            <a:r>
              <a:rPr lang="en-GB" dirty="0"/>
              <a:t>Decently-large dataset of execution </a:t>
            </a:r>
            <a:r>
              <a:rPr lang="en-GB" i="1" dirty="0"/>
              <a:t>traces</a:t>
            </a:r>
          </a:p>
          <a:p>
            <a:r>
              <a:rPr lang="en-GB" dirty="0"/>
              <a:t>Tag traces with success or failure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69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A7F6-2054-4E24-8577-6D112D9F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7EB30-5E17-41BF-A3D4-79F3D03D6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79" y="2008741"/>
            <a:ext cx="6161645" cy="3911170"/>
          </a:xfrm>
        </p:spPr>
      </p:pic>
    </p:spTree>
    <p:extLst>
      <p:ext uri="{BB962C8B-B14F-4D97-AF65-F5344CB8AC3E}">
        <p14:creationId xmlns:p14="http://schemas.microsoft.com/office/powerpoint/2010/main" val="284924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D350-2167-4FA0-9FA9-5331805A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943F-6639-4C30-B4F4-C802A449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values</a:t>
            </a:r>
          </a:p>
          <a:p>
            <a:r>
              <a:rPr lang="en-GB" dirty="0"/>
              <a:t>Zero mean, unit variance</a:t>
            </a:r>
          </a:p>
          <a:p>
            <a:r>
              <a:rPr lang="en-GB" dirty="0"/>
              <a:t>Fixed input size</a:t>
            </a:r>
          </a:p>
          <a:p>
            <a:r>
              <a:rPr lang="en-GB" dirty="0"/>
              <a:t>Not too voluminous</a:t>
            </a:r>
          </a:p>
          <a:p>
            <a:r>
              <a:rPr lang="en-GB" dirty="0"/>
              <a:t>Preferably matrix-like</a:t>
            </a:r>
          </a:p>
          <a:p>
            <a:r>
              <a:rPr lang="en-GB" dirty="0"/>
              <a:t>Balanced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75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6112-1926-4789-85DA-BE32EFE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BF11-C729-4361-80E0-4D0C043D0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Theorem Provers</a:t>
            </a:r>
          </a:p>
          <a:p>
            <a:r>
              <a:rPr lang="en-GB" dirty="0"/>
              <a:t>Vampire</a:t>
            </a:r>
          </a:p>
          <a:p>
            <a:r>
              <a:rPr lang="en-GB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550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D6E2-AFDD-4F4E-A984-1DB83AD7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and “Solutions”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5FBA-D708-443B-A52C-BB530796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 far more failing than successful traces</a:t>
            </a:r>
          </a:p>
          <a:p>
            <a:pPr lvl="1"/>
            <a:r>
              <a:rPr lang="en-GB" dirty="0"/>
              <a:t>“Solution”: randomly select enough failures to match successes</a:t>
            </a:r>
          </a:p>
          <a:p>
            <a:r>
              <a:rPr lang="en-GB" dirty="0"/>
              <a:t>Problem: traces are of wildly differing lengths</a:t>
            </a:r>
          </a:p>
          <a:p>
            <a:pPr lvl="1"/>
            <a:r>
              <a:rPr lang="en-GB" dirty="0"/>
              <a:t>“Solution”: bucket-averaging to the same size</a:t>
            </a:r>
          </a:p>
          <a:p>
            <a:r>
              <a:rPr lang="en-GB" dirty="0"/>
              <a:t>Problem: want to predict based on </a:t>
            </a:r>
            <a:r>
              <a:rPr lang="en-GB" i="1" dirty="0"/>
              <a:t>running</a:t>
            </a:r>
            <a:r>
              <a:rPr lang="en-GB" dirty="0"/>
              <a:t> (not complete) strategies</a:t>
            </a:r>
          </a:p>
          <a:p>
            <a:pPr lvl="1"/>
            <a:r>
              <a:rPr lang="en-GB" dirty="0"/>
              <a:t>“Solution”: chop up traces to yield several traces at different stages</a:t>
            </a:r>
          </a:p>
          <a:p>
            <a:r>
              <a:rPr lang="en-GB" dirty="0"/>
              <a:t>Problem: traces contain high-variance data</a:t>
            </a:r>
          </a:p>
          <a:p>
            <a:pPr lvl="1"/>
            <a:r>
              <a:rPr lang="en-GB" dirty="0"/>
              <a:t>Solution: feature scaling!</a:t>
            </a:r>
          </a:p>
        </p:txBody>
      </p:sp>
    </p:spTree>
    <p:extLst>
      <p:ext uri="{BB962C8B-B14F-4D97-AF65-F5344CB8AC3E}">
        <p14:creationId xmlns:p14="http://schemas.microsoft.com/office/powerpoint/2010/main" val="32043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1D89-50F6-4262-B0DF-CCE553A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trace (after pre-processing)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79EBB4-C8BE-4816-89AB-1A00723E3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85" y="2608967"/>
            <a:ext cx="7560578" cy="1953857"/>
          </a:xfrm>
        </p:spPr>
      </p:pic>
    </p:spTree>
    <p:extLst>
      <p:ext uri="{BB962C8B-B14F-4D97-AF65-F5344CB8AC3E}">
        <p14:creationId xmlns:p14="http://schemas.microsoft.com/office/powerpoint/2010/main" val="87355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EEE2-0104-4F72-AE55-C795CCB5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BB3A-D74E-4562-92C0-44242F1F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Several off-the-shelf technologies:</a:t>
            </a:r>
          </a:p>
          <a:p>
            <a:pPr lvl="1"/>
            <a:r>
              <a:rPr lang="en-GB" dirty="0"/>
              <a:t>“Vanilla” neural network</a:t>
            </a:r>
          </a:p>
          <a:p>
            <a:pPr lvl="1"/>
            <a:r>
              <a:rPr lang="en-GB" dirty="0"/>
              <a:t>Convolutional neural network</a:t>
            </a:r>
          </a:p>
          <a:p>
            <a:pPr lvl="1"/>
            <a:r>
              <a:rPr lang="en-GB" dirty="0"/>
              <a:t>Gated Recurrent Unit (a recurrent neural network)</a:t>
            </a:r>
          </a:p>
          <a:p>
            <a:r>
              <a:rPr lang="en-GB" dirty="0"/>
              <a:t>All neural networks, 1 hidden layer. Other suggestions welcome!</a:t>
            </a:r>
          </a:p>
          <a:p>
            <a:r>
              <a:rPr lang="en-GB" dirty="0"/>
              <a:t>Thanks to </a:t>
            </a:r>
            <a:r>
              <a:rPr lang="en-GB" i="1" dirty="0" err="1"/>
              <a:t>Keras</a:t>
            </a:r>
            <a:r>
              <a:rPr lang="en-GB" dirty="0"/>
              <a:t> and </a:t>
            </a:r>
            <a:r>
              <a:rPr lang="en-GB" i="1" dirty="0" err="1"/>
              <a:t>Scikit</a:t>
            </a:r>
            <a:r>
              <a:rPr lang="en-GB" i="1" dirty="0"/>
              <a:t>-learn</a:t>
            </a:r>
            <a:r>
              <a:rPr lang="en-GB" dirty="0"/>
              <a:t>.</a:t>
            </a:r>
          </a:p>
        </p:txBody>
      </p:sp>
      <p:pic>
        <p:nvPicPr>
          <p:cNvPr id="2050" name="Picture 2" descr="https://keras.io/img/keras-logo-small-2018.jpg">
            <a:extLst>
              <a:ext uri="{FF2B5EF4-FFF2-40B4-BE49-F238E27FC236}">
                <a16:creationId xmlns:a16="http://schemas.microsoft.com/office/drawing/2014/main" id="{C6E43949-06FF-42B3-A817-778E00BB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52" y="4747188"/>
            <a:ext cx="1454426" cy="142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cikit large logo">
            <a:extLst>
              <a:ext uri="{FF2B5EF4-FFF2-40B4-BE49-F238E27FC236}">
                <a16:creationId xmlns:a16="http://schemas.microsoft.com/office/drawing/2014/main" id="{AA1B1A8A-97A3-4502-BE21-88AD3BF9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58" y="4881174"/>
            <a:ext cx="2152029" cy="11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6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7F80-76A3-46B1-B25D-056A4016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(5-fold cross-validation)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7D7301-F911-4AB8-A9EF-985E066C6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4012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07951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51189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8896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Standard deviation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8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Simple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8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Convolutional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Recurrent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809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7CE9-B070-4CC9-AECF-35C2F593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C360-10DA-4033-9052-923AF7FD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accuracy (?!)</a:t>
            </a:r>
          </a:p>
          <a:p>
            <a:r>
              <a:rPr lang="en-GB" dirty="0"/>
              <a:t>Surprisingly little difference between NN methods</a:t>
            </a:r>
          </a:p>
          <a:p>
            <a:r>
              <a:rPr lang="en-GB" dirty="0"/>
              <a:t>Reasonably consistent across a dataset of around 10,000 traces</a:t>
            </a:r>
          </a:p>
          <a:p>
            <a:r>
              <a:rPr lang="en-GB" dirty="0"/>
              <a:t>Little tweaking required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6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14BA-53A7-44B7-B68C-1EF71B32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806A-8063-4469-AA8C-44F0D990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Despite expectation: simple NN suffices</a:t>
            </a:r>
          </a:p>
          <a:p>
            <a:r>
              <a:rPr lang="en-GB" dirty="0"/>
              <a:t>Much more performant than other classifiers</a:t>
            </a:r>
          </a:p>
          <a:p>
            <a:r>
              <a:rPr lang="en-GB" dirty="0"/>
              <a:t>Simple to implement!</a:t>
            </a:r>
          </a:p>
        </p:txBody>
      </p:sp>
    </p:spTree>
    <p:extLst>
      <p:ext uri="{BB962C8B-B14F-4D97-AF65-F5344CB8AC3E}">
        <p14:creationId xmlns:p14="http://schemas.microsoft.com/office/powerpoint/2010/main" val="147315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31E0-A980-45DE-905D-49AFFD46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0716-95DE-4F4A-BC5E-01BE8C548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Integrating classifier</a:t>
            </a:r>
          </a:p>
          <a:p>
            <a:r>
              <a:rPr lang="en-GB" dirty="0"/>
              <a:t>Scheduling modifications</a:t>
            </a:r>
          </a:p>
          <a:p>
            <a:r>
              <a:rPr lang="en-GB" dirty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1596204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D48F-75C3-4E20-840E-EF88A856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9C17-5B8F-4E5A-97ED-7A4B4F8C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Challenging for more-sophisticated classifiers</a:t>
            </a:r>
          </a:p>
          <a:p>
            <a:r>
              <a:rPr lang="en-GB" dirty="0"/>
              <a:t>Not too bad for the simple classifier chosen</a:t>
            </a:r>
          </a:p>
          <a:p>
            <a:r>
              <a:rPr lang="en-GB" dirty="0"/>
              <a:t>Train network in Python</a:t>
            </a:r>
          </a:p>
          <a:p>
            <a:r>
              <a:rPr lang="en-GB" dirty="0"/>
              <a:t>Generate C(++) code</a:t>
            </a:r>
          </a:p>
          <a:p>
            <a:r>
              <a:rPr lang="en-GB" dirty="0"/>
              <a:t>No dependencies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7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374F-147B-4660-AD74-0C864D94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0FBC-94FD-47C2-887A-93D4EBEF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Ideally, run all strategies simultaneously. But…</a:t>
            </a:r>
          </a:p>
          <a:p>
            <a:pPr lvl="1"/>
            <a:r>
              <a:rPr lang="en-GB" dirty="0"/>
              <a:t>Memory pressure</a:t>
            </a:r>
          </a:p>
          <a:p>
            <a:pPr lvl="1"/>
            <a:r>
              <a:rPr lang="en-GB" dirty="0"/>
              <a:t>Start-up time</a:t>
            </a:r>
          </a:p>
          <a:p>
            <a:pPr lvl="1"/>
            <a:r>
              <a:rPr lang="en-GB" dirty="0"/>
              <a:t>Less good for the common case: short strategies</a:t>
            </a:r>
          </a:p>
          <a:p>
            <a:r>
              <a:rPr lang="en-GB" dirty="0"/>
              <a:t>If we don’t have all strategies running at once, what’s the point?</a:t>
            </a:r>
          </a:p>
        </p:txBody>
      </p:sp>
    </p:spTree>
    <p:extLst>
      <p:ext uri="{BB962C8B-B14F-4D97-AF65-F5344CB8AC3E}">
        <p14:creationId xmlns:p14="http://schemas.microsoft.com/office/powerpoint/2010/main" val="2171849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2590-D1A5-4EEB-B2BC-527C2AE3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553C-870D-43F0-8D67-DCC1D55A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Pool of running processes</a:t>
            </a:r>
          </a:p>
          <a:p>
            <a:r>
              <a:rPr lang="en-GB" dirty="0"/>
              <a:t>Queue of paused (or non-started) processes</a:t>
            </a:r>
          </a:p>
          <a:p>
            <a:r>
              <a:rPr lang="en-GB" dirty="0"/>
              <a:t>When the pool needs filling, take processes from queue</a:t>
            </a:r>
          </a:p>
          <a:p>
            <a:r>
              <a:rPr lang="en-GB" dirty="0"/>
              <a:t>Regularly remove processes from the run-pool and re-evaluate them</a:t>
            </a:r>
          </a:p>
          <a:p>
            <a:r>
              <a:rPr lang="en-GB" dirty="0"/>
              <a:t>Still partially sequential, avoids some issues</a:t>
            </a:r>
          </a:p>
          <a:p>
            <a:r>
              <a:rPr lang="en-GB" dirty="0"/>
              <a:t>Only has all strategies running simultaneously in a corner case</a:t>
            </a:r>
          </a:p>
        </p:txBody>
      </p:sp>
    </p:spTree>
    <p:extLst>
      <p:ext uri="{BB962C8B-B14F-4D97-AF65-F5344CB8AC3E}">
        <p14:creationId xmlns:p14="http://schemas.microsoft.com/office/powerpoint/2010/main" val="62945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A4E5-A40E-4FF5-9439-D24CE84A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Theorem Provers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EB8DD7-537E-49C7-96A6-171E551D0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0046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130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1633-0641-45C2-84E8-EED3FD65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overview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AFB4C4-4446-4A77-8B6D-7B342B2F5F6E}"/>
              </a:ext>
            </a:extLst>
          </p:cNvPr>
          <p:cNvSpPr/>
          <p:nvPr/>
        </p:nvSpPr>
        <p:spPr>
          <a:xfrm>
            <a:off x="6805347" y="2652878"/>
            <a:ext cx="1971261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Running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836163A6-7FCD-4D63-9DE7-FAD22EA44FF3}"/>
              </a:ext>
            </a:extLst>
          </p:cNvPr>
          <p:cNvSpPr/>
          <p:nvPr/>
        </p:nvSpPr>
        <p:spPr>
          <a:xfrm>
            <a:off x="1510748" y="2421835"/>
            <a:ext cx="1971261" cy="201433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Queued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8769067-21BA-4D70-BD8B-002874E04B4F}"/>
              </a:ext>
            </a:extLst>
          </p:cNvPr>
          <p:cNvSpPr/>
          <p:nvPr/>
        </p:nvSpPr>
        <p:spPr>
          <a:xfrm>
            <a:off x="4484205" y="5326684"/>
            <a:ext cx="1855304" cy="1166191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Predictor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B0EF75B-F8B8-40C5-8725-2A3524AA03E3}"/>
              </a:ext>
            </a:extLst>
          </p:cNvPr>
          <p:cNvSpPr/>
          <p:nvPr/>
        </p:nvSpPr>
        <p:spPr>
          <a:xfrm>
            <a:off x="4045225" y="3004096"/>
            <a:ext cx="2342320" cy="622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Wake Up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556D2F-0636-4D6D-9CE2-A7A63C6946AC}"/>
              </a:ext>
            </a:extLst>
          </p:cNvPr>
          <p:cNvSpPr/>
          <p:nvPr/>
        </p:nvSpPr>
        <p:spPr>
          <a:xfrm rot="19147879" flipH="1">
            <a:off x="5772327" y="4443274"/>
            <a:ext cx="1652856" cy="622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 Ends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39F733-EA41-4F6A-9ABC-EF4CF32180EA}"/>
              </a:ext>
            </a:extLst>
          </p:cNvPr>
          <p:cNvSpPr/>
          <p:nvPr/>
        </p:nvSpPr>
        <p:spPr>
          <a:xfrm rot="2927436" flipH="1">
            <a:off x="2614941" y="4738712"/>
            <a:ext cx="1971261" cy="622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Prediction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BFA0A3-BB1B-4187-94F3-22DCAEE9475E}"/>
              </a:ext>
            </a:extLst>
          </p:cNvPr>
          <p:cNvSpPr/>
          <p:nvPr/>
        </p:nvSpPr>
        <p:spPr>
          <a:xfrm>
            <a:off x="9011480" y="3117573"/>
            <a:ext cx="2342320" cy="622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Give up/Proof</a:t>
            </a:r>
          </a:p>
        </p:txBody>
      </p:sp>
    </p:spTree>
    <p:extLst>
      <p:ext uri="{BB962C8B-B14F-4D97-AF65-F5344CB8AC3E}">
        <p14:creationId xmlns:p14="http://schemas.microsoft.com/office/powerpoint/2010/main" val="402375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A691-C485-4265-8C7F-D4EB971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917B-9EBC-437E-995C-6C88B478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</a:t>
            </a:r>
            <a:r>
              <a:rPr lang="en-GB" dirty="0" err="1"/>
              <a:t>StarExec</a:t>
            </a:r>
            <a:r>
              <a:rPr lang="en-GB" dirty="0"/>
              <a:t>, TPTP</a:t>
            </a:r>
          </a:p>
          <a:p>
            <a:r>
              <a:rPr lang="en-GB" dirty="0"/>
              <a:t>Compared to baseline without modification on around 20k problems</a:t>
            </a:r>
          </a:p>
          <a:p>
            <a:r>
              <a:rPr lang="en-GB" dirty="0"/>
              <a:t>Not good for solving theorems: 585 vs 111 distinct proofs found</a:t>
            </a:r>
          </a:p>
          <a:p>
            <a:r>
              <a:rPr lang="en-GB" b="1" dirty="0"/>
              <a:t>Better for speed: 10.5s/proof vs 8.7s/proof!</a:t>
            </a:r>
          </a:p>
          <a:p>
            <a:r>
              <a:rPr lang="en-GB" dirty="0"/>
              <a:t>Also compared to round-robin: better in both aspects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60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9983-3328-43C3-9A9A-9A96F1FE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FDBF-DE2B-4C91-8CF7-4E8D2F789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41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8E5C-0678-47D9-A3D0-21708DD9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FEBE-AEC1-44D4-BDCD-C64498EE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early work</a:t>
            </a:r>
          </a:p>
          <a:p>
            <a:r>
              <a:rPr lang="en-GB" dirty="0"/>
              <a:t>Classifier performance is pleasantly surprising</a:t>
            </a:r>
          </a:p>
          <a:p>
            <a:r>
              <a:rPr lang="en-GB" dirty="0"/>
              <a:t>Implementation issues</a:t>
            </a:r>
          </a:p>
          <a:p>
            <a:r>
              <a:rPr lang="en-GB" dirty="0"/>
              <a:t>Perhaps an unfair comparison with baseline Vampire?</a:t>
            </a:r>
          </a:p>
          <a:p>
            <a:r>
              <a:rPr lang="en-GB" dirty="0"/>
              <a:t>Plenty of room for improvement and future exploration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8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6AAF-6ADD-4445-B336-FECEF7CC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42145-A952-4559-A818-E16778B07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8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0F2B-44A3-4460-9513-73ADC1E7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ATP Design &amp; Folklore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5456-703C-4007-8E57-9CB4CA88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 problem</a:t>
            </a:r>
          </a:p>
          <a:p>
            <a:r>
              <a:rPr lang="en-GB" dirty="0"/>
              <a:t>Complementary heuristics</a:t>
            </a:r>
          </a:p>
          <a:p>
            <a:r>
              <a:rPr lang="en-GB" dirty="0"/>
              <a:t>Best results require careful engineering</a:t>
            </a:r>
          </a:p>
          <a:p>
            <a:r>
              <a:rPr lang="en-GB" dirty="0"/>
              <a:t>Algorithm either solves a problem quickly, or not at all</a:t>
            </a:r>
          </a:p>
          <a:p>
            <a:r>
              <a:rPr lang="en-GB" dirty="0"/>
              <a:t>Small changes cause huge differences.</a:t>
            </a:r>
          </a:p>
          <a:p>
            <a:r>
              <a:rPr lang="en-GB" dirty="0"/>
              <a:t>Performance matters</a:t>
            </a:r>
          </a:p>
          <a:p>
            <a:r>
              <a:rPr lang="en-GB" dirty="0"/>
              <a:t>Generally care about </a:t>
            </a:r>
            <a:r>
              <a:rPr lang="en-GB" i="1" dirty="0"/>
              <a:t>finding</a:t>
            </a:r>
            <a:r>
              <a:rPr lang="en-GB" dirty="0"/>
              <a:t> proofs, not time-to-proof</a:t>
            </a:r>
          </a:p>
        </p:txBody>
      </p:sp>
    </p:spTree>
    <p:extLst>
      <p:ext uri="{BB962C8B-B14F-4D97-AF65-F5344CB8AC3E}">
        <p14:creationId xmlns:p14="http://schemas.microsoft.com/office/powerpoint/2010/main" val="81490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EE9A-D4EC-49CF-8261-6B0A3945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Vampire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D0A2-C4E5-404D-AC57-A01AB07C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ATP</a:t>
            </a:r>
          </a:p>
          <a:p>
            <a:r>
              <a:rPr lang="en-GB" dirty="0"/>
              <a:t>First-order logic with equality (+ extensions)</a:t>
            </a:r>
          </a:p>
          <a:p>
            <a:r>
              <a:rPr lang="en-GB" dirty="0"/>
              <a:t>Experimental testbed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28212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6984-A4B8-4963-80FC-D4A29DCB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Vampire (advertisement)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1565-F468-43BC-8909-7445B655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High-performance</a:t>
            </a:r>
          </a:p>
          <a:p>
            <a:r>
              <a:rPr lang="en-GB" dirty="0"/>
              <a:t>CASC veteran</a:t>
            </a:r>
          </a:p>
          <a:p>
            <a:r>
              <a:rPr lang="en-GB" dirty="0"/>
              <a:t>State-of-the-art proof technology</a:t>
            </a:r>
          </a:p>
          <a:p>
            <a:r>
              <a:rPr lang="en-GB" dirty="0"/>
              <a:t>Well-engineered</a:t>
            </a:r>
          </a:p>
          <a:p>
            <a:r>
              <a:rPr lang="en-GB" dirty="0"/>
              <a:t>Decades of experience</a:t>
            </a:r>
          </a:p>
          <a:p>
            <a:r>
              <a:rPr lang="en-GB" dirty="0"/>
              <a:t>Large database of problems and proofs</a:t>
            </a:r>
          </a:p>
          <a:p>
            <a:r>
              <a:rPr lang="en-GB" dirty="0"/>
              <a:t>http://vprover.github.io</a:t>
            </a:r>
          </a:p>
          <a:p>
            <a:r>
              <a:rPr lang="en-US" i="1" dirty="0">
                <a:hlinkClick r:id="rId3"/>
              </a:rPr>
              <a:t>No longer hard to obtain!</a:t>
            </a:r>
            <a:endParaRPr lang="en-GB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 descr="http://www.voronkov.com/images/spain.jpg">
            <a:extLst>
              <a:ext uri="{FF2B5EF4-FFF2-40B4-BE49-F238E27FC236}">
                <a16:creationId xmlns:a16="http://schemas.microsoft.com/office/drawing/2014/main" id="{97F9C60F-57D9-4C10-BD49-8E878A9A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31" y="4218056"/>
            <a:ext cx="3033092" cy="22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E6CD0-B7E4-4AFB-87AF-8EC5254EFB60}"/>
              </a:ext>
            </a:extLst>
          </p:cNvPr>
          <p:cNvSpPr txBox="1"/>
          <p:nvPr/>
        </p:nvSpPr>
        <p:spPr>
          <a:xfrm>
            <a:off x="9263270" y="2941984"/>
            <a:ext cx="2676939" cy="830997"/>
          </a:xfrm>
          <a:prstGeom prst="wedgeRectCallout">
            <a:avLst>
              <a:gd name="adj1" fmla="val -38449"/>
              <a:gd name="adj2" fmla="val 1724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400" dirty="0"/>
              <a:t>Get Vampire!</a:t>
            </a:r>
          </a:p>
        </p:txBody>
      </p:sp>
    </p:spTree>
    <p:extLst>
      <p:ext uri="{BB962C8B-B14F-4D97-AF65-F5344CB8AC3E}">
        <p14:creationId xmlns:p14="http://schemas.microsoft.com/office/powerpoint/2010/main" val="113764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9530-AF6E-44D5-923D-0A1B33A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DE4E-E740-4168-8494-53903200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Pre-process (“</a:t>
            </a:r>
            <a:r>
              <a:rPr lang="en-GB" dirty="0" err="1"/>
              <a:t>clausify</a:t>
            </a:r>
            <a:r>
              <a:rPr lang="en-GB" dirty="0"/>
              <a:t>”) your problem, </a:t>
            </a:r>
            <a:r>
              <a:rPr lang="en-GB" i="1" dirty="0"/>
              <a:t>negated</a:t>
            </a:r>
            <a:endParaRPr lang="en-GB" dirty="0"/>
          </a:p>
          <a:p>
            <a:r>
              <a:rPr lang="en-GB" dirty="0"/>
              <a:t>Obtain set of </a:t>
            </a:r>
            <a:r>
              <a:rPr lang="en-GB" i="1" dirty="0"/>
              <a:t>clauses</a:t>
            </a:r>
            <a:endParaRPr lang="en-GB" dirty="0"/>
          </a:p>
          <a:p>
            <a:r>
              <a:rPr lang="en-GB" i="1" dirty="0"/>
              <a:t>Resolve</a:t>
            </a:r>
            <a:r>
              <a:rPr lang="en-GB" dirty="0"/>
              <a:t> clauses according to rules</a:t>
            </a:r>
          </a:p>
          <a:p>
            <a:r>
              <a:rPr lang="en-GB" dirty="0"/>
              <a:t>Iterate</a:t>
            </a:r>
          </a:p>
          <a:p>
            <a:r>
              <a:rPr lang="en-GB" dirty="0"/>
              <a:t>Produce the empty clause</a:t>
            </a:r>
          </a:p>
          <a:p>
            <a:r>
              <a:rPr lang="en-GB" dirty="0"/>
              <a:t>QED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1D20F-F2AE-454E-8686-BDEEB659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279" y="3573194"/>
            <a:ext cx="4303611" cy="20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7402-7DF7-4F67-A326-055EFB7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F3BC-502E-4FD9-8538-B4F33F929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they?</a:t>
            </a:r>
          </a:p>
          <a:p>
            <a:r>
              <a:rPr lang="en-GB" dirty="0"/>
              <a:t>Why does Vampire need them?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A4192-EAD8-47A2-BC74-964C2536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749" y="1031321"/>
            <a:ext cx="6257875" cy="373946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79914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DECA-3D84-4F52-8044-B7C7D44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Strategies in Vampire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3EBB-D7A1-45A9-AE16-64B28F8B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0000"/>
                </a:highlight>
              </a:rPr>
              <a:t>Algorithm</a:t>
            </a:r>
          </a:p>
          <a:p>
            <a:r>
              <a:rPr lang="en-GB" dirty="0">
                <a:highlight>
                  <a:srgbClr val="00FF00"/>
                </a:highlight>
              </a:rPr>
              <a:t>Parameters</a:t>
            </a:r>
          </a:p>
          <a:p>
            <a:r>
              <a:rPr lang="en-GB" dirty="0">
                <a:highlight>
                  <a:srgbClr val="0000FF"/>
                </a:highlight>
              </a:rPr>
              <a:t>Time to run</a:t>
            </a:r>
          </a:p>
          <a:p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DC6990B-DAD9-40EA-B20F-7DA5A517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087" y="3597819"/>
            <a:ext cx="8295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latin typeface="Arial Unicode MS"/>
              </a:rPr>
              <a:t>dis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1011_24_cond=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fast:drc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off:nwc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=10:nicw=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on:ptb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off:ssec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off: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Lucida Sans Typewriter" panose="020B0509030504030204" pitchFamily="49" charset="0"/>
              </a:rPr>
              <a:t>spl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=sat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00FF"/>
                </a:highlight>
                <a:latin typeface="Arial Unicode MS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1106</Words>
  <Application>Microsoft Office PowerPoint</Application>
  <PresentationFormat>Widescreen</PresentationFormat>
  <Paragraphs>273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Unicode MS</vt:lpstr>
      <vt:lpstr>Calibri</vt:lpstr>
      <vt:lpstr>Calibri Light</vt:lpstr>
      <vt:lpstr>Lucida Console</vt:lpstr>
      <vt:lpstr>Lucida Sans Typewriter</vt:lpstr>
      <vt:lpstr>Office Theme</vt:lpstr>
      <vt:lpstr>Dynamic Strategy Priority</vt:lpstr>
      <vt:lpstr>Background</vt:lpstr>
      <vt:lpstr>Automated Theorem Provers</vt:lpstr>
      <vt:lpstr>ATP Design &amp; Folklore</vt:lpstr>
      <vt:lpstr>Vampire</vt:lpstr>
      <vt:lpstr>Vampire (advertisement)</vt:lpstr>
      <vt:lpstr>Algorithm</vt:lpstr>
      <vt:lpstr>Strategies</vt:lpstr>
      <vt:lpstr>Strategies in Vampire</vt:lpstr>
      <vt:lpstr>Strategies in Vampire</vt:lpstr>
      <vt:lpstr>Strategy schedules are great!</vt:lpstr>
      <vt:lpstr>Unfortunately…</vt:lpstr>
      <vt:lpstr>Possible fix: round-robin scheduling</vt:lpstr>
      <vt:lpstr>Possible fix: “static” priority</vt:lpstr>
      <vt:lpstr>Proposal: “dynamic” strategy priority</vt:lpstr>
      <vt:lpstr>Machine Learning</vt:lpstr>
      <vt:lpstr>Data collection</vt:lpstr>
      <vt:lpstr>Example trace</vt:lpstr>
      <vt:lpstr>Data ideals</vt:lpstr>
      <vt:lpstr>Problems and “Solutions”</vt:lpstr>
      <vt:lpstr>Example trace (after pre-processing)</vt:lpstr>
      <vt:lpstr>Classifiers</vt:lpstr>
      <vt:lpstr>Results (5-fold cross-validation)</vt:lpstr>
      <vt:lpstr>Results</vt:lpstr>
      <vt:lpstr>Selection</vt:lpstr>
      <vt:lpstr>Implementation</vt:lpstr>
      <vt:lpstr>Integrating classifiers</vt:lpstr>
      <vt:lpstr>Scheduling issues</vt:lpstr>
      <vt:lpstr>Compromise</vt:lpstr>
      <vt:lpstr>System overview</vt:lpstr>
      <vt:lpstr>Benchmarks</vt:lpstr>
      <vt:lpstr>Wrap Up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Rawson</dc:creator>
  <cp:lastModifiedBy>Michael Rawson</cp:lastModifiedBy>
  <cp:revision>1</cp:revision>
  <dcterms:created xsi:type="dcterms:W3CDTF">2018-03-21T14:30:31Z</dcterms:created>
  <dcterms:modified xsi:type="dcterms:W3CDTF">2018-03-29T15:01:54Z</dcterms:modified>
</cp:coreProperties>
</file>