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2" r:id="rId4"/>
    <p:sldId id="257" r:id="rId5"/>
    <p:sldId id="260" r:id="rId6"/>
    <p:sldId id="258" r:id="rId7"/>
    <p:sldId id="263" r:id="rId8"/>
    <p:sldId id="261"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p:scale>
          <a:sx n="75" d="100"/>
          <a:sy n="75" d="100"/>
        </p:scale>
        <p:origin x="672" y="4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77CDE4-6786-4AEB-961D-A4FA70F09A82}"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CA179B43-2179-41A3-BAFE-CDBFC675B5D2}">
      <dgm:prSet phldrT="[Text]"/>
      <dgm:spPr/>
      <dgm:t>
        <a:bodyPr/>
        <a:lstStyle/>
        <a:p>
          <a:r>
            <a:rPr lang="en-US" dirty="0"/>
            <a:t>OUR PROCESS</a:t>
          </a:r>
        </a:p>
      </dgm:t>
    </dgm:pt>
    <dgm:pt modelId="{9279AAD8-260E-4F0B-9F97-B8702B33BB9A}" type="parTrans" cxnId="{22C228B2-BFBD-4266-9B88-5046F031732F}">
      <dgm:prSet/>
      <dgm:spPr/>
      <dgm:t>
        <a:bodyPr/>
        <a:lstStyle/>
        <a:p>
          <a:endParaRPr lang="en-US"/>
        </a:p>
      </dgm:t>
    </dgm:pt>
    <dgm:pt modelId="{B25C538A-B5CF-4F63-A106-117C22EF2A10}" type="sibTrans" cxnId="{22C228B2-BFBD-4266-9B88-5046F031732F}">
      <dgm:prSet/>
      <dgm:spPr/>
      <dgm:t>
        <a:bodyPr/>
        <a:lstStyle/>
        <a:p>
          <a:endParaRPr lang="en-US"/>
        </a:p>
      </dgm:t>
    </dgm:pt>
    <dgm:pt modelId="{1F4F1086-5654-4BEC-96CE-C3A563D2EE13}">
      <dgm:prSet phldrT="[Text]"/>
      <dgm:spPr>
        <a:solidFill>
          <a:schemeClr val="accent6">
            <a:lumMod val="60000"/>
            <a:lumOff val="40000"/>
          </a:schemeClr>
        </a:solidFill>
      </dgm:spPr>
      <dgm:t>
        <a:bodyPr/>
        <a:lstStyle/>
        <a:p>
          <a:r>
            <a:rPr lang="en-US" dirty="0"/>
            <a:t>ANALYZE DATASET</a:t>
          </a:r>
        </a:p>
      </dgm:t>
    </dgm:pt>
    <dgm:pt modelId="{673B273A-6A90-420A-845B-47B0060B53B3}" type="parTrans" cxnId="{7D50591D-65CA-4E0D-ADCE-03989CBB667C}">
      <dgm:prSet/>
      <dgm:spPr/>
      <dgm:t>
        <a:bodyPr/>
        <a:lstStyle/>
        <a:p>
          <a:endParaRPr lang="en-US"/>
        </a:p>
      </dgm:t>
    </dgm:pt>
    <dgm:pt modelId="{6D6BAC4A-71E7-4A8A-B8C4-A21041514C5B}" type="sibTrans" cxnId="{7D50591D-65CA-4E0D-ADCE-03989CBB667C}">
      <dgm:prSet/>
      <dgm:spPr/>
      <dgm:t>
        <a:bodyPr/>
        <a:lstStyle/>
        <a:p>
          <a:endParaRPr lang="en-US"/>
        </a:p>
      </dgm:t>
    </dgm:pt>
    <dgm:pt modelId="{ED4CABD2-C368-45EA-8F33-D83D8754D4CF}">
      <dgm:prSet phldrT="[Text]"/>
      <dgm:spPr/>
      <dgm:t>
        <a:bodyPr/>
        <a:lstStyle/>
        <a:p>
          <a:r>
            <a:rPr lang="en-US" dirty="0"/>
            <a:t>IDENTIFY QUESTIONS ABOUT THE DATASET</a:t>
          </a:r>
        </a:p>
      </dgm:t>
    </dgm:pt>
    <dgm:pt modelId="{DA8751F0-CDA3-428E-A667-D1AA9D8EC22A}" type="parTrans" cxnId="{B119987F-CC41-4F7C-BBA7-D3641EFF5258}">
      <dgm:prSet/>
      <dgm:spPr/>
      <dgm:t>
        <a:bodyPr/>
        <a:lstStyle/>
        <a:p>
          <a:endParaRPr lang="en-US"/>
        </a:p>
      </dgm:t>
    </dgm:pt>
    <dgm:pt modelId="{D88B9B21-BDEF-4854-A376-497D24FC0110}" type="sibTrans" cxnId="{B119987F-CC41-4F7C-BBA7-D3641EFF5258}">
      <dgm:prSet/>
      <dgm:spPr/>
      <dgm:t>
        <a:bodyPr/>
        <a:lstStyle/>
        <a:p>
          <a:endParaRPr lang="en-US"/>
        </a:p>
      </dgm:t>
    </dgm:pt>
    <dgm:pt modelId="{7771FB4B-3AE0-4367-9335-EF3FB2337A8A}">
      <dgm:prSet phldrT="[Text]"/>
      <dgm:spPr/>
      <dgm:t>
        <a:bodyPr/>
        <a:lstStyle/>
        <a:p>
          <a:r>
            <a:rPr lang="en-US" dirty="0"/>
            <a:t>BUILD AND TRAIN A MODEL</a:t>
          </a:r>
        </a:p>
      </dgm:t>
    </dgm:pt>
    <dgm:pt modelId="{966FFB88-92E2-4DA0-8CF3-8AC6B2B3F48D}" type="parTrans" cxnId="{5B34417F-A79F-4F7B-8C58-802EBFBEA1A4}">
      <dgm:prSet/>
      <dgm:spPr/>
      <dgm:t>
        <a:bodyPr/>
        <a:lstStyle/>
        <a:p>
          <a:endParaRPr lang="en-US"/>
        </a:p>
      </dgm:t>
    </dgm:pt>
    <dgm:pt modelId="{8639B5D4-6CFD-433D-99B1-77BAB4D1CA0E}" type="sibTrans" cxnId="{5B34417F-A79F-4F7B-8C58-802EBFBEA1A4}">
      <dgm:prSet/>
      <dgm:spPr/>
      <dgm:t>
        <a:bodyPr/>
        <a:lstStyle/>
        <a:p>
          <a:endParaRPr lang="en-US"/>
        </a:p>
      </dgm:t>
    </dgm:pt>
    <dgm:pt modelId="{727E90B5-A455-4A8F-A874-EAB993EA8005}">
      <dgm:prSet phldrT="[Text]"/>
      <dgm:spPr/>
      <dgm:t>
        <a:bodyPr/>
        <a:lstStyle/>
        <a:p>
          <a:r>
            <a:rPr lang="en-US" dirty="0"/>
            <a:t>EVALUATE RESULTS</a:t>
          </a:r>
        </a:p>
      </dgm:t>
    </dgm:pt>
    <dgm:pt modelId="{B1CD1188-C5A3-469E-9340-E040ED90DA95}" type="parTrans" cxnId="{9F9E4997-CFF8-4F28-AF1D-BD5A7476B983}">
      <dgm:prSet/>
      <dgm:spPr/>
      <dgm:t>
        <a:bodyPr/>
        <a:lstStyle/>
        <a:p>
          <a:endParaRPr lang="en-US"/>
        </a:p>
      </dgm:t>
    </dgm:pt>
    <dgm:pt modelId="{AE8B118E-4561-4D4D-BF7C-B4E5332B0716}" type="sibTrans" cxnId="{9F9E4997-CFF8-4F28-AF1D-BD5A7476B983}">
      <dgm:prSet/>
      <dgm:spPr/>
      <dgm:t>
        <a:bodyPr/>
        <a:lstStyle/>
        <a:p>
          <a:endParaRPr lang="en-US"/>
        </a:p>
      </dgm:t>
    </dgm:pt>
    <dgm:pt modelId="{FA56EE88-BD1C-40C5-BD0F-6070AC1EC695}">
      <dgm:prSet phldrT="[Text]"/>
      <dgm:spPr>
        <a:solidFill>
          <a:schemeClr val="accent6">
            <a:lumMod val="60000"/>
            <a:lumOff val="40000"/>
          </a:schemeClr>
        </a:solidFill>
      </dgm:spPr>
      <dgm:t>
        <a:bodyPr/>
        <a:lstStyle/>
        <a:p>
          <a:r>
            <a:rPr lang="en-US" dirty="0"/>
            <a:t>CLEAN DATA</a:t>
          </a:r>
        </a:p>
      </dgm:t>
    </dgm:pt>
    <dgm:pt modelId="{2B91B5F3-631C-4DAA-9AE9-EA0A7E7F6F63}" type="parTrans" cxnId="{6C866395-EF86-42D6-8D27-6680F81C4CF0}">
      <dgm:prSet/>
      <dgm:spPr/>
      <dgm:t>
        <a:bodyPr/>
        <a:lstStyle/>
        <a:p>
          <a:endParaRPr lang="en-US"/>
        </a:p>
      </dgm:t>
    </dgm:pt>
    <dgm:pt modelId="{0422D2A5-787B-4A88-830F-D4B61C4CAC7A}" type="sibTrans" cxnId="{6C866395-EF86-42D6-8D27-6680F81C4CF0}">
      <dgm:prSet/>
      <dgm:spPr/>
      <dgm:t>
        <a:bodyPr/>
        <a:lstStyle/>
        <a:p>
          <a:endParaRPr lang="en-US"/>
        </a:p>
      </dgm:t>
    </dgm:pt>
    <dgm:pt modelId="{7B2F95B6-9916-47FB-B65D-EAFC97D23C54}" type="pres">
      <dgm:prSet presAssocID="{7977CDE4-6786-4AEB-961D-A4FA70F09A82}" presName="Name0" presStyleCnt="0">
        <dgm:presLayoutVars>
          <dgm:chMax val="1"/>
          <dgm:dir/>
          <dgm:animLvl val="ctr"/>
          <dgm:resizeHandles val="exact"/>
        </dgm:presLayoutVars>
      </dgm:prSet>
      <dgm:spPr/>
    </dgm:pt>
    <dgm:pt modelId="{BD62A3F2-95AB-44F7-8954-2456BF6B8F13}" type="pres">
      <dgm:prSet presAssocID="{CA179B43-2179-41A3-BAFE-CDBFC675B5D2}" presName="centerShape" presStyleLbl="node0" presStyleIdx="0" presStyleCnt="1"/>
      <dgm:spPr/>
    </dgm:pt>
    <dgm:pt modelId="{C2F7BF8A-F4B5-465E-B31C-EEA820780542}" type="pres">
      <dgm:prSet presAssocID="{FA56EE88-BD1C-40C5-BD0F-6070AC1EC695}" presName="node" presStyleLbl="node1" presStyleIdx="0" presStyleCnt="5">
        <dgm:presLayoutVars>
          <dgm:bulletEnabled val="1"/>
        </dgm:presLayoutVars>
      </dgm:prSet>
      <dgm:spPr/>
    </dgm:pt>
    <dgm:pt modelId="{B2987093-A144-49B8-82F6-AD3219A4FF5F}" type="pres">
      <dgm:prSet presAssocID="{FA56EE88-BD1C-40C5-BD0F-6070AC1EC695}" presName="dummy" presStyleCnt="0"/>
      <dgm:spPr/>
    </dgm:pt>
    <dgm:pt modelId="{FCE1B6CC-F0B1-4D26-9D53-C41E1E912512}" type="pres">
      <dgm:prSet presAssocID="{0422D2A5-787B-4A88-830F-D4B61C4CAC7A}" presName="sibTrans" presStyleLbl="sibTrans2D1" presStyleIdx="0" presStyleCnt="5"/>
      <dgm:spPr/>
    </dgm:pt>
    <dgm:pt modelId="{4060ACE6-6932-4270-8118-C75377D8F736}" type="pres">
      <dgm:prSet presAssocID="{1F4F1086-5654-4BEC-96CE-C3A563D2EE13}" presName="node" presStyleLbl="node1" presStyleIdx="1" presStyleCnt="5">
        <dgm:presLayoutVars>
          <dgm:bulletEnabled val="1"/>
        </dgm:presLayoutVars>
      </dgm:prSet>
      <dgm:spPr/>
    </dgm:pt>
    <dgm:pt modelId="{0244AAF6-E00F-4ACA-94CC-40B36384F060}" type="pres">
      <dgm:prSet presAssocID="{1F4F1086-5654-4BEC-96CE-C3A563D2EE13}" presName="dummy" presStyleCnt="0"/>
      <dgm:spPr/>
    </dgm:pt>
    <dgm:pt modelId="{62B13786-BCD4-4A64-A6B6-E8CF439C0EB4}" type="pres">
      <dgm:prSet presAssocID="{6D6BAC4A-71E7-4A8A-B8C4-A21041514C5B}" presName="sibTrans" presStyleLbl="sibTrans2D1" presStyleIdx="1" presStyleCnt="5"/>
      <dgm:spPr/>
    </dgm:pt>
    <dgm:pt modelId="{B6F9F459-3043-46F7-950A-0F212C523C12}" type="pres">
      <dgm:prSet presAssocID="{ED4CABD2-C368-45EA-8F33-D83D8754D4CF}" presName="node" presStyleLbl="node1" presStyleIdx="2" presStyleCnt="5">
        <dgm:presLayoutVars>
          <dgm:bulletEnabled val="1"/>
        </dgm:presLayoutVars>
      </dgm:prSet>
      <dgm:spPr/>
    </dgm:pt>
    <dgm:pt modelId="{FFACA482-801C-4942-9C57-BF87F2ACE668}" type="pres">
      <dgm:prSet presAssocID="{ED4CABD2-C368-45EA-8F33-D83D8754D4CF}" presName="dummy" presStyleCnt="0"/>
      <dgm:spPr/>
    </dgm:pt>
    <dgm:pt modelId="{728D65C3-56BE-4391-9BCE-74E11B317229}" type="pres">
      <dgm:prSet presAssocID="{D88B9B21-BDEF-4854-A376-497D24FC0110}" presName="sibTrans" presStyleLbl="sibTrans2D1" presStyleIdx="2" presStyleCnt="5"/>
      <dgm:spPr/>
    </dgm:pt>
    <dgm:pt modelId="{6FEEA06B-7585-4725-B522-859D5C339AAB}" type="pres">
      <dgm:prSet presAssocID="{7771FB4B-3AE0-4367-9335-EF3FB2337A8A}" presName="node" presStyleLbl="node1" presStyleIdx="3" presStyleCnt="5">
        <dgm:presLayoutVars>
          <dgm:bulletEnabled val="1"/>
        </dgm:presLayoutVars>
      </dgm:prSet>
      <dgm:spPr/>
    </dgm:pt>
    <dgm:pt modelId="{6A2F65BC-BD60-413D-A183-0FF1B431A792}" type="pres">
      <dgm:prSet presAssocID="{7771FB4B-3AE0-4367-9335-EF3FB2337A8A}" presName="dummy" presStyleCnt="0"/>
      <dgm:spPr/>
    </dgm:pt>
    <dgm:pt modelId="{C45CA60F-C24B-4483-AAE2-BA41F31B5C61}" type="pres">
      <dgm:prSet presAssocID="{8639B5D4-6CFD-433D-99B1-77BAB4D1CA0E}" presName="sibTrans" presStyleLbl="sibTrans2D1" presStyleIdx="3" presStyleCnt="5"/>
      <dgm:spPr/>
    </dgm:pt>
    <dgm:pt modelId="{85B7705E-40AE-454E-A142-EAD04018C704}" type="pres">
      <dgm:prSet presAssocID="{727E90B5-A455-4A8F-A874-EAB993EA8005}" presName="node" presStyleLbl="node1" presStyleIdx="4" presStyleCnt="5">
        <dgm:presLayoutVars>
          <dgm:bulletEnabled val="1"/>
        </dgm:presLayoutVars>
      </dgm:prSet>
      <dgm:spPr/>
    </dgm:pt>
    <dgm:pt modelId="{6F411785-A256-40DB-9C43-600304B536D9}" type="pres">
      <dgm:prSet presAssocID="{727E90B5-A455-4A8F-A874-EAB993EA8005}" presName="dummy" presStyleCnt="0"/>
      <dgm:spPr/>
    </dgm:pt>
    <dgm:pt modelId="{C61407E1-D550-4B42-ACE0-8CF3215E96E6}" type="pres">
      <dgm:prSet presAssocID="{AE8B118E-4561-4D4D-BF7C-B4E5332B0716}" presName="sibTrans" presStyleLbl="sibTrans2D1" presStyleIdx="4" presStyleCnt="5"/>
      <dgm:spPr/>
    </dgm:pt>
  </dgm:ptLst>
  <dgm:cxnLst>
    <dgm:cxn modelId="{093D5102-2819-4116-BBC5-9299EC0E06DE}" type="presOf" srcId="{AE8B118E-4561-4D4D-BF7C-B4E5332B0716}" destId="{C61407E1-D550-4B42-ACE0-8CF3215E96E6}" srcOrd="0" destOrd="0" presId="urn:microsoft.com/office/officeart/2005/8/layout/radial6"/>
    <dgm:cxn modelId="{7D50591D-65CA-4E0D-ADCE-03989CBB667C}" srcId="{CA179B43-2179-41A3-BAFE-CDBFC675B5D2}" destId="{1F4F1086-5654-4BEC-96CE-C3A563D2EE13}" srcOrd="1" destOrd="0" parTransId="{673B273A-6A90-420A-845B-47B0060B53B3}" sibTransId="{6D6BAC4A-71E7-4A8A-B8C4-A21041514C5B}"/>
    <dgm:cxn modelId="{5663FC23-79FC-4325-BD5C-08638CA291A4}" type="presOf" srcId="{8639B5D4-6CFD-433D-99B1-77BAB4D1CA0E}" destId="{C45CA60F-C24B-4483-AAE2-BA41F31B5C61}" srcOrd="0" destOrd="0" presId="urn:microsoft.com/office/officeart/2005/8/layout/radial6"/>
    <dgm:cxn modelId="{33D37A30-DE13-475D-B6A3-B5D168DA46E5}" type="presOf" srcId="{D88B9B21-BDEF-4854-A376-497D24FC0110}" destId="{728D65C3-56BE-4391-9BCE-74E11B317229}" srcOrd="0" destOrd="0" presId="urn:microsoft.com/office/officeart/2005/8/layout/radial6"/>
    <dgm:cxn modelId="{D3833F42-ABF7-42DD-AEBC-1669F94663F8}" type="presOf" srcId="{0422D2A5-787B-4A88-830F-D4B61C4CAC7A}" destId="{FCE1B6CC-F0B1-4D26-9D53-C41E1E912512}" srcOrd="0" destOrd="0" presId="urn:microsoft.com/office/officeart/2005/8/layout/radial6"/>
    <dgm:cxn modelId="{B1AB7F6D-F9C6-453B-A9F0-462DBD22EF9F}" type="presOf" srcId="{ED4CABD2-C368-45EA-8F33-D83D8754D4CF}" destId="{B6F9F459-3043-46F7-950A-0F212C523C12}" srcOrd="0" destOrd="0" presId="urn:microsoft.com/office/officeart/2005/8/layout/radial6"/>
    <dgm:cxn modelId="{7D54A34F-903F-41DE-B17D-5BB8CAC79098}" type="presOf" srcId="{1F4F1086-5654-4BEC-96CE-C3A563D2EE13}" destId="{4060ACE6-6932-4270-8118-C75377D8F736}" srcOrd="0" destOrd="0" presId="urn:microsoft.com/office/officeart/2005/8/layout/radial6"/>
    <dgm:cxn modelId="{3C8BDC78-F45D-471E-A747-C2D5EB52F1CF}" type="presOf" srcId="{6D6BAC4A-71E7-4A8A-B8C4-A21041514C5B}" destId="{62B13786-BCD4-4A64-A6B6-E8CF439C0EB4}" srcOrd="0" destOrd="0" presId="urn:microsoft.com/office/officeart/2005/8/layout/radial6"/>
    <dgm:cxn modelId="{5B34417F-A79F-4F7B-8C58-802EBFBEA1A4}" srcId="{CA179B43-2179-41A3-BAFE-CDBFC675B5D2}" destId="{7771FB4B-3AE0-4367-9335-EF3FB2337A8A}" srcOrd="3" destOrd="0" parTransId="{966FFB88-92E2-4DA0-8CF3-8AC6B2B3F48D}" sibTransId="{8639B5D4-6CFD-433D-99B1-77BAB4D1CA0E}"/>
    <dgm:cxn modelId="{B119987F-CC41-4F7C-BBA7-D3641EFF5258}" srcId="{CA179B43-2179-41A3-BAFE-CDBFC675B5D2}" destId="{ED4CABD2-C368-45EA-8F33-D83D8754D4CF}" srcOrd="2" destOrd="0" parTransId="{DA8751F0-CDA3-428E-A667-D1AA9D8EC22A}" sibTransId="{D88B9B21-BDEF-4854-A376-497D24FC0110}"/>
    <dgm:cxn modelId="{6C866395-EF86-42D6-8D27-6680F81C4CF0}" srcId="{CA179B43-2179-41A3-BAFE-CDBFC675B5D2}" destId="{FA56EE88-BD1C-40C5-BD0F-6070AC1EC695}" srcOrd="0" destOrd="0" parTransId="{2B91B5F3-631C-4DAA-9AE9-EA0A7E7F6F63}" sibTransId="{0422D2A5-787B-4A88-830F-D4B61C4CAC7A}"/>
    <dgm:cxn modelId="{9F9E4997-CFF8-4F28-AF1D-BD5A7476B983}" srcId="{CA179B43-2179-41A3-BAFE-CDBFC675B5D2}" destId="{727E90B5-A455-4A8F-A874-EAB993EA8005}" srcOrd="4" destOrd="0" parTransId="{B1CD1188-C5A3-469E-9340-E040ED90DA95}" sibTransId="{AE8B118E-4561-4D4D-BF7C-B4E5332B0716}"/>
    <dgm:cxn modelId="{5F7834A3-9DA8-4FEF-A378-85F345CC85A6}" type="presOf" srcId="{727E90B5-A455-4A8F-A874-EAB993EA8005}" destId="{85B7705E-40AE-454E-A142-EAD04018C704}" srcOrd="0" destOrd="0" presId="urn:microsoft.com/office/officeart/2005/8/layout/radial6"/>
    <dgm:cxn modelId="{22C228B2-BFBD-4266-9B88-5046F031732F}" srcId="{7977CDE4-6786-4AEB-961D-A4FA70F09A82}" destId="{CA179B43-2179-41A3-BAFE-CDBFC675B5D2}" srcOrd="0" destOrd="0" parTransId="{9279AAD8-260E-4F0B-9F97-B8702B33BB9A}" sibTransId="{B25C538A-B5CF-4F63-A106-117C22EF2A10}"/>
    <dgm:cxn modelId="{FFD774B5-C657-4AA5-88E2-0548AADBEE5A}" type="presOf" srcId="{FA56EE88-BD1C-40C5-BD0F-6070AC1EC695}" destId="{C2F7BF8A-F4B5-465E-B31C-EEA820780542}" srcOrd="0" destOrd="0" presId="urn:microsoft.com/office/officeart/2005/8/layout/radial6"/>
    <dgm:cxn modelId="{F83D77B7-382D-40A5-BA8A-5D49AF2A8A6F}" type="presOf" srcId="{CA179B43-2179-41A3-BAFE-CDBFC675B5D2}" destId="{BD62A3F2-95AB-44F7-8954-2456BF6B8F13}" srcOrd="0" destOrd="0" presId="urn:microsoft.com/office/officeart/2005/8/layout/radial6"/>
    <dgm:cxn modelId="{A4317DC2-005E-4783-851F-306CB4ADB183}" type="presOf" srcId="{7977CDE4-6786-4AEB-961D-A4FA70F09A82}" destId="{7B2F95B6-9916-47FB-B65D-EAFC97D23C54}" srcOrd="0" destOrd="0" presId="urn:microsoft.com/office/officeart/2005/8/layout/radial6"/>
    <dgm:cxn modelId="{0BBDE2E5-AB60-41FD-9403-52C01227D4C8}" type="presOf" srcId="{7771FB4B-3AE0-4367-9335-EF3FB2337A8A}" destId="{6FEEA06B-7585-4725-B522-859D5C339AAB}" srcOrd="0" destOrd="0" presId="urn:microsoft.com/office/officeart/2005/8/layout/radial6"/>
    <dgm:cxn modelId="{517054BC-4562-42D4-9CA9-6E73F2E8725C}" type="presParOf" srcId="{7B2F95B6-9916-47FB-B65D-EAFC97D23C54}" destId="{BD62A3F2-95AB-44F7-8954-2456BF6B8F13}" srcOrd="0" destOrd="0" presId="urn:microsoft.com/office/officeart/2005/8/layout/radial6"/>
    <dgm:cxn modelId="{12C97496-E66D-4D04-938D-08FBF0041DDD}" type="presParOf" srcId="{7B2F95B6-9916-47FB-B65D-EAFC97D23C54}" destId="{C2F7BF8A-F4B5-465E-B31C-EEA820780542}" srcOrd="1" destOrd="0" presId="urn:microsoft.com/office/officeart/2005/8/layout/radial6"/>
    <dgm:cxn modelId="{55B54B7B-8E16-4DB3-8E6E-FAFA20491EB4}" type="presParOf" srcId="{7B2F95B6-9916-47FB-B65D-EAFC97D23C54}" destId="{B2987093-A144-49B8-82F6-AD3219A4FF5F}" srcOrd="2" destOrd="0" presId="urn:microsoft.com/office/officeart/2005/8/layout/radial6"/>
    <dgm:cxn modelId="{E7BAA5C3-23C9-4790-9397-89A3B5C624B6}" type="presParOf" srcId="{7B2F95B6-9916-47FB-B65D-EAFC97D23C54}" destId="{FCE1B6CC-F0B1-4D26-9D53-C41E1E912512}" srcOrd="3" destOrd="0" presId="urn:microsoft.com/office/officeart/2005/8/layout/radial6"/>
    <dgm:cxn modelId="{755388E8-A86A-4951-AE37-904829FA311C}" type="presParOf" srcId="{7B2F95B6-9916-47FB-B65D-EAFC97D23C54}" destId="{4060ACE6-6932-4270-8118-C75377D8F736}" srcOrd="4" destOrd="0" presId="urn:microsoft.com/office/officeart/2005/8/layout/radial6"/>
    <dgm:cxn modelId="{E8806642-7E5C-4219-9E2A-35FBD695E191}" type="presParOf" srcId="{7B2F95B6-9916-47FB-B65D-EAFC97D23C54}" destId="{0244AAF6-E00F-4ACA-94CC-40B36384F060}" srcOrd="5" destOrd="0" presId="urn:microsoft.com/office/officeart/2005/8/layout/radial6"/>
    <dgm:cxn modelId="{8FB90793-11F1-4399-95F5-DD4F324C0D34}" type="presParOf" srcId="{7B2F95B6-9916-47FB-B65D-EAFC97D23C54}" destId="{62B13786-BCD4-4A64-A6B6-E8CF439C0EB4}" srcOrd="6" destOrd="0" presId="urn:microsoft.com/office/officeart/2005/8/layout/radial6"/>
    <dgm:cxn modelId="{3516F160-9C42-4007-99C7-F496C148CFDA}" type="presParOf" srcId="{7B2F95B6-9916-47FB-B65D-EAFC97D23C54}" destId="{B6F9F459-3043-46F7-950A-0F212C523C12}" srcOrd="7" destOrd="0" presId="urn:microsoft.com/office/officeart/2005/8/layout/radial6"/>
    <dgm:cxn modelId="{2F663B38-FAC0-4C28-BEBA-1242DCBAFE31}" type="presParOf" srcId="{7B2F95B6-9916-47FB-B65D-EAFC97D23C54}" destId="{FFACA482-801C-4942-9C57-BF87F2ACE668}" srcOrd="8" destOrd="0" presId="urn:microsoft.com/office/officeart/2005/8/layout/radial6"/>
    <dgm:cxn modelId="{65D9427C-CDA6-42B4-BD7B-144CA3A323DB}" type="presParOf" srcId="{7B2F95B6-9916-47FB-B65D-EAFC97D23C54}" destId="{728D65C3-56BE-4391-9BCE-74E11B317229}" srcOrd="9" destOrd="0" presId="urn:microsoft.com/office/officeart/2005/8/layout/radial6"/>
    <dgm:cxn modelId="{B05675EC-424A-4FC1-B7D2-5087ED68C89A}" type="presParOf" srcId="{7B2F95B6-9916-47FB-B65D-EAFC97D23C54}" destId="{6FEEA06B-7585-4725-B522-859D5C339AAB}" srcOrd="10" destOrd="0" presId="urn:microsoft.com/office/officeart/2005/8/layout/radial6"/>
    <dgm:cxn modelId="{95F483EB-BA2B-4121-B3DA-42FFC8C81CDF}" type="presParOf" srcId="{7B2F95B6-9916-47FB-B65D-EAFC97D23C54}" destId="{6A2F65BC-BD60-413D-A183-0FF1B431A792}" srcOrd="11" destOrd="0" presId="urn:microsoft.com/office/officeart/2005/8/layout/radial6"/>
    <dgm:cxn modelId="{7B10FB3D-565B-417A-A803-8D47F518B73B}" type="presParOf" srcId="{7B2F95B6-9916-47FB-B65D-EAFC97D23C54}" destId="{C45CA60F-C24B-4483-AAE2-BA41F31B5C61}" srcOrd="12" destOrd="0" presId="urn:microsoft.com/office/officeart/2005/8/layout/radial6"/>
    <dgm:cxn modelId="{E3136E05-2C08-443E-9CC1-C46420E50ED9}" type="presParOf" srcId="{7B2F95B6-9916-47FB-B65D-EAFC97D23C54}" destId="{85B7705E-40AE-454E-A142-EAD04018C704}" srcOrd="13" destOrd="0" presId="urn:microsoft.com/office/officeart/2005/8/layout/radial6"/>
    <dgm:cxn modelId="{9756EC81-849A-4468-A4AF-3CB3A384CFD0}" type="presParOf" srcId="{7B2F95B6-9916-47FB-B65D-EAFC97D23C54}" destId="{6F411785-A256-40DB-9C43-600304B536D9}" srcOrd="14" destOrd="0" presId="urn:microsoft.com/office/officeart/2005/8/layout/radial6"/>
    <dgm:cxn modelId="{01C2239B-A8E7-4CEB-8F74-8558BD860910}" type="presParOf" srcId="{7B2F95B6-9916-47FB-B65D-EAFC97D23C54}" destId="{C61407E1-D550-4B42-ACE0-8CF3215E96E6}"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77CDE4-6786-4AEB-961D-A4FA70F09A82}"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CA179B43-2179-41A3-BAFE-CDBFC675B5D2}">
      <dgm:prSet phldrT="[Text]"/>
      <dgm:spPr/>
      <dgm:t>
        <a:bodyPr/>
        <a:lstStyle/>
        <a:p>
          <a:r>
            <a:rPr lang="en-US" dirty="0"/>
            <a:t>OUR PROCESS</a:t>
          </a:r>
        </a:p>
      </dgm:t>
    </dgm:pt>
    <dgm:pt modelId="{9279AAD8-260E-4F0B-9F97-B8702B33BB9A}" type="parTrans" cxnId="{22C228B2-BFBD-4266-9B88-5046F031732F}">
      <dgm:prSet/>
      <dgm:spPr/>
      <dgm:t>
        <a:bodyPr/>
        <a:lstStyle/>
        <a:p>
          <a:endParaRPr lang="en-US"/>
        </a:p>
      </dgm:t>
    </dgm:pt>
    <dgm:pt modelId="{B25C538A-B5CF-4F63-A106-117C22EF2A10}" type="sibTrans" cxnId="{22C228B2-BFBD-4266-9B88-5046F031732F}">
      <dgm:prSet/>
      <dgm:spPr/>
      <dgm:t>
        <a:bodyPr/>
        <a:lstStyle/>
        <a:p>
          <a:endParaRPr lang="en-US"/>
        </a:p>
      </dgm:t>
    </dgm:pt>
    <dgm:pt modelId="{1F4F1086-5654-4BEC-96CE-C3A563D2EE13}">
      <dgm:prSet phldrT="[Text]"/>
      <dgm:spPr/>
      <dgm:t>
        <a:bodyPr/>
        <a:lstStyle/>
        <a:p>
          <a:r>
            <a:rPr lang="en-US" dirty="0"/>
            <a:t>ANALYZE DATASET</a:t>
          </a:r>
        </a:p>
      </dgm:t>
    </dgm:pt>
    <dgm:pt modelId="{673B273A-6A90-420A-845B-47B0060B53B3}" type="parTrans" cxnId="{7D50591D-65CA-4E0D-ADCE-03989CBB667C}">
      <dgm:prSet/>
      <dgm:spPr/>
      <dgm:t>
        <a:bodyPr/>
        <a:lstStyle/>
        <a:p>
          <a:endParaRPr lang="en-US"/>
        </a:p>
      </dgm:t>
    </dgm:pt>
    <dgm:pt modelId="{6D6BAC4A-71E7-4A8A-B8C4-A21041514C5B}" type="sibTrans" cxnId="{7D50591D-65CA-4E0D-ADCE-03989CBB667C}">
      <dgm:prSet/>
      <dgm:spPr/>
      <dgm:t>
        <a:bodyPr/>
        <a:lstStyle/>
        <a:p>
          <a:endParaRPr lang="en-US"/>
        </a:p>
      </dgm:t>
    </dgm:pt>
    <dgm:pt modelId="{ED4CABD2-C368-45EA-8F33-D83D8754D4CF}">
      <dgm:prSet phldrT="[Text]"/>
      <dgm:spPr>
        <a:solidFill>
          <a:schemeClr val="accent6">
            <a:lumMod val="60000"/>
            <a:lumOff val="40000"/>
          </a:schemeClr>
        </a:solidFill>
      </dgm:spPr>
      <dgm:t>
        <a:bodyPr/>
        <a:lstStyle/>
        <a:p>
          <a:r>
            <a:rPr lang="en-US" dirty="0"/>
            <a:t>IDENTIFY QUESTIONS ABOUT THE DATASET</a:t>
          </a:r>
        </a:p>
      </dgm:t>
    </dgm:pt>
    <dgm:pt modelId="{DA8751F0-CDA3-428E-A667-D1AA9D8EC22A}" type="parTrans" cxnId="{B119987F-CC41-4F7C-BBA7-D3641EFF5258}">
      <dgm:prSet/>
      <dgm:spPr/>
      <dgm:t>
        <a:bodyPr/>
        <a:lstStyle/>
        <a:p>
          <a:endParaRPr lang="en-US"/>
        </a:p>
      </dgm:t>
    </dgm:pt>
    <dgm:pt modelId="{D88B9B21-BDEF-4854-A376-497D24FC0110}" type="sibTrans" cxnId="{B119987F-CC41-4F7C-BBA7-D3641EFF5258}">
      <dgm:prSet/>
      <dgm:spPr/>
      <dgm:t>
        <a:bodyPr/>
        <a:lstStyle/>
        <a:p>
          <a:endParaRPr lang="en-US"/>
        </a:p>
      </dgm:t>
    </dgm:pt>
    <dgm:pt modelId="{7771FB4B-3AE0-4367-9335-EF3FB2337A8A}">
      <dgm:prSet phldrT="[Text]"/>
      <dgm:spPr/>
      <dgm:t>
        <a:bodyPr/>
        <a:lstStyle/>
        <a:p>
          <a:r>
            <a:rPr lang="en-US" dirty="0"/>
            <a:t>BUILD AND TRAIN A MODEL</a:t>
          </a:r>
        </a:p>
      </dgm:t>
    </dgm:pt>
    <dgm:pt modelId="{966FFB88-92E2-4DA0-8CF3-8AC6B2B3F48D}" type="parTrans" cxnId="{5B34417F-A79F-4F7B-8C58-802EBFBEA1A4}">
      <dgm:prSet/>
      <dgm:spPr/>
      <dgm:t>
        <a:bodyPr/>
        <a:lstStyle/>
        <a:p>
          <a:endParaRPr lang="en-US"/>
        </a:p>
      </dgm:t>
    </dgm:pt>
    <dgm:pt modelId="{8639B5D4-6CFD-433D-99B1-77BAB4D1CA0E}" type="sibTrans" cxnId="{5B34417F-A79F-4F7B-8C58-802EBFBEA1A4}">
      <dgm:prSet/>
      <dgm:spPr/>
      <dgm:t>
        <a:bodyPr/>
        <a:lstStyle/>
        <a:p>
          <a:endParaRPr lang="en-US"/>
        </a:p>
      </dgm:t>
    </dgm:pt>
    <dgm:pt modelId="{727E90B5-A455-4A8F-A874-EAB993EA8005}">
      <dgm:prSet phldrT="[Text]"/>
      <dgm:spPr/>
      <dgm:t>
        <a:bodyPr/>
        <a:lstStyle/>
        <a:p>
          <a:r>
            <a:rPr lang="en-US" dirty="0"/>
            <a:t>EVALUATE RESULTS</a:t>
          </a:r>
        </a:p>
      </dgm:t>
    </dgm:pt>
    <dgm:pt modelId="{B1CD1188-C5A3-469E-9340-E040ED90DA95}" type="parTrans" cxnId="{9F9E4997-CFF8-4F28-AF1D-BD5A7476B983}">
      <dgm:prSet/>
      <dgm:spPr/>
      <dgm:t>
        <a:bodyPr/>
        <a:lstStyle/>
        <a:p>
          <a:endParaRPr lang="en-US"/>
        </a:p>
      </dgm:t>
    </dgm:pt>
    <dgm:pt modelId="{AE8B118E-4561-4D4D-BF7C-B4E5332B0716}" type="sibTrans" cxnId="{9F9E4997-CFF8-4F28-AF1D-BD5A7476B983}">
      <dgm:prSet/>
      <dgm:spPr/>
      <dgm:t>
        <a:bodyPr/>
        <a:lstStyle/>
        <a:p>
          <a:endParaRPr lang="en-US"/>
        </a:p>
      </dgm:t>
    </dgm:pt>
    <dgm:pt modelId="{FA56EE88-BD1C-40C5-BD0F-6070AC1EC695}">
      <dgm:prSet phldrT="[Text]"/>
      <dgm:spPr/>
      <dgm:t>
        <a:bodyPr/>
        <a:lstStyle/>
        <a:p>
          <a:r>
            <a:rPr lang="en-US" dirty="0"/>
            <a:t>CLEAN DATA</a:t>
          </a:r>
        </a:p>
      </dgm:t>
    </dgm:pt>
    <dgm:pt modelId="{2B91B5F3-631C-4DAA-9AE9-EA0A7E7F6F63}" type="parTrans" cxnId="{6C866395-EF86-42D6-8D27-6680F81C4CF0}">
      <dgm:prSet/>
      <dgm:spPr/>
      <dgm:t>
        <a:bodyPr/>
        <a:lstStyle/>
        <a:p>
          <a:endParaRPr lang="en-US"/>
        </a:p>
      </dgm:t>
    </dgm:pt>
    <dgm:pt modelId="{0422D2A5-787B-4A88-830F-D4B61C4CAC7A}" type="sibTrans" cxnId="{6C866395-EF86-42D6-8D27-6680F81C4CF0}">
      <dgm:prSet/>
      <dgm:spPr/>
      <dgm:t>
        <a:bodyPr/>
        <a:lstStyle/>
        <a:p>
          <a:endParaRPr lang="en-US"/>
        </a:p>
      </dgm:t>
    </dgm:pt>
    <dgm:pt modelId="{7B2F95B6-9916-47FB-B65D-EAFC97D23C54}" type="pres">
      <dgm:prSet presAssocID="{7977CDE4-6786-4AEB-961D-A4FA70F09A82}" presName="Name0" presStyleCnt="0">
        <dgm:presLayoutVars>
          <dgm:chMax val="1"/>
          <dgm:dir/>
          <dgm:animLvl val="ctr"/>
          <dgm:resizeHandles val="exact"/>
        </dgm:presLayoutVars>
      </dgm:prSet>
      <dgm:spPr/>
    </dgm:pt>
    <dgm:pt modelId="{BD62A3F2-95AB-44F7-8954-2456BF6B8F13}" type="pres">
      <dgm:prSet presAssocID="{CA179B43-2179-41A3-BAFE-CDBFC675B5D2}" presName="centerShape" presStyleLbl="node0" presStyleIdx="0" presStyleCnt="1"/>
      <dgm:spPr/>
    </dgm:pt>
    <dgm:pt modelId="{C2F7BF8A-F4B5-465E-B31C-EEA820780542}" type="pres">
      <dgm:prSet presAssocID="{FA56EE88-BD1C-40C5-BD0F-6070AC1EC695}" presName="node" presStyleLbl="node1" presStyleIdx="0" presStyleCnt="5">
        <dgm:presLayoutVars>
          <dgm:bulletEnabled val="1"/>
        </dgm:presLayoutVars>
      </dgm:prSet>
      <dgm:spPr/>
    </dgm:pt>
    <dgm:pt modelId="{B2987093-A144-49B8-82F6-AD3219A4FF5F}" type="pres">
      <dgm:prSet presAssocID="{FA56EE88-BD1C-40C5-BD0F-6070AC1EC695}" presName="dummy" presStyleCnt="0"/>
      <dgm:spPr/>
    </dgm:pt>
    <dgm:pt modelId="{FCE1B6CC-F0B1-4D26-9D53-C41E1E912512}" type="pres">
      <dgm:prSet presAssocID="{0422D2A5-787B-4A88-830F-D4B61C4CAC7A}" presName="sibTrans" presStyleLbl="sibTrans2D1" presStyleIdx="0" presStyleCnt="5"/>
      <dgm:spPr/>
    </dgm:pt>
    <dgm:pt modelId="{4060ACE6-6932-4270-8118-C75377D8F736}" type="pres">
      <dgm:prSet presAssocID="{1F4F1086-5654-4BEC-96CE-C3A563D2EE13}" presName="node" presStyleLbl="node1" presStyleIdx="1" presStyleCnt="5">
        <dgm:presLayoutVars>
          <dgm:bulletEnabled val="1"/>
        </dgm:presLayoutVars>
      </dgm:prSet>
      <dgm:spPr/>
    </dgm:pt>
    <dgm:pt modelId="{0244AAF6-E00F-4ACA-94CC-40B36384F060}" type="pres">
      <dgm:prSet presAssocID="{1F4F1086-5654-4BEC-96CE-C3A563D2EE13}" presName="dummy" presStyleCnt="0"/>
      <dgm:spPr/>
    </dgm:pt>
    <dgm:pt modelId="{62B13786-BCD4-4A64-A6B6-E8CF439C0EB4}" type="pres">
      <dgm:prSet presAssocID="{6D6BAC4A-71E7-4A8A-B8C4-A21041514C5B}" presName="sibTrans" presStyleLbl="sibTrans2D1" presStyleIdx="1" presStyleCnt="5"/>
      <dgm:spPr/>
    </dgm:pt>
    <dgm:pt modelId="{B6F9F459-3043-46F7-950A-0F212C523C12}" type="pres">
      <dgm:prSet presAssocID="{ED4CABD2-C368-45EA-8F33-D83D8754D4CF}" presName="node" presStyleLbl="node1" presStyleIdx="2" presStyleCnt="5">
        <dgm:presLayoutVars>
          <dgm:bulletEnabled val="1"/>
        </dgm:presLayoutVars>
      </dgm:prSet>
      <dgm:spPr/>
    </dgm:pt>
    <dgm:pt modelId="{FFACA482-801C-4942-9C57-BF87F2ACE668}" type="pres">
      <dgm:prSet presAssocID="{ED4CABD2-C368-45EA-8F33-D83D8754D4CF}" presName="dummy" presStyleCnt="0"/>
      <dgm:spPr/>
    </dgm:pt>
    <dgm:pt modelId="{728D65C3-56BE-4391-9BCE-74E11B317229}" type="pres">
      <dgm:prSet presAssocID="{D88B9B21-BDEF-4854-A376-497D24FC0110}" presName="sibTrans" presStyleLbl="sibTrans2D1" presStyleIdx="2" presStyleCnt="5"/>
      <dgm:spPr/>
    </dgm:pt>
    <dgm:pt modelId="{6FEEA06B-7585-4725-B522-859D5C339AAB}" type="pres">
      <dgm:prSet presAssocID="{7771FB4B-3AE0-4367-9335-EF3FB2337A8A}" presName="node" presStyleLbl="node1" presStyleIdx="3" presStyleCnt="5">
        <dgm:presLayoutVars>
          <dgm:bulletEnabled val="1"/>
        </dgm:presLayoutVars>
      </dgm:prSet>
      <dgm:spPr/>
    </dgm:pt>
    <dgm:pt modelId="{6A2F65BC-BD60-413D-A183-0FF1B431A792}" type="pres">
      <dgm:prSet presAssocID="{7771FB4B-3AE0-4367-9335-EF3FB2337A8A}" presName="dummy" presStyleCnt="0"/>
      <dgm:spPr/>
    </dgm:pt>
    <dgm:pt modelId="{C45CA60F-C24B-4483-AAE2-BA41F31B5C61}" type="pres">
      <dgm:prSet presAssocID="{8639B5D4-6CFD-433D-99B1-77BAB4D1CA0E}" presName="sibTrans" presStyleLbl="sibTrans2D1" presStyleIdx="3" presStyleCnt="5"/>
      <dgm:spPr/>
    </dgm:pt>
    <dgm:pt modelId="{85B7705E-40AE-454E-A142-EAD04018C704}" type="pres">
      <dgm:prSet presAssocID="{727E90B5-A455-4A8F-A874-EAB993EA8005}" presName="node" presStyleLbl="node1" presStyleIdx="4" presStyleCnt="5">
        <dgm:presLayoutVars>
          <dgm:bulletEnabled val="1"/>
        </dgm:presLayoutVars>
      </dgm:prSet>
      <dgm:spPr/>
    </dgm:pt>
    <dgm:pt modelId="{6F411785-A256-40DB-9C43-600304B536D9}" type="pres">
      <dgm:prSet presAssocID="{727E90B5-A455-4A8F-A874-EAB993EA8005}" presName="dummy" presStyleCnt="0"/>
      <dgm:spPr/>
    </dgm:pt>
    <dgm:pt modelId="{C61407E1-D550-4B42-ACE0-8CF3215E96E6}" type="pres">
      <dgm:prSet presAssocID="{AE8B118E-4561-4D4D-BF7C-B4E5332B0716}" presName="sibTrans" presStyleLbl="sibTrans2D1" presStyleIdx="4" presStyleCnt="5"/>
      <dgm:spPr/>
    </dgm:pt>
  </dgm:ptLst>
  <dgm:cxnLst>
    <dgm:cxn modelId="{093D5102-2819-4116-BBC5-9299EC0E06DE}" type="presOf" srcId="{AE8B118E-4561-4D4D-BF7C-B4E5332B0716}" destId="{C61407E1-D550-4B42-ACE0-8CF3215E96E6}" srcOrd="0" destOrd="0" presId="urn:microsoft.com/office/officeart/2005/8/layout/radial6"/>
    <dgm:cxn modelId="{7D50591D-65CA-4E0D-ADCE-03989CBB667C}" srcId="{CA179B43-2179-41A3-BAFE-CDBFC675B5D2}" destId="{1F4F1086-5654-4BEC-96CE-C3A563D2EE13}" srcOrd="1" destOrd="0" parTransId="{673B273A-6A90-420A-845B-47B0060B53B3}" sibTransId="{6D6BAC4A-71E7-4A8A-B8C4-A21041514C5B}"/>
    <dgm:cxn modelId="{5663FC23-79FC-4325-BD5C-08638CA291A4}" type="presOf" srcId="{8639B5D4-6CFD-433D-99B1-77BAB4D1CA0E}" destId="{C45CA60F-C24B-4483-AAE2-BA41F31B5C61}" srcOrd="0" destOrd="0" presId="urn:microsoft.com/office/officeart/2005/8/layout/radial6"/>
    <dgm:cxn modelId="{33D37A30-DE13-475D-B6A3-B5D168DA46E5}" type="presOf" srcId="{D88B9B21-BDEF-4854-A376-497D24FC0110}" destId="{728D65C3-56BE-4391-9BCE-74E11B317229}" srcOrd="0" destOrd="0" presId="urn:microsoft.com/office/officeart/2005/8/layout/radial6"/>
    <dgm:cxn modelId="{D3833F42-ABF7-42DD-AEBC-1669F94663F8}" type="presOf" srcId="{0422D2A5-787B-4A88-830F-D4B61C4CAC7A}" destId="{FCE1B6CC-F0B1-4D26-9D53-C41E1E912512}" srcOrd="0" destOrd="0" presId="urn:microsoft.com/office/officeart/2005/8/layout/radial6"/>
    <dgm:cxn modelId="{B1AB7F6D-F9C6-453B-A9F0-462DBD22EF9F}" type="presOf" srcId="{ED4CABD2-C368-45EA-8F33-D83D8754D4CF}" destId="{B6F9F459-3043-46F7-950A-0F212C523C12}" srcOrd="0" destOrd="0" presId="urn:microsoft.com/office/officeart/2005/8/layout/radial6"/>
    <dgm:cxn modelId="{7D54A34F-903F-41DE-B17D-5BB8CAC79098}" type="presOf" srcId="{1F4F1086-5654-4BEC-96CE-C3A563D2EE13}" destId="{4060ACE6-6932-4270-8118-C75377D8F736}" srcOrd="0" destOrd="0" presId="urn:microsoft.com/office/officeart/2005/8/layout/radial6"/>
    <dgm:cxn modelId="{3C8BDC78-F45D-471E-A747-C2D5EB52F1CF}" type="presOf" srcId="{6D6BAC4A-71E7-4A8A-B8C4-A21041514C5B}" destId="{62B13786-BCD4-4A64-A6B6-E8CF439C0EB4}" srcOrd="0" destOrd="0" presId="urn:microsoft.com/office/officeart/2005/8/layout/radial6"/>
    <dgm:cxn modelId="{5B34417F-A79F-4F7B-8C58-802EBFBEA1A4}" srcId="{CA179B43-2179-41A3-BAFE-CDBFC675B5D2}" destId="{7771FB4B-3AE0-4367-9335-EF3FB2337A8A}" srcOrd="3" destOrd="0" parTransId="{966FFB88-92E2-4DA0-8CF3-8AC6B2B3F48D}" sibTransId="{8639B5D4-6CFD-433D-99B1-77BAB4D1CA0E}"/>
    <dgm:cxn modelId="{B119987F-CC41-4F7C-BBA7-D3641EFF5258}" srcId="{CA179B43-2179-41A3-BAFE-CDBFC675B5D2}" destId="{ED4CABD2-C368-45EA-8F33-D83D8754D4CF}" srcOrd="2" destOrd="0" parTransId="{DA8751F0-CDA3-428E-A667-D1AA9D8EC22A}" sibTransId="{D88B9B21-BDEF-4854-A376-497D24FC0110}"/>
    <dgm:cxn modelId="{6C866395-EF86-42D6-8D27-6680F81C4CF0}" srcId="{CA179B43-2179-41A3-BAFE-CDBFC675B5D2}" destId="{FA56EE88-BD1C-40C5-BD0F-6070AC1EC695}" srcOrd="0" destOrd="0" parTransId="{2B91B5F3-631C-4DAA-9AE9-EA0A7E7F6F63}" sibTransId="{0422D2A5-787B-4A88-830F-D4B61C4CAC7A}"/>
    <dgm:cxn modelId="{9F9E4997-CFF8-4F28-AF1D-BD5A7476B983}" srcId="{CA179B43-2179-41A3-BAFE-CDBFC675B5D2}" destId="{727E90B5-A455-4A8F-A874-EAB993EA8005}" srcOrd="4" destOrd="0" parTransId="{B1CD1188-C5A3-469E-9340-E040ED90DA95}" sibTransId="{AE8B118E-4561-4D4D-BF7C-B4E5332B0716}"/>
    <dgm:cxn modelId="{5F7834A3-9DA8-4FEF-A378-85F345CC85A6}" type="presOf" srcId="{727E90B5-A455-4A8F-A874-EAB993EA8005}" destId="{85B7705E-40AE-454E-A142-EAD04018C704}" srcOrd="0" destOrd="0" presId="urn:microsoft.com/office/officeart/2005/8/layout/radial6"/>
    <dgm:cxn modelId="{22C228B2-BFBD-4266-9B88-5046F031732F}" srcId="{7977CDE4-6786-4AEB-961D-A4FA70F09A82}" destId="{CA179B43-2179-41A3-BAFE-CDBFC675B5D2}" srcOrd="0" destOrd="0" parTransId="{9279AAD8-260E-4F0B-9F97-B8702B33BB9A}" sibTransId="{B25C538A-B5CF-4F63-A106-117C22EF2A10}"/>
    <dgm:cxn modelId="{FFD774B5-C657-4AA5-88E2-0548AADBEE5A}" type="presOf" srcId="{FA56EE88-BD1C-40C5-BD0F-6070AC1EC695}" destId="{C2F7BF8A-F4B5-465E-B31C-EEA820780542}" srcOrd="0" destOrd="0" presId="urn:microsoft.com/office/officeart/2005/8/layout/radial6"/>
    <dgm:cxn modelId="{F83D77B7-382D-40A5-BA8A-5D49AF2A8A6F}" type="presOf" srcId="{CA179B43-2179-41A3-BAFE-CDBFC675B5D2}" destId="{BD62A3F2-95AB-44F7-8954-2456BF6B8F13}" srcOrd="0" destOrd="0" presId="urn:microsoft.com/office/officeart/2005/8/layout/radial6"/>
    <dgm:cxn modelId="{A4317DC2-005E-4783-851F-306CB4ADB183}" type="presOf" srcId="{7977CDE4-6786-4AEB-961D-A4FA70F09A82}" destId="{7B2F95B6-9916-47FB-B65D-EAFC97D23C54}" srcOrd="0" destOrd="0" presId="urn:microsoft.com/office/officeart/2005/8/layout/radial6"/>
    <dgm:cxn modelId="{0BBDE2E5-AB60-41FD-9403-52C01227D4C8}" type="presOf" srcId="{7771FB4B-3AE0-4367-9335-EF3FB2337A8A}" destId="{6FEEA06B-7585-4725-B522-859D5C339AAB}" srcOrd="0" destOrd="0" presId="urn:microsoft.com/office/officeart/2005/8/layout/radial6"/>
    <dgm:cxn modelId="{517054BC-4562-42D4-9CA9-6E73F2E8725C}" type="presParOf" srcId="{7B2F95B6-9916-47FB-B65D-EAFC97D23C54}" destId="{BD62A3F2-95AB-44F7-8954-2456BF6B8F13}" srcOrd="0" destOrd="0" presId="urn:microsoft.com/office/officeart/2005/8/layout/radial6"/>
    <dgm:cxn modelId="{12C97496-E66D-4D04-938D-08FBF0041DDD}" type="presParOf" srcId="{7B2F95B6-9916-47FB-B65D-EAFC97D23C54}" destId="{C2F7BF8A-F4B5-465E-B31C-EEA820780542}" srcOrd="1" destOrd="0" presId="urn:microsoft.com/office/officeart/2005/8/layout/radial6"/>
    <dgm:cxn modelId="{55B54B7B-8E16-4DB3-8E6E-FAFA20491EB4}" type="presParOf" srcId="{7B2F95B6-9916-47FB-B65D-EAFC97D23C54}" destId="{B2987093-A144-49B8-82F6-AD3219A4FF5F}" srcOrd="2" destOrd="0" presId="urn:microsoft.com/office/officeart/2005/8/layout/radial6"/>
    <dgm:cxn modelId="{E7BAA5C3-23C9-4790-9397-89A3B5C624B6}" type="presParOf" srcId="{7B2F95B6-9916-47FB-B65D-EAFC97D23C54}" destId="{FCE1B6CC-F0B1-4D26-9D53-C41E1E912512}" srcOrd="3" destOrd="0" presId="urn:microsoft.com/office/officeart/2005/8/layout/radial6"/>
    <dgm:cxn modelId="{755388E8-A86A-4951-AE37-904829FA311C}" type="presParOf" srcId="{7B2F95B6-9916-47FB-B65D-EAFC97D23C54}" destId="{4060ACE6-6932-4270-8118-C75377D8F736}" srcOrd="4" destOrd="0" presId="urn:microsoft.com/office/officeart/2005/8/layout/radial6"/>
    <dgm:cxn modelId="{E8806642-7E5C-4219-9E2A-35FBD695E191}" type="presParOf" srcId="{7B2F95B6-9916-47FB-B65D-EAFC97D23C54}" destId="{0244AAF6-E00F-4ACA-94CC-40B36384F060}" srcOrd="5" destOrd="0" presId="urn:microsoft.com/office/officeart/2005/8/layout/radial6"/>
    <dgm:cxn modelId="{8FB90793-11F1-4399-95F5-DD4F324C0D34}" type="presParOf" srcId="{7B2F95B6-9916-47FB-B65D-EAFC97D23C54}" destId="{62B13786-BCD4-4A64-A6B6-E8CF439C0EB4}" srcOrd="6" destOrd="0" presId="urn:microsoft.com/office/officeart/2005/8/layout/radial6"/>
    <dgm:cxn modelId="{3516F160-9C42-4007-99C7-F496C148CFDA}" type="presParOf" srcId="{7B2F95B6-9916-47FB-B65D-EAFC97D23C54}" destId="{B6F9F459-3043-46F7-950A-0F212C523C12}" srcOrd="7" destOrd="0" presId="urn:microsoft.com/office/officeart/2005/8/layout/radial6"/>
    <dgm:cxn modelId="{2F663B38-FAC0-4C28-BEBA-1242DCBAFE31}" type="presParOf" srcId="{7B2F95B6-9916-47FB-B65D-EAFC97D23C54}" destId="{FFACA482-801C-4942-9C57-BF87F2ACE668}" srcOrd="8" destOrd="0" presId="urn:microsoft.com/office/officeart/2005/8/layout/radial6"/>
    <dgm:cxn modelId="{65D9427C-CDA6-42B4-BD7B-144CA3A323DB}" type="presParOf" srcId="{7B2F95B6-9916-47FB-B65D-EAFC97D23C54}" destId="{728D65C3-56BE-4391-9BCE-74E11B317229}" srcOrd="9" destOrd="0" presId="urn:microsoft.com/office/officeart/2005/8/layout/radial6"/>
    <dgm:cxn modelId="{B05675EC-424A-4FC1-B7D2-5087ED68C89A}" type="presParOf" srcId="{7B2F95B6-9916-47FB-B65D-EAFC97D23C54}" destId="{6FEEA06B-7585-4725-B522-859D5C339AAB}" srcOrd="10" destOrd="0" presId="urn:microsoft.com/office/officeart/2005/8/layout/radial6"/>
    <dgm:cxn modelId="{95F483EB-BA2B-4121-B3DA-42FFC8C81CDF}" type="presParOf" srcId="{7B2F95B6-9916-47FB-B65D-EAFC97D23C54}" destId="{6A2F65BC-BD60-413D-A183-0FF1B431A792}" srcOrd="11" destOrd="0" presId="urn:microsoft.com/office/officeart/2005/8/layout/radial6"/>
    <dgm:cxn modelId="{7B10FB3D-565B-417A-A803-8D47F518B73B}" type="presParOf" srcId="{7B2F95B6-9916-47FB-B65D-EAFC97D23C54}" destId="{C45CA60F-C24B-4483-AAE2-BA41F31B5C61}" srcOrd="12" destOrd="0" presId="urn:microsoft.com/office/officeart/2005/8/layout/radial6"/>
    <dgm:cxn modelId="{E3136E05-2C08-443E-9CC1-C46420E50ED9}" type="presParOf" srcId="{7B2F95B6-9916-47FB-B65D-EAFC97D23C54}" destId="{85B7705E-40AE-454E-A142-EAD04018C704}" srcOrd="13" destOrd="0" presId="urn:microsoft.com/office/officeart/2005/8/layout/radial6"/>
    <dgm:cxn modelId="{9756EC81-849A-4468-A4AF-3CB3A384CFD0}" type="presParOf" srcId="{7B2F95B6-9916-47FB-B65D-EAFC97D23C54}" destId="{6F411785-A256-40DB-9C43-600304B536D9}" srcOrd="14" destOrd="0" presId="urn:microsoft.com/office/officeart/2005/8/layout/radial6"/>
    <dgm:cxn modelId="{01C2239B-A8E7-4CEB-8F74-8558BD860910}" type="presParOf" srcId="{7B2F95B6-9916-47FB-B65D-EAFC97D23C54}" destId="{C61407E1-D550-4B42-ACE0-8CF3215E96E6}"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77CDE4-6786-4AEB-961D-A4FA70F09A82}"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CA179B43-2179-41A3-BAFE-CDBFC675B5D2}">
      <dgm:prSet phldrT="[Text]"/>
      <dgm:spPr/>
      <dgm:t>
        <a:bodyPr/>
        <a:lstStyle/>
        <a:p>
          <a:r>
            <a:rPr lang="en-US" dirty="0"/>
            <a:t>OUR PROCESS</a:t>
          </a:r>
        </a:p>
      </dgm:t>
    </dgm:pt>
    <dgm:pt modelId="{9279AAD8-260E-4F0B-9F97-B8702B33BB9A}" type="parTrans" cxnId="{22C228B2-BFBD-4266-9B88-5046F031732F}">
      <dgm:prSet/>
      <dgm:spPr/>
      <dgm:t>
        <a:bodyPr/>
        <a:lstStyle/>
        <a:p>
          <a:endParaRPr lang="en-US"/>
        </a:p>
      </dgm:t>
    </dgm:pt>
    <dgm:pt modelId="{B25C538A-B5CF-4F63-A106-117C22EF2A10}" type="sibTrans" cxnId="{22C228B2-BFBD-4266-9B88-5046F031732F}">
      <dgm:prSet/>
      <dgm:spPr/>
      <dgm:t>
        <a:bodyPr/>
        <a:lstStyle/>
        <a:p>
          <a:endParaRPr lang="en-US"/>
        </a:p>
      </dgm:t>
    </dgm:pt>
    <dgm:pt modelId="{1F4F1086-5654-4BEC-96CE-C3A563D2EE13}">
      <dgm:prSet phldrT="[Text]"/>
      <dgm:spPr/>
      <dgm:t>
        <a:bodyPr/>
        <a:lstStyle/>
        <a:p>
          <a:r>
            <a:rPr lang="en-US" dirty="0"/>
            <a:t>ANALYZE DATASET</a:t>
          </a:r>
        </a:p>
      </dgm:t>
    </dgm:pt>
    <dgm:pt modelId="{673B273A-6A90-420A-845B-47B0060B53B3}" type="parTrans" cxnId="{7D50591D-65CA-4E0D-ADCE-03989CBB667C}">
      <dgm:prSet/>
      <dgm:spPr/>
      <dgm:t>
        <a:bodyPr/>
        <a:lstStyle/>
        <a:p>
          <a:endParaRPr lang="en-US"/>
        </a:p>
      </dgm:t>
    </dgm:pt>
    <dgm:pt modelId="{6D6BAC4A-71E7-4A8A-B8C4-A21041514C5B}" type="sibTrans" cxnId="{7D50591D-65CA-4E0D-ADCE-03989CBB667C}">
      <dgm:prSet/>
      <dgm:spPr/>
      <dgm:t>
        <a:bodyPr/>
        <a:lstStyle/>
        <a:p>
          <a:endParaRPr lang="en-US"/>
        </a:p>
      </dgm:t>
    </dgm:pt>
    <dgm:pt modelId="{ED4CABD2-C368-45EA-8F33-D83D8754D4CF}">
      <dgm:prSet phldrT="[Text]"/>
      <dgm:spPr/>
      <dgm:t>
        <a:bodyPr/>
        <a:lstStyle/>
        <a:p>
          <a:r>
            <a:rPr lang="en-US" dirty="0"/>
            <a:t>IDENTIFY QUESTIONS ABOUT THE DATASET</a:t>
          </a:r>
        </a:p>
      </dgm:t>
    </dgm:pt>
    <dgm:pt modelId="{DA8751F0-CDA3-428E-A667-D1AA9D8EC22A}" type="parTrans" cxnId="{B119987F-CC41-4F7C-BBA7-D3641EFF5258}">
      <dgm:prSet/>
      <dgm:spPr/>
      <dgm:t>
        <a:bodyPr/>
        <a:lstStyle/>
        <a:p>
          <a:endParaRPr lang="en-US"/>
        </a:p>
      </dgm:t>
    </dgm:pt>
    <dgm:pt modelId="{D88B9B21-BDEF-4854-A376-497D24FC0110}" type="sibTrans" cxnId="{B119987F-CC41-4F7C-BBA7-D3641EFF5258}">
      <dgm:prSet/>
      <dgm:spPr/>
      <dgm:t>
        <a:bodyPr/>
        <a:lstStyle/>
        <a:p>
          <a:endParaRPr lang="en-US"/>
        </a:p>
      </dgm:t>
    </dgm:pt>
    <dgm:pt modelId="{7771FB4B-3AE0-4367-9335-EF3FB2337A8A}">
      <dgm:prSet phldrT="[Text]"/>
      <dgm:spPr>
        <a:solidFill>
          <a:schemeClr val="accent6">
            <a:lumMod val="60000"/>
            <a:lumOff val="40000"/>
          </a:schemeClr>
        </a:solidFill>
      </dgm:spPr>
      <dgm:t>
        <a:bodyPr/>
        <a:lstStyle/>
        <a:p>
          <a:r>
            <a:rPr lang="en-US" dirty="0"/>
            <a:t>BUILD AND TRAIN A MODEL</a:t>
          </a:r>
        </a:p>
      </dgm:t>
    </dgm:pt>
    <dgm:pt modelId="{966FFB88-92E2-4DA0-8CF3-8AC6B2B3F48D}" type="parTrans" cxnId="{5B34417F-A79F-4F7B-8C58-802EBFBEA1A4}">
      <dgm:prSet/>
      <dgm:spPr/>
      <dgm:t>
        <a:bodyPr/>
        <a:lstStyle/>
        <a:p>
          <a:endParaRPr lang="en-US"/>
        </a:p>
      </dgm:t>
    </dgm:pt>
    <dgm:pt modelId="{8639B5D4-6CFD-433D-99B1-77BAB4D1CA0E}" type="sibTrans" cxnId="{5B34417F-A79F-4F7B-8C58-802EBFBEA1A4}">
      <dgm:prSet/>
      <dgm:spPr/>
      <dgm:t>
        <a:bodyPr/>
        <a:lstStyle/>
        <a:p>
          <a:endParaRPr lang="en-US"/>
        </a:p>
      </dgm:t>
    </dgm:pt>
    <dgm:pt modelId="{727E90B5-A455-4A8F-A874-EAB993EA8005}">
      <dgm:prSet phldrT="[Text]"/>
      <dgm:spPr/>
      <dgm:t>
        <a:bodyPr/>
        <a:lstStyle/>
        <a:p>
          <a:r>
            <a:rPr lang="en-US" dirty="0"/>
            <a:t>EVALUATE RESULTS</a:t>
          </a:r>
        </a:p>
      </dgm:t>
    </dgm:pt>
    <dgm:pt modelId="{B1CD1188-C5A3-469E-9340-E040ED90DA95}" type="parTrans" cxnId="{9F9E4997-CFF8-4F28-AF1D-BD5A7476B983}">
      <dgm:prSet/>
      <dgm:spPr/>
      <dgm:t>
        <a:bodyPr/>
        <a:lstStyle/>
        <a:p>
          <a:endParaRPr lang="en-US"/>
        </a:p>
      </dgm:t>
    </dgm:pt>
    <dgm:pt modelId="{AE8B118E-4561-4D4D-BF7C-B4E5332B0716}" type="sibTrans" cxnId="{9F9E4997-CFF8-4F28-AF1D-BD5A7476B983}">
      <dgm:prSet/>
      <dgm:spPr/>
      <dgm:t>
        <a:bodyPr/>
        <a:lstStyle/>
        <a:p>
          <a:endParaRPr lang="en-US"/>
        </a:p>
      </dgm:t>
    </dgm:pt>
    <dgm:pt modelId="{FA56EE88-BD1C-40C5-BD0F-6070AC1EC695}">
      <dgm:prSet phldrT="[Text]"/>
      <dgm:spPr/>
      <dgm:t>
        <a:bodyPr/>
        <a:lstStyle/>
        <a:p>
          <a:r>
            <a:rPr lang="en-US" dirty="0"/>
            <a:t>CLEAN DATA</a:t>
          </a:r>
        </a:p>
      </dgm:t>
    </dgm:pt>
    <dgm:pt modelId="{2B91B5F3-631C-4DAA-9AE9-EA0A7E7F6F63}" type="parTrans" cxnId="{6C866395-EF86-42D6-8D27-6680F81C4CF0}">
      <dgm:prSet/>
      <dgm:spPr/>
      <dgm:t>
        <a:bodyPr/>
        <a:lstStyle/>
        <a:p>
          <a:endParaRPr lang="en-US"/>
        </a:p>
      </dgm:t>
    </dgm:pt>
    <dgm:pt modelId="{0422D2A5-787B-4A88-830F-D4B61C4CAC7A}" type="sibTrans" cxnId="{6C866395-EF86-42D6-8D27-6680F81C4CF0}">
      <dgm:prSet/>
      <dgm:spPr/>
      <dgm:t>
        <a:bodyPr/>
        <a:lstStyle/>
        <a:p>
          <a:endParaRPr lang="en-US"/>
        </a:p>
      </dgm:t>
    </dgm:pt>
    <dgm:pt modelId="{7B2F95B6-9916-47FB-B65D-EAFC97D23C54}" type="pres">
      <dgm:prSet presAssocID="{7977CDE4-6786-4AEB-961D-A4FA70F09A82}" presName="Name0" presStyleCnt="0">
        <dgm:presLayoutVars>
          <dgm:chMax val="1"/>
          <dgm:dir/>
          <dgm:animLvl val="ctr"/>
          <dgm:resizeHandles val="exact"/>
        </dgm:presLayoutVars>
      </dgm:prSet>
      <dgm:spPr/>
    </dgm:pt>
    <dgm:pt modelId="{BD62A3F2-95AB-44F7-8954-2456BF6B8F13}" type="pres">
      <dgm:prSet presAssocID="{CA179B43-2179-41A3-BAFE-CDBFC675B5D2}" presName="centerShape" presStyleLbl="node0" presStyleIdx="0" presStyleCnt="1"/>
      <dgm:spPr/>
    </dgm:pt>
    <dgm:pt modelId="{C2F7BF8A-F4B5-465E-B31C-EEA820780542}" type="pres">
      <dgm:prSet presAssocID="{FA56EE88-BD1C-40C5-BD0F-6070AC1EC695}" presName="node" presStyleLbl="node1" presStyleIdx="0" presStyleCnt="5">
        <dgm:presLayoutVars>
          <dgm:bulletEnabled val="1"/>
        </dgm:presLayoutVars>
      </dgm:prSet>
      <dgm:spPr/>
    </dgm:pt>
    <dgm:pt modelId="{B2987093-A144-49B8-82F6-AD3219A4FF5F}" type="pres">
      <dgm:prSet presAssocID="{FA56EE88-BD1C-40C5-BD0F-6070AC1EC695}" presName="dummy" presStyleCnt="0"/>
      <dgm:spPr/>
    </dgm:pt>
    <dgm:pt modelId="{FCE1B6CC-F0B1-4D26-9D53-C41E1E912512}" type="pres">
      <dgm:prSet presAssocID="{0422D2A5-787B-4A88-830F-D4B61C4CAC7A}" presName="sibTrans" presStyleLbl="sibTrans2D1" presStyleIdx="0" presStyleCnt="5"/>
      <dgm:spPr/>
    </dgm:pt>
    <dgm:pt modelId="{4060ACE6-6932-4270-8118-C75377D8F736}" type="pres">
      <dgm:prSet presAssocID="{1F4F1086-5654-4BEC-96CE-C3A563D2EE13}" presName="node" presStyleLbl="node1" presStyleIdx="1" presStyleCnt="5">
        <dgm:presLayoutVars>
          <dgm:bulletEnabled val="1"/>
        </dgm:presLayoutVars>
      </dgm:prSet>
      <dgm:spPr/>
    </dgm:pt>
    <dgm:pt modelId="{0244AAF6-E00F-4ACA-94CC-40B36384F060}" type="pres">
      <dgm:prSet presAssocID="{1F4F1086-5654-4BEC-96CE-C3A563D2EE13}" presName="dummy" presStyleCnt="0"/>
      <dgm:spPr/>
    </dgm:pt>
    <dgm:pt modelId="{62B13786-BCD4-4A64-A6B6-E8CF439C0EB4}" type="pres">
      <dgm:prSet presAssocID="{6D6BAC4A-71E7-4A8A-B8C4-A21041514C5B}" presName="sibTrans" presStyleLbl="sibTrans2D1" presStyleIdx="1" presStyleCnt="5"/>
      <dgm:spPr/>
    </dgm:pt>
    <dgm:pt modelId="{B6F9F459-3043-46F7-950A-0F212C523C12}" type="pres">
      <dgm:prSet presAssocID="{ED4CABD2-C368-45EA-8F33-D83D8754D4CF}" presName="node" presStyleLbl="node1" presStyleIdx="2" presStyleCnt="5">
        <dgm:presLayoutVars>
          <dgm:bulletEnabled val="1"/>
        </dgm:presLayoutVars>
      </dgm:prSet>
      <dgm:spPr/>
    </dgm:pt>
    <dgm:pt modelId="{FFACA482-801C-4942-9C57-BF87F2ACE668}" type="pres">
      <dgm:prSet presAssocID="{ED4CABD2-C368-45EA-8F33-D83D8754D4CF}" presName="dummy" presStyleCnt="0"/>
      <dgm:spPr/>
    </dgm:pt>
    <dgm:pt modelId="{728D65C3-56BE-4391-9BCE-74E11B317229}" type="pres">
      <dgm:prSet presAssocID="{D88B9B21-BDEF-4854-A376-497D24FC0110}" presName="sibTrans" presStyleLbl="sibTrans2D1" presStyleIdx="2" presStyleCnt="5"/>
      <dgm:spPr/>
    </dgm:pt>
    <dgm:pt modelId="{6FEEA06B-7585-4725-B522-859D5C339AAB}" type="pres">
      <dgm:prSet presAssocID="{7771FB4B-3AE0-4367-9335-EF3FB2337A8A}" presName="node" presStyleLbl="node1" presStyleIdx="3" presStyleCnt="5">
        <dgm:presLayoutVars>
          <dgm:bulletEnabled val="1"/>
        </dgm:presLayoutVars>
      </dgm:prSet>
      <dgm:spPr/>
    </dgm:pt>
    <dgm:pt modelId="{6A2F65BC-BD60-413D-A183-0FF1B431A792}" type="pres">
      <dgm:prSet presAssocID="{7771FB4B-3AE0-4367-9335-EF3FB2337A8A}" presName="dummy" presStyleCnt="0"/>
      <dgm:spPr/>
    </dgm:pt>
    <dgm:pt modelId="{C45CA60F-C24B-4483-AAE2-BA41F31B5C61}" type="pres">
      <dgm:prSet presAssocID="{8639B5D4-6CFD-433D-99B1-77BAB4D1CA0E}" presName="sibTrans" presStyleLbl="sibTrans2D1" presStyleIdx="3" presStyleCnt="5"/>
      <dgm:spPr/>
    </dgm:pt>
    <dgm:pt modelId="{85B7705E-40AE-454E-A142-EAD04018C704}" type="pres">
      <dgm:prSet presAssocID="{727E90B5-A455-4A8F-A874-EAB993EA8005}" presName="node" presStyleLbl="node1" presStyleIdx="4" presStyleCnt="5">
        <dgm:presLayoutVars>
          <dgm:bulletEnabled val="1"/>
        </dgm:presLayoutVars>
      </dgm:prSet>
      <dgm:spPr/>
    </dgm:pt>
    <dgm:pt modelId="{6F411785-A256-40DB-9C43-600304B536D9}" type="pres">
      <dgm:prSet presAssocID="{727E90B5-A455-4A8F-A874-EAB993EA8005}" presName="dummy" presStyleCnt="0"/>
      <dgm:spPr/>
    </dgm:pt>
    <dgm:pt modelId="{C61407E1-D550-4B42-ACE0-8CF3215E96E6}" type="pres">
      <dgm:prSet presAssocID="{AE8B118E-4561-4D4D-BF7C-B4E5332B0716}" presName="sibTrans" presStyleLbl="sibTrans2D1" presStyleIdx="4" presStyleCnt="5"/>
      <dgm:spPr/>
    </dgm:pt>
  </dgm:ptLst>
  <dgm:cxnLst>
    <dgm:cxn modelId="{093D5102-2819-4116-BBC5-9299EC0E06DE}" type="presOf" srcId="{AE8B118E-4561-4D4D-BF7C-B4E5332B0716}" destId="{C61407E1-D550-4B42-ACE0-8CF3215E96E6}" srcOrd="0" destOrd="0" presId="urn:microsoft.com/office/officeart/2005/8/layout/radial6"/>
    <dgm:cxn modelId="{7D50591D-65CA-4E0D-ADCE-03989CBB667C}" srcId="{CA179B43-2179-41A3-BAFE-CDBFC675B5D2}" destId="{1F4F1086-5654-4BEC-96CE-C3A563D2EE13}" srcOrd="1" destOrd="0" parTransId="{673B273A-6A90-420A-845B-47B0060B53B3}" sibTransId="{6D6BAC4A-71E7-4A8A-B8C4-A21041514C5B}"/>
    <dgm:cxn modelId="{5663FC23-79FC-4325-BD5C-08638CA291A4}" type="presOf" srcId="{8639B5D4-6CFD-433D-99B1-77BAB4D1CA0E}" destId="{C45CA60F-C24B-4483-AAE2-BA41F31B5C61}" srcOrd="0" destOrd="0" presId="urn:microsoft.com/office/officeart/2005/8/layout/radial6"/>
    <dgm:cxn modelId="{33D37A30-DE13-475D-B6A3-B5D168DA46E5}" type="presOf" srcId="{D88B9B21-BDEF-4854-A376-497D24FC0110}" destId="{728D65C3-56BE-4391-9BCE-74E11B317229}" srcOrd="0" destOrd="0" presId="urn:microsoft.com/office/officeart/2005/8/layout/radial6"/>
    <dgm:cxn modelId="{D3833F42-ABF7-42DD-AEBC-1669F94663F8}" type="presOf" srcId="{0422D2A5-787B-4A88-830F-D4B61C4CAC7A}" destId="{FCE1B6CC-F0B1-4D26-9D53-C41E1E912512}" srcOrd="0" destOrd="0" presId="urn:microsoft.com/office/officeart/2005/8/layout/radial6"/>
    <dgm:cxn modelId="{B1AB7F6D-F9C6-453B-A9F0-462DBD22EF9F}" type="presOf" srcId="{ED4CABD2-C368-45EA-8F33-D83D8754D4CF}" destId="{B6F9F459-3043-46F7-950A-0F212C523C12}" srcOrd="0" destOrd="0" presId="urn:microsoft.com/office/officeart/2005/8/layout/radial6"/>
    <dgm:cxn modelId="{7D54A34F-903F-41DE-B17D-5BB8CAC79098}" type="presOf" srcId="{1F4F1086-5654-4BEC-96CE-C3A563D2EE13}" destId="{4060ACE6-6932-4270-8118-C75377D8F736}" srcOrd="0" destOrd="0" presId="urn:microsoft.com/office/officeart/2005/8/layout/radial6"/>
    <dgm:cxn modelId="{3C8BDC78-F45D-471E-A747-C2D5EB52F1CF}" type="presOf" srcId="{6D6BAC4A-71E7-4A8A-B8C4-A21041514C5B}" destId="{62B13786-BCD4-4A64-A6B6-E8CF439C0EB4}" srcOrd="0" destOrd="0" presId="urn:microsoft.com/office/officeart/2005/8/layout/radial6"/>
    <dgm:cxn modelId="{5B34417F-A79F-4F7B-8C58-802EBFBEA1A4}" srcId="{CA179B43-2179-41A3-BAFE-CDBFC675B5D2}" destId="{7771FB4B-3AE0-4367-9335-EF3FB2337A8A}" srcOrd="3" destOrd="0" parTransId="{966FFB88-92E2-4DA0-8CF3-8AC6B2B3F48D}" sibTransId="{8639B5D4-6CFD-433D-99B1-77BAB4D1CA0E}"/>
    <dgm:cxn modelId="{B119987F-CC41-4F7C-BBA7-D3641EFF5258}" srcId="{CA179B43-2179-41A3-BAFE-CDBFC675B5D2}" destId="{ED4CABD2-C368-45EA-8F33-D83D8754D4CF}" srcOrd="2" destOrd="0" parTransId="{DA8751F0-CDA3-428E-A667-D1AA9D8EC22A}" sibTransId="{D88B9B21-BDEF-4854-A376-497D24FC0110}"/>
    <dgm:cxn modelId="{6C866395-EF86-42D6-8D27-6680F81C4CF0}" srcId="{CA179B43-2179-41A3-BAFE-CDBFC675B5D2}" destId="{FA56EE88-BD1C-40C5-BD0F-6070AC1EC695}" srcOrd="0" destOrd="0" parTransId="{2B91B5F3-631C-4DAA-9AE9-EA0A7E7F6F63}" sibTransId="{0422D2A5-787B-4A88-830F-D4B61C4CAC7A}"/>
    <dgm:cxn modelId="{9F9E4997-CFF8-4F28-AF1D-BD5A7476B983}" srcId="{CA179B43-2179-41A3-BAFE-CDBFC675B5D2}" destId="{727E90B5-A455-4A8F-A874-EAB993EA8005}" srcOrd="4" destOrd="0" parTransId="{B1CD1188-C5A3-469E-9340-E040ED90DA95}" sibTransId="{AE8B118E-4561-4D4D-BF7C-B4E5332B0716}"/>
    <dgm:cxn modelId="{5F7834A3-9DA8-4FEF-A378-85F345CC85A6}" type="presOf" srcId="{727E90B5-A455-4A8F-A874-EAB993EA8005}" destId="{85B7705E-40AE-454E-A142-EAD04018C704}" srcOrd="0" destOrd="0" presId="urn:microsoft.com/office/officeart/2005/8/layout/radial6"/>
    <dgm:cxn modelId="{22C228B2-BFBD-4266-9B88-5046F031732F}" srcId="{7977CDE4-6786-4AEB-961D-A4FA70F09A82}" destId="{CA179B43-2179-41A3-BAFE-CDBFC675B5D2}" srcOrd="0" destOrd="0" parTransId="{9279AAD8-260E-4F0B-9F97-B8702B33BB9A}" sibTransId="{B25C538A-B5CF-4F63-A106-117C22EF2A10}"/>
    <dgm:cxn modelId="{FFD774B5-C657-4AA5-88E2-0548AADBEE5A}" type="presOf" srcId="{FA56EE88-BD1C-40C5-BD0F-6070AC1EC695}" destId="{C2F7BF8A-F4B5-465E-B31C-EEA820780542}" srcOrd="0" destOrd="0" presId="urn:microsoft.com/office/officeart/2005/8/layout/radial6"/>
    <dgm:cxn modelId="{F83D77B7-382D-40A5-BA8A-5D49AF2A8A6F}" type="presOf" srcId="{CA179B43-2179-41A3-BAFE-CDBFC675B5D2}" destId="{BD62A3F2-95AB-44F7-8954-2456BF6B8F13}" srcOrd="0" destOrd="0" presId="urn:microsoft.com/office/officeart/2005/8/layout/radial6"/>
    <dgm:cxn modelId="{A4317DC2-005E-4783-851F-306CB4ADB183}" type="presOf" srcId="{7977CDE4-6786-4AEB-961D-A4FA70F09A82}" destId="{7B2F95B6-9916-47FB-B65D-EAFC97D23C54}" srcOrd="0" destOrd="0" presId="urn:microsoft.com/office/officeart/2005/8/layout/radial6"/>
    <dgm:cxn modelId="{0BBDE2E5-AB60-41FD-9403-52C01227D4C8}" type="presOf" srcId="{7771FB4B-3AE0-4367-9335-EF3FB2337A8A}" destId="{6FEEA06B-7585-4725-B522-859D5C339AAB}" srcOrd="0" destOrd="0" presId="urn:microsoft.com/office/officeart/2005/8/layout/radial6"/>
    <dgm:cxn modelId="{517054BC-4562-42D4-9CA9-6E73F2E8725C}" type="presParOf" srcId="{7B2F95B6-9916-47FB-B65D-EAFC97D23C54}" destId="{BD62A3F2-95AB-44F7-8954-2456BF6B8F13}" srcOrd="0" destOrd="0" presId="urn:microsoft.com/office/officeart/2005/8/layout/radial6"/>
    <dgm:cxn modelId="{12C97496-E66D-4D04-938D-08FBF0041DDD}" type="presParOf" srcId="{7B2F95B6-9916-47FB-B65D-EAFC97D23C54}" destId="{C2F7BF8A-F4B5-465E-B31C-EEA820780542}" srcOrd="1" destOrd="0" presId="urn:microsoft.com/office/officeart/2005/8/layout/radial6"/>
    <dgm:cxn modelId="{55B54B7B-8E16-4DB3-8E6E-FAFA20491EB4}" type="presParOf" srcId="{7B2F95B6-9916-47FB-B65D-EAFC97D23C54}" destId="{B2987093-A144-49B8-82F6-AD3219A4FF5F}" srcOrd="2" destOrd="0" presId="urn:microsoft.com/office/officeart/2005/8/layout/radial6"/>
    <dgm:cxn modelId="{E7BAA5C3-23C9-4790-9397-89A3B5C624B6}" type="presParOf" srcId="{7B2F95B6-9916-47FB-B65D-EAFC97D23C54}" destId="{FCE1B6CC-F0B1-4D26-9D53-C41E1E912512}" srcOrd="3" destOrd="0" presId="urn:microsoft.com/office/officeart/2005/8/layout/radial6"/>
    <dgm:cxn modelId="{755388E8-A86A-4951-AE37-904829FA311C}" type="presParOf" srcId="{7B2F95B6-9916-47FB-B65D-EAFC97D23C54}" destId="{4060ACE6-6932-4270-8118-C75377D8F736}" srcOrd="4" destOrd="0" presId="urn:microsoft.com/office/officeart/2005/8/layout/radial6"/>
    <dgm:cxn modelId="{E8806642-7E5C-4219-9E2A-35FBD695E191}" type="presParOf" srcId="{7B2F95B6-9916-47FB-B65D-EAFC97D23C54}" destId="{0244AAF6-E00F-4ACA-94CC-40B36384F060}" srcOrd="5" destOrd="0" presId="urn:microsoft.com/office/officeart/2005/8/layout/radial6"/>
    <dgm:cxn modelId="{8FB90793-11F1-4399-95F5-DD4F324C0D34}" type="presParOf" srcId="{7B2F95B6-9916-47FB-B65D-EAFC97D23C54}" destId="{62B13786-BCD4-4A64-A6B6-E8CF439C0EB4}" srcOrd="6" destOrd="0" presId="urn:microsoft.com/office/officeart/2005/8/layout/radial6"/>
    <dgm:cxn modelId="{3516F160-9C42-4007-99C7-F496C148CFDA}" type="presParOf" srcId="{7B2F95B6-9916-47FB-B65D-EAFC97D23C54}" destId="{B6F9F459-3043-46F7-950A-0F212C523C12}" srcOrd="7" destOrd="0" presId="urn:microsoft.com/office/officeart/2005/8/layout/radial6"/>
    <dgm:cxn modelId="{2F663B38-FAC0-4C28-BEBA-1242DCBAFE31}" type="presParOf" srcId="{7B2F95B6-9916-47FB-B65D-EAFC97D23C54}" destId="{FFACA482-801C-4942-9C57-BF87F2ACE668}" srcOrd="8" destOrd="0" presId="urn:microsoft.com/office/officeart/2005/8/layout/radial6"/>
    <dgm:cxn modelId="{65D9427C-CDA6-42B4-BD7B-144CA3A323DB}" type="presParOf" srcId="{7B2F95B6-9916-47FB-B65D-EAFC97D23C54}" destId="{728D65C3-56BE-4391-9BCE-74E11B317229}" srcOrd="9" destOrd="0" presId="urn:microsoft.com/office/officeart/2005/8/layout/radial6"/>
    <dgm:cxn modelId="{B05675EC-424A-4FC1-B7D2-5087ED68C89A}" type="presParOf" srcId="{7B2F95B6-9916-47FB-B65D-EAFC97D23C54}" destId="{6FEEA06B-7585-4725-B522-859D5C339AAB}" srcOrd="10" destOrd="0" presId="urn:microsoft.com/office/officeart/2005/8/layout/radial6"/>
    <dgm:cxn modelId="{95F483EB-BA2B-4121-B3DA-42FFC8C81CDF}" type="presParOf" srcId="{7B2F95B6-9916-47FB-B65D-EAFC97D23C54}" destId="{6A2F65BC-BD60-413D-A183-0FF1B431A792}" srcOrd="11" destOrd="0" presId="urn:microsoft.com/office/officeart/2005/8/layout/radial6"/>
    <dgm:cxn modelId="{7B10FB3D-565B-417A-A803-8D47F518B73B}" type="presParOf" srcId="{7B2F95B6-9916-47FB-B65D-EAFC97D23C54}" destId="{C45CA60F-C24B-4483-AAE2-BA41F31B5C61}" srcOrd="12" destOrd="0" presId="urn:microsoft.com/office/officeart/2005/8/layout/radial6"/>
    <dgm:cxn modelId="{E3136E05-2C08-443E-9CC1-C46420E50ED9}" type="presParOf" srcId="{7B2F95B6-9916-47FB-B65D-EAFC97D23C54}" destId="{85B7705E-40AE-454E-A142-EAD04018C704}" srcOrd="13" destOrd="0" presId="urn:microsoft.com/office/officeart/2005/8/layout/radial6"/>
    <dgm:cxn modelId="{9756EC81-849A-4468-A4AF-3CB3A384CFD0}" type="presParOf" srcId="{7B2F95B6-9916-47FB-B65D-EAFC97D23C54}" destId="{6F411785-A256-40DB-9C43-600304B536D9}" srcOrd="14" destOrd="0" presId="urn:microsoft.com/office/officeart/2005/8/layout/radial6"/>
    <dgm:cxn modelId="{01C2239B-A8E7-4CEB-8F74-8558BD860910}" type="presParOf" srcId="{7B2F95B6-9916-47FB-B65D-EAFC97D23C54}" destId="{C61407E1-D550-4B42-ACE0-8CF3215E96E6}"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77CDE4-6786-4AEB-961D-A4FA70F09A82}"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CA179B43-2179-41A3-BAFE-CDBFC675B5D2}">
      <dgm:prSet phldrT="[Text]"/>
      <dgm:spPr/>
      <dgm:t>
        <a:bodyPr/>
        <a:lstStyle/>
        <a:p>
          <a:r>
            <a:rPr lang="en-US" dirty="0"/>
            <a:t>OUR PROCESS</a:t>
          </a:r>
        </a:p>
      </dgm:t>
    </dgm:pt>
    <dgm:pt modelId="{9279AAD8-260E-4F0B-9F97-B8702B33BB9A}" type="parTrans" cxnId="{22C228B2-BFBD-4266-9B88-5046F031732F}">
      <dgm:prSet/>
      <dgm:spPr/>
      <dgm:t>
        <a:bodyPr/>
        <a:lstStyle/>
        <a:p>
          <a:endParaRPr lang="en-US"/>
        </a:p>
      </dgm:t>
    </dgm:pt>
    <dgm:pt modelId="{B25C538A-B5CF-4F63-A106-117C22EF2A10}" type="sibTrans" cxnId="{22C228B2-BFBD-4266-9B88-5046F031732F}">
      <dgm:prSet/>
      <dgm:spPr/>
      <dgm:t>
        <a:bodyPr/>
        <a:lstStyle/>
        <a:p>
          <a:endParaRPr lang="en-US"/>
        </a:p>
      </dgm:t>
    </dgm:pt>
    <dgm:pt modelId="{1F4F1086-5654-4BEC-96CE-C3A563D2EE13}">
      <dgm:prSet phldrT="[Text]"/>
      <dgm:spPr/>
      <dgm:t>
        <a:bodyPr/>
        <a:lstStyle/>
        <a:p>
          <a:r>
            <a:rPr lang="en-US" dirty="0"/>
            <a:t>ANALYZE DATASET</a:t>
          </a:r>
        </a:p>
      </dgm:t>
    </dgm:pt>
    <dgm:pt modelId="{673B273A-6A90-420A-845B-47B0060B53B3}" type="parTrans" cxnId="{7D50591D-65CA-4E0D-ADCE-03989CBB667C}">
      <dgm:prSet/>
      <dgm:spPr/>
      <dgm:t>
        <a:bodyPr/>
        <a:lstStyle/>
        <a:p>
          <a:endParaRPr lang="en-US"/>
        </a:p>
      </dgm:t>
    </dgm:pt>
    <dgm:pt modelId="{6D6BAC4A-71E7-4A8A-B8C4-A21041514C5B}" type="sibTrans" cxnId="{7D50591D-65CA-4E0D-ADCE-03989CBB667C}">
      <dgm:prSet/>
      <dgm:spPr/>
      <dgm:t>
        <a:bodyPr/>
        <a:lstStyle/>
        <a:p>
          <a:endParaRPr lang="en-US"/>
        </a:p>
      </dgm:t>
    </dgm:pt>
    <dgm:pt modelId="{ED4CABD2-C368-45EA-8F33-D83D8754D4CF}">
      <dgm:prSet phldrT="[Text]"/>
      <dgm:spPr/>
      <dgm:t>
        <a:bodyPr/>
        <a:lstStyle/>
        <a:p>
          <a:r>
            <a:rPr lang="en-US" dirty="0"/>
            <a:t>IDENTIFY QUESTIONS ABOUT THE DATASET</a:t>
          </a:r>
        </a:p>
      </dgm:t>
    </dgm:pt>
    <dgm:pt modelId="{DA8751F0-CDA3-428E-A667-D1AA9D8EC22A}" type="parTrans" cxnId="{B119987F-CC41-4F7C-BBA7-D3641EFF5258}">
      <dgm:prSet/>
      <dgm:spPr/>
      <dgm:t>
        <a:bodyPr/>
        <a:lstStyle/>
        <a:p>
          <a:endParaRPr lang="en-US"/>
        </a:p>
      </dgm:t>
    </dgm:pt>
    <dgm:pt modelId="{D88B9B21-BDEF-4854-A376-497D24FC0110}" type="sibTrans" cxnId="{B119987F-CC41-4F7C-BBA7-D3641EFF5258}">
      <dgm:prSet/>
      <dgm:spPr/>
      <dgm:t>
        <a:bodyPr/>
        <a:lstStyle/>
        <a:p>
          <a:endParaRPr lang="en-US"/>
        </a:p>
      </dgm:t>
    </dgm:pt>
    <dgm:pt modelId="{7771FB4B-3AE0-4367-9335-EF3FB2337A8A}">
      <dgm:prSet phldrT="[Text]"/>
      <dgm:spPr>
        <a:solidFill>
          <a:schemeClr val="accent5">
            <a:lumMod val="75000"/>
          </a:schemeClr>
        </a:solidFill>
      </dgm:spPr>
      <dgm:t>
        <a:bodyPr/>
        <a:lstStyle/>
        <a:p>
          <a:r>
            <a:rPr lang="en-US" dirty="0"/>
            <a:t>BUILD AND TRAIN A MODEL</a:t>
          </a:r>
        </a:p>
      </dgm:t>
    </dgm:pt>
    <dgm:pt modelId="{966FFB88-92E2-4DA0-8CF3-8AC6B2B3F48D}" type="parTrans" cxnId="{5B34417F-A79F-4F7B-8C58-802EBFBEA1A4}">
      <dgm:prSet/>
      <dgm:spPr/>
      <dgm:t>
        <a:bodyPr/>
        <a:lstStyle/>
        <a:p>
          <a:endParaRPr lang="en-US"/>
        </a:p>
      </dgm:t>
    </dgm:pt>
    <dgm:pt modelId="{8639B5D4-6CFD-433D-99B1-77BAB4D1CA0E}" type="sibTrans" cxnId="{5B34417F-A79F-4F7B-8C58-802EBFBEA1A4}">
      <dgm:prSet/>
      <dgm:spPr/>
      <dgm:t>
        <a:bodyPr/>
        <a:lstStyle/>
        <a:p>
          <a:endParaRPr lang="en-US"/>
        </a:p>
      </dgm:t>
    </dgm:pt>
    <dgm:pt modelId="{727E90B5-A455-4A8F-A874-EAB993EA8005}">
      <dgm:prSet phldrT="[Text]"/>
      <dgm:spPr>
        <a:solidFill>
          <a:schemeClr val="accent6">
            <a:lumMod val="60000"/>
            <a:lumOff val="40000"/>
          </a:schemeClr>
        </a:solidFill>
      </dgm:spPr>
      <dgm:t>
        <a:bodyPr/>
        <a:lstStyle/>
        <a:p>
          <a:r>
            <a:rPr lang="en-US" dirty="0"/>
            <a:t>EVALUATE RESULTS</a:t>
          </a:r>
        </a:p>
      </dgm:t>
    </dgm:pt>
    <dgm:pt modelId="{B1CD1188-C5A3-469E-9340-E040ED90DA95}" type="parTrans" cxnId="{9F9E4997-CFF8-4F28-AF1D-BD5A7476B983}">
      <dgm:prSet/>
      <dgm:spPr/>
      <dgm:t>
        <a:bodyPr/>
        <a:lstStyle/>
        <a:p>
          <a:endParaRPr lang="en-US"/>
        </a:p>
      </dgm:t>
    </dgm:pt>
    <dgm:pt modelId="{AE8B118E-4561-4D4D-BF7C-B4E5332B0716}" type="sibTrans" cxnId="{9F9E4997-CFF8-4F28-AF1D-BD5A7476B983}">
      <dgm:prSet/>
      <dgm:spPr/>
      <dgm:t>
        <a:bodyPr/>
        <a:lstStyle/>
        <a:p>
          <a:endParaRPr lang="en-US"/>
        </a:p>
      </dgm:t>
    </dgm:pt>
    <dgm:pt modelId="{FA56EE88-BD1C-40C5-BD0F-6070AC1EC695}">
      <dgm:prSet phldrT="[Text]"/>
      <dgm:spPr/>
      <dgm:t>
        <a:bodyPr/>
        <a:lstStyle/>
        <a:p>
          <a:r>
            <a:rPr lang="en-US" dirty="0"/>
            <a:t>CLEAN DATA</a:t>
          </a:r>
        </a:p>
      </dgm:t>
    </dgm:pt>
    <dgm:pt modelId="{2B91B5F3-631C-4DAA-9AE9-EA0A7E7F6F63}" type="parTrans" cxnId="{6C866395-EF86-42D6-8D27-6680F81C4CF0}">
      <dgm:prSet/>
      <dgm:spPr/>
      <dgm:t>
        <a:bodyPr/>
        <a:lstStyle/>
        <a:p>
          <a:endParaRPr lang="en-US"/>
        </a:p>
      </dgm:t>
    </dgm:pt>
    <dgm:pt modelId="{0422D2A5-787B-4A88-830F-D4B61C4CAC7A}" type="sibTrans" cxnId="{6C866395-EF86-42D6-8D27-6680F81C4CF0}">
      <dgm:prSet/>
      <dgm:spPr/>
      <dgm:t>
        <a:bodyPr/>
        <a:lstStyle/>
        <a:p>
          <a:endParaRPr lang="en-US"/>
        </a:p>
      </dgm:t>
    </dgm:pt>
    <dgm:pt modelId="{7B2F95B6-9916-47FB-B65D-EAFC97D23C54}" type="pres">
      <dgm:prSet presAssocID="{7977CDE4-6786-4AEB-961D-A4FA70F09A82}" presName="Name0" presStyleCnt="0">
        <dgm:presLayoutVars>
          <dgm:chMax val="1"/>
          <dgm:dir/>
          <dgm:animLvl val="ctr"/>
          <dgm:resizeHandles val="exact"/>
        </dgm:presLayoutVars>
      </dgm:prSet>
      <dgm:spPr/>
    </dgm:pt>
    <dgm:pt modelId="{BD62A3F2-95AB-44F7-8954-2456BF6B8F13}" type="pres">
      <dgm:prSet presAssocID="{CA179B43-2179-41A3-BAFE-CDBFC675B5D2}" presName="centerShape" presStyleLbl="node0" presStyleIdx="0" presStyleCnt="1"/>
      <dgm:spPr/>
    </dgm:pt>
    <dgm:pt modelId="{C2F7BF8A-F4B5-465E-B31C-EEA820780542}" type="pres">
      <dgm:prSet presAssocID="{FA56EE88-BD1C-40C5-BD0F-6070AC1EC695}" presName="node" presStyleLbl="node1" presStyleIdx="0" presStyleCnt="5">
        <dgm:presLayoutVars>
          <dgm:bulletEnabled val="1"/>
        </dgm:presLayoutVars>
      </dgm:prSet>
      <dgm:spPr/>
    </dgm:pt>
    <dgm:pt modelId="{B2987093-A144-49B8-82F6-AD3219A4FF5F}" type="pres">
      <dgm:prSet presAssocID="{FA56EE88-BD1C-40C5-BD0F-6070AC1EC695}" presName="dummy" presStyleCnt="0"/>
      <dgm:spPr/>
    </dgm:pt>
    <dgm:pt modelId="{FCE1B6CC-F0B1-4D26-9D53-C41E1E912512}" type="pres">
      <dgm:prSet presAssocID="{0422D2A5-787B-4A88-830F-D4B61C4CAC7A}" presName="sibTrans" presStyleLbl="sibTrans2D1" presStyleIdx="0" presStyleCnt="5"/>
      <dgm:spPr/>
    </dgm:pt>
    <dgm:pt modelId="{4060ACE6-6932-4270-8118-C75377D8F736}" type="pres">
      <dgm:prSet presAssocID="{1F4F1086-5654-4BEC-96CE-C3A563D2EE13}" presName="node" presStyleLbl="node1" presStyleIdx="1" presStyleCnt="5">
        <dgm:presLayoutVars>
          <dgm:bulletEnabled val="1"/>
        </dgm:presLayoutVars>
      </dgm:prSet>
      <dgm:spPr/>
    </dgm:pt>
    <dgm:pt modelId="{0244AAF6-E00F-4ACA-94CC-40B36384F060}" type="pres">
      <dgm:prSet presAssocID="{1F4F1086-5654-4BEC-96CE-C3A563D2EE13}" presName="dummy" presStyleCnt="0"/>
      <dgm:spPr/>
    </dgm:pt>
    <dgm:pt modelId="{62B13786-BCD4-4A64-A6B6-E8CF439C0EB4}" type="pres">
      <dgm:prSet presAssocID="{6D6BAC4A-71E7-4A8A-B8C4-A21041514C5B}" presName="sibTrans" presStyleLbl="sibTrans2D1" presStyleIdx="1" presStyleCnt="5"/>
      <dgm:spPr/>
    </dgm:pt>
    <dgm:pt modelId="{B6F9F459-3043-46F7-950A-0F212C523C12}" type="pres">
      <dgm:prSet presAssocID="{ED4CABD2-C368-45EA-8F33-D83D8754D4CF}" presName="node" presStyleLbl="node1" presStyleIdx="2" presStyleCnt="5">
        <dgm:presLayoutVars>
          <dgm:bulletEnabled val="1"/>
        </dgm:presLayoutVars>
      </dgm:prSet>
      <dgm:spPr/>
    </dgm:pt>
    <dgm:pt modelId="{FFACA482-801C-4942-9C57-BF87F2ACE668}" type="pres">
      <dgm:prSet presAssocID="{ED4CABD2-C368-45EA-8F33-D83D8754D4CF}" presName="dummy" presStyleCnt="0"/>
      <dgm:spPr/>
    </dgm:pt>
    <dgm:pt modelId="{728D65C3-56BE-4391-9BCE-74E11B317229}" type="pres">
      <dgm:prSet presAssocID="{D88B9B21-BDEF-4854-A376-497D24FC0110}" presName="sibTrans" presStyleLbl="sibTrans2D1" presStyleIdx="2" presStyleCnt="5"/>
      <dgm:spPr/>
    </dgm:pt>
    <dgm:pt modelId="{6FEEA06B-7585-4725-B522-859D5C339AAB}" type="pres">
      <dgm:prSet presAssocID="{7771FB4B-3AE0-4367-9335-EF3FB2337A8A}" presName="node" presStyleLbl="node1" presStyleIdx="3" presStyleCnt="5">
        <dgm:presLayoutVars>
          <dgm:bulletEnabled val="1"/>
        </dgm:presLayoutVars>
      </dgm:prSet>
      <dgm:spPr/>
    </dgm:pt>
    <dgm:pt modelId="{6A2F65BC-BD60-413D-A183-0FF1B431A792}" type="pres">
      <dgm:prSet presAssocID="{7771FB4B-3AE0-4367-9335-EF3FB2337A8A}" presName="dummy" presStyleCnt="0"/>
      <dgm:spPr/>
    </dgm:pt>
    <dgm:pt modelId="{C45CA60F-C24B-4483-AAE2-BA41F31B5C61}" type="pres">
      <dgm:prSet presAssocID="{8639B5D4-6CFD-433D-99B1-77BAB4D1CA0E}" presName="sibTrans" presStyleLbl="sibTrans2D1" presStyleIdx="3" presStyleCnt="5"/>
      <dgm:spPr/>
    </dgm:pt>
    <dgm:pt modelId="{85B7705E-40AE-454E-A142-EAD04018C704}" type="pres">
      <dgm:prSet presAssocID="{727E90B5-A455-4A8F-A874-EAB993EA8005}" presName="node" presStyleLbl="node1" presStyleIdx="4" presStyleCnt="5">
        <dgm:presLayoutVars>
          <dgm:bulletEnabled val="1"/>
        </dgm:presLayoutVars>
      </dgm:prSet>
      <dgm:spPr/>
    </dgm:pt>
    <dgm:pt modelId="{6F411785-A256-40DB-9C43-600304B536D9}" type="pres">
      <dgm:prSet presAssocID="{727E90B5-A455-4A8F-A874-EAB993EA8005}" presName="dummy" presStyleCnt="0"/>
      <dgm:spPr/>
    </dgm:pt>
    <dgm:pt modelId="{C61407E1-D550-4B42-ACE0-8CF3215E96E6}" type="pres">
      <dgm:prSet presAssocID="{AE8B118E-4561-4D4D-BF7C-B4E5332B0716}" presName="sibTrans" presStyleLbl="sibTrans2D1" presStyleIdx="4" presStyleCnt="5"/>
      <dgm:spPr/>
    </dgm:pt>
  </dgm:ptLst>
  <dgm:cxnLst>
    <dgm:cxn modelId="{093D5102-2819-4116-BBC5-9299EC0E06DE}" type="presOf" srcId="{AE8B118E-4561-4D4D-BF7C-B4E5332B0716}" destId="{C61407E1-D550-4B42-ACE0-8CF3215E96E6}" srcOrd="0" destOrd="0" presId="urn:microsoft.com/office/officeart/2005/8/layout/radial6"/>
    <dgm:cxn modelId="{7D50591D-65CA-4E0D-ADCE-03989CBB667C}" srcId="{CA179B43-2179-41A3-BAFE-CDBFC675B5D2}" destId="{1F4F1086-5654-4BEC-96CE-C3A563D2EE13}" srcOrd="1" destOrd="0" parTransId="{673B273A-6A90-420A-845B-47B0060B53B3}" sibTransId="{6D6BAC4A-71E7-4A8A-B8C4-A21041514C5B}"/>
    <dgm:cxn modelId="{5663FC23-79FC-4325-BD5C-08638CA291A4}" type="presOf" srcId="{8639B5D4-6CFD-433D-99B1-77BAB4D1CA0E}" destId="{C45CA60F-C24B-4483-AAE2-BA41F31B5C61}" srcOrd="0" destOrd="0" presId="urn:microsoft.com/office/officeart/2005/8/layout/radial6"/>
    <dgm:cxn modelId="{33D37A30-DE13-475D-B6A3-B5D168DA46E5}" type="presOf" srcId="{D88B9B21-BDEF-4854-A376-497D24FC0110}" destId="{728D65C3-56BE-4391-9BCE-74E11B317229}" srcOrd="0" destOrd="0" presId="urn:microsoft.com/office/officeart/2005/8/layout/radial6"/>
    <dgm:cxn modelId="{D3833F42-ABF7-42DD-AEBC-1669F94663F8}" type="presOf" srcId="{0422D2A5-787B-4A88-830F-D4B61C4CAC7A}" destId="{FCE1B6CC-F0B1-4D26-9D53-C41E1E912512}" srcOrd="0" destOrd="0" presId="urn:microsoft.com/office/officeart/2005/8/layout/radial6"/>
    <dgm:cxn modelId="{B1AB7F6D-F9C6-453B-A9F0-462DBD22EF9F}" type="presOf" srcId="{ED4CABD2-C368-45EA-8F33-D83D8754D4CF}" destId="{B6F9F459-3043-46F7-950A-0F212C523C12}" srcOrd="0" destOrd="0" presId="urn:microsoft.com/office/officeart/2005/8/layout/radial6"/>
    <dgm:cxn modelId="{7D54A34F-903F-41DE-B17D-5BB8CAC79098}" type="presOf" srcId="{1F4F1086-5654-4BEC-96CE-C3A563D2EE13}" destId="{4060ACE6-6932-4270-8118-C75377D8F736}" srcOrd="0" destOrd="0" presId="urn:microsoft.com/office/officeart/2005/8/layout/radial6"/>
    <dgm:cxn modelId="{3C8BDC78-F45D-471E-A747-C2D5EB52F1CF}" type="presOf" srcId="{6D6BAC4A-71E7-4A8A-B8C4-A21041514C5B}" destId="{62B13786-BCD4-4A64-A6B6-E8CF439C0EB4}" srcOrd="0" destOrd="0" presId="urn:microsoft.com/office/officeart/2005/8/layout/radial6"/>
    <dgm:cxn modelId="{5B34417F-A79F-4F7B-8C58-802EBFBEA1A4}" srcId="{CA179B43-2179-41A3-BAFE-CDBFC675B5D2}" destId="{7771FB4B-3AE0-4367-9335-EF3FB2337A8A}" srcOrd="3" destOrd="0" parTransId="{966FFB88-92E2-4DA0-8CF3-8AC6B2B3F48D}" sibTransId="{8639B5D4-6CFD-433D-99B1-77BAB4D1CA0E}"/>
    <dgm:cxn modelId="{B119987F-CC41-4F7C-BBA7-D3641EFF5258}" srcId="{CA179B43-2179-41A3-BAFE-CDBFC675B5D2}" destId="{ED4CABD2-C368-45EA-8F33-D83D8754D4CF}" srcOrd="2" destOrd="0" parTransId="{DA8751F0-CDA3-428E-A667-D1AA9D8EC22A}" sibTransId="{D88B9B21-BDEF-4854-A376-497D24FC0110}"/>
    <dgm:cxn modelId="{6C866395-EF86-42D6-8D27-6680F81C4CF0}" srcId="{CA179B43-2179-41A3-BAFE-CDBFC675B5D2}" destId="{FA56EE88-BD1C-40C5-BD0F-6070AC1EC695}" srcOrd="0" destOrd="0" parTransId="{2B91B5F3-631C-4DAA-9AE9-EA0A7E7F6F63}" sibTransId="{0422D2A5-787B-4A88-830F-D4B61C4CAC7A}"/>
    <dgm:cxn modelId="{9F9E4997-CFF8-4F28-AF1D-BD5A7476B983}" srcId="{CA179B43-2179-41A3-BAFE-CDBFC675B5D2}" destId="{727E90B5-A455-4A8F-A874-EAB993EA8005}" srcOrd="4" destOrd="0" parTransId="{B1CD1188-C5A3-469E-9340-E040ED90DA95}" sibTransId="{AE8B118E-4561-4D4D-BF7C-B4E5332B0716}"/>
    <dgm:cxn modelId="{5F7834A3-9DA8-4FEF-A378-85F345CC85A6}" type="presOf" srcId="{727E90B5-A455-4A8F-A874-EAB993EA8005}" destId="{85B7705E-40AE-454E-A142-EAD04018C704}" srcOrd="0" destOrd="0" presId="urn:microsoft.com/office/officeart/2005/8/layout/radial6"/>
    <dgm:cxn modelId="{22C228B2-BFBD-4266-9B88-5046F031732F}" srcId="{7977CDE4-6786-4AEB-961D-A4FA70F09A82}" destId="{CA179B43-2179-41A3-BAFE-CDBFC675B5D2}" srcOrd="0" destOrd="0" parTransId="{9279AAD8-260E-4F0B-9F97-B8702B33BB9A}" sibTransId="{B25C538A-B5CF-4F63-A106-117C22EF2A10}"/>
    <dgm:cxn modelId="{FFD774B5-C657-4AA5-88E2-0548AADBEE5A}" type="presOf" srcId="{FA56EE88-BD1C-40C5-BD0F-6070AC1EC695}" destId="{C2F7BF8A-F4B5-465E-B31C-EEA820780542}" srcOrd="0" destOrd="0" presId="urn:microsoft.com/office/officeart/2005/8/layout/radial6"/>
    <dgm:cxn modelId="{F83D77B7-382D-40A5-BA8A-5D49AF2A8A6F}" type="presOf" srcId="{CA179B43-2179-41A3-BAFE-CDBFC675B5D2}" destId="{BD62A3F2-95AB-44F7-8954-2456BF6B8F13}" srcOrd="0" destOrd="0" presId="urn:microsoft.com/office/officeart/2005/8/layout/radial6"/>
    <dgm:cxn modelId="{A4317DC2-005E-4783-851F-306CB4ADB183}" type="presOf" srcId="{7977CDE4-6786-4AEB-961D-A4FA70F09A82}" destId="{7B2F95B6-9916-47FB-B65D-EAFC97D23C54}" srcOrd="0" destOrd="0" presId="urn:microsoft.com/office/officeart/2005/8/layout/radial6"/>
    <dgm:cxn modelId="{0BBDE2E5-AB60-41FD-9403-52C01227D4C8}" type="presOf" srcId="{7771FB4B-3AE0-4367-9335-EF3FB2337A8A}" destId="{6FEEA06B-7585-4725-B522-859D5C339AAB}" srcOrd="0" destOrd="0" presId="urn:microsoft.com/office/officeart/2005/8/layout/radial6"/>
    <dgm:cxn modelId="{517054BC-4562-42D4-9CA9-6E73F2E8725C}" type="presParOf" srcId="{7B2F95B6-9916-47FB-B65D-EAFC97D23C54}" destId="{BD62A3F2-95AB-44F7-8954-2456BF6B8F13}" srcOrd="0" destOrd="0" presId="urn:microsoft.com/office/officeart/2005/8/layout/radial6"/>
    <dgm:cxn modelId="{12C97496-E66D-4D04-938D-08FBF0041DDD}" type="presParOf" srcId="{7B2F95B6-9916-47FB-B65D-EAFC97D23C54}" destId="{C2F7BF8A-F4B5-465E-B31C-EEA820780542}" srcOrd="1" destOrd="0" presId="urn:microsoft.com/office/officeart/2005/8/layout/radial6"/>
    <dgm:cxn modelId="{55B54B7B-8E16-4DB3-8E6E-FAFA20491EB4}" type="presParOf" srcId="{7B2F95B6-9916-47FB-B65D-EAFC97D23C54}" destId="{B2987093-A144-49B8-82F6-AD3219A4FF5F}" srcOrd="2" destOrd="0" presId="urn:microsoft.com/office/officeart/2005/8/layout/radial6"/>
    <dgm:cxn modelId="{E7BAA5C3-23C9-4790-9397-89A3B5C624B6}" type="presParOf" srcId="{7B2F95B6-9916-47FB-B65D-EAFC97D23C54}" destId="{FCE1B6CC-F0B1-4D26-9D53-C41E1E912512}" srcOrd="3" destOrd="0" presId="urn:microsoft.com/office/officeart/2005/8/layout/radial6"/>
    <dgm:cxn modelId="{755388E8-A86A-4951-AE37-904829FA311C}" type="presParOf" srcId="{7B2F95B6-9916-47FB-B65D-EAFC97D23C54}" destId="{4060ACE6-6932-4270-8118-C75377D8F736}" srcOrd="4" destOrd="0" presId="urn:microsoft.com/office/officeart/2005/8/layout/radial6"/>
    <dgm:cxn modelId="{E8806642-7E5C-4219-9E2A-35FBD695E191}" type="presParOf" srcId="{7B2F95B6-9916-47FB-B65D-EAFC97D23C54}" destId="{0244AAF6-E00F-4ACA-94CC-40B36384F060}" srcOrd="5" destOrd="0" presId="urn:microsoft.com/office/officeart/2005/8/layout/radial6"/>
    <dgm:cxn modelId="{8FB90793-11F1-4399-95F5-DD4F324C0D34}" type="presParOf" srcId="{7B2F95B6-9916-47FB-B65D-EAFC97D23C54}" destId="{62B13786-BCD4-4A64-A6B6-E8CF439C0EB4}" srcOrd="6" destOrd="0" presId="urn:microsoft.com/office/officeart/2005/8/layout/radial6"/>
    <dgm:cxn modelId="{3516F160-9C42-4007-99C7-F496C148CFDA}" type="presParOf" srcId="{7B2F95B6-9916-47FB-B65D-EAFC97D23C54}" destId="{B6F9F459-3043-46F7-950A-0F212C523C12}" srcOrd="7" destOrd="0" presId="urn:microsoft.com/office/officeart/2005/8/layout/radial6"/>
    <dgm:cxn modelId="{2F663B38-FAC0-4C28-BEBA-1242DCBAFE31}" type="presParOf" srcId="{7B2F95B6-9916-47FB-B65D-EAFC97D23C54}" destId="{FFACA482-801C-4942-9C57-BF87F2ACE668}" srcOrd="8" destOrd="0" presId="urn:microsoft.com/office/officeart/2005/8/layout/radial6"/>
    <dgm:cxn modelId="{65D9427C-CDA6-42B4-BD7B-144CA3A323DB}" type="presParOf" srcId="{7B2F95B6-9916-47FB-B65D-EAFC97D23C54}" destId="{728D65C3-56BE-4391-9BCE-74E11B317229}" srcOrd="9" destOrd="0" presId="urn:microsoft.com/office/officeart/2005/8/layout/radial6"/>
    <dgm:cxn modelId="{B05675EC-424A-4FC1-B7D2-5087ED68C89A}" type="presParOf" srcId="{7B2F95B6-9916-47FB-B65D-EAFC97D23C54}" destId="{6FEEA06B-7585-4725-B522-859D5C339AAB}" srcOrd="10" destOrd="0" presId="urn:microsoft.com/office/officeart/2005/8/layout/radial6"/>
    <dgm:cxn modelId="{95F483EB-BA2B-4121-B3DA-42FFC8C81CDF}" type="presParOf" srcId="{7B2F95B6-9916-47FB-B65D-EAFC97D23C54}" destId="{6A2F65BC-BD60-413D-A183-0FF1B431A792}" srcOrd="11" destOrd="0" presId="urn:microsoft.com/office/officeart/2005/8/layout/radial6"/>
    <dgm:cxn modelId="{7B10FB3D-565B-417A-A803-8D47F518B73B}" type="presParOf" srcId="{7B2F95B6-9916-47FB-B65D-EAFC97D23C54}" destId="{C45CA60F-C24B-4483-AAE2-BA41F31B5C61}" srcOrd="12" destOrd="0" presId="urn:microsoft.com/office/officeart/2005/8/layout/radial6"/>
    <dgm:cxn modelId="{E3136E05-2C08-443E-9CC1-C46420E50ED9}" type="presParOf" srcId="{7B2F95B6-9916-47FB-B65D-EAFC97D23C54}" destId="{85B7705E-40AE-454E-A142-EAD04018C704}" srcOrd="13" destOrd="0" presId="urn:microsoft.com/office/officeart/2005/8/layout/radial6"/>
    <dgm:cxn modelId="{9756EC81-849A-4468-A4AF-3CB3A384CFD0}" type="presParOf" srcId="{7B2F95B6-9916-47FB-B65D-EAFC97D23C54}" destId="{6F411785-A256-40DB-9C43-600304B536D9}" srcOrd="14" destOrd="0" presId="urn:microsoft.com/office/officeart/2005/8/layout/radial6"/>
    <dgm:cxn modelId="{01C2239B-A8E7-4CEB-8F74-8558BD860910}" type="presParOf" srcId="{7B2F95B6-9916-47FB-B65D-EAFC97D23C54}" destId="{C61407E1-D550-4B42-ACE0-8CF3215E96E6}"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1407E1-D550-4B42-ACE0-8CF3215E96E6}">
      <dsp:nvSpPr>
        <dsp:cNvPr id="0" name=""/>
        <dsp:cNvSpPr/>
      </dsp:nvSpPr>
      <dsp:spPr>
        <a:xfrm>
          <a:off x="2725240" y="761551"/>
          <a:ext cx="5065118" cy="5065118"/>
        </a:xfrm>
        <a:prstGeom prst="blockArc">
          <a:avLst>
            <a:gd name="adj1" fmla="val 11880000"/>
            <a:gd name="adj2" fmla="val 1620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5CA60F-C24B-4483-AAE2-BA41F31B5C61}">
      <dsp:nvSpPr>
        <dsp:cNvPr id="0" name=""/>
        <dsp:cNvSpPr/>
      </dsp:nvSpPr>
      <dsp:spPr>
        <a:xfrm>
          <a:off x="2725240" y="761551"/>
          <a:ext cx="5065118" cy="5065118"/>
        </a:xfrm>
        <a:prstGeom prst="blockArc">
          <a:avLst>
            <a:gd name="adj1" fmla="val 7560000"/>
            <a:gd name="adj2" fmla="val 1188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8D65C3-56BE-4391-9BCE-74E11B317229}">
      <dsp:nvSpPr>
        <dsp:cNvPr id="0" name=""/>
        <dsp:cNvSpPr/>
      </dsp:nvSpPr>
      <dsp:spPr>
        <a:xfrm>
          <a:off x="2725240" y="761551"/>
          <a:ext cx="5065118" cy="5065118"/>
        </a:xfrm>
        <a:prstGeom prst="blockArc">
          <a:avLst>
            <a:gd name="adj1" fmla="val 3240000"/>
            <a:gd name="adj2" fmla="val 756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2B13786-BCD4-4A64-A6B6-E8CF439C0EB4}">
      <dsp:nvSpPr>
        <dsp:cNvPr id="0" name=""/>
        <dsp:cNvSpPr/>
      </dsp:nvSpPr>
      <dsp:spPr>
        <a:xfrm>
          <a:off x="2725240" y="761551"/>
          <a:ext cx="5065118" cy="5065118"/>
        </a:xfrm>
        <a:prstGeom prst="blockArc">
          <a:avLst>
            <a:gd name="adj1" fmla="val 20520000"/>
            <a:gd name="adj2" fmla="val 324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E1B6CC-F0B1-4D26-9D53-C41E1E912512}">
      <dsp:nvSpPr>
        <dsp:cNvPr id="0" name=""/>
        <dsp:cNvSpPr/>
      </dsp:nvSpPr>
      <dsp:spPr>
        <a:xfrm>
          <a:off x="2725240" y="761551"/>
          <a:ext cx="5065118" cy="5065118"/>
        </a:xfrm>
        <a:prstGeom prst="blockArc">
          <a:avLst>
            <a:gd name="adj1" fmla="val 16200000"/>
            <a:gd name="adj2" fmla="val 2052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D62A3F2-95AB-44F7-8954-2456BF6B8F13}">
      <dsp:nvSpPr>
        <dsp:cNvPr id="0" name=""/>
        <dsp:cNvSpPr/>
      </dsp:nvSpPr>
      <dsp:spPr>
        <a:xfrm>
          <a:off x="4090968" y="2127279"/>
          <a:ext cx="2333662" cy="23336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OUR PROCESS</a:t>
          </a:r>
        </a:p>
      </dsp:txBody>
      <dsp:txXfrm>
        <a:off x="4432725" y="2469036"/>
        <a:ext cx="1650148" cy="1650148"/>
      </dsp:txXfrm>
    </dsp:sp>
    <dsp:sp modelId="{C2F7BF8A-F4B5-465E-B31C-EEA820780542}">
      <dsp:nvSpPr>
        <dsp:cNvPr id="0" name=""/>
        <dsp:cNvSpPr/>
      </dsp:nvSpPr>
      <dsp:spPr>
        <a:xfrm>
          <a:off x="4441018" y="3577"/>
          <a:ext cx="1633563" cy="1633563"/>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CLEAN DATA</a:t>
          </a:r>
        </a:p>
      </dsp:txBody>
      <dsp:txXfrm>
        <a:off x="4680248" y="242807"/>
        <a:ext cx="1155103" cy="1155103"/>
      </dsp:txXfrm>
    </dsp:sp>
    <dsp:sp modelId="{4060ACE6-6932-4270-8118-C75377D8F736}">
      <dsp:nvSpPr>
        <dsp:cNvPr id="0" name=""/>
        <dsp:cNvSpPr/>
      </dsp:nvSpPr>
      <dsp:spPr>
        <a:xfrm>
          <a:off x="6793695" y="1712897"/>
          <a:ext cx="1633563" cy="1633563"/>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ANALYZE DATASET</a:t>
          </a:r>
        </a:p>
      </dsp:txBody>
      <dsp:txXfrm>
        <a:off x="7032925" y="1952127"/>
        <a:ext cx="1155103" cy="1155103"/>
      </dsp:txXfrm>
    </dsp:sp>
    <dsp:sp modelId="{B6F9F459-3043-46F7-950A-0F212C523C12}">
      <dsp:nvSpPr>
        <dsp:cNvPr id="0" name=""/>
        <dsp:cNvSpPr/>
      </dsp:nvSpPr>
      <dsp:spPr>
        <a:xfrm>
          <a:off x="5895052" y="4478635"/>
          <a:ext cx="1633563" cy="16335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IDENTIFY QUESTIONS ABOUT THE DATASET</a:t>
          </a:r>
        </a:p>
      </dsp:txBody>
      <dsp:txXfrm>
        <a:off x="6134282" y="4717865"/>
        <a:ext cx="1155103" cy="1155103"/>
      </dsp:txXfrm>
    </dsp:sp>
    <dsp:sp modelId="{6FEEA06B-7585-4725-B522-859D5C339AAB}">
      <dsp:nvSpPr>
        <dsp:cNvPr id="0" name=""/>
        <dsp:cNvSpPr/>
      </dsp:nvSpPr>
      <dsp:spPr>
        <a:xfrm>
          <a:off x="2986983" y="4478635"/>
          <a:ext cx="1633563" cy="16335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BUILD AND TRAIN A MODEL</a:t>
          </a:r>
        </a:p>
      </dsp:txBody>
      <dsp:txXfrm>
        <a:off x="3226213" y="4717865"/>
        <a:ext cx="1155103" cy="1155103"/>
      </dsp:txXfrm>
    </dsp:sp>
    <dsp:sp modelId="{85B7705E-40AE-454E-A142-EAD04018C704}">
      <dsp:nvSpPr>
        <dsp:cNvPr id="0" name=""/>
        <dsp:cNvSpPr/>
      </dsp:nvSpPr>
      <dsp:spPr>
        <a:xfrm>
          <a:off x="2088341" y="1712897"/>
          <a:ext cx="1633563" cy="16335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EVALUATE RESULTS</a:t>
          </a:r>
        </a:p>
      </dsp:txBody>
      <dsp:txXfrm>
        <a:off x="2327571" y="1952127"/>
        <a:ext cx="1155103" cy="11551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1407E1-D550-4B42-ACE0-8CF3215E96E6}">
      <dsp:nvSpPr>
        <dsp:cNvPr id="0" name=""/>
        <dsp:cNvSpPr/>
      </dsp:nvSpPr>
      <dsp:spPr>
        <a:xfrm>
          <a:off x="2725240" y="761551"/>
          <a:ext cx="5065118" cy="5065118"/>
        </a:xfrm>
        <a:prstGeom prst="blockArc">
          <a:avLst>
            <a:gd name="adj1" fmla="val 11880000"/>
            <a:gd name="adj2" fmla="val 1620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5CA60F-C24B-4483-AAE2-BA41F31B5C61}">
      <dsp:nvSpPr>
        <dsp:cNvPr id="0" name=""/>
        <dsp:cNvSpPr/>
      </dsp:nvSpPr>
      <dsp:spPr>
        <a:xfrm>
          <a:off x="2725240" y="761551"/>
          <a:ext cx="5065118" cy="5065118"/>
        </a:xfrm>
        <a:prstGeom prst="blockArc">
          <a:avLst>
            <a:gd name="adj1" fmla="val 7560000"/>
            <a:gd name="adj2" fmla="val 1188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8D65C3-56BE-4391-9BCE-74E11B317229}">
      <dsp:nvSpPr>
        <dsp:cNvPr id="0" name=""/>
        <dsp:cNvSpPr/>
      </dsp:nvSpPr>
      <dsp:spPr>
        <a:xfrm>
          <a:off x="2725240" y="761551"/>
          <a:ext cx="5065118" cy="5065118"/>
        </a:xfrm>
        <a:prstGeom prst="blockArc">
          <a:avLst>
            <a:gd name="adj1" fmla="val 3240000"/>
            <a:gd name="adj2" fmla="val 756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2B13786-BCD4-4A64-A6B6-E8CF439C0EB4}">
      <dsp:nvSpPr>
        <dsp:cNvPr id="0" name=""/>
        <dsp:cNvSpPr/>
      </dsp:nvSpPr>
      <dsp:spPr>
        <a:xfrm>
          <a:off x="2725240" y="761551"/>
          <a:ext cx="5065118" cy="5065118"/>
        </a:xfrm>
        <a:prstGeom prst="blockArc">
          <a:avLst>
            <a:gd name="adj1" fmla="val 20520000"/>
            <a:gd name="adj2" fmla="val 324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E1B6CC-F0B1-4D26-9D53-C41E1E912512}">
      <dsp:nvSpPr>
        <dsp:cNvPr id="0" name=""/>
        <dsp:cNvSpPr/>
      </dsp:nvSpPr>
      <dsp:spPr>
        <a:xfrm>
          <a:off x="2725240" y="761551"/>
          <a:ext cx="5065118" cy="5065118"/>
        </a:xfrm>
        <a:prstGeom prst="blockArc">
          <a:avLst>
            <a:gd name="adj1" fmla="val 16200000"/>
            <a:gd name="adj2" fmla="val 2052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D62A3F2-95AB-44F7-8954-2456BF6B8F13}">
      <dsp:nvSpPr>
        <dsp:cNvPr id="0" name=""/>
        <dsp:cNvSpPr/>
      </dsp:nvSpPr>
      <dsp:spPr>
        <a:xfrm>
          <a:off x="4090968" y="2127279"/>
          <a:ext cx="2333662" cy="23336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OUR PROCESS</a:t>
          </a:r>
        </a:p>
      </dsp:txBody>
      <dsp:txXfrm>
        <a:off x="4432725" y="2469036"/>
        <a:ext cx="1650148" cy="1650148"/>
      </dsp:txXfrm>
    </dsp:sp>
    <dsp:sp modelId="{C2F7BF8A-F4B5-465E-B31C-EEA820780542}">
      <dsp:nvSpPr>
        <dsp:cNvPr id="0" name=""/>
        <dsp:cNvSpPr/>
      </dsp:nvSpPr>
      <dsp:spPr>
        <a:xfrm>
          <a:off x="4441018" y="3577"/>
          <a:ext cx="1633563" cy="16335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CLEAN DATA</a:t>
          </a:r>
        </a:p>
      </dsp:txBody>
      <dsp:txXfrm>
        <a:off x="4680248" y="242807"/>
        <a:ext cx="1155103" cy="1155103"/>
      </dsp:txXfrm>
    </dsp:sp>
    <dsp:sp modelId="{4060ACE6-6932-4270-8118-C75377D8F736}">
      <dsp:nvSpPr>
        <dsp:cNvPr id="0" name=""/>
        <dsp:cNvSpPr/>
      </dsp:nvSpPr>
      <dsp:spPr>
        <a:xfrm>
          <a:off x="6793695" y="1712897"/>
          <a:ext cx="1633563" cy="16335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ANALYZE DATASET</a:t>
          </a:r>
        </a:p>
      </dsp:txBody>
      <dsp:txXfrm>
        <a:off x="7032925" y="1952127"/>
        <a:ext cx="1155103" cy="1155103"/>
      </dsp:txXfrm>
    </dsp:sp>
    <dsp:sp modelId="{B6F9F459-3043-46F7-950A-0F212C523C12}">
      <dsp:nvSpPr>
        <dsp:cNvPr id="0" name=""/>
        <dsp:cNvSpPr/>
      </dsp:nvSpPr>
      <dsp:spPr>
        <a:xfrm>
          <a:off x="5895052" y="4478635"/>
          <a:ext cx="1633563" cy="1633563"/>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IDENTIFY QUESTIONS ABOUT THE DATASET</a:t>
          </a:r>
        </a:p>
      </dsp:txBody>
      <dsp:txXfrm>
        <a:off x="6134282" y="4717865"/>
        <a:ext cx="1155103" cy="1155103"/>
      </dsp:txXfrm>
    </dsp:sp>
    <dsp:sp modelId="{6FEEA06B-7585-4725-B522-859D5C339AAB}">
      <dsp:nvSpPr>
        <dsp:cNvPr id="0" name=""/>
        <dsp:cNvSpPr/>
      </dsp:nvSpPr>
      <dsp:spPr>
        <a:xfrm>
          <a:off x="2986983" y="4478635"/>
          <a:ext cx="1633563" cy="16335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BUILD AND TRAIN A MODEL</a:t>
          </a:r>
        </a:p>
      </dsp:txBody>
      <dsp:txXfrm>
        <a:off x="3226213" y="4717865"/>
        <a:ext cx="1155103" cy="1155103"/>
      </dsp:txXfrm>
    </dsp:sp>
    <dsp:sp modelId="{85B7705E-40AE-454E-A142-EAD04018C704}">
      <dsp:nvSpPr>
        <dsp:cNvPr id="0" name=""/>
        <dsp:cNvSpPr/>
      </dsp:nvSpPr>
      <dsp:spPr>
        <a:xfrm>
          <a:off x="2088341" y="1712897"/>
          <a:ext cx="1633563" cy="16335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EVALUATE RESULTS</a:t>
          </a:r>
        </a:p>
      </dsp:txBody>
      <dsp:txXfrm>
        <a:off x="2327571" y="1952127"/>
        <a:ext cx="1155103" cy="11551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1407E1-D550-4B42-ACE0-8CF3215E96E6}">
      <dsp:nvSpPr>
        <dsp:cNvPr id="0" name=""/>
        <dsp:cNvSpPr/>
      </dsp:nvSpPr>
      <dsp:spPr>
        <a:xfrm>
          <a:off x="2725240" y="761551"/>
          <a:ext cx="5065118" cy="5065118"/>
        </a:xfrm>
        <a:prstGeom prst="blockArc">
          <a:avLst>
            <a:gd name="adj1" fmla="val 11880000"/>
            <a:gd name="adj2" fmla="val 1620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5CA60F-C24B-4483-AAE2-BA41F31B5C61}">
      <dsp:nvSpPr>
        <dsp:cNvPr id="0" name=""/>
        <dsp:cNvSpPr/>
      </dsp:nvSpPr>
      <dsp:spPr>
        <a:xfrm>
          <a:off x="2725240" y="761551"/>
          <a:ext cx="5065118" cy="5065118"/>
        </a:xfrm>
        <a:prstGeom prst="blockArc">
          <a:avLst>
            <a:gd name="adj1" fmla="val 7560000"/>
            <a:gd name="adj2" fmla="val 1188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8D65C3-56BE-4391-9BCE-74E11B317229}">
      <dsp:nvSpPr>
        <dsp:cNvPr id="0" name=""/>
        <dsp:cNvSpPr/>
      </dsp:nvSpPr>
      <dsp:spPr>
        <a:xfrm>
          <a:off x="2725240" y="761551"/>
          <a:ext cx="5065118" cy="5065118"/>
        </a:xfrm>
        <a:prstGeom prst="blockArc">
          <a:avLst>
            <a:gd name="adj1" fmla="val 3240000"/>
            <a:gd name="adj2" fmla="val 756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2B13786-BCD4-4A64-A6B6-E8CF439C0EB4}">
      <dsp:nvSpPr>
        <dsp:cNvPr id="0" name=""/>
        <dsp:cNvSpPr/>
      </dsp:nvSpPr>
      <dsp:spPr>
        <a:xfrm>
          <a:off x="2725240" y="761551"/>
          <a:ext cx="5065118" cy="5065118"/>
        </a:xfrm>
        <a:prstGeom prst="blockArc">
          <a:avLst>
            <a:gd name="adj1" fmla="val 20520000"/>
            <a:gd name="adj2" fmla="val 324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E1B6CC-F0B1-4D26-9D53-C41E1E912512}">
      <dsp:nvSpPr>
        <dsp:cNvPr id="0" name=""/>
        <dsp:cNvSpPr/>
      </dsp:nvSpPr>
      <dsp:spPr>
        <a:xfrm>
          <a:off x="2725240" y="761551"/>
          <a:ext cx="5065118" cy="5065118"/>
        </a:xfrm>
        <a:prstGeom prst="blockArc">
          <a:avLst>
            <a:gd name="adj1" fmla="val 16200000"/>
            <a:gd name="adj2" fmla="val 2052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D62A3F2-95AB-44F7-8954-2456BF6B8F13}">
      <dsp:nvSpPr>
        <dsp:cNvPr id="0" name=""/>
        <dsp:cNvSpPr/>
      </dsp:nvSpPr>
      <dsp:spPr>
        <a:xfrm>
          <a:off x="4090968" y="2127279"/>
          <a:ext cx="2333662" cy="23336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OUR PROCESS</a:t>
          </a:r>
        </a:p>
      </dsp:txBody>
      <dsp:txXfrm>
        <a:off x="4432725" y="2469036"/>
        <a:ext cx="1650148" cy="1650148"/>
      </dsp:txXfrm>
    </dsp:sp>
    <dsp:sp modelId="{C2F7BF8A-F4B5-465E-B31C-EEA820780542}">
      <dsp:nvSpPr>
        <dsp:cNvPr id="0" name=""/>
        <dsp:cNvSpPr/>
      </dsp:nvSpPr>
      <dsp:spPr>
        <a:xfrm>
          <a:off x="4441018" y="3577"/>
          <a:ext cx="1633563" cy="16335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CLEAN DATA</a:t>
          </a:r>
        </a:p>
      </dsp:txBody>
      <dsp:txXfrm>
        <a:off x="4680248" y="242807"/>
        <a:ext cx="1155103" cy="1155103"/>
      </dsp:txXfrm>
    </dsp:sp>
    <dsp:sp modelId="{4060ACE6-6932-4270-8118-C75377D8F736}">
      <dsp:nvSpPr>
        <dsp:cNvPr id="0" name=""/>
        <dsp:cNvSpPr/>
      </dsp:nvSpPr>
      <dsp:spPr>
        <a:xfrm>
          <a:off x="6793695" y="1712897"/>
          <a:ext cx="1633563" cy="16335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ANALYZE DATASET</a:t>
          </a:r>
        </a:p>
      </dsp:txBody>
      <dsp:txXfrm>
        <a:off x="7032925" y="1952127"/>
        <a:ext cx="1155103" cy="1155103"/>
      </dsp:txXfrm>
    </dsp:sp>
    <dsp:sp modelId="{B6F9F459-3043-46F7-950A-0F212C523C12}">
      <dsp:nvSpPr>
        <dsp:cNvPr id="0" name=""/>
        <dsp:cNvSpPr/>
      </dsp:nvSpPr>
      <dsp:spPr>
        <a:xfrm>
          <a:off x="5895052" y="4478635"/>
          <a:ext cx="1633563" cy="16335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IDENTIFY QUESTIONS ABOUT THE DATASET</a:t>
          </a:r>
        </a:p>
      </dsp:txBody>
      <dsp:txXfrm>
        <a:off x="6134282" y="4717865"/>
        <a:ext cx="1155103" cy="1155103"/>
      </dsp:txXfrm>
    </dsp:sp>
    <dsp:sp modelId="{6FEEA06B-7585-4725-B522-859D5C339AAB}">
      <dsp:nvSpPr>
        <dsp:cNvPr id="0" name=""/>
        <dsp:cNvSpPr/>
      </dsp:nvSpPr>
      <dsp:spPr>
        <a:xfrm>
          <a:off x="2986983" y="4478635"/>
          <a:ext cx="1633563" cy="1633563"/>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BUILD AND TRAIN A MODEL</a:t>
          </a:r>
        </a:p>
      </dsp:txBody>
      <dsp:txXfrm>
        <a:off x="3226213" y="4717865"/>
        <a:ext cx="1155103" cy="1155103"/>
      </dsp:txXfrm>
    </dsp:sp>
    <dsp:sp modelId="{85B7705E-40AE-454E-A142-EAD04018C704}">
      <dsp:nvSpPr>
        <dsp:cNvPr id="0" name=""/>
        <dsp:cNvSpPr/>
      </dsp:nvSpPr>
      <dsp:spPr>
        <a:xfrm>
          <a:off x="2088341" y="1712897"/>
          <a:ext cx="1633563" cy="16335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EVALUATE RESULTS</a:t>
          </a:r>
        </a:p>
      </dsp:txBody>
      <dsp:txXfrm>
        <a:off x="2327571" y="1952127"/>
        <a:ext cx="1155103" cy="11551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1407E1-D550-4B42-ACE0-8CF3215E96E6}">
      <dsp:nvSpPr>
        <dsp:cNvPr id="0" name=""/>
        <dsp:cNvSpPr/>
      </dsp:nvSpPr>
      <dsp:spPr>
        <a:xfrm>
          <a:off x="2725240" y="761551"/>
          <a:ext cx="5065118" cy="5065118"/>
        </a:xfrm>
        <a:prstGeom prst="blockArc">
          <a:avLst>
            <a:gd name="adj1" fmla="val 11880000"/>
            <a:gd name="adj2" fmla="val 1620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5CA60F-C24B-4483-AAE2-BA41F31B5C61}">
      <dsp:nvSpPr>
        <dsp:cNvPr id="0" name=""/>
        <dsp:cNvSpPr/>
      </dsp:nvSpPr>
      <dsp:spPr>
        <a:xfrm>
          <a:off x="2725240" y="761551"/>
          <a:ext cx="5065118" cy="5065118"/>
        </a:xfrm>
        <a:prstGeom prst="blockArc">
          <a:avLst>
            <a:gd name="adj1" fmla="val 7560000"/>
            <a:gd name="adj2" fmla="val 1188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8D65C3-56BE-4391-9BCE-74E11B317229}">
      <dsp:nvSpPr>
        <dsp:cNvPr id="0" name=""/>
        <dsp:cNvSpPr/>
      </dsp:nvSpPr>
      <dsp:spPr>
        <a:xfrm>
          <a:off x="2725240" y="761551"/>
          <a:ext cx="5065118" cy="5065118"/>
        </a:xfrm>
        <a:prstGeom prst="blockArc">
          <a:avLst>
            <a:gd name="adj1" fmla="val 3240000"/>
            <a:gd name="adj2" fmla="val 756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2B13786-BCD4-4A64-A6B6-E8CF439C0EB4}">
      <dsp:nvSpPr>
        <dsp:cNvPr id="0" name=""/>
        <dsp:cNvSpPr/>
      </dsp:nvSpPr>
      <dsp:spPr>
        <a:xfrm>
          <a:off x="2725240" y="761551"/>
          <a:ext cx="5065118" cy="5065118"/>
        </a:xfrm>
        <a:prstGeom prst="blockArc">
          <a:avLst>
            <a:gd name="adj1" fmla="val 20520000"/>
            <a:gd name="adj2" fmla="val 324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E1B6CC-F0B1-4D26-9D53-C41E1E912512}">
      <dsp:nvSpPr>
        <dsp:cNvPr id="0" name=""/>
        <dsp:cNvSpPr/>
      </dsp:nvSpPr>
      <dsp:spPr>
        <a:xfrm>
          <a:off x="2725240" y="761551"/>
          <a:ext cx="5065118" cy="5065118"/>
        </a:xfrm>
        <a:prstGeom prst="blockArc">
          <a:avLst>
            <a:gd name="adj1" fmla="val 16200000"/>
            <a:gd name="adj2" fmla="val 2052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D62A3F2-95AB-44F7-8954-2456BF6B8F13}">
      <dsp:nvSpPr>
        <dsp:cNvPr id="0" name=""/>
        <dsp:cNvSpPr/>
      </dsp:nvSpPr>
      <dsp:spPr>
        <a:xfrm>
          <a:off x="4090968" y="2127279"/>
          <a:ext cx="2333662" cy="23336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OUR PROCESS</a:t>
          </a:r>
        </a:p>
      </dsp:txBody>
      <dsp:txXfrm>
        <a:off x="4432725" y="2469036"/>
        <a:ext cx="1650148" cy="1650148"/>
      </dsp:txXfrm>
    </dsp:sp>
    <dsp:sp modelId="{C2F7BF8A-F4B5-465E-B31C-EEA820780542}">
      <dsp:nvSpPr>
        <dsp:cNvPr id="0" name=""/>
        <dsp:cNvSpPr/>
      </dsp:nvSpPr>
      <dsp:spPr>
        <a:xfrm>
          <a:off x="4441018" y="3577"/>
          <a:ext cx="1633563" cy="16335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CLEAN DATA</a:t>
          </a:r>
        </a:p>
      </dsp:txBody>
      <dsp:txXfrm>
        <a:off x="4680248" y="242807"/>
        <a:ext cx="1155103" cy="1155103"/>
      </dsp:txXfrm>
    </dsp:sp>
    <dsp:sp modelId="{4060ACE6-6932-4270-8118-C75377D8F736}">
      <dsp:nvSpPr>
        <dsp:cNvPr id="0" name=""/>
        <dsp:cNvSpPr/>
      </dsp:nvSpPr>
      <dsp:spPr>
        <a:xfrm>
          <a:off x="6793695" y="1712897"/>
          <a:ext cx="1633563" cy="16335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ANALYZE DATASET</a:t>
          </a:r>
        </a:p>
      </dsp:txBody>
      <dsp:txXfrm>
        <a:off x="7032925" y="1952127"/>
        <a:ext cx="1155103" cy="1155103"/>
      </dsp:txXfrm>
    </dsp:sp>
    <dsp:sp modelId="{B6F9F459-3043-46F7-950A-0F212C523C12}">
      <dsp:nvSpPr>
        <dsp:cNvPr id="0" name=""/>
        <dsp:cNvSpPr/>
      </dsp:nvSpPr>
      <dsp:spPr>
        <a:xfrm>
          <a:off x="5895052" y="4478635"/>
          <a:ext cx="1633563" cy="16335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IDENTIFY QUESTIONS ABOUT THE DATASET</a:t>
          </a:r>
        </a:p>
      </dsp:txBody>
      <dsp:txXfrm>
        <a:off x="6134282" y="4717865"/>
        <a:ext cx="1155103" cy="1155103"/>
      </dsp:txXfrm>
    </dsp:sp>
    <dsp:sp modelId="{6FEEA06B-7585-4725-B522-859D5C339AAB}">
      <dsp:nvSpPr>
        <dsp:cNvPr id="0" name=""/>
        <dsp:cNvSpPr/>
      </dsp:nvSpPr>
      <dsp:spPr>
        <a:xfrm>
          <a:off x="2986983" y="4478635"/>
          <a:ext cx="1633563" cy="1633563"/>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BUILD AND TRAIN A MODEL</a:t>
          </a:r>
        </a:p>
      </dsp:txBody>
      <dsp:txXfrm>
        <a:off x="3226213" y="4717865"/>
        <a:ext cx="1155103" cy="1155103"/>
      </dsp:txXfrm>
    </dsp:sp>
    <dsp:sp modelId="{85B7705E-40AE-454E-A142-EAD04018C704}">
      <dsp:nvSpPr>
        <dsp:cNvPr id="0" name=""/>
        <dsp:cNvSpPr/>
      </dsp:nvSpPr>
      <dsp:spPr>
        <a:xfrm>
          <a:off x="2088341" y="1712897"/>
          <a:ext cx="1633563" cy="1633563"/>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EVALUATE RESULTS</a:t>
          </a:r>
        </a:p>
      </dsp:txBody>
      <dsp:txXfrm>
        <a:off x="2327571" y="1952127"/>
        <a:ext cx="1155103" cy="115510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1C61-FA25-4359-A367-D0454C454F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C64343-F8B7-435C-B681-C4646ABB95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DF7315-18EA-44E9-8068-EB17CE2DBEEF}"/>
              </a:ext>
            </a:extLst>
          </p:cNvPr>
          <p:cNvSpPr>
            <a:spLocks noGrp="1"/>
          </p:cNvSpPr>
          <p:nvPr>
            <p:ph type="dt" sz="half" idx="10"/>
          </p:nvPr>
        </p:nvSpPr>
        <p:spPr/>
        <p:txBody>
          <a:bodyPr/>
          <a:lstStyle/>
          <a:p>
            <a:fld id="{7DDC1B85-09B6-4C15-B6AF-8048B7E7124B}" type="datetimeFigureOut">
              <a:rPr lang="en-US" smtClean="0"/>
              <a:t>7/22/2020</a:t>
            </a:fld>
            <a:endParaRPr lang="en-US"/>
          </a:p>
        </p:txBody>
      </p:sp>
      <p:sp>
        <p:nvSpPr>
          <p:cNvPr id="5" name="Footer Placeholder 4">
            <a:extLst>
              <a:ext uri="{FF2B5EF4-FFF2-40B4-BE49-F238E27FC236}">
                <a16:creationId xmlns:a16="http://schemas.microsoft.com/office/drawing/2014/main" id="{8B255D1A-00FA-4319-AEBC-F64927ED7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ABF19-5425-4CC5-AB2A-ED189698CAEC}"/>
              </a:ext>
            </a:extLst>
          </p:cNvPr>
          <p:cNvSpPr>
            <a:spLocks noGrp="1"/>
          </p:cNvSpPr>
          <p:nvPr>
            <p:ph type="sldNum" sz="quarter" idx="12"/>
          </p:nvPr>
        </p:nvSpPr>
        <p:spPr/>
        <p:txBody>
          <a:bodyPr/>
          <a:lstStyle/>
          <a:p>
            <a:fld id="{0CE1CA06-C837-4883-A48C-5CD341280273}" type="slidenum">
              <a:rPr lang="en-US" smtClean="0"/>
              <a:t>‹#›</a:t>
            </a:fld>
            <a:endParaRPr lang="en-US"/>
          </a:p>
        </p:txBody>
      </p:sp>
    </p:spTree>
    <p:extLst>
      <p:ext uri="{BB962C8B-B14F-4D97-AF65-F5344CB8AC3E}">
        <p14:creationId xmlns:p14="http://schemas.microsoft.com/office/powerpoint/2010/main" val="4092126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49AF-BD13-48BB-967F-51816DFB7C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9774AF-B425-4CE3-BDF7-2B343DFB14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ED8628-E1A7-4A6B-BBB1-45F74D251A1A}"/>
              </a:ext>
            </a:extLst>
          </p:cNvPr>
          <p:cNvSpPr>
            <a:spLocks noGrp="1"/>
          </p:cNvSpPr>
          <p:nvPr>
            <p:ph type="dt" sz="half" idx="10"/>
          </p:nvPr>
        </p:nvSpPr>
        <p:spPr/>
        <p:txBody>
          <a:bodyPr/>
          <a:lstStyle/>
          <a:p>
            <a:fld id="{7DDC1B85-09B6-4C15-B6AF-8048B7E7124B}" type="datetimeFigureOut">
              <a:rPr lang="en-US" smtClean="0"/>
              <a:t>7/22/2020</a:t>
            </a:fld>
            <a:endParaRPr lang="en-US"/>
          </a:p>
        </p:txBody>
      </p:sp>
      <p:sp>
        <p:nvSpPr>
          <p:cNvPr id="5" name="Footer Placeholder 4">
            <a:extLst>
              <a:ext uri="{FF2B5EF4-FFF2-40B4-BE49-F238E27FC236}">
                <a16:creationId xmlns:a16="http://schemas.microsoft.com/office/drawing/2014/main" id="{78CC8670-ADB6-414D-BADE-7B52B190AA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F52CC-E1AC-454F-A108-8E3A81A7EE2F}"/>
              </a:ext>
            </a:extLst>
          </p:cNvPr>
          <p:cNvSpPr>
            <a:spLocks noGrp="1"/>
          </p:cNvSpPr>
          <p:nvPr>
            <p:ph type="sldNum" sz="quarter" idx="12"/>
          </p:nvPr>
        </p:nvSpPr>
        <p:spPr/>
        <p:txBody>
          <a:bodyPr/>
          <a:lstStyle/>
          <a:p>
            <a:fld id="{0CE1CA06-C837-4883-A48C-5CD341280273}" type="slidenum">
              <a:rPr lang="en-US" smtClean="0"/>
              <a:t>‹#›</a:t>
            </a:fld>
            <a:endParaRPr lang="en-US"/>
          </a:p>
        </p:txBody>
      </p:sp>
    </p:spTree>
    <p:extLst>
      <p:ext uri="{BB962C8B-B14F-4D97-AF65-F5344CB8AC3E}">
        <p14:creationId xmlns:p14="http://schemas.microsoft.com/office/powerpoint/2010/main" val="3174897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C42BDC-363B-4CD4-A50F-BBB32A0E1D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D54B58-59D4-4030-B46F-4B2A27AC82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13BD7-DDFD-43F6-9F91-B02CB1313DCC}"/>
              </a:ext>
            </a:extLst>
          </p:cNvPr>
          <p:cNvSpPr>
            <a:spLocks noGrp="1"/>
          </p:cNvSpPr>
          <p:nvPr>
            <p:ph type="dt" sz="half" idx="10"/>
          </p:nvPr>
        </p:nvSpPr>
        <p:spPr/>
        <p:txBody>
          <a:bodyPr/>
          <a:lstStyle/>
          <a:p>
            <a:fld id="{7DDC1B85-09B6-4C15-B6AF-8048B7E7124B}" type="datetimeFigureOut">
              <a:rPr lang="en-US" smtClean="0"/>
              <a:t>7/22/2020</a:t>
            </a:fld>
            <a:endParaRPr lang="en-US"/>
          </a:p>
        </p:txBody>
      </p:sp>
      <p:sp>
        <p:nvSpPr>
          <p:cNvPr id="5" name="Footer Placeholder 4">
            <a:extLst>
              <a:ext uri="{FF2B5EF4-FFF2-40B4-BE49-F238E27FC236}">
                <a16:creationId xmlns:a16="http://schemas.microsoft.com/office/drawing/2014/main" id="{8F309014-9EAF-4B2F-ADA6-599FEA25F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86E3A-9CB3-4C46-8681-6BEFE4E0A76A}"/>
              </a:ext>
            </a:extLst>
          </p:cNvPr>
          <p:cNvSpPr>
            <a:spLocks noGrp="1"/>
          </p:cNvSpPr>
          <p:nvPr>
            <p:ph type="sldNum" sz="quarter" idx="12"/>
          </p:nvPr>
        </p:nvSpPr>
        <p:spPr/>
        <p:txBody>
          <a:bodyPr/>
          <a:lstStyle/>
          <a:p>
            <a:fld id="{0CE1CA06-C837-4883-A48C-5CD341280273}" type="slidenum">
              <a:rPr lang="en-US" smtClean="0"/>
              <a:t>‹#›</a:t>
            </a:fld>
            <a:endParaRPr lang="en-US"/>
          </a:p>
        </p:txBody>
      </p:sp>
    </p:spTree>
    <p:extLst>
      <p:ext uri="{BB962C8B-B14F-4D97-AF65-F5344CB8AC3E}">
        <p14:creationId xmlns:p14="http://schemas.microsoft.com/office/powerpoint/2010/main" val="368812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1E54-0FF1-41FA-BD61-C5C28B2849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B59FB5-D468-4DDE-BB9A-BDD8F118B0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00C65-91B6-4FA1-B205-181C5C415ECA}"/>
              </a:ext>
            </a:extLst>
          </p:cNvPr>
          <p:cNvSpPr>
            <a:spLocks noGrp="1"/>
          </p:cNvSpPr>
          <p:nvPr>
            <p:ph type="dt" sz="half" idx="10"/>
          </p:nvPr>
        </p:nvSpPr>
        <p:spPr/>
        <p:txBody>
          <a:bodyPr/>
          <a:lstStyle/>
          <a:p>
            <a:fld id="{7DDC1B85-09B6-4C15-B6AF-8048B7E7124B}" type="datetimeFigureOut">
              <a:rPr lang="en-US" smtClean="0"/>
              <a:t>7/22/2020</a:t>
            </a:fld>
            <a:endParaRPr lang="en-US"/>
          </a:p>
        </p:txBody>
      </p:sp>
      <p:sp>
        <p:nvSpPr>
          <p:cNvPr id="5" name="Footer Placeholder 4">
            <a:extLst>
              <a:ext uri="{FF2B5EF4-FFF2-40B4-BE49-F238E27FC236}">
                <a16:creationId xmlns:a16="http://schemas.microsoft.com/office/drawing/2014/main" id="{D7D07600-2E61-4307-B460-13CBA57552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E154E8-B933-41F7-B32C-E94D8FD2240B}"/>
              </a:ext>
            </a:extLst>
          </p:cNvPr>
          <p:cNvSpPr>
            <a:spLocks noGrp="1"/>
          </p:cNvSpPr>
          <p:nvPr>
            <p:ph type="sldNum" sz="quarter" idx="12"/>
          </p:nvPr>
        </p:nvSpPr>
        <p:spPr/>
        <p:txBody>
          <a:bodyPr/>
          <a:lstStyle/>
          <a:p>
            <a:fld id="{0CE1CA06-C837-4883-A48C-5CD341280273}" type="slidenum">
              <a:rPr lang="en-US" smtClean="0"/>
              <a:t>‹#›</a:t>
            </a:fld>
            <a:endParaRPr lang="en-US"/>
          </a:p>
        </p:txBody>
      </p:sp>
    </p:spTree>
    <p:extLst>
      <p:ext uri="{BB962C8B-B14F-4D97-AF65-F5344CB8AC3E}">
        <p14:creationId xmlns:p14="http://schemas.microsoft.com/office/powerpoint/2010/main" val="2801178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1667-ED1E-4A74-A680-E5A591A3A9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8B11C6-4D56-4FA2-899E-FB0094A17D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7CECD1-A686-4C74-B2D0-F2B93E91A431}"/>
              </a:ext>
            </a:extLst>
          </p:cNvPr>
          <p:cNvSpPr>
            <a:spLocks noGrp="1"/>
          </p:cNvSpPr>
          <p:nvPr>
            <p:ph type="dt" sz="half" idx="10"/>
          </p:nvPr>
        </p:nvSpPr>
        <p:spPr/>
        <p:txBody>
          <a:bodyPr/>
          <a:lstStyle/>
          <a:p>
            <a:fld id="{7DDC1B85-09B6-4C15-B6AF-8048B7E7124B}" type="datetimeFigureOut">
              <a:rPr lang="en-US" smtClean="0"/>
              <a:t>7/22/2020</a:t>
            </a:fld>
            <a:endParaRPr lang="en-US"/>
          </a:p>
        </p:txBody>
      </p:sp>
      <p:sp>
        <p:nvSpPr>
          <p:cNvPr id="5" name="Footer Placeholder 4">
            <a:extLst>
              <a:ext uri="{FF2B5EF4-FFF2-40B4-BE49-F238E27FC236}">
                <a16:creationId xmlns:a16="http://schemas.microsoft.com/office/drawing/2014/main" id="{A54685E0-90C2-4B71-B25A-148A50C6E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28EA0-5C88-4F50-86B8-6C8FA8A625D1}"/>
              </a:ext>
            </a:extLst>
          </p:cNvPr>
          <p:cNvSpPr>
            <a:spLocks noGrp="1"/>
          </p:cNvSpPr>
          <p:nvPr>
            <p:ph type="sldNum" sz="quarter" idx="12"/>
          </p:nvPr>
        </p:nvSpPr>
        <p:spPr/>
        <p:txBody>
          <a:bodyPr/>
          <a:lstStyle/>
          <a:p>
            <a:fld id="{0CE1CA06-C837-4883-A48C-5CD341280273}" type="slidenum">
              <a:rPr lang="en-US" smtClean="0"/>
              <a:t>‹#›</a:t>
            </a:fld>
            <a:endParaRPr lang="en-US"/>
          </a:p>
        </p:txBody>
      </p:sp>
    </p:spTree>
    <p:extLst>
      <p:ext uri="{BB962C8B-B14F-4D97-AF65-F5344CB8AC3E}">
        <p14:creationId xmlns:p14="http://schemas.microsoft.com/office/powerpoint/2010/main" val="735269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3D57-E9BA-4DB5-881F-CEF91DBAA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EA76D5-CBAE-46AE-B4D1-F8FC644C40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9AF4F5-7053-432D-81AE-599E332594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A5982B-843E-4C55-8D6D-A10D44FCC4EB}"/>
              </a:ext>
            </a:extLst>
          </p:cNvPr>
          <p:cNvSpPr>
            <a:spLocks noGrp="1"/>
          </p:cNvSpPr>
          <p:nvPr>
            <p:ph type="dt" sz="half" idx="10"/>
          </p:nvPr>
        </p:nvSpPr>
        <p:spPr/>
        <p:txBody>
          <a:bodyPr/>
          <a:lstStyle/>
          <a:p>
            <a:fld id="{7DDC1B85-09B6-4C15-B6AF-8048B7E7124B}" type="datetimeFigureOut">
              <a:rPr lang="en-US" smtClean="0"/>
              <a:t>7/22/2020</a:t>
            </a:fld>
            <a:endParaRPr lang="en-US"/>
          </a:p>
        </p:txBody>
      </p:sp>
      <p:sp>
        <p:nvSpPr>
          <p:cNvPr id="6" name="Footer Placeholder 5">
            <a:extLst>
              <a:ext uri="{FF2B5EF4-FFF2-40B4-BE49-F238E27FC236}">
                <a16:creationId xmlns:a16="http://schemas.microsoft.com/office/drawing/2014/main" id="{31EE06F7-6DE5-42FF-91BE-0577CF92A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142E9F-5C24-44A3-BAD7-DDF0BFF15ECA}"/>
              </a:ext>
            </a:extLst>
          </p:cNvPr>
          <p:cNvSpPr>
            <a:spLocks noGrp="1"/>
          </p:cNvSpPr>
          <p:nvPr>
            <p:ph type="sldNum" sz="quarter" idx="12"/>
          </p:nvPr>
        </p:nvSpPr>
        <p:spPr/>
        <p:txBody>
          <a:bodyPr/>
          <a:lstStyle/>
          <a:p>
            <a:fld id="{0CE1CA06-C837-4883-A48C-5CD341280273}" type="slidenum">
              <a:rPr lang="en-US" smtClean="0"/>
              <a:t>‹#›</a:t>
            </a:fld>
            <a:endParaRPr lang="en-US"/>
          </a:p>
        </p:txBody>
      </p:sp>
    </p:spTree>
    <p:extLst>
      <p:ext uri="{BB962C8B-B14F-4D97-AF65-F5344CB8AC3E}">
        <p14:creationId xmlns:p14="http://schemas.microsoft.com/office/powerpoint/2010/main" val="3685727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D9DC-FAE4-4FEC-8ECF-86FDAB2008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F7339F-239C-4B92-A6F0-CE73265186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09B24D-208F-4516-BDD9-5990287929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DC38A5-5200-4877-89FD-69F4754385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A4C3B6-26F2-4278-A8B3-D3CC6DCFA1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236172-58D2-4B99-914B-BA5487A291CA}"/>
              </a:ext>
            </a:extLst>
          </p:cNvPr>
          <p:cNvSpPr>
            <a:spLocks noGrp="1"/>
          </p:cNvSpPr>
          <p:nvPr>
            <p:ph type="dt" sz="half" idx="10"/>
          </p:nvPr>
        </p:nvSpPr>
        <p:spPr/>
        <p:txBody>
          <a:bodyPr/>
          <a:lstStyle/>
          <a:p>
            <a:fld id="{7DDC1B85-09B6-4C15-B6AF-8048B7E7124B}" type="datetimeFigureOut">
              <a:rPr lang="en-US" smtClean="0"/>
              <a:t>7/22/2020</a:t>
            </a:fld>
            <a:endParaRPr lang="en-US"/>
          </a:p>
        </p:txBody>
      </p:sp>
      <p:sp>
        <p:nvSpPr>
          <p:cNvPr id="8" name="Footer Placeholder 7">
            <a:extLst>
              <a:ext uri="{FF2B5EF4-FFF2-40B4-BE49-F238E27FC236}">
                <a16:creationId xmlns:a16="http://schemas.microsoft.com/office/drawing/2014/main" id="{081B11A3-FA3C-4661-AFA4-03DA7C2FF9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FACA1E-C604-4A2C-B7FC-7620A985D953}"/>
              </a:ext>
            </a:extLst>
          </p:cNvPr>
          <p:cNvSpPr>
            <a:spLocks noGrp="1"/>
          </p:cNvSpPr>
          <p:nvPr>
            <p:ph type="sldNum" sz="quarter" idx="12"/>
          </p:nvPr>
        </p:nvSpPr>
        <p:spPr/>
        <p:txBody>
          <a:bodyPr/>
          <a:lstStyle/>
          <a:p>
            <a:fld id="{0CE1CA06-C837-4883-A48C-5CD341280273}" type="slidenum">
              <a:rPr lang="en-US" smtClean="0"/>
              <a:t>‹#›</a:t>
            </a:fld>
            <a:endParaRPr lang="en-US"/>
          </a:p>
        </p:txBody>
      </p:sp>
    </p:spTree>
    <p:extLst>
      <p:ext uri="{BB962C8B-B14F-4D97-AF65-F5344CB8AC3E}">
        <p14:creationId xmlns:p14="http://schemas.microsoft.com/office/powerpoint/2010/main" val="3011876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362B-163E-4EC0-B5D8-36FEC16693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A28074-1BF2-4E63-8F08-1968F2FDE88D}"/>
              </a:ext>
            </a:extLst>
          </p:cNvPr>
          <p:cNvSpPr>
            <a:spLocks noGrp="1"/>
          </p:cNvSpPr>
          <p:nvPr>
            <p:ph type="dt" sz="half" idx="10"/>
          </p:nvPr>
        </p:nvSpPr>
        <p:spPr/>
        <p:txBody>
          <a:bodyPr/>
          <a:lstStyle/>
          <a:p>
            <a:fld id="{7DDC1B85-09B6-4C15-B6AF-8048B7E7124B}" type="datetimeFigureOut">
              <a:rPr lang="en-US" smtClean="0"/>
              <a:t>7/22/2020</a:t>
            </a:fld>
            <a:endParaRPr lang="en-US"/>
          </a:p>
        </p:txBody>
      </p:sp>
      <p:sp>
        <p:nvSpPr>
          <p:cNvPr id="4" name="Footer Placeholder 3">
            <a:extLst>
              <a:ext uri="{FF2B5EF4-FFF2-40B4-BE49-F238E27FC236}">
                <a16:creationId xmlns:a16="http://schemas.microsoft.com/office/drawing/2014/main" id="{F8221281-051E-44CD-9B80-9C602B7BE0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F8EE82-5652-406A-887D-633CCDEF46C3}"/>
              </a:ext>
            </a:extLst>
          </p:cNvPr>
          <p:cNvSpPr>
            <a:spLocks noGrp="1"/>
          </p:cNvSpPr>
          <p:nvPr>
            <p:ph type="sldNum" sz="quarter" idx="12"/>
          </p:nvPr>
        </p:nvSpPr>
        <p:spPr/>
        <p:txBody>
          <a:bodyPr/>
          <a:lstStyle/>
          <a:p>
            <a:fld id="{0CE1CA06-C837-4883-A48C-5CD341280273}" type="slidenum">
              <a:rPr lang="en-US" smtClean="0"/>
              <a:t>‹#›</a:t>
            </a:fld>
            <a:endParaRPr lang="en-US"/>
          </a:p>
        </p:txBody>
      </p:sp>
    </p:spTree>
    <p:extLst>
      <p:ext uri="{BB962C8B-B14F-4D97-AF65-F5344CB8AC3E}">
        <p14:creationId xmlns:p14="http://schemas.microsoft.com/office/powerpoint/2010/main" val="2115278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C95336-2D59-42C3-85E3-0E840F29CD0D}"/>
              </a:ext>
            </a:extLst>
          </p:cNvPr>
          <p:cNvSpPr>
            <a:spLocks noGrp="1"/>
          </p:cNvSpPr>
          <p:nvPr>
            <p:ph type="dt" sz="half" idx="10"/>
          </p:nvPr>
        </p:nvSpPr>
        <p:spPr/>
        <p:txBody>
          <a:bodyPr/>
          <a:lstStyle/>
          <a:p>
            <a:fld id="{7DDC1B85-09B6-4C15-B6AF-8048B7E7124B}" type="datetimeFigureOut">
              <a:rPr lang="en-US" smtClean="0"/>
              <a:t>7/22/2020</a:t>
            </a:fld>
            <a:endParaRPr lang="en-US"/>
          </a:p>
        </p:txBody>
      </p:sp>
      <p:sp>
        <p:nvSpPr>
          <p:cNvPr id="3" name="Footer Placeholder 2">
            <a:extLst>
              <a:ext uri="{FF2B5EF4-FFF2-40B4-BE49-F238E27FC236}">
                <a16:creationId xmlns:a16="http://schemas.microsoft.com/office/drawing/2014/main" id="{46153944-3ED1-4512-BA32-2BC30A410D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DD1DA-60C6-477F-B1F1-BA491759A224}"/>
              </a:ext>
            </a:extLst>
          </p:cNvPr>
          <p:cNvSpPr>
            <a:spLocks noGrp="1"/>
          </p:cNvSpPr>
          <p:nvPr>
            <p:ph type="sldNum" sz="quarter" idx="12"/>
          </p:nvPr>
        </p:nvSpPr>
        <p:spPr/>
        <p:txBody>
          <a:bodyPr/>
          <a:lstStyle/>
          <a:p>
            <a:fld id="{0CE1CA06-C837-4883-A48C-5CD341280273}" type="slidenum">
              <a:rPr lang="en-US" smtClean="0"/>
              <a:t>‹#›</a:t>
            </a:fld>
            <a:endParaRPr lang="en-US"/>
          </a:p>
        </p:txBody>
      </p:sp>
    </p:spTree>
    <p:extLst>
      <p:ext uri="{BB962C8B-B14F-4D97-AF65-F5344CB8AC3E}">
        <p14:creationId xmlns:p14="http://schemas.microsoft.com/office/powerpoint/2010/main" val="1946684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42A8B-16EF-4530-A04C-4CDC9FE2DC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DC453E-5C5D-4094-BE9B-382D070037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E8258F-4C55-47E1-AAA6-9EB4DBCE5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401C63-C2E2-4BAA-B218-4471C072D997}"/>
              </a:ext>
            </a:extLst>
          </p:cNvPr>
          <p:cNvSpPr>
            <a:spLocks noGrp="1"/>
          </p:cNvSpPr>
          <p:nvPr>
            <p:ph type="dt" sz="half" idx="10"/>
          </p:nvPr>
        </p:nvSpPr>
        <p:spPr/>
        <p:txBody>
          <a:bodyPr/>
          <a:lstStyle/>
          <a:p>
            <a:fld id="{7DDC1B85-09B6-4C15-B6AF-8048B7E7124B}" type="datetimeFigureOut">
              <a:rPr lang="en-US" smtClean="0"/>
              <a:t>7/22/2020</a:t>
            </a:fld>
            <a:endParaRPr lang="en-US"/>
          </a:p>
        </p:txBody>
      </p:sp>
      <p:sp>
        <p:nvSpPr>
          <p:cNvPr id="6" name="Footer Placeholder 5">
            <a:extLst>
              <a:ext uri="{FF2B5EF4-FFF2-40B4-BE49-F238E27FC236}">
                <a16:creationId xmlns:a16="http://schemas.microsoft.com/office/drawing/2014/main" id="{0046D76A-9B55-4C7B-AD08-B3005FF7BC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80C2EB-FEF9-4636-9586-A21A5BE7455B}"/>
              </a:ext>
            </a:extLst>
          </p:cNvPr>
          <p:cNvSpPr>
            <a:spLocks noGrp="1"/>
          </p:cNvSpPr>
          <p:nvPr>
            <p:ph type="sldNum" sz="quarter" idx="12"/>
          </p:nvPr>
        </p:nvSpPr>
        <p:spPr/>
        <p:txBody>
          <a:bodyPr/>
          <a:lstStyle/>
          <a:p>
            <a:fld id="{0CE1CA06-C837-4883-A48C-5CD341280273}" type="slidenum">
              <a:rPr lang="en-US" smtClean="0"/>
              <a:t>‹#›</a:t>
            </a:fld>
            <a:endParaRPr lang="en-US"/>
          </a:p>
        </p:txBody>
      </p:sp>
    </p:spTree>
    <p:extLst>
      <p:ext uri="{BB962C8B-B14F-4D97-AF65-F5344CB8AC3E}">
        <p14:creationId xmlns:p14="http://schemas.microsoft.com/office/powerpoint/2010/main" val="3151287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BA90-99F0-4572-BDA7-66A39F0D37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0B4D88-5376-45F5-8C15-F3627F0858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1639B4-D0C1-4A8F-BED1-D3130052B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1C34C2-5AB7-4C57-857C-F56955A8AF16}"/>
              </a:ext>
            </a:extLst>
          </p:cNvPr>
          <p:cNvSpPr>
            <a:spLocks noGrp="1"/>
          </p:cNvSpPr>
          <p:nvPr>
            <p:ph type="dt" sz="half" idx="10"/>
          </p:nvPr>
        </p:nvSpPr>
        <p:spPr/>
        <p:txBody>
          <a:bodyPr/>
          <a:lstStyle/>
          <a:p>
            <a:fld id="{7DDC1B85-09B6-4C15-B6AF-8048B7E7124B}" type="datetimeFigureOut">
              <a:rPr lang="en-US" smtClean="0"/>
              <a:t>7/22/2020</a:t>
            </a:fld>
            <a:endParaRPr lang="en-US"/>
          </a:p>
        </p:txBody>
      </p:sp>
      <p:sp>
        <p:nvSpPr>
          <p:cNvPr id="6" name="Footer Placeholder 5">
            <a:extLst>
              <a:ext uri="{FF2B5EF4-FFF2-40B4-BE49-F238E27FC236}">
                <a16:creationId xmlns:a16="http://schemas.microsoft.com/office/drawing/2014/main" id="{1EE18E6B-DFAA-4E93-AE5E-2C851D5EF8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6A61A-6C1D-4DA8-9581-67132E6883DB}"/>
              </a:ext>
            </a:extLst>
          </p:cNvPr>
          <p:cNvSpPr>
            <a:spLocks noGrp="1"/>
          </p:cNvSpPr>
          <p:nvPr>
            <p:ph type="sldNum" sz="quarter" idx="12"/>
          </p:nvPr>
        </p:nvSpPr>
        <p:spPr/>
        <p:txBody>
          <a:bodyPr/>
          <a:lstStyle/>
          <a:p>
            <a:fld id="{0CE1CA06-C837-4883-A48C-5CD341280273}" type="slidenum">
              <a:rPr lang="en-US" smtClean="0"/>
              <a:t>‹#›</a:t>
            </a:fld>
            <a:endParaRPr lang="en-US"/>
          </a:p>
        </p:txBody>
      </p:sp>
    </p:spTree>
    <p:extLst>
      <p:ext uri="{BB962C8B-B14F-4D97-AF65-F5344CB8AC3E}">
        <p14:creationId xmlns:p14="http://schemas.microsoft.com/office/powerpoint/2010/main" val="2870323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9C02D7-5D54-481F-A9AE-C345234A08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53351A-7751-4402-9DD3-37A48529CC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7CB2F1-684F-414A-BE0D-A6A4BA4EA1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C1B85-09B6-4C15-B6AF-8048B7E7124B}" type="datetimeFigureOut">
              <a:rPr lang="en-US" smtClean="0"/>
              <a:t>7/22/2020</a:t>
            </a:fld>
            <a:endParaRPr lang="en-US"/>
          </a:p>
        </p:txBody>
      </p:sp>
      <p:sp>
        <p:nvSpPr>
          <p:cNvPr id="5" name="Footer Placeholder 4">
            <a:extLst>
              <a:ext uri="{FF2B5EF4-FFF2-40B4-BE49-F238E27FC236}">
                <a16:creationId xmlns:a16="http://schemas.microsoft.com/office/drawing/2014/main" id="{4369C4D5-DF19-4B67-A093-8BB5705D30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1FD7E0-300B-44C2-A4E0-FE5828852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E1CA06-C837-4883-A48C-5CD341280273}" type="slidenum">
              <a:rPr lang="en-US" smtClean="0"/>
              <a:t>‹#›</a:t>
            </a:fld>
            <a:endParaRPr lang="en-US"/>
          </a:p>
        </p:txBody>
      </p:sp>
    </p:spTree>
    <p:extLst>
      <p:ext uri="{BB962C8B-B14F-4D97-AF65-F5344CB8AC3E}">
        <p14:creationId xmlns:p14="http://schemas.microsoft.com/office/powerpoint/2010/main" val="1751947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11AA-EE44-482C-87CE-4B238D0C30D1}"/>
              </a:ext>
            </a:extLst>
          </p:cNvPr>
          <p:cNvSpPr>
            <a:spLocks noGrp="1"/>
          </p:cNvSpPr>
          <p:nvPr>
            <p:ph type="ctrTitle"/>
          </p:nvPr>
        </p:nvSpPr>
        <p:spPr/>
        <p:txBody>
          <a:bodyPr>
            <a:normAutofit/>
          </a:bodyPr>
          <a:lstStyle/>
          <a:p>
            <a:r>
              <a:rPr lang="en-US" dirty="0"/>
              <a:t>Wal-Mart Sales Analysis</a:t>
            </a:r>
            <a:br>
              <a:rPr lang="en-US" dirty="0"/>
            </a:br>
            <a:endParaRPr lang="en-US" dirty="0"/>
          </a:p>
        </p:txBody>
      </p:sp>
      <p:sp>
        <p:nvSpPr>
          <p:cNvPr id="3" name="Subtitle 2">
            <a:extLst>
              <a:ext uri="{FF2B5EF4-FFF2-40B4-BE49-F238E27FC236}">
                <a16:creationId xmlns:a16="http://schemas.microsoft.com/office/drawing/2014/main" id="{41E822B6-6A71-47EB-BDFC-042B9E3C6C3D}"/>
              </a:ext>
            </a:extLst>
          </p:cNvPr>
          <p:cNvSpPr>
            <a:spLocks noGrp="1"/>
          </p:cNvSpPr>
          <p:nvPr>
            <p:ph type="subTitle" idx="1"/>
          </p:nvPr>
        </p:nvSpPr>
        <p:spPr/>
        <p:txBody>
          <a:bodyPr>
            <a:normAutofit/>
          </a:bodyPr>
          <a:lstStyle/>
          <a:p>
            <a:endParaRPr lang="en-US" dirty="0"/>
          </a:p>
          <a:p>
            <a:r>
              <a:rPr lang="en-US" sz="1200" dirty="0"/>
              <a:t>A simple story told by:</a:t>
            </a:r>
          </a:p>
          <a:p>
            <a:r>
              <a:rPr lang="en-US" u="sng" dirty="0"/>
              <a:t>Python, Machine Learning &amp; Tableau</a:t>
            </a:r>
          </a:p>
        </p:txBody>
      </p:sp>
    </p:spTree>
    <p:extLst>
      <p:ext uri="{BB962C8B-B14F-4D97-AF65-F5344CB8AC3E}">
        <p14:creationId xmlns:p14="http://schemas.microsoft.com/office/powerpoint/2010/main" val="2742039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7840E-3264-489E-8287-D8EB672AFE8C}"/>
              </a:ext>
            </a:extLst>
          </p:cNvPr>
          <p:cNvSpPr>
            <a:spLocks noGrp="1"/>
          </p:cNvSpPr>
          <p:nvPr>
            <p:ph type="title"/>
          </p:nvPr>
        </p:nvSpPr>
        <p:spPr/>
        <p:txBody>
          <a:bodyPr/>
          <a:lstStyle/>
          <a:p>
            <a:r>
              <a:rPr lang="en-US" dirty="0"/>
              <a:t>LET US SHOW YOU OUR RESULTS IN A STORY TOLD BY …</a:t>
            </a:r>
          </a:p>
        </p:txBody>
      </p:sp>
      <p:sp>
        <p:nvSpPr>
          <p:cNvPr id="3" name="Content Placeholder 2">
            <a:extLst>
              <a:ext uri="{FF2B5EF4-FFF2-40B4-BE49-F238E27FC236}">
                <a16:creationId xmlns:a16="http://schemas.microsoft.com/office/drawing/2014/main" id="{077D3BAF-DB9B-45F6-80EC-31904D8C855D}"/>
              </a:ext>
            </a:extLst>
          </p:cNvPr>
          <p:cNvSpPr>
            <a:spLocks noGrp="1"/>
          </p:cNvSpPr>
          <p:nvPr>
            <p:ph idx="1"/>
          </p:nvPr>
        </p:nvSpPr>
        <p:spPr>
          <a:xfrm>
            <a:off x="3702050" y="3125787"/>
            <a:ext cx="3689350" cy="792163"/>
          </a:xfrm>
        </p:spPr>
        <p:txBody>
          <a:bodyPr>
            <a:normAutofit lnSpcReduction="10000"/>
          </a:bodyPr>
          <a:lstStyle/>
          <a:p>
            <a:pPr marL="0" indent="0">
              <a:buNone/>
            </a:pPr>
            <a:r>
              <a:rPr lang="en-US" sz="5400" dirty="0"/>
              <a:t>… TABLEAU</a:t>
            </a:r>
          </a:p>
        </p:txBody>
      </p:sp>
    </p:spTree>
    <p:extLst>
      <p:ext uri="{BB962C8B-B14F-4D97-AF65-F5344CB8AC3E}">
        <p14:creationId xmlns:p14="http://schemas.microsoft.com/office/powerpoint/2010/main" val="220514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D359D-E5EF-46FB-B05E-EBF0480EB12F}"/>
              </a:ext>
            </a:extLst>
          </p:cNvPr>
          <p:cNvSpPr>
            <a:spLocks noGrp="1"/>
          </p:cNvSpPr>
          <p:nvPr>
            <p:ph idx="1"/>
          </p:nvPr>
        </p:nvSpPr>
        <p:spPr>
          <a:xfrm>
            <a:off x="1" y="0"/>
            <a:ext cx="6096000" cy="3429000"/>
          </a:xfrm>
        </p:spPr>
        <p:txBody>
          <a:bodyPr/>
          <a:lstStyle/>
          <a:p>
            <a:r>
              <a:rPr lang="en-US" dirty="0"/>
              <a:t>PIC PLACE HOLDER JOEL	</a:t>
            </a:r>
          </a:p>
        </p:txBody>
      </p:sp>
      <p:sp>
        <p:nvSpPr>
          <p:cNvPr id="4" name="Content Placeholder 2">
            <a:extLst>
              <a:ext uri="{FF2B5EF4-FFF2-40B4-BE49-F238E27FC236}">
                <a16:creationId xmlns:a16="http://schemas.microsoft.com/office/drawing/2014/main" id="{A202DF6E-44E9-404F-BB10-A2BBCD2151C3}"/>
              </a:ext>
            </a:extLst>
          </p:cNvPr>
          <p:cNvSpPr txBox="1">
            <a:spLocks/>
          </p:cNvSpPr>
          <p:nvPr/>
        </p:nvSpPr>
        <p:spPr>
          <a:xfrm>
            <a:off x="1" y="3429000"/>
            <a:ext cx="6096000" cy="3422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PIC PLACEHOLDER MICHAEL</a:t>
            </a:r>
          </a:p>
        </p:txBody>
      </p:sp>
      <p:sp>
        <p:nvSpPr>
          <p:cNvPr id="5" name="Content Placeholder 2">
            <a:extLst>
              <a:ext uri="{FF2B5EF4-FFF2-40B4-BE49-F238E27FC236}">
                <a16:creationId xmlns:a16="http://schemas.microsoft.com/office/drawing/2014/main" id="{C4C61127-08FC-46E7-878B-523651C0CDE0}"/>
              </a:ext>
            </a:extLst>
          </p:cNvPr>
          <p:cNvSpPr txBox="1">
            <a:spLocks/>
          </p:cNvSpPr>
          <p:nvPr/>
        </p:nvSpPr>
        <p:spPr>
          <a:xfrm>
            <a:off x="6095999" y="6350"/>
            <a:ext cx="6096000" cy="3429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PIC PLACEHOLDER DANIEL</a:t>
            </a:r>
          </a:p>
        </p:txBody>
      </p:sp>
      <p:sp>
        <p:nvSpPr>
          <p:cNvPr id="6" name="Content Placeholder 2">
            <a:extLst>
              <a:ext uri="{FF2B5EF4-FFF2-40B4-BE49-F238E27FC236}">
                <a16:creationId xmlns:a16="http://schemas.microsoft.com/office/drawing/2014/main" id="{45FF5612-3332-4538-8FCB-4AFFD11D9E9F}"/>
              </a:ext>
            </a:extLst>
          </p:cNvPr>
          <p:cNvSpPr txBox="1">
            <a:spLocks/>
          </p:cNvSpPr>
          <p:nvPr/>
        </p:nvSpPr>
        <p:spPr>
          <a:xfrm>
            <a:off x="6095999" y="3435350"/>
            <a:ext cx="6096000" cy="3422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PIC PLACEHOLDER JORDAN</a:t>
            </a:r>
          </a:p>
        </p:txBody>
      </p:sp>
    </p:spTree>
    <p:extLst>
      <p:ext uri="{BB962C8B-B14F-4D97-AF65-F5344CB8AC3E}">
        <p14:creationId xmlns:p14="http://schemas.microsoft.com/office/powerpoint/2010/main" val="269904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B51A2F4B-B920-489B-931E-6A67F014126D}"/>
              </a:ext>
            </a:extLst>
          </p:cNvPr>
          <p:cNvGraphicFramePr>
            <a:graphicFrameLocks noGrp="1"/>
          </p:cNvGraphicFramePr>
          <p:nvPr>
            <p:ph idx="1"/>
            <p:extLst>
              <p:ext uri="{D42A27DB-BD31-4B8C-83A1-F6EECF244321}">
                <p14:modId xmlns:p14="http://schemas.microsoft.com/office/powerpoint/2010/main" val="3317432798"/>
              </p:ext>
            </p:extLst>
          </p:nvPr>
        </p:nvGraphicFramePr>
        <p:xfrm>
          <a:off x="838200" y="234950"/>
          <a:ext cx="10515600" cy="6159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9636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63165-E576-44E2-A637-610C2E762E2F}"/>
              </a:ext>
            </a:extLst>
          </p:cNvPr>
          <p:cNvSpPr>
            <a:spLocks noGrp="1"/>
          </p:cNvSpPr>
          <p:nvPr>
            <p:ph type="title"/>
          </p:nvPr>
        </p:nvSpPr>
        <p:spPr/>
        <p:txBody>
          <a:bodyPr/>
          <a:lstStyle/>
          <a:p>
            <a:r>
              <a:rPr lang="en-US" dirty="0"/>
              <a:t>About Our Data</a:t>
            </a:r>
          </a:p>
        </p:txBody>
      </p:sp>
      <p:sp>
        <p:nvSpPr>
          <p:cNvPr id="3" name="Content Placeholder 2">
            <a:extLst>
              <a:ext uri="{FF2B5EF4-FFF2-40B4-BE49-F238E27FC236}">
                <a16:creationId xmlns:a16="http://schemas.microsoft.com/office/drawing/2014/main" id="{851A246A-7398-4045-891A-DD81299524CE}"/>
              </a:ext>
            </a:extLst>
          </p:cNvPr>
          <p:cNvSpPr>
            <a:spLocks noGrp="1"/>
          </p:cNvSpPr>
          <p:nvPr>
            <p:ph idx="1"/>
          </p:nvPr>
        </p:nvSpPr>
        <p:spPr/>
        <p:txBody>
          <a:bodyPr>
            <a:normAutofit lnSpcReduction="10000"/>
          </a:bodyPr>
          <a:lstStyle/>
          <a:p>
            <a:r>
              <a:rPr lang="en-US" dirty="0"/>
              <a:t>Our dataset included sales and supplementary data for 45 </a:t>
            </a:r>
            <a:r>
              <a:rPr lang="en-US" dirty="0" err="1"/>
              <a:t>Wal-mart</a:t>
            </a:r>
            <a:r>
              <a:rPr lang="en-US" dirty="0"/>
              <a:t> stores across The United States of America.</a:t>
            </a:r>
          </a:p>
          <a:p>
            <a:r>
              <a:rPr lang="en-US" dirty="0"/>
              <a:t>Sales data was categorized by department number, store number, week (7-day period).  </a:t>
            </a:r>
          </a:p>
          <a:p>
            <a:r>
              <a:rPr lang="en-US" dirty="0"/>
              <a:t>The duration of our dataset was 147 weeks beginning in 2011 and ending in 2013.</a:t>
            </a:r>
          </a:p>
          <a:p>
            <a:r>
              <a:rPr lang="en-US" dirty="0"/>
              <a:t>Store data included square footage and store number.</a:t>
            </a:r>
          </a:p>
          <a:p>
            <a:r>
              <a:rPr lang="en-US" dirty="0"/>
              <a:t>Supplementary data included unemployment rate, CPI, temperature and other simple variables.  All data is reflected as the first day of the given week.</a:t>
            </a:r>
          </a:p>
        </p:txBody>
      </p:sp>
    </p:spTree>
    <p:extLst>
      <p:ext uri="{BB962C8B-B14F-4D97-AF65-F5344CB8AC3E}">
        <p14:creationId xmlns:p14="http://schemas.microsoft.com/office/powerpoint/2010/main" val="360723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B51A2F4B-B920-489B-931E-6A67F014126D}"/>
              </a:ext>
            </a:extLst>
          </p:cNvPr>
          <p:cNvGraphicFramePr>
            <a:graphicFrameLocks noGrp="1"/>
          </p:cNvGraphicFramePr>
          <p:nvPr>
            <p:ph idx="1"/>
            <p:extLst>
              <p:ext uri="{D42A27DB-BD31-4B8C-83A1-F6EECF244321}">
                <p14:modId xmlns:p14="http://schemas.microsoft.com/office/powerpoint/2010/main" val="2421561792"/>
              </p:ext>
            </p:extLst>
          </p:nvPr>
        </p:nvGraphicFramePr>
        <p:xfrm>
          <a:off x="838200" y="234950"/>
          <a:ext cx="10515600" cy="6159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442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85121-BAC9-4B3D-9182-8C32CDD4053D}"/>
              </a:ext>
            </a:extLst>
          </p:cNvPr>
          <p:cNvSpPr>
            <a:spLocks noGrp="1"/>
          </p:cNvSpPr>
          <p:nvPr>
            <p:ph type="title"/>
          </p:nvPr>
        </p:nvSpPr>
        <p:spPr/>
        <p:txBody>
          <a:bodyPr/>
          <a:lstStyle/>
          <a:p>
            <a:r>
              <a:rPr lang="en-US" dirty="0"/>
              <a:t>The Question We Sought To Answer</a:t>
            </a:r>
          </a:p>
        </p:txBody>
      </p:sp>
      <p:sp>
        <p:nvSpPr>
          <p:cNvPr id="3" name="Content Placeholder 2">
            <a:extLst>
              <a:ext uri="{FF2B5EF4-FFF2-40B4-BE49-F238E27FC236}">
                <a16:creationId xmlns:a16="http://schemas.microsoft.com/office/drawing/2014/main" id="{E04AB40D-2BDC-42D8-B4BB-A6FE01C1843E}"/>
              </a:ext>
            </a:extLst>
          </p:cNvPr>
          <p:cNvSpPr>
            <a:spLocks noGrp="1"/>
          </p:cNvSpPr>
          <p:nvPr>
            <p:ph idx="1"/>
          </p:nvPr>
        </p:nvSpPr>
        <p:spPr/>
        <p:txBody>
          <a:bodyPr/>
          <a:lstStyle/>
          <a:p>
            <a:r>
              <a:rPr lang="en-US" dirty="0"/>
              <a:t>Given our dataset, we wanted to see how the various elements in our dataset were related to the sales.</a:t>
            </a:r>
          </a:p>
          <a:p>
            <a:r>
              <a:rPr lang="en-US" dirty="0"/>
              <a:t>Through machine learning concepts learnt in our course, our team hoped by training our model with all of the variables included in our dataset that we would be able to predict what the sales for a given week and store might be.</a:t>
            </a:r>
          </a:p>
          <a:p>
            <a:r>
              <a:rPr lang="en-US" dirty="0"/>
              <a:t>Our dataset identified which weeks were holidays – which gave us room to question our data in other ways.</a:t>
            </a:r>
          </a:p>
        </p:txBody>
      </p:sp>
    </p:spTree>
    <p:extLst>
      <p:ext uri="{BB962C8B-B14F-4D97-AF65-F5344CB8AC3E}">
        <p14:creationId xmlns:p14="http://schemas.microsoft.com/office/powerpoint/2010/main" val="870912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B51A2F4B-B920-489B-931E-6A67F014126D}"/>
              </a:ext>
            </a:extLst>
          </p:cNvPr>
          <p:cNvGraphicFramePr>
            <a:graphicFrameLocks noGrp="1"/>
          </p:cNvGraphicFramePr>
          <p:nvPr>
            <p:ph idx="1"/>
            <p:extLst>
              <p:ext uri="{D42A27DB-BD31-4B8C-83A1-F6EECF244321}">
                <p14:modId xmlns:p14="http://schemas.microsoft.com/office/powerpoint/2010/main" val="3152343390"/>
              </p:ext>
            </p:extLst>
          </p:nvPr>
        </p:nvGraphicFramePr>
        <p:xfrm>
          <a:off x="838200" y="234950"/>
          <a:ext cx="10515600" cy="6159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2366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7840E-3264-489E-8287-D8EB672AFE8C}"/>
              </a:ext>
            </a:extLst>
          </p:cNvPr>
          <p:cNvSpPr>
            <a:spLocks noGrp="1"/>
          </p:cNvSpPr>
          <p:nvPr>
            <p:ph type="title"/>
          </p:nvPr>
        </p:nvSpPr>
        <p:spPr/>
        <p:txBody>
          <a:bodyPr/>
          <a:lstStyle/>
          <a:p>
            <a:r>
              <a:rPr lang="en-US" dirty="0"/>
              <a:t>BUILDING OUR MODEL</a:t>
            </a:r>
          </a:p>
        </p:txBody>
      </p:sp>
      <p:sp>
        <p:nvSpPr>
          <p:cNvPr id="3" name="Content Placeholder 2">
            <a:extLst>
              <a:ext uri="{FF2B5EF4-FFF2-40B4-BE49-F238E27FC236}">
                <a16:creationId xmlns:a16="http://schemas.microsoft.com/office/drawing/2014/main" id="{077D3BAF-DB9B-45F6-80EC-31904D8C855D}"/>
              </a:ext>
            </a:extLst>
          </p:cNvPr>
          <p:cNvSpPr>
            <a:spLocks noGrp="1"/>
          </p:cNvSpPr>
          <p:nvPr>
            <p:ph idx="1"/>
          </p:nvPr>
        </p:nvSpPr>
        <p:spPr/>
        <p:txBody>
          <a:bodyPr/>
          <a:lstStyle/>
          <a:p>
            <a:r>
              <a:rPr lang="en-US" dirty="0"/>
              <a:t>{ INSERT TEXT PERTAINING TO PROCESS, CHALLENGES, SOLUTIONS, IMPROVISATIONS, ETC }</a:t>
            </a:r>
          </a:p>
        </p:txBody>
      </p:sp>
    </p:spTree>
    <p:extLst>
      <p:ext uri="{BB962C8B-B14F-4D97-AF65-F5344CB8AC3E}">
        <p14:creationId xmlns:p14="http://schemas.microsoft.com/office/powerpoint/2010/main" val="4102293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B51A2F4B-B920-489B-931E-6A67F014126D}"/>
              </a:ext>
            </a:extLst>
          </p:cNvPr>
          <p:cNvGraphicFramePr>
            <a:graphicFrameLocks noGrp="1"/>
          </p:cNvGraphicFramePr>
          <p:nvPr>
            <p:ph idx="1"/>
            <p:extLst>
              <p:ext uri="{D42A27DB-BD31-4B8C-83A1-F6EECF244321}">
                <p14:modId xmlns:p14="http://schemas.microsoft.com/office/powerpoint/2010/main" val="3162877481"/>
              </p:ext>
            </p:extLst>
          </p:nvPr>
        </p:nvGraphicFramePr>
        <p:xfrm>
          <a:off x="838200" y="234950"/>
          <a:ext cx="10515600" cy="6159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9395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312</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Wal-Mart Sales Analysis </vt:lpstr>
      <vt:lpstr>PowerPoint Presentation</vt:lpstr>
      <vt:lpstr>PowerPoint Presentation</vt:lpstr>
      <vt:lpstr>About Our Data</vt:lpstr>
      <vt:lpstr>PowerPoint Presentation</vt:lpstr>
      <vt:lpstr>The Question We Sought To Answer</vt:lpstr>
      <vt:lpstr>PowerPoint Presentation</vt:lpstr>
      <vt:lpstr>BUILDING OUR MODEL</vt:lpstr>
      <vt:lpstr>PowerPoint Presentation</vt:lpstr>
      <vt:lpstr>LET US SHOW YOU OUR RESULTS IN A STORY TOLD BY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Wal-Mart Sales Analysis </dc:title>
  <dc:creator>Jordan Mullin</dc:creator>
  <cp:lastModifiedBy>Jordan Mullin</cp:lastModifiedBy>
  <cp:revision>5</cp:revision>
  <dcterms:created xsi:type="dcterms:W3CDTF">2020-07-23T01:08:32Z</dcterms:created>
  <dcterms:modified xsi:type="dcterms:W3CDTF">2020-07-23T01:34:09Z</dcterms:modified>
</cp:coreProperties>
</file>