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73" r:id="rId3"/>
    <p:sldId id="270" r:id="rId4"/>
    <p:sldId id="274" r:id="rId5"/>
    <p:sldId id="275" r:id="rId6"/>
    <p:sldId id="276" r:id="rId7"/>
    <p:sldId id="277" r:id="rId8"/>
    <p:sldId id="269" r:id="rId9"/>
    <p:sldId id="264" r:id="rId10"/>
    <p:sldId id="265" r:id="rId11"/>
    <p:sldId id="266" r:id="rId12"/>
    <p:sldId id="26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BFD1B-A4B4-4B51-B23B-19A3772C47A8}" v="317" dt="2025-07-08T19:52:58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7" autoAdjust="0"/>
  </p:normalViewPr>
  <p:slideViewPr>
    <p:cSldViewPr snapToGrid="0">
      <p:cViewPr varScale="1">
        <p:scale>
          <a:sx n="151" d="100"/>
          <a:sy n="151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ngleb" userId="26d3edfc-bf18-4bab-b1bf-015e892e39c4" providerId="ADAL" clId="{F13BFD1B-A4B4-4B51-B23B-19A3772C47A8}"/>
    <pc:docChg chg="undo redo custSel addSld delSld modSld sldOrd modNotesMaster">
      <pc:chgData name="Michael Ringleb" userId="26d3edfc-bf18-4bab-b1bf-015e892e39c4" providerId="ADAL" clId="{F13BFD1B-A4B4-4B51-B23B-19A3772C47A8}" dt="2025-07-08T19:53:11.025" v="7648" actId="1076"/>
      <pc:docMkLst>
        <pc:docMk/>
      </pc:docMkLst>
      <pc:sldChg chg="addSp delSp modSp del mod">
        <pc:chgData name="Michael Ringleb" userId="26d3edfc-bf18-4bab-b1bf-015e892e39c4" providerId="ADAL" clId="{F13BFD1B-A4B4-4B51-B23B-19A3772C47A8}" dt="2025-06-26T17:52:14.801" v="2348" actId="47"/>
        <pc:sldMkLst>
          <pc:docMk/>
          <pc:sldMk cId="42906037" sldId="256"/>
        </pc:sldMkLst>
      </pc:sldChg>
      <pc:sldChg chg="addSp delSp modSp del mod">
        <pc:chgData name="Michael Ringleb" userId="26d3edfc-bf18-4bab-b1bf-015e892e39c4" providerId="ADAL" clId="{F13BFD1B-A4B4-4B51-B23B-19A3772C47A8}" dt="2025-06-26T17:39:11.263" v="1986" actId="2696"/>
        <pc:sldMkLst>
          <pc:docMk/>
          <pc:sldMk cId="136954188" sldId="257"/>
        </pc:sldMkLst>
      </pc:sldChg>
      <pc:sldChg chg="modSp add del mod">
        <pc:chgData name="Michael Ringleb" userId="26d3edfc-bf18-4bab-b1bf-015e892e39c4" providerId="ADAL" clId="{F13BFD1B-A4B4-4B51-B23B-19A3772C47A8}" dt="2025-06-26T17:39:37.276" v="1987" actId="2696"/>
        <pc:sldMkLst>
          <pc:docMk/>
          <pc:sldMk cId="982703592" sldId="258"/>
        </pc:sldMkLst>
      </pc:sldChg>
      <pc:sldChg chg="addSp delSp modSp add del mod">
        <pc:chgData name="Michael Ringleb" userId="26d3edfc-bf18-4bab-b1bf-015e892e39c4" providerId="ADAL" clId="{F13BFD1B-A4B4-4B51-B23B-19A3772C47A8}" dt="2025-06-26T17:51:17.286" v="2321" actId="47"/>
        <pc:sldMkLst>
          <pc:docMk/>
          <pc:sldMk cId="1556834688" sldId="259"/>
        </pc:sldMkLst>
      </pc:sldChg>
      <pc:sldChg chg="addSp delSp modSp add del mod">
        <pc:chgData name="Michael Ringleb" userId="26d3edfc-bf18-4bab-b1bf-015e892e39c4" providerId="ADAL" clId="{F13BFD1B-A4B4-4B51-B23B-19A3772C47A8}" dt="2025-07-02T20:15:23.140" v="7217" actId="47"/>
        <pc:sldMkLst>
          <pc:docMk/>
          <pc:sldMk cId="1092032100" sldId="260"/>
        </pc:sldMkLst>
      </pc:sldChg>
      <pc:sldChg chg="addSp delSp modSp add del mod ord">
        <pc:chgData name="Michael Ringleb" userId="26d3edfc-bf18-4bab-b1bf-015e892e39c4" providerId="ADAL" clId="{F13BFD1B-A4B4-4B51-B23B-19A3772C47A8}" dt="2025-07-02T20:12:07.639" v="7125" actId="47"/>
        <pc:sldMkLst>
          <pc:docMk/>
          <pc:sldMk cId="24706965" sldId="261"/>
        </pc:sldMkLst>
      </pc:sldChg>
      <pc:sldChg chg="addSp delSp modSp add del mod ord">
        <pc:chgData name="Michael Ringleb" userId="26d3edfc-bf18-4bab-b1bf-015e892e39c4" providerId="ADAL" clId="{F13BFD1B-A4B4-4B51-B23B-19A3772C47A8}" dt="2025-07-02T20:07:14.749" v="7007" actId="47"/>
        <pc:sldMkLst>
          <pc:docMk/>
          <pc:sldMk cId="4258702126" sldId="262"/>
        </pc:sldMkLst>
      </pc:sldChg>
      <pc:sldChg chg="addSp delSp modSp add del mod ord">
        <pc:chgData name="Michael Ringleb" userId="26d3edfc-bf18-4bab-b1bf-015e892e39c4" providerId="ADAL" clId="{F13BFD1B-A4B4-4B51-B23B-19A3772C47A8}" dt="2025-07-02T21:01:57.506" v="7282" actId="47"/>
        <pc:sldMkLst>
          <pc:docMk/>
          <pc:sldMk cId="443136627" sldId="263"/>
        </pc:sldMkLst>
      </pc:sldChg>
      <pc:sldChg chg="addSp delSp modSp add mod ord">
        <pc:chgData name="Michael Ringleb" userId="26d3edfc-bf18-4bab-b1bf-015e892e39c4" providerId="ADAL" clId="{F13BFD1B-A4B4-4B51-B23B-19A3772C47A8}" dt="2025-06-27T20:15:18.033" v="6434" actId="478"/>
        <pc:sldMkLst>
          <pc:docMk/>
          <pc:sldMk cId="2985729588" sldId="264"/>
        </pc:sldMkLst>
        <pc:spChg chg="add mod">
          <ac:chgData name="Michael Ringleb" userId="26d3edfc-bf18-4bab-b1bf-015e892e39c4" providerId="ADAL" clId="{F13BFD1B-A4B4-4B51-B23B-19A3772C47A8}" dt="2025-06-26T18:53:54.019" v="3854" actId="20577"/>
          <ac:spMkLst>
            <pc:docMk/>
            <pc:sldMk cId="2985729588" sldId="264"/>
            <ac:spMk id="3" creationId="{517D38AD-82C6-F4B5-A944-3BDA5720FBCC}"/>
          </ac:spMkLst>
        </pc:spChg>
        <pc:spChg chg="mod">
          <ac:chgData name="Michael Ringleb" userId="26d3edfc-bf18-4bab-b1bf-015e892e39c4" providerId="ADAL" clId="{F13BFD1B-A4B4-4B51-B23B-19A3772C47A8}" dt="2025-06-26T18:25:38.592" v="3069" actId="14100"/>
          <ac:spMkLst>
            <pc:docMk/>
            <pc:sldMk cId="2985729588" sldId="264"/>
            <ac:spMk id="7" creationId="{CFCD8B57-F896-245E-DC1E-E1F425519F63}"/>
          </ac:spMkLst>
        </pc:spChg>
        <pc:spChg chg="mod">
          <ac:chgData name="Michael Ringleb" userId="26d3edfc-bf18-4bab-b1bf-015e892e39c4" providerId="ADAL" clId="{F13BFD1B-A4B4-4B51-B23B-19A3772C47A8}" dt="2025-06-27T20:11:07.599" v="6129"/>
          <ac:spMkLst>
            <pc:docMk/>
            <pc:sldMk cId="2985729588" sldId="264"/>
            <ac:spMk id="8" creationId="{C09B8E0C-15EA-2A7C-889B-557A86FB2260}"/>
          </ac:spMkLst>
        </pc:spChg>
        <pc:spChg chg="add mod ord">
          <ac:chgData name="Michael Ringleb" userId="26d3edfc-bf18-4bab-b1bf-015e892e39c4" providerId="ADAL" clId="{F13BFD1B-A4B4-4B51-B23B-19A3772C47A8}" dt="2025-06-27T20:11:19.058" v="6131" actId="167"/>
          <ac:spMkLst>
            <pc:docMk/>
            <pc:sldMk cId="2985729588" sldId="264"/>
            <ac:spMk id="9" creationId="{657D137E-17FF-C566-4EB3-4283164C1CA0}"/>
          </ac:spMkLst>
        </pc:spChg>
        <pc:spChg chg="mod">
          <ac:chgData name="Michael Ringleb" userId="26d3edfc-bf18-4bab-b1bf-015e892e39c4" providerId="ADAL" clId="{F13BFD1B-A4B4-4B51-B23B-19A3772C47A8}" dt="2025-06-27T20:11:07.599" v="6129"/>
          <ac:spMkLst>
            <pc:docMk/>
            <pc:sldMk cId="2985729588" sldId="264"/>
            <ac:spMk id="14" creationId="{50A2FDCD-72A9-7E55-7088-84597BF42AE3}"/>
          </ac:spMkLst>
        </pc:spChg>
        <pc:spChg chg="mod">
          <ac:chgData name="Michael Ringleb" userId="26d3edfc-bf18-4bab-b1bf-015e892e39c4" providerId="ADAL" clId="{F13BFD1B-A4B4-4B51-B23B-19A3772C47A8}" dt="2025-06-27T20:11:07.599" v="6129"/>
          <ac:spMkLst>
            <pc:docMk/>
            <pc:sldMk cId="2985729588" sldId="264"/>
            <ac:spMk id="18" creationId="{1322D07C-6A13-7D9F-5BE7-59584F1DDA76}"/>
          </ac:spMkLst>
        </pc:spChg>
        <pc:spChg chg="mod">
          <ac:chgData name="Michael Ringleb" userId="26d3edfc-bf18-4bab-b1bf-015e892e39c4" providerId="ADAL" clId="{F13BFD1B-A4B4-4B51-B23B-19A3772C47A8}" dt="2025-06-27T20:11:07.599" v="6129"/>
          <ac:spMkLst>
            <pc:docMk/>
            <pc:sldMk cId="2985729588" sldId="264"/>
            <ac:spMk id="20" creationId="{CB764478-8D75-220F-6E49-80DBD0527919}"/>
          </ac:spMkLst>
        </pc:spChg>
        <pc:grpChg chg="add del mod ord">
          <ac:chgData name="Michael Ringleb" userId="26d3edfc-bf18-4bab-b1bf-015e892e39c4" providerId="ADAL" clId="{F13BFD1B-A4B4-4B51-B23B-19A3772C47A8}" dt="2025-06-27T20:11:49.240" v="6145" actId="167"/>
          <ac:grpSpMkLst>
            <pc:docMk/>
            <pc:sldMk cId="2985729588" sldId="264"/>
            <ac:grpSpMk id="4" creationId="{32E90473-51CA-06EA-9D83-3EF5D78A33E7}"/>
          </ac:grpSpMkLst>
        </pc:grpChg>
        <pc:grpChg chg="add mod ord">
          <ac:chgData name="Michael Ringleb" userId="26d3edfc-bf18-4bab-b1bf-015e892e39c4" providerId="ADAL" clId="{F13BFD1B-A4B4-4B51-B23B-19A3772C47A8}" dt="2025-06-27T20:11:19.058" v="6131" actId="167"/>
          <ac:grpSpMkLst>
            <pc:docMk/>
            <pc:sldMk cId="2985729588" sldId="264"/>
            <ac:grpSpMk id="10" creationId="{CA2553D7-68BA-199C-5F6E-3F51588A38DC}"/>
          </ac:grpSpMkLst>
        </pc:grpChg>
        <pc:picChg chg="mod">
          <ac:chgData name="Michael Ringleb" userId="26d3edfc-bf18-4bab-b1bf-015e892e39c4" providerId="ADAL" clId="{F13BFD1B-A4B4-4B51-B23B-19A3772C47A8}" dt="2025-06-27T20:11:07.599" v="6129"/>
          <ac:picMkLst>
            <pc:docMk/>
            <pc:sldMk cId="2985729588" sldId="264"/>
            <ac:picMk id="6" creationId="{77F01505-5B35-77C0-EE97-3C841DE2FB02}"/>
          </ac:picMkLst>
        </pc:picChg>
        <pc:picChg chg="mod">
          <ac:chgData name="Michael Ringleb" userId="26d3edfc-bf18-4bab-b1bf-015e892e39c4" providerId="ADAL" clId="{F13BFD1B-A4B4-4B51-B23B-19A3772C47A8}" dt="2025-06-27T20:11:07.599" v="6129"/>
          <ac:picMkLst>
            <pc:docMk/>
            <pc:sldMk cId="2985729588" sldId="264"/>
            <ac:picMk id="12" creationId="{212F8DAF-E141-B7B0-8FC1-C6194F6448C8}"/>
          </ac:picMkLst>
        </pc:picChg>
        <pc:cxnChg chg="mod ord">
          <ac:chgData name="Michael Ringleb" userId="26d3edfc-bf18-4bab-b1bf-015e892e39c4" providerId="ADAL" clId="{F13BFD1B-A4B4-4B51-B23B-19A3772C47A8}" dt="2025-06-27T20:12:18.480" v="6151" actId="14100"/>
          <ac:cxnSpMkLst>
            <pc:docMk/>
            <pc:sldMk cId="2985729588" sldId="264"/>
            <ac:cxnSpMk id="22" creationId="{E9C499DA-2F37-F8C0-7C2C-CE508907304B}"/>
          </ac:cxnSpMkLst>
        </pc:cxnChg>
        <pc:cxnChg chg="mod ord">
          <ac:chgData name="Michael Ringleb" userId="26d3edfc-bf18-4bab-b1bf-015e892e39c4" providerId="ADAL" clId="{F13BFD1B-A4B4-4B51-B23B-19A3772C47A8}" dt="2025-06-27T20:11:43.148" v="6142" actId="478"/>
          <ac:cxnSpMkLst>
            <pc:docMk/>
            <pc:sldMk cId="2985729588" sldId="264"/>
            <ac:cxnSpMk id="24" creationId="{043E0B7E-473A-3F5D-0D0D-A94B171308B6}"/>
          </ac:cxnSpMkLst>
        </pc:cxnChg>
        <pc:cxnChg chg="add del mod">
          <ac:chgData name="Michael Ringleb" userId="26d3edfc-bf18-4bab-b1bf-015e892e39c4" providerId="ADAL" clId="{F13BFD1B-A4B4-4B51-B23B-19A3772C47A8}" dt="2025-06-26T18:25:18.698" v="3037" actId="478"/>
          <ac:cxnSpMkLst>
            <pc:docMk/>
            <pc:sldMk cId="2985729588" sldId="264"/>
            <ac:cxnSpMk id="1070" creationId="{49E7D926-EB36-2D85-59FE-C44BB10596D6}"/>
          </ac:cxnSpMkLst>
        </pc:cxnChg>
      </pc:sldChg>
      <pc:sldChg chg="addSp delSp modSp add mod ord">
        <pc:chgData name="Michael Ringleb" userId="26d3edfc-bf18-4bab-b1bf-015e892e39c4" providerId="ADAL" clId="{F13BFD1B-A4B4-4B51-B23B-19A3772C47A8}" dt="2025-07-02T21:14:09.586" v="7352" actId="1076"/>
        <pc:sldMkLst>
          <pc:docMk/>
          <pc:sldMk cId="704561878" sldId="265"/>
        </pc:sldMkLst>
        <pc:spChg chg="add mod">
          <ac:chgData name="Michael Ringleb" userId="26d3edfc-bf18-4bab-b1bf-015e892e39c4" providerId="ADAL" clId="{F13BFD1B-A4B4-4B51-B23B-19A3772C47A8}" dt="2025-06-26T18:55:45.347" v="4356" actId="14100"/>
          <ac:spMkLst>
            <pc:docMk/>
            <pc:sldMk cId="704561878" sldId="265"/>
            <ac:spMk id="2" creationId="{41F4BF9C-CA05-5A87-C9F6-6096D7EA2AB8}"/>
          </ac:spMkLst>
        </pc:spChg>
        <pc:spChg chg="mod">
          <ac:chgData name="Michael Ringleb" userId="26d3edfc-bf18-4bab-b1bf-015e892e39c4" providerId="ADAL" clId="{F13BFD1B-A4B4-4B51-B23B-19A3772C47A8}" dt="2025-06-27T20:12:22.207" v="6152"/>
          <ac:spMkLst>
            <pc:docMk/>
            <pc:sldMk cId="704561878" sldId="265"/>
            <ac:spMk id="6" creationId="{8501B783-8D7E-713E-04C0-054F203ACE43}"/>
          </ac:spMkLst>
        </pc:spChg>
        <pc:spChg chg="mod">
          <ac:chgData name="Michael Ringleb" userId="26d3edfc-bf18-4bab-b1bf-015e892e39c4" providerId="ADAL" clId="{F13BFD1B-A4B4-4B51-B23B-19A3772C47A8}" dt="2025-06-26T18:29:17.109" v="3200" actId="20577"/>
          <ac:spMkLst>
            <pc:docMk/>
            <pc:sldMk cId="704561878" sldId="265"/>
            <ac:spMk id="7" creationId="{A3B30477-2B75-D6AC-B876-CDF19EFE2348}"/>
          </ac:spMkLst>
        </pc:spChg>
        <pc:spChg chg="add mod">
          <ac:chgData name="Michael Ringleb" userId="26d3edfc-bf18-4bab-b1bf-015e892e39c4" providerId="ADAL" clId="{F13BFD1B-A4B4-4B51-B23B-19A3772C47A8}" dt="2025-06-27T20:12:54.683" v="6257" actId="1037"/>
          <ac:spMkLst>
            <pc:docMk/>
            <pc:sldMk cId="704561878" sldId="265"/>
            <ac:spMk id="8" creationId="{01A40DC3-A625-26D6-3072-9225738317AB}"/>
          </ac:spMkLst>
        </pc:spChg>
        <pc:spChg chg="mod">
          <ac:chgData name="Michael Ringleb" userId="26d3edfc-bf18-4bab-b1bf-015e892e39c4" providerId="ADAL" clId="{F13BFD1B-A4B4-4B51-B23B-19A3772C47A8}" dt="2025-06-27T20:12:22.207" v="6152"/>
          <ac:spMkLst>
            <pc:docMk/>
            <pc:sldMk cId="704561878" sldId="265"/>
            <ac:spMk id="12" creationId="{89695951-A302-38C5-98D9-408F5F0A465B}"/>
          </ac:spMkLst>
        </pc:spChg>
        <pc:spChg chg="mod">
          <ac:chgData name="Michael Ringleb" userId="26d3edfc-bf18-4bab-b1bf-015e892e39c4" providerId="ADAL" clId="{F13BFD1B-A4B4-4B51-B23B-19A3772C47A8}" dt="2025-06-27T20:12:22.207" v="6152"/>
          <ac:spMkLst>
            <pc:docMk/>
            <pc:sldMk cId="704561878" sldId="265"/>
            <ac:spMk id="14" creationId="{0F3A0453-EF1A-4487-1514-592A5617EC34}"/>
          </ac:spMkLst>
        </pc:spChg>
        <pc:spChg chg="mod">
          <ac:chgData name="Michael Ringleb" userId="26d3edfc-bf18-4bab-b1bf-015e892e39c4" providerId="ADAL" clId="{F13BFD1B-A4B4-4B51-B23B-19A3772C47A8}" dt="2025-06-27T20:12:22.207" v="6152"/>
          <ac:spMkLst>
            <pc:docMk/>
            <pc:sldMk cId="704561878" sldId="265"/>
            <ac:spMk id="18" creationId="{407927D8-2431-3874-3A6C-E2CE311CBA92}"/>
          </ac:spMkLst>
        </pc:spChg>
        <pc:grpChg chg="add mod">
          <ac:chgData name="Michael Ringleb" userId="26d3edfc-bf18-4bab-b1bf-015e892e39c4" providerId="ADAL" clId="{F13BFD1B-A4B4-4B51-B23B-19A3772C47A8}" dt="2025-06-27T20:12:54.683" v="6257" actId="1037"/>
          <ac:grpSpMkLst>
            <pc:docMk/>
            <pc:sldMk cId="704561878" sldId="265"/>
            <ac:grpSpMk id="3" creationId="{9DDF4D44-6267-4D12-890E-3ABD6F0D564B}"/>
          </ac:grpSpMkLst>
        </pc:grpChg>
        <pc:grpChg chg="add mod">
          <ac:chgData name="Michael Ringleb" userId="26d3edfc-bf18-4bab-b1bf-015e892e39c4" providerId="ADAL" clId="{F13BFD1B-A4B4-4B51-B23B-19A3772C47A8}" dt="2025-06-27T20:12:54.683" v="6257" actId="1037"/>
          <ac:grpSpMkLst>
            <pc:docMk/>
            <pc:sldMk cId="704561878" sldId="265"/>
            <ac:grpSpMk id="9" creationId="{F88E57E6-28A0-FCB9-8BBC-12ED26226AF9}"/>
          </ac:grpSpMkLst>
        </pc:grpChg>
        <pc:grpChg chg="mod">
          <ac:chgData name="Michael Ringleb" userId="26d3edfc-bf18-4bab-b1bf-015e892e39c4" providerId="ADAL" clId="{F13BFD1B-A4B4-4B51-B23B-19A3772C47A8}" dt="2025-07-02T21:14:09.586" v="7352" actId="1076"/>
          <ac:grpSpMkLst>
            <pc:docMk/>
            <pc:sldMk cId="704561878" sldId="265"/>
            <ac:grpSpMk id="492" creationId="{0A3422F7-38F8-C127-07F1-94A9B45E58F4}"/>
          </ac:grpSpMkLst>
        </pc:grpChg>
        <pc:picChg chg="mod">
          <ac:chgData name="Michael Ringleb" userId="26d3edfc-bf18-4bab-b1bf-015e892e39c4" providerId="ADAL" clId="{F13BFD1B-A4B4-4B51-B23B-19A3772C47A8}" dt="2025-06-27T20:12:22.207" v="6152"/>
          <ac:picMkLst>
            <pc:docMk/>
            <pc:sldMk cId="704561878" sldId="265"/>
            <ac:picMk id="4" creationId="{EC50A7D6-32F7-3507-152F-DB3042E0D225}"/>
          </ac:picMkLst>
        </pc:picChg>
        <pc:picChg chg="mod">
          <ac:chgData name="Michael Ringleb" userId="26d3edfc-bf18-4bab-b1bf-015e892e39c4" providerId="ADAL" clId="{F13BFD1B-A4B4-4B51-B23B-19A3772C47A8}" dt="2025-06-27T20:12:22.207" v="6152"/>
          <ac:picMkLst>
            <pc:docMk/>
            <pc:sldMk cId="704561878" sldId="265"/>
            <ac:picMk id="10" creationId="{A71065CA-632B-7289-E6C1-6C7CE636A2FC}"/>
          </ac:picMkLst>
        </pc:picChg>
        <pc:cxnChg chg="mod">
          <ac:chgData name="Michael Ringleb" userId="26d3edfc-bf18-4bab-b1bf-015e892e39c4" providerId="ADAL" clId="{F13BFD1B-A4B4-4B51-B23B-19A3772C47A8}" dt="2025-06-27T20:13:26.444" v="6263" actId="14100"/>
          <ac:cxnSpMkLst>
            <pc:docMk/>
            <pc:sldMk cId="704561878" sldId="265"/>
            <ac:cxnSpMk id="20" creationId="{EAB8CB5B-AA67-1AF7-7B0A-744F0DC70168}"/>
          </ac:cxnSpMkLst>
        </pc:cxnChg>
        <pc:cxnChg chg="mod">
          <ac:chgData name="Michael Ringleb" userId="26d3edfc-bf18-4bab-b1bf-015e892e39c4" providerId="ADAL" clId="{F13BFD1B-A4B4-4B51-B23B-19A3772C47A8}" dt="2025-06-27T20:12:54.683" v="6257" actId="1037"/>
          <ac:cxnSpMkLst>
            <pc:docMk/>
            <pc:sldMk cId="704561878" sldId="265"/>
            <ac:cxnSpMk id="22" creationId="{D6096C6B-7694-B122-7C41-F8932537CE5F}"/>
          </ac:cxnSpMkLst>
        </pc:cxnChg>
        <pc:cxnChg chg="mod">
          <ac:chgData name="Michael Ringleb" userId="26d3edfc-bf18-4bab-b1bf-015e892e39c4" providerId="ADAL" clId="{F13BFD1B-A4B4-4B51-B23B-19A3772C47A8}" dt="2025-07-02T21:14:09.586" v="7352" actId="1076"/>
          <ac:cxnSpMkLst>
            <pc:docMk/>
            <pc:sldMk cId="704561878" sldId="265"/>
            <ac:cxnSpMk id="470" creationId="{6FF3FE31-764E-8140-1798-F1C082BF30FB}"/>
          </ac:cxnSpMkLst>
        </pc:cxnChg>
        <pc:cxnChg chg="mod">
          <ac:chgData name="Michael Ringleb" userId="26d3edfc-bf18-4bab-b1bf-015e892e39c4" providerId="ADAL" clId="{F13BFD1B-A4B4-4B51-B23B-19A3772C47A8}" dt="2025-07-02T21:13:54.052" v="7347" actId="1076"/>
          <ac:cxnSpMkLst>
            <pc:docMk/>
            <pc:sldMk cId="704561878" sldId="265"/>
            <ac:cxnSpMk id="603" creationId="{73EF54D1-0257-08ED-61F6-30BCCAAF5748}"/>
          </ac:cxnSpMkLst>
        </pc:cxnChg>
        <pc:cxnChg chg="add del mod">
          <ac:chgData name="Michael Ringleb" userId="26d3edfc-bf18-4bab-b1bf-015e892e39c4" providerId="ADAL" clId="{F13BFD1B-A4B4-4B51-B23B-19A3772C47A8}" dt="2025-06-26T18:28:54.602" v="3194" actId="478"/>
          <ac:cxnSpMkLst>
            <pc:docMk/>
            <pc:sldMk cId="704561878" sldId="265"/>
            <ac:cxnSpMk id="736" creationId="{881831A6-D4CD-A014-FD73-BC739EFF5B5A}"/>
          </ac:cxnSpMkLst>
        </pc:cxnChg>
        <pc:cxnChg chg="mod">
          <ac:chgData name="Michael Ringleb" userId="26d3edfc-bf18-4bab-b1bf-015e892e39c4" providerId="ADAL" clId="{F13BFD1B-A4B4-4B51-B23B-19A3772C47A8}" dt="2025-07-02T21:14:09.586" v="7352" actId="1076"/>
          <ac:cxnSpMkLst>
            <pc:docMk/>
            <pc:sldMk cId="704561878" sldId="265"/>
            <ac:cxnSpMk id="1049" creationId="{4B10CCA3-0B4F-A73F-3CD0-762BEA0DEEE7}"/>
          </ac:cxnSpMkLst>
        </pc:cxnChg>
      </pc:sldChg>
      <pc:sldChg chg="addSp delSp modSp add mod ord">
        <pc:chgData name="Michael Ringleb" userId="26d3edfc-bf18-4bab-b1bf-015e892e39c4" providerId="ADAL" clId="{F13BFD1B-A4B4-4B51-B23B-19A3772C47A8}" dt="2025-07-02T21:40:18.744" v="7501" actId="1036"/>
        <pc:sldMkLst>
          <pc:docMk/>
          <pc:sldMk cId="773636822" sldId="266"/>
        </pc:sldMkLst>
        <pc:spChg chg="add mod">
          <ac:chgData name="Michael Ringleb" userId="26d3edfc-bf18-4bab-b1bf-015e892e39c4" providerId="ADAL" clId="{F13BFD1B-A4B4-4B51-B23B-19A3772C47A8}" dt="2025-06-26T18:58:12.356" v="4671" actId="20577"/>
          <ac:spMkLst>
            <pc:docMk/>
            <pc:sldMk cId="773636822" sldId="266"/>
            <ac:spMk id="2" creationId="{9651448B-75B9-4F20-916B-E8DF4D3E4B67}"/>
          </ac:spMkLst>
        </pc:spChg>
        <pc:spChg chg="mod">
          <ac:chgData name="Michael Ringleb" userId="26d3edfc-bf18-4bab-b1bf-015e892e39c4" providerId="ADAL" clId="{F13BFD1B-A4B4-4B51-B23B-19A3772C47A8}" dt="2025-06-27T20:13:30.179" v="6264"/>
          <ac:spMkLst>
            <pc:docMk/>
            <pc:sldMk cId="773636822" sldId="266"/>
            <ac:spMk id="6" creationId="{DE4ECB4C-7E8A-FF57-6846-7148C8E4F38D}"/>
          </ac:spMkLst>
        </pc:spChg>
        <pc:spChg chg="mod">
          <ac:chgData name="Michael Ringleb" userId="26d3edfc-bf18-4bab-b1bf-015e892e39c4" providerId="ADAL" clId="{F13BFD1B-A4B4-4B51-B23B-19A3772C47A8}" dt="2025-06-26T18:30:15.870" v="3260" actId="20577"/>
          <ac:spMkLst>
            <pc:docMk/>
            <pc:sldMk cId="773636822" sldId="266"/>
            <ac:spMk id="7" creationId="{AE60E7B8-0F39-DC49-A020-7974B49A0292}"/>
          </ac:spMkLst>
        </pc:spChg>
        <pc:spChg chg="add mod">
          <ac:chgData name="Michael Ringleb" userId="26d3edfc-bf18-4bab-b1bf-015e892e39c4" providerId="ADAL" clId="{F13BFD1B-A4B4-4B51-B23B-19A3772C47A8}" dt="2025-06-27T20:14:20.272" v="6392" actId="1037"/>
          <ac:spMkLst>
            <pc:docMk/>
            <pc:sldMk cId="773636822" sldId="266"/>
            <ac:spMk id="8" creationId="{085423A5-39FB-1BC2-FA87-9DB0A9158885}"/>
          </ac:spMkLst>
        </pc:spChg>
        <pc:spChg chg="mod">
          <ac:chgData name="Michael Ringleb" userId="26d3edfc-bf18-4bab-b1bf-015e892e39c4" providerId="ADAL" clId="{F13BFD1B-A4B4-4B51-B23B-19A3772C47A8}" dt="2025-06-27T20:13:30.179" v="6264"/>
          <ac:spMkLst>
            <pc:docMk/>
            <pc:sldMk cId="773636822" sldId="266"/>
            <ac:spMk id="12" creationId="{76A2E75A-9FB5-3FEA-C032-F5674F25E2F8}"/>
          </ac:spMkLst>
        </pc:spChg>
        <pc:spChg chg="mod">
          <ac:chgData name="Michael Ringleb" userId="26d3edfc-bf18-4bab-b1bf-015e892e39c4" providerId="ADAL" clId="{F13BFD1B-A4B4-4B51-B23B-19A3772C47A8}" dt="2025-06-27T20:13:30.179" v="6264"/>
          <ac:spMkLst>
            <pc:docMk/>
            <pc:sldMk cId="773636822" sldId="266"/>
            <ac:spMk id="14" creationId="{173214AB-9587-C43A-3572-381265D486FC}"/>
          </ac:spMkLst>
        </pc:spChg>
        <pc:spChg chg="mod">
          <ac:chgData name="Michael Ringleb" userId="26d3edfc-bf18-4bab-b1bf-015e892e39c4" providerId="ADAL" clId="{F13BFD1B-A4B4-4B51-B23B-19A3772C47A8}" dt="2025-06-27T20:13:30.179" v="6264"/>
          <ac:spMkLst>
            <pc:docMk/>
            <pc:sldMk cId="773636822" sldId="266"/>
            <ac:spMk id="18" creationId="{56BFCE0C-FC4D-39D3-5DF5-6EA496D1D3E2}"/>
          </ac:spMkLst>
        </pc:spChg>
        <pc:spChg chg="add mod">
          <ac:chgData name="Michael Ringleb" userId="26d3edfc-bf18-4bab-b1bf-015e892e39c4" providerId="ADAL" clId="{F13BFD1B-A4B4-4B51-B23B-19A3772C47A8}" dt="2025-07-02T21:39:51.461" v="7491" actId="1038"/>
          <ac:spMkLst>
            <pc:docMk/>
            <pc:sldMk cId="773636822" sldId="266"/>
            <ac:spMk id="30" creationId="{A45249AF-F985-FE9E-7E6C-0717E6C8BD64}"/>
          </ac:spMkLst>
        </pc:spChg>
        <pc:spChg chg="topLvl">
          <ac:chgData name="Michael Ringleb" userId="26d3edfc-bf18-4bab-b1bf-015e892e39c4" providerId="ADAL" clId="{F13BFD1B-A4B4-4B51-B23B-19A3772C47A8}" dt="2025-06-26T18:31:07.694" v="3281" actId="478"/>
          <ac:spMkLst>
            <pc:docMk/>
            <pc:sldMk cId="773636822" sldId="266"/>
            <ac:spMk id="480" creationId="{798EF1A9-D5BB-9893-78B3-6A944B561CF2}"/>
          </ac:spMkLst>
        </pc:spChg>
        <pc:spChg chg="mod">
          <ac:chgData name="Michael Ringleb" userId="26d3edfc-bf18-4bab-b1bf-015e892e39c4" providerId="ADAL" clId="{F13BFD1B-A4B4-4B51-B23B-19A3772C47A8}" dt="2025-07-02T21:15:55.184" v="7460" actId="688"/>
          <ac:spMkLst>
            <pc:docMk/>
            <pc:sldMk cId="773636822" sldId="266"/>
            <ac:spMk id="522" creationId="{A32CE011-1A15-DADF-091A-7C98CB6A7CE8}"/>
          </ac:spMkLst>
        </pc:spChg>
        <pc:grpChg chg="add mod">
          <ac:chgData name="Michael Ringleb" userId="26d3edfc-bf18-4bab-b1bf-015e892e39c4" providerId="ADAL" clId="{F13BFD1B-A4B4-4B51-B23B-19A3772C47A8}" dt="2025-06-27T20:14:02.776" v="6361" actId="1036"/>
          <ac:grpSpMkLst>
            <pc:docMk/>
            <pc:sldMk cId="773636822" sldId="266"/>
            <ac:grpSpMk id="3" creationId="{2A8F88B6-73C5-FC10-8187-5197F0AA082E}"/>
          </ac:grpSpMkLst>
        </pc:grpChg>
        <pc:grpChg chg="add mod">
          <ac:chgData name="Michael Ringleb" userId="26d3edfc-bf18-4bab-b1bf-015e892e39c4" providerId="ADAL" clId="{F13BFD1B-A4B4-4B51-B23B-19A3772C47A8}" dt="2025-06-27T20:14:02.776" v="6361" actId="1036"/>
          <ac:grpSpMkLst>
            <pc:docMk/>
            <pc:sldMk cId="773636822" sldId="266"/>
            <ac:grpSpMk id="9" creationId="{1195F66B-DFE9-B9DB-28B2-92D217723477}"/>
          </ac:grpSpMkLst>
        </pc:grpChg>
        <pc:grpChg chg="ord">
          <ac:chgData name="Michael Ringleb" userId="26d3edfc-bf18-4bab-b1bf-015e892e39c4" providerId="ADAL" clId="{F13BFD1B-A4B4-4B51-B23B-19A3772C47A8}" dt="2025-07-02T21:40:13.178" v="7497" actId="167"/>
          <ac:grpSpMkLst>
            <pc:docMk/>
            <pc:sldMk cId="773636822" sldId="266"/>
            <ac:grpSpMk id="492" creationId="{E6A99B64-7B0F-6817-DB0B-C9C5E0D422B2}"/>
          </ac:grpSpMkLst>
        </pc:grpChg>
        <pc:picChg chg="mod">
          <ac:chgData name="Michael Ringleb" userId="26d3edfc-bf18-4bab-b1bf-015e892e39c4" providerId="ADAL" clId="{F13BFD1B-A4B4-4B51-B23B-19A3772C47A8}" dt="2025-06-27T20:13:30.179" v="6264"/>
          <ac:picMkLst>
            <pc:docMk/>
            <pc:sldMk cId="773636822" sldId="266"/>
            <ac:picMk id="4" creationId="{B098D0B0-7C73-9CE1-4B14-741965EE5A0A}"/>
          </ac:picMkLst>
        </pc:picChg>
        <pc:picChg chg="mod">
          <ac:chgData name="Michael Ringleb" userId="26d3edfc-bf18-4bab-b1bf-015e892e39c4" providerId="ADAL" clId="{F13BFD1B-A4B4-4B51-B23B-19A3772C47A8}" dt="2025-06-27T20:13:30.179" v="6264"/>
          <ac:picMkLst>
            <pc:docMk/>
            <pc:sldMk cId="773636822" sldId="266"/>
            <ac:picMk id="10" creationId="{00F0AE26-42F9-725F-E239-B032ACA3EA1C}"/>
          </ac:picMkLst>
        </pc:picChg>
        <pc:picChg chg="mod">
          <ac:chgData name="Michael Ringleb" userId="26d3edfc-bf18-4bab-b1bf-015e892e39c4" providerId="ADAL" clId="{F13BFD1B-A4B4-4B51-B23B-19A3772C47A8}" dt="2025-07-02T21:40:18.744" v="7501" actId="1036"/>
          <ac:picMkLst>
            <pc:docMk/>
            <pc:sldMk cId="773636822" sldId="266"/>
            <ac:picMk id="43" creationId="{9AE23D10-2D19-EA7D-A47F-F416C70669A9}"/>
          </ac:picMkLst>
        </pc:picChg>
        <pc:cxnChg chg="mod">
          <ac:chgData name="Michael Ringleb" userId="26d3edfc-bf18-4bab-b1bf-015e892e39c4" providerId="ADAL" clId="{F13BFD1B-A4B4-4B51-B23B-19A3772C47A8}" dt="2025-06-27T20:14:14.083" v="6364" actId="14100"/>
          <ac:cxnSpMkLst>
            <pc:docMk/>
            <pc:sldMk cId="773636822" sldId="266"/>
            <ac:cxnSpMk id="20" creationId="{491E7B4E-3502-A646-085C-62447CA3FCF9}"/>
          </ac:cxnSpMkLst>
        </pc:cxnChg>
        <pc:cxnChg chg="mod">
          <ac:chgData name="Michael Ringleb" userId="26d3edfc-bf18-4bab-b1bf-015e892e39c4" providerId="ADAL" clId="{F13BFD1B-A4B4-4B51-B23B-19A3772C47A8}" dt="2025-06-27T20:14:02.776" v="6361" actId="1036"/>
          <ac:cxnSpMkLst>
            <pc:docMk/>
            <pc:sldMk cId="773636822" sldId="266"/>
            <ac:cxnSpMk id="22" creationId="{0FF9701B-A9D0-6E9F-944C-01F2FAE032AF}"/>
          </ac:cxnSpMkLst>
        </pc:cxnChg>
        <pc:cxnChg chg="add mod">
          <ac:chgData name="Michael Ringleb" userId="26d3edfc-bf18-4bab-b1bf-015e892e39c4" providerId="ADAL" clId="{F13BFD1B-A4B4-4B51-B23B-19A3772C47A8}" dt="2025-07-02T21:40:09.533" v="7496" actId="14100"/>
          <ac:cxnSpMkLst>
            <pc:docMk/>
            <pc:sldMk cId="773636822" sldId="266"/>
            <ac:cxnSpMk id="37" creationId="{1166AF5A-41D0-30FE-8601-F32B0DB23699}"/>
          </ac:cxnSpMkLst>
        </pc:cxnChg>
        <pc:cxnChg chg="mod">
          <ac:chgData name="Michael Ringleb" userId="26d3edfc-bf18-4bab-b1bf-015e892e39c4" providerId="ADAL" clId="{F13BFD1B-A4B4-4B51-B23B-19A3772C47A8}" dt="2025-07-02T21:15:55.184" v="7460" actId="688"/>
          <ac:cxnSpMkLst>
            <pc:docMk/>
            <pc:sldMk cId="773636822" sldId="266"/>
            <ac:cxnSpMk id="516" creationId="{4189B633-3E0A-A737-17AB-BF5AE3CE3237}"/>
          </ac:cxnSpMkLst>
        </pc:cxnChg>
        <pc:cxnChg chg="mod ord">
          <ac:chgData name="Michael Ringleb" userId="26d3edfc-bf18-4bab-b1bf-015e892e39c4" providerId="ADAL" clId="{F13BFD1B-A4B4-4B51-B23B-19A3772C47A8}" dt="2025-07-02T21:39:57.997" v="7492" actId="14100"/>
          <ac:cxnSpMkLst>
            <pc:docMk/>
            <pc:sldMk cId="773636822" sldId="266"/>
            <ac:cxnSpMk id="524" creationId="{678A227F-6DDF-5BE5-3146-D46E7EC44B23}"/>
          </ac:cxnSpMkLst>
        </pc:cxnChg>
        <pc:cxnChg chg="mod">
          <ac:chgData name="Michael Ringleb" userId="26d3edfc-bf18-4bab-b1bf-015e892e39c4" providerId="ADAL" clId="{F13BFD1B-A4B4-4B51-B23B-19A3772C47A8}" dt="2025-07-02T21:14:52.435" v="7353" actId="478"/>
          <ac:cxnSpMkLst>
            <pc:docMk/>
            <pc:sldMk cId="773636822" sldId="266"/>
            <ac:cxnSpMk id="534" creationId="{8BD9F34D-FDCE-62BC-9D4B-CC980AA845E7}"/>
          </ac:cxnSpMkLst>
        </pc:cxnChg>
        <pc:cxnChg chg="add del mod">
          <ac:chgData name="Michael Ringleb" userId="26d3edfc-bf18-4bab-b1bf-015e892e39c4" providerId="ADAL" clId="{F13BFD1B-A4B4-4B51-B23B-19A3772C47A8}" dt="2025-06-26T18:32:45.667" v="3334" actId="478"/>
          <ac:cxnSpMkLst>
            <pc:docMk/>
            <pc:sldMk cId="773636822" sldId="266"/>
            <ac:cxnSpMk id="808" creationId="{F4F3D90C-09E0-CAD5-1AF3-D6DB4E602811}"/>
          </ac:cxnSpMkLst>
        </pc:cxnChg>
      </pc:sldChg>
      <pc:sldChg chg="addSp delSp modSp add mod ord">
        <pc:chgData name="Michael Ringleb" userId="26d3edfc-bf18-4bab-b1bf-015e892e39c4" providerId="ADAL" clId="{F13BFD1B-A4B4-4B51-B23B-19A3772C47A8}" dt="2025-06-27T20:15:11.431" v="6430" actId="478"/>
        <pc:sldMkLst>
          <pc:docMk/>
          <pc:sldMk cId="2987204699" sldId="267"/>
        </pc:sldMkLst>
        <pc:spChg chg="add mod">
          <ac:chgData name="Michael Ringleb" userId="26d3edfc-bf18-4bab-b1bf-015e892e39c4" providerId="ADAL" clId="{F13BFD1B-A4B4-4B51-B23B-19A3772C47A8}" dt="2025-06-26T19:04:12.578" v="5490" actId="20577"/>
          <ac:spMkLst>
            <pc:docMk/>
            <pc:sldMk cId="2987204699" sldId="267"/>
            <ac:spMk id="2" creationId="{F2B896B6-FC24-F70B-CB11-8C2280959272}"/>
          </ac:spMkLst>
        </pc:spChg>
        <pc:spChg chg="mod">
          <ac:chgData name="Michael Ringleb" userId="26d3edfc-bf18-4bab-b1bf-015e892e39c4" providerId="ADAL" clId="{F13BFD1B-A4B4-4B51-B23B-19A3772C47A8}" dt="2025-06-27T20:14:24.164" v="6393"/>
          <ac:spMkLst>
            <pc:docMk/>
            <pc:sldMk cId="2987204699" sldId="267"/>
            <ac:spMk id="6" creationId="{95682ADB-8123-BE70-0255-F086F6FAF5A2}"/>
          </ac:spMkLst>
        </pc:spChg>
        <pc:spChg chg="mod">
          <ac:chgData name="Michael Ringleb" userId="26d3edfc-bf18-4bab-b1bf-015e892e39c4" providerId="ADAL" clId="{F13BFD1B-A4B4-4B51-B23B-19A3772C47A8}" dt="2025-06-26T18:33:20.837" v="3391" actId="20577"/>
          <ac:spMkLst>
            <pc:docMk/>
            <pc:sldMk cId="2987204699" sldId="267"/>
            <ac:spMk id="7" creationId="{78E0D392-45B8-F40A-5294-7C37E91CC94D}"/>
          </ac:spMkLst>
        </pc:spChg>
        <pc:spChg chg="add mod ord">
          <ac:chgData name="Michael Ringleb" userId="26d3edfc-bf18-4bab-b1bf-015e892e39c4" providerId="ADAL" clId="{F13BFD1B-A4B4-4B51-B23B-19A3772C47A8}" dt="2025-06-27T20:14:38.903" v="6424" actId="1038"/>
          <ac:spMkLst>
            <pc:docMk/>
            <pc:sldMk cId="2987204699" sldId="267"/>
            <ac:spMk id="8" creationId="{9A1302BE-925C-5AD2-61E1-9ECB14D61EC2}"/>
          </ac:spMkLst>
        </pc:spChg>
        <pc:spChg chg="mod">
          <ac:chgData name="Michael Ringleb" userId="26d3edfc-bf18-4bab-b1bf-015e892e39c4" providerId="ADAL" clId="{F13BFD1B-A4B4-4B51-B23B-19A3772C47A8}" dt="2025-06-27T20:14:24.164" v="6393"/>
          <ac:spMkLst>
            <pc:docMk/>
            <pc:sldMk cId="2987204699" sldId="267"/>
            <ac:spMk id="12" creationId="{9DBFA120-E21C-2DDC-58EB-EA85133CE304}"/>
          </ac:spMkLst>
        </pc:spChg>
        <pc:spChg chg="mod">
          <ac:chgData name="Michael Ringleb" userId="26d3edfc-bf18-4bab-b1bf-015e892e39c4" providerId="ADAL" clId="{F13BFD1B-A4B4-4B51-B23B-19A3772C47A8}" dt="2025-06-27T20:14:24.164" v="6393"/>
          <ac:spMkLst>
            <pc:docMk/>
            <pc:sldMk cId="2987204699" sldId="267"/>
            <ac:spMk id="14" creationId="{A7C2B599-9C69-87C0-E983-1BC0B793EFF4}"/>
          </ac:spMkLst>
        </pc:spChg>
        <pc:spChg chg="mod">
          <ac:chgData name="Michael Ringleb" userId="26d3edfc-bf18-4bab-b1bf-015e892e39c4" providerId="ADAL" clId="{F13BFD1B-A4B4-4B51-B23B-19A3772C47A8}" dt="2025-06-27T20:14:24.164" v="6393"/>
          <ac:spMkLst>
            <pc:docMk/>
            <pc:sldMk cId="2987204699" sldId="267"/>
            <ac:spMk id="18" creationId="{29BC3CC1-8B92-1861-6F17-C4DC39612401}"/>
          </ac:spMkLst>
        </pc:spChg>
        <pc:grpChg chg="add mod ord">
          <ac:chgData name="Michael Ringleb" userId="26d3edfc-bf18-4bab-b1bf-015e892e39c4" providerId="ADAL" clId="{F13BFD1B-A4B4-4B51-B23B-19A3772C47A8}" dt="2025-06-27T20:14:31.273" v="6396" actId="167"/>
          <ac:grpSpMkLst>
            <pc:docMk/>
            <pc:sldMk cId="2987204699" sldId="267"/>
            <ac:grpSpMk id="3" creationId="{1782A0D8-9526-12D2-EFC9-4F286B30DA78}"/>
          </ac:grpSpMkLst>
        </pc:grpChg>
        <pc:grpChg chg="add mod ord">
          <ac:chgData name="Michael Ringleb" userId="26d3edfc-bf18-4bab-b1bf-015e892e39c4" providerId="ADAL" clId="{F13BFD1B-A4B4-4B51-B23B-19A3772C47A8}" dt="2025-06-27T20:14:31.273" v="6396" actId="167"/>
          <ac:grpSpMkLst>
            <pc:docMk/>
            <pc:sldMk cId="2987204699" sldId="267"/>
            <ac:grpSpMk id="9" creationId="{197229F4-27D4-A326-6620-E13D20A9703F}"/>
          </ac:grpSpMkLst>
        </pc:grpChg>
        <pc:grpChg chg="add del">
          <ac:chgData name="Michael Ringleb" userId="26d3edfc-bf18-4bab-b1bf-015e892e39c4" providerId="ADAL" clId="{F13BFD1B-A4B4-4B51-B23B-19A3772C47A8}" dt="2025-06-26T18:34:53.405" v="3447" actId="478"/>
          <ac:grpSpMkLst>
            <pc:docMk/>
            <pc:sldMk cId="2987204699" sldId="267"/>
            <ac:grpSpMk id="130" creationId="{27571A0C-0663-BAB1-17CA-F9459F6762B3}"/>
          </ac:grpSpMkLst>
        </pc:grpChg>
        <pc:grpChg chg="mod">
          <ac:chgData name="Michael Ringleb" userId="26d3edfc-bf18-4bab-b1bf-015e892e39c4" providerId="ADAL" clId="{F13BFD1B-A4B4-4B51-B23B-19A3772C47A8}" dt="2025-06-26T19:03:54.982" v="5471" actId="1035"/>
          <ac:grpSpMkLst>
            <pc:docMk/>
            <pc:sldMk cId="2987204699" sldId="267"/>
            <ac:grpSpMk id="163" creationId="{7D60FFD1-8E80-B34A-0541-54216D204459}"/>
          </ac:grpSpMkLst>
        </pc:grpChg>
        <pc:grpChg chg="mod">
          <ac:chgData name="Michael Ringleb" userId="26d3edfc-bf18-4bab-b1bf-015e892e39c4" providerId="ADAL" clId="{F13BFD1B-A4B4-4B51-B23B-19A3772C47A8}" dt="2025-06-26T18:35:21.158" v="3454" actId="1076"/>
          <ac:grpSpMkLst>
            <pc:docMk/>
            <pc:sldMk cId="2987204699" sldId="267"/>
            <ac:grpSpMk id="487" creationId="{D8C6A70C-938E-78A3-EA68-D9C6B8CC8FA6}"/>
          </ac:grpSpMkLst>
        </pc:grpChg>
        <pc:picChg chg="mod">
          <ac:chgData name="Michael Ringleb" userId="26d3edfc-bf18-4bab-b1bf-015e892e39c4" providerId="ADAL" clId="{F13BFD1B-A4B4-4B51-B23B-19A3772C47A8}" dt="2025-06-27T20:14:24.164" v="6393"/>
          <ac:picMkLst>
            <pc:docMk/>
            <pc:sldMk cId="2987204699" sldId="267"/>
            <ac:picMk id="4" creationId="{D1011FA5-DC42-4BB5-D395-81ADB0A420C7}"/>
          </ac:picMkLst>
        </pc:picChg>
        <pc:picChg chg="mod">
          <ac:chgData name="Michael Ringleb" userId="26d3edfc-bf18-4bab-b1bf-015e892e39c4" providerId="ADAL" clId="{F13BFD1B-A4B4-4B51-B23B-19A3772C47A8}" dt="2025-06-27T20:14:24.164" v="6393"/>
          <ac:picMkLst>
            <pc:docMk/>
            <pc:sldMk cId="2987204699" sldId="267"/>
            <ac:picMk id="10" creationId="{8CA4F757-93FC-6CC0-1AED-EBC75D6EAB55}"/>
          </ac:picMkLst>
        </pc:picChg>
        <pc:cxnChg chg="mod ord">
          <ac:chgData name="Michael Ringleb" userId="26d3edfc-bf18-4bab-b1bf-015e892e39c4" providerId="ADAL" clId="{F13BFD1B-A4B4-4B51-B23B-19A3772C47A8}" dt="2025-06-27T20:15:01.492" v="6429" actId="14100"/>
          <ac:cxnSpMkLst>
            <pc:docMk/>
            <pc:sldMk cId="2987204699" sldId="267"/>
            <ac:cxnSpMk id="20" creationId="{DE59B599-AB15-FFE4-1C7B-C85B6404F766}"/>
          </ac:cxnSpMkLst>
        </pc:cxnChg>
        <pc:cxnChg chg="mod ord">
          <ac:chgData name="Michael Ringleb" userId="26d3edfc-bf18-4bab-b1bf-015e892e39c4" providerId="ADAL" clId="{F13BFD1B-A4B4-4B51-B23B-19A3772C47A8}" dt="2025-06-27T20:14:31.273" v="6396" actId="167"/>
          <ac:cxnSpMkLst>
            <pc:docMk/>
            <pc:sldMk cId="2987204699" sldId="267"/>
            <ac:cxnSpMk id="22" creationId="{49C7BAAA-E05D-3375-7670-9CC8311544EC}"/>
          </ac:cxnSpMkLst>
        </pc:cxnChg>
        <pc:cxnChg chg="mod">
          <ac:chgData name="Michael Ringleb" userId="26d3edfc-bf18-4bab-b1bf-015e892e39c4" providerId="ADAL" clId="{F13BFD1B-A4B4-4B51-B23B-19A3772C47A8}" dt="2025-06-26T18:34:53.405" v="3447" actId="478"/>
          <ac:cxnSpMkLst>
            <pc:docMk/>
            <pc:sldMk cId="2987204699" sldId="267"/>
            <ac:cxnSpMk id="595" creationId="{8E7B9ED0-5EA9-3FFB-A8DA-D68E3A6C01A7}"/>
          </ac:cxnSpMkLst>
        </pc:cxnChg>
        <pc:cxnChg chg="mod">
          <ac:chgData name="Michael Ringleb" userId="26d3edfc-bf18-4bab-b1bf-015e892e39c4" providerId="ADAL" clId="{F13BFD1B-A4B4-4B51-B23B-19A3772C47A8}" dt="2025-06-26T19:03:54.982" v="5471" actId="1035"/>
          <ac:cxnSpMkLst>
            <pc:docMk/>
            <pc:sldMk cId="2987204699" sldId="267"/>
            <ac:cxnSpMk id="603" creationId="{8F38F2CE-08DB-A58A-B78C-92D0F4762008}"/>
          </ac:cxnSpMkLst>
        </pc:cxnChg>
        <pc:cxnChg chg="mod">
          <ac:chgData name="Michael Ringleb" userId="26d3edfc-bf18-4bab-b1bf-015e892e39c4" providerId="ADAL" clId="{F13BFD1B-A4B4-4B51-B23B-19A3772C47A8}" dt="2025-06-26T18:34:53.405" v="3447" actId="478"/>
          <ac:cxnSpMkLst>
            <pc:docMk/>
            <pc:sldMk cId="2987204699" sldId="267"/>
            <ac:cxnSpMk id="788" creationId="{9AF23D73-36BF-2A7E-68FC-444CC6DE9686}"/>
          </ac:cxnSpMkLst>
        </pc:cxnChg>
        <pc:cxnChg chg="add del mod">
          <ac:chgData name="Michael Ringleb" userId="26d3edfc-bf18-4bab-b1bf-015e892e39c4" providerId="ADAL" clId="{F13BFD1B-A4B4-4B51-B23B-19A3772C47A8}" dt="2025-06-26T18:35:21.158" v="3454" actId="1076"/>
          <ac:cxnSpMkLst>
            <pc:docMk/>
            <pc:sldMk cId="2987204699" sldId="267"/>
            <ac:cxnSpMk id="824" creationId="{CEEE6113-A3C3-4F01-047C-E6B0DCE058FD}"/>
          </ac:cxnSpMkLst>
        </pc:cxnChg>
      </pc:sldChg>
      <pc:sldChg chg="delSp modSp new mod ord">
        <pc:chgData name="Michael Ringleb" userId="26d3edfc-bf18-4bab-b1bf-015e892e39c4" providerId="ADAL" clId="{F13BFD1B-A4B4-4B51-B23B-19A3772C47A8}" dt="2025-06-26T19:05:28.655" v="5510" actId="478"/>
        <pc:sldMkLst>
          <pc:docMk/>
          <pc:sldMk cId="2493683509" sldId="268"/>
        </pc:sldMkLst>
        <pc:spChg chg="mod">
          <ac:chgData name="Michael Ringleb" userId="26d3edfc-bf18-4bab-b1bf-015e892e39c4" providerId="ADAL" clId="{F13BFD1B-A4B4-4B51-B23B-19A3772C47A8}" dt="2025-06-26T19:05:26.798" v="5509" actId="20577"/>
          <ac:spMkLst>
            <pc:docMk/>
            <pc:sldMk cId="2493683509" sldId="268"/>
            <ac:spMk id="2" creationId="{5D079B4D-E96E-6EB5-DF4B-01A01BFFBBF4}"/>
          </ac:spMkLst>
        </pc:spChg>
      </pc:sldChg>
      <pc:sldChg chg="modSp add mod ord">
        <pc:chgData name="Michael Ringleb" userId="26d3edfc-bf18-4bab-b1bf-015e892e39c4" providerId="ADAL" clId="{F13BFD1B-A4B4-4B51-B23B-19A3772C47A8}" dt="2025-06-26T19:06:15.184" v="5595" actId="20577"/>
        <pc:sldMkLst>
          <pc:docMk/>
          <pc:sldMk cId="3012007313" sldId="269"/>
        </pc:sldMkLst>
        <pc:spChg chg="mod">
          <ac:chgData name="Michael Ringleb" userId="26d3edfc-bf18-4bab-b1bf-015e892e39c4" providerId="ADAL" clId="{F13BFD1B-A4B4-4B51-B23B-19A3772C47A8}" dt="2025-06-26T19:06:15.184" v="5595" actId="20577"/>
          <ac:spMkLst>
            <pc:docMk/>
            <pc:sldMk cId="3012007313" sldId="269"/>
            <ac:spMk id="2" creationId="{CE0ED654-332E-67DA-0745-13A44AAE3B56}"/>
          </ac:spMkLst>
        </pc:spChg>
      </pc:sldChg>
      <pc:sldChg chg="modSp add mod ord">
        <pc:chgData name="Michael Ringleb" userId="26d3edfc-bf18-4bab-b1bf-015e892e39c4" providerId="ADAL" clId="{F13BFD1B-A4B4-4B51-B23B-19A3772C47A8}" dt="2025-06-26T19:06:02.231" v="5565"/>
        <pc:sldMkLst>
          <pc:docMk/>
          <pc:sldMk cId="1487254831" sldId="270"/>
        </pc:sldMkLst>
        <pc:spChg chg="mod">
          <ac:chgData name="Michael Ringleb" userId="26d3edfc-bf18-4bab-b1bf-015e892e39c4" providerId="ADAL" clId="{F13BFD1B-A4B4-4B51-B23B-19A3772C47A8}" dt="2025-06-26T19:05:54.502" v="5561" actId="20577"/>
          <ac:spMkLst>
            <pc:docMk/>
            <pc:sldMk cId="1487254831" sldId="270"/>
            <ac:spMk id="2" creationId="{CF669545-F33B-B830-08AF-F3C7CE638691}"/>
          </ac:spMkLst>
        </pc:spChg>
      </pc:sldChg>
      <pc:sldChg chg="addSp delSp modSp add del mod">
        <pc:chgData name="Michael Ringleb" userId="26d3edfc-bf18-4bab-b1bf-015e892e39c4" providerId="ADAL" clId="{F13BFD1B-A4B4-4B51-B23B-19A3772C47A8}" dt="2025-07-02T21:13:33.529" v="7344" actId="47"/>
        <pc:sldMkLst>
          <pc:docMk/>
          <pc:sldMk cId="315127292" sldId="271"/>
        </pc:sldMkLst>
      </pc:sldChg>
      <pc:sldChg chg="addSp delSp modSp add del mod ord">
        <pc:chgData name="Michael Ringleb" userId="26d3edfc-bf18-4bab-b1bf-015e892e39c4" providerId="ADAL" clId="{F13BFD1B-A4B4-4B51-B23B-19A3772C47A8}" dt="2025-07-02T20:07:25.971" v="7008" actId="47"/>
        <pc:sldMkLst>
          <pc:docMk/>
          <pc:sldMk cId="3999127594" sldId="272"/>
        </pc:sldMkLst>
      </pc:sldChg>
      <pc:sldChg chg="delSp modSp add mod ord">
        <pc:chgData name="Michael Ringleb" userId="26d3edfc-bf18-4bab-b1bf-015e892e39c4" providerId="ADAL" clId="{F13BFD1B-A4B4-4B51-B23B-19A3772C47A8}" dt="2025-07-02T20:07:09.242" v="7006" actId="478"/>
        <pc:sldMkLst>
          <pc:docMk/>
          <pc:sldMk cId="3654489751" sldId="273"/>
        </pc:sldMkLst>
        <pc:spChg chg="ord">
          <ac:chgData name="Michael Ringleb" userId="26d3edfc-bf18-4bab-b1bf-015e892e39c4" providerId="ADAL" clId="{F13BFD1B-A4B4-4B51-B23B-19A3772C47A8}" dt="2025-07-02T20:06:39.986" v="7003" actId="166"/>
          <ac:spMkLst>
            <pc:docMk/>
            <pc:sldMk cId="3654489751" sldId="273"/>
            <ac:spMk id="484" creationId="{C7FB40BB-F627-A944-0ADB-CA1C7EBF5425}"/>
          </ac:spMkLst>
        </pc:spChg>
        <pc:grpChg chg="ord">
          <ac:chgData name="Michael Ringleb" userId="26d3edfc-bf18-4bab-b1bf-015e892e39c4" providerId="ADAL" clId="{F13BFD1B-A4B4-4B51-B23B-19A3772C47A8}" dt="2025-07-02T20:06:48.276" v="7004" actId="167"/>
          <ac:grpSpMkLst>
            <pc:docMk/>
            <pc:sldMk cId="3654489751" sldId="273"/>
            <ac:grpSpMk id="142" creationId="{B46A58CB-D542-DBE6-C879-53D93EF883A9}"/>
          </ac:grpSpMkLst>
        </pc:grpChg>
      </pc:sldChg>
      <pc:sldChg chg="addSp modSp add mod ord">
        <pc:chgData name="Michael Ringleb" userId="26d3edfc-bf18-4bab-b1bf-015e892e39c4" providerId="ADAL" clId="{F13BFD1B-A4B4-4B51-B23B-19A3772C47A8}" dt="2025-07-02T20:11:42.599" v="7123" actId="1037"/>
        <pc:sldMkLst>
          <pc:docMk/>
          <pc:sldMk cId="1098735542" sldId="274"/>
        </pc:sldMkLst>
        <pc:spChg chg="add mod">
          <ac:chgData name="Michael Ringleb" userId="26d3edfc-bf18-4bab-b1bf-015e892e39c4" providerId="ADAL" clId="{F13BFD1B-A4B4-4B51-B23B-19A3772C47A8}" dt="2025-07-02T20:07:47.953" v="7014"/>
          <ac:spMkLst>
            <pc:docMk/>
            <pc:sldMk cId="1098735542" sldId="274"/>
            <ac:spMk id="2" creationId="{9FEFC9EF-A2B2-B3CA-7BD7-E0A996757834}"/>
          </ac:spMkLst>
        </pc:spChg>
        <pc:spChg chg="add mod">
          <ac:chgData name="Michael Ringleb" userId="26d3edfc-bf18-4bab-b1bf-015e892e39c4" providerId="ADAL" clId="{F13BFD1B-A4B4-4B51-B23B-19A3772C47A8}" dt="2025-07-02T20:07:52.546" v="7015"/>
          <ac:spMkLst>
            <pc:docMk/>
            <pc:sldMk cId="1098735542" sldId="274"/>
            <ac:spMk id="3" creationId="{3FB20455-E9A0-8259-F9A3-C6175728F6CF}"/>
          </ac:spMkLst>
        </pc:spChg>
        <pc:spChg chg="add mod">
          <ac:chgData name="Michael Ringleb" userId="26d3edfc-bf18-4bab-b1bf-015e892e39c4" providerId="ADAL" clId="{F13BFD1B-A4B4-4B51-B23B-19A3772C47A8}" dt="2025-07-02T20:07:57.674" v="7016"/>
          <ac:spMkLst>
            <pc:docMk/>
            <pc:sldMk cId="1098735542" sldId="274"/>
            <ac:spMk id="4" creationId="{42534445-921D-621C-A278-A3A891C2E929}"/>
          </ac:spMkLst>
        </pc:spChg>
        <pc:spChg chg="add mod">
          <ac:chgData name="Michael Ringleb" userId="26d3edfc-bf18-4bab-b1bf-015e892e39c4" providerId="ADAL" clId="{F13BFD1B-A4B4-4B51-B23B-19A3772C47A8}" dt="2025-07-02T20:08:06.683" v="7017"/>
          <ac:spMkLst>
            <pc:docMk/>
            <pc:sldMk cId="1098735542" sldId="274"/>
            <ac:spMk id="6" creationId="{519D9A5B-89A5-A34A-8E96-617E8E9EF039}"/>
          </ac:spMkLst>
        </pc:spChg>
        <pc:spChg chg="mod">
          <ac:chgData name="Michael Ringleb" userId="26d3edfc-bf18-4bab-b1bf-015e892e39c4" providerId="ADAL" clId="{F13BFD1B-A4B4-4B51-B23B-19A3772C47A8}" dt="2025-07-02T20:07:41.816" v="7013" actId="14100"/>
          <ac:spMkLst>
            <pc:docMk/>
            <pc:sldMk cId="1098735542" sldId="274"/>
            <ac:spMk id="7" creationId="{98306F57-0F92-34DD-44AC-A3FCFCE44893}"/>
          </ac:spMkLst>
        </pc:spChg>
        <pc:spChg chg="add mod">
          <ac:chgData name="Michael Ringleb" userId="26d3edfc-bf18-4bab-b1bf-015e892e39c4" providerId="ADAL" clId="{F13BFD1B-A4B4-4B51-B23B-19A3772C47A8}" dt="2025-07-02T20:08:11.951" v="7018"/>
          <ac:spMkLst>
            <pc:docMk/>
            <pc:sldMk cId="1098735542" sldId="274"/>
            <ac:spMk id="8" creationId="{3C64C92E-CFB3-3CC4-0147-1E20CA8D70DD}"/>
          </ac:spMkLst>
        </pc:spChg>
        <pc:spChg chg="add mod">
          <ac:chgData name="Michael Ringleb" userId="26d3edfc-bf18-4bab-b1bf-015e892e39c4" providerId="ADAL" clId="{F13BFD1B-A4B4-4B51-B23B-19A3772C47A8}" dt="2025-07-02T20:08:17.298" v="7019"/>
          <ac:spMkLst>
            <pc:docMk/>
            <pc:sldMk cId="1098735542" sldId="274"/>
            <ac:spMk id="9" creationId="{3859CACC-96A0-432D-72B3-779EFEE905F0}"/>
          </ac:spMkLst>
        </pc:spChg>
        <pc:spChg chg="add mod">
          <ac:chgData name="Michael Ringleb" userId="26d3edfc-bf18-4bab-b1bf-015e892e39c4" providerId="ADAL" clId="{F13BFD1B-A4B4-4B51-B23B-19A3772C47A8}" dt="2025-07-02T20:08:22.218" v="7020"/>
          <ac:spMkLst>
            <pc:docMk/>
            <pc:sldMk cId="1098735542" sldId="274"/>
            <ac:spMk id="10" creationId="{F9980CB6-4132-6274-7EA9-C1EE4963B804}"/>
          </ac:spMkLst>
        </pc:spChg>
        <pc:spChg chg="add mod">
          <ac:chgData name="Michael Ringleb" userId="26d3edfc-bf18-4bab-b1bf-015e892e39c4" providerId="ADAL" clId="{F13BFD1B-A4B4-4B51-B23B-19A3772C47A8}" dt="2025-07-02T20:08:32.744" v="7022"/>
          <ac:spMkLst>
            <pc:docMk/>
            <pc:sldMk cId="1098735542" sldId="274"/>
            <ac:spMk id="12" creationId="{0F472EBB-2910-3ED9-F136-12633CEAB966}"/>
          </ac:spMkLst>
        </pc:spChg>
        <pc:spChg chg="add mod">
          <ac:chgData name="Michael Ringleb" userId="26d3edfc-bf18-4bab-b1bf-015e892e39c4" providerId="ADAL" clId="{F13BFD1B-A4B4-4B51-B23B-19A3772C47A8}" dt="2025-07-02T20:08:40.371" v="7024"/>
          <ac:spMkLst>
            <pc:docMk/>
            <pc:sldMk cId="1098735542" sldId="274"/>
            <ac:spMk id="28" creationId="{FBDB8BAA-AEE4-49A1-0ECE-4F1FC166EA10}"/>
          </ac:spMkLst>
        </pc:spChg>
        <pc:spChg chg="add mod">
          <ac:chgData name="Michael Ringleb" userId="26d3edfc-bf18-4bab-b1bf-015e892e39c4" providerId="ADAL" clId="{F13BFD1B-A4B4-4B51-B23B-19A3772C47A8}" dt="2025-07-02T20:09:33.620" v="7033"/>
          <ac:spMkLst>
            <pc:docMk/>
            <pc:sldMk cId="1098735542" sldId="274"/>
            <ac:spMk id="34" creationId="{343B84D1-D5A5-2E07-8F39-9FCF06FDCA29}"/>
          </ac:spMkLst>
        </pc:spChg>
        <pc:spChg chg="add mod">
          <ac:chgData name="Michael Ringleb" userId="26d3edfc-bf18-4bab-b1bf-015e892e39c4" providerId="ADAL" clId="{F13BFD1B-A4B4-4B51-B23B-19A3772C47A8}" dt="2025-07-02T20:09:38.803" v="7034"/>
          <ac:spMkLst>
            <pc:docMk/>
            <pc:sldMk cId="1098735542" sldId="274"/>
            <ac:spMk id="37" creationId="{42842D97-EA5B-5B64-6AC0-1BBBEBE70A8E}"/>
          </ac:spMkLst>
        </pc:spChg>
        <pc:spChg chg="add mod">
          <ac:chgData name="Michael Ringleb" userId="26d3edfc-bf18-4bab-b1bf-015e892e39c4" providerId="ADAL" clId="{F13BFD1B-A4B4-4B51-B23B-19A3772C47A8}" dt="2025-07-02T20:09:43.829" v="7036"/>
          <ac:spMkLst>
            <pc:docMk/>
            <pc:sldMk cId="1098735542" sldId="274"/>
            <ac:spMk id="38" creationId="{B21F2938-BFB3-FA87-4BAF-04C47D5137F1}"/>
          </ac:spMkLst>
        </pc:spChg>
        <pc:spChg chg="add mod">
          <ac:chgData name="Michael Ringleb" userId="26d3edfc-bf18-4bab-b1bf-015e892e39c4" providerId="ADAL" clId="{F13BFD1B-A4B4-4B51-B23B-19A3772C47A8}" dt="2025-07-02T20:09:54.343" v="7039"/>
          <ac:spMkLst>
            <pc:docMk/>
            <pc:sldMk cId="1098735542" sldId="274"/>
            <ac:spMk id="40" creationId="{61C1BBC9-25A7-37C2-FA43-D5BAB14BA5F5}"/>
          </ac:spMkLst>
        </pc:spChg>
        <pc:spChg chg="add mod">
          <ac:chgData name="Michael Ringleb" userId="26d3edfc-bf18-4bab-b1bf-015e892e39c4" providerId="ADAL" clId="{F13BFD1B-A4B4-4B51-B23B-19A3772C47A8}" dt="2025-07-02T20:09:59.395" v="7041"/>
          <ac:spMkLst>
            <pc:docMk/>
            <pc:sldMk cId="1098735542" sldId="274"/>
            <ac:spMk id="43" creationId="{550915E0-5126-EFB0-E0AD-5532FDDEA246}"/>
          </ac:spMkLst>
        </pc:spChg>
        <pc:spChg chg="add mod">
          <ac:chgData name="Michael Ringleb" userId="26d3edfc-bf18-4bab-b1bf-015e892e39c4" providerId="ADAL" clId="{F13BFD1B-A4B4-4B51-B23B-19A3772C47A8}" dt="2025-07-02T20:10:03.734" v="7043"/>
          <ac:spMkLst>
            <pc:docMk/>
            <pc:sldMk cId="1098735542" sldId="274"/>
            <ac:spMk id="44" creationId="{E2F36263-ECAA-DB81-7A22-47E78F38CE2B}"/>
          </ac:spMkLst>
        </pc:spChg>
        <pc:spChg chg="add mod">
          <ac:chgData name="Michael Ringleb" userId="26d3edfc-bf18-4bab-b1bf-015e892e39c4" providerId="ADAL" clId="{F13BFD1B-A4B4-4B51-B23B-19A3772C47A8}" dt="2025-07-02T20:10:10.024" v="7045"/>
          <ac:spMkLst>
            <pc:docMk/>
            <pc:sldMk cId="1098735542" sldId="274"/>
            <ac:spMk id="46" creationId="{75C0F1FC-0534-D73E-B9D2-2C5876E2B9A9}"/>
          </ac:spMkLst>
        </pc:spChg>
        <pc:spChg chg="add mod">
          <ac:chgData name="Michael Ringleb" userId="26d3edfc-bf18-4bab-b1bf-015e892e39c4" providerId="ADAL" clId="{F13BFD1B-A4B4-4B51-B23B-19A3772C47A8}" dt="2025-07-02T20:10:14.770" v="7047"/>
          <ac:spMkLst>
            <pc:docMk/>
            <pc:sldMk cId="1098735542" sldId="274"/>
            <ac:spMk id="49" creationId="{C0030F8C-BA52-1DE6-B213-20FA791D5030}"/>
          </ac:spMkLst>
        </pc:spChg>
        <pc:spChg chg="add mod">
          <ac:chgData name="Michael Ringleb" userId="26d3edfc-bf18-4bab-b1bf-015e892e39c4" providerId="ADAL" clId="{F13BFD1B-A4B4-4B51-B23B-19A3772C47A8}" dt="2025-07-02T20:10:18.848" v="7049"/>
          <ac:spMkLst>
            <pc:docMk/>
            <pc:sldMk cId="1098735542" sldId="274"/>
            <ac:spMk id="50" creationId="{1CCAE530-E6F1-2764-4D0C-80AAC91E3500}"/>
          </ac:spMkLst>
        </pc:spChg>
        <pc:spChg chg="add mod">
          <ac:chgData name="Michael Ringleb" userId="26d3edfc-bf18-4bab-b1bf-015e892e39c4" providerId="ADAL" clId="{F13BFD1B-A4B4-4B51-B23B-19A3772C47A8}" dt="2025-07-02T20:10:23.824" v="7051"/>
          <ac:spMkLst>
            <pc:docMk/>
            <pc:sldMk cId="1098735542" sldId="274"/>
            <ac:spMk id="51" creationId="{03A201BC-5F22-97B0-3C10-23C15938AD4D}"/>
          </ac:spMkLst>
        </pc:spChg>
        <pc:spChg chg="add mod">
          <ac:chgData name="Michael Ringleb" userId="26d3edfc-bf18-4bab-b1bf-015e892e39c4" providerId="ADAL" clId="{F13BFD1B-A4B4-4B51-B23B-19A3772C47A8}" dt="2025-07-02T20:10:29.478" v="7053"/>
          <ac:spMkLst>
            <pc:docMk/>
            <pc:sldMk cId="1098735542" sldId="274"/>
            <ac:spMk id="52" creationId="{07A59436-866F-657F-3771-8FA37AB320A2}"/>
          </ac:spMkLst>
        </pc:spChg>
        <pc:spChg chg="add mod">
          <ac:chgData name="Michael Ringleb" userId="26d3edfc-bf18-4bab-b1bf-015e892e39c4" providerId="ADAL" clId="{F13BFD1B-A4B4-4B51-B23B-19A3772C47A8}" dt="2025-07-02T20:10:36.165" v="7055"/>
          <ac:spMkLst>
            <pc:docMk/>
            <pc:sldMk cId="1098735542" sldId="274"/>
            <ac:spMk id="54" creationId="{D97F30FE-1ECE-2A21-8664-1EADBB61E744}"/>
          </ac:spMkLst>
        </pc:spChg>
        <pc:spChg chg="add mod">
          <ac:chgData name="Michael Ringleb" userId="26d3edfc-bf18-4bab-b1bf-015e892e39c4" providerId="ADAL" clId="{F13BFD1B-A4B4-4B51-B23B-19A3772C47A8}" dt="2025-07-02T20:10:40.744" v="7057"/>
          <ac:spMkLst>
            <pc:docMk/>
            <pc:sldMk cId="1098735542" sldId="274"/>
            <ac:spMk id="57" creationId="{175C005F-316D-1115-2A32-A02B857D7715}"/>
          </ac:spMkLst>
        </pc:spChg>
        <pc:spChg chg="add mod">
          <ac:chgData name="Michael Ringleb" userId="26d3edfc-bf18-4bab-b1bf-015e892e39c4" providerId="ADAL" clId="{F13BFD1B-A4B4-4B51-B23B-19A3772C47A8}" dt="2025-07-02T20:10:49.018" v="7059"/>
          <ac:spMkLst>
            <pc:docMk/>
            <pc:sldMk cId="1098735542" sldId="274"/>
            <ac:spMk id="58" creationId="{B5CBD6CE-09B9-6464-F17A-7DF7B9C724BC}"/>
          </ac:spMkLst>
        </pc:spChg>
        <pc:spChg chg="add mod">
          <ac:chgData name="Michael Ringleb" userId="26d3edfc-bf18-4bab-b1bf-015e892e39c4" providerId="ADAL" clId="{F13BFD1B-A4B4-4B51-B23B-19A3772C47A8}" dt="2025-07-02T20:10:53.262" v="7061"/>
          <ac:spMkLst>
            <pc:docMk/>
            <pc:sldMk cId="1098735542" sldId="274"/>
            <ac:spMk id="59" creationId="{82A7551F-E764-408C-15BE-2137CF76349D}"/>
          </ac:spMkLst>
        </pc:spChg>
        <pc:spChg chg="add mod">
          <ac:chgData name="Michael Ringleb" userId="26d3edfc-bf18-4bab-b1bf-015e892e39c4" providerId="ADAL" clId="{F13BFD1B-A4B4-4B51-B23B-19A3772C47A8}" dt="2025-07-02T20:10:58.187" v="7063"/>
          <ac:spMkLst>
            <pc:docMk/>
            <pc:sldMk cId="1098735542" sldId="274"/>
            <ac:spMk id="61" creationId="{9E67295C-D501-9AA4-4E01-D75A2E581F53}"/>
          </ac:spMkLst>
        </pc:spChg>
        <pc:spChg chg="add mod">
          <ac:chgData name="Michael Ringleb" userId="26d3edfc-bf18-4bab-b1bf-015e892e39c4" providerId="ADAL" clId="{F13BFD1B-A4B4-4B51-B23B-19A3772C47A8}" dt="2025-07-02T20:11:03.017" v="7065"/>
          <ac:spMkLst>
            <pc:docMk/>
            <pc:sldMk cId="1098735542" sldId="274"/>
            <ac:spMk id="62" creationId="{C5340C84-CD12-024B-87DC-F75AE854F55E}"/>
          </ac:spMkLst>
        </pc:spChg>
        <pc:spChg chg="add mod">
          <ac:chgData name="Michael Ringleb" userId="26d3edfc-bf18-4bab-b1bf-015e892e39c4" providerId="ADAL" clId="{F13BFD1B-A4B4-4B51-B23B-19A3772C47A8}" dt="2025-07-02T20:11:14.742" v="7069"/>
          <ac:spMkLst>
            <pc:docMk/>
            <pc:sldMk cId="1098735542" sldId="274"/>
            <ac:spMk id="64" creationId="{FF7E0C7D-FFD2-9F73-0B39-1D5B8822E840}"/>
          </ac:spMkLst>
        </pc:spChg>
        <pc:spChg chg="add mod">
          <ac:chgData name="Michael Ringleb" userId="26d3edfc-bf18-4bab-b1bf-015e892e39c4" providerId="ADAL" clId="{F13BFD1B-A4B4-4B51-B23B-19A3772C47A8}" dt="2025-07-02T20:11:42.599" v="7123" actId="1037"/>
          <ac:spMkLst>
            <pc:docMk/>
            <pc:sldMk cId="1098735542" sldId="274"/>
            <ac:spMk id="66" creationId="{39C1B2E2-1945-B93D-40DE-93BDFF778AC6}"/>
          </ac:spMkLst>
        </pc:spChg>
        <pc:spChg chg="add mod">
          <ac:chgData name="Michael Ringleb" userId="26d3edfc-bf18-4bab-b1bf-015e892e39c4" providerId="ADAL" clId="{F13BFD1B-A4B4-4B51-B23B-19A3772C47A8}" dt="2025-07-02T20:11:23.122" v="7073"/>
          <ac:spMkLst>
            <pc:docMk/>
            <pc:sldMk cId="1098735542" sldId="274"/>
            <ac:spMk id="68" creationId="{71A845AE-8839-B1EB-2946-0CBFFCDA2487}"/>
          </ac:spMkLst>
        </pc:spChg>
        <pc:spChg chg="add mod">
          <ac:chgData name="Michael Ringleb" userId="26d3edfc-bf18-4bab-b1bf-015e892e39c4" providerId="ADAL" clId="{F13BFD1B-A4B4-4B51-B23B-19A3772C47A8}" dt="2025-07-02T20:11:07.224" v="7067"/>
          <ac:spMkLst>
            <pc:docMk/>
            <pc:sldMk cId="1098735542" sldId="274"/>
            <ac:spMk id="197" creationId="{1D0770F4-2E3D-B6F8-8E45-C114C7D05085}"/>
          </ac:spMkLst>
        </pc:spChg>
      </pc:sldChg>
      <pc:sldChg chg="addSp delSp modSp add mod ord">
        <pc:chgData name="Michael Ringleb" userId="26d3edfc-bf18-4bab-b1bf-015e892e39c4" providerId="ADAL" clId="{F13BFD1B-A4B4-4B51-B23B-19A3772C47A8}" dt="2025-07-02T20:15:13.818" v="7216"/>
        <pc:sldMkLst>
          <pc:docMk/>
          <pc:sldMk cId="1007676252" sldId="275"/>
        </pc:sldMkLst>
        <pc:spChg chg="add mod">
          <ac:chgData name="Michael Ringleb" userId="26d3edfc-bf18-4bab-b1bf-015e892e39c4" providerId="ADAL" clId="{F13BFD1B-A4B4-4B51-B23B-19A3772C47A8}" dt="2025-07-02T20:12:31.639" v="7155"/>
          <ac:spMkLst>
            <pc:docMk/>
            <pc:sldMk cId="1007676252" sldId="275"/>
            <ac:spMk id="2" creationId="{7E2AD2B3-B209-8488-D9B6-B3912E23E9BD}"/>
          </ac:spMkLst>
        </pc:spChg>
        <pc:spChg chg="add mod">
          <ac:chgData name="Michael Ringleb" userId="26d3edfc-bf18-4bab-b1bf-015e892e39c4" providerId="ADAL" clId="{F13BFD1B-A4B4-4B51-B23B-19A3772C47A8}" dt="2025-07-02T20:12:35.776" v="7157"/>
          <ac:spMkLst>
            <pc:docMk/>
            <pc:sldMk cId="1007676252" sldId="275"/>
            <ac:spMk id="3" creationId="{109163A8-D58E-0F70-09C9-83A555417F2C}"/>
          </ac:spMkLst>
        </pc:spChg>
        <pc:spChg chg="add mod">
          <ac:chgData name="Michael Ringleb" userId="26d3edfc-bf18-4bab-b1bf-015e892e39c4" providerId="ADAL" clId="{F13BFD1B-A4B4-4B51-B23B-19A3772C47A8}" dt="2025-07-02T20:12:39.705" v="7159"/>
          <ac:spMkLst>
            <pc:docMk/>
            <pc:sldMk cId="1007676252" sldId="275"/>
            <ac:spMk id="4" creationId="{28F4D83B-ECBC-3B56-1181-180FF1BAE2B1}"/>
          </ac:spMkLst>
        </pc:spChg>
        <pc:spChg chg="add mod">
          <ac:chgData name="Michael Ringleb" userId="26d3edfc-bf18-4bab-b1bf-015e892e39c4" providerId="ADAL" clId="{F13BFD1B-A4B4-4B51-B23B-19A3772C47A8}" dt="2025-07-02T20:12:44.138" v="7161"/>
          <ac:spMkLst>
            <pc:docMk/>
            <pc:sldMk cId="1007676252" sldId="275"/>
            <ac:spMk id="6" creationId="{04993730-66B6-F687-EC85-1B5E918F3A00}"/>
          </ac:spMkLst>
        </pc:spChg>
        <pc:spChg chg="mod">
          <ac:chgData name="Michael Ringleb" userId="26d3edfc-bf18-4bab-b1bf-015e892e39c4" providerId="ADAL" clId="{F13BFD1B-A4B4-4B51-B23B-19A3772C47A8}" dt="2025-07-02T20:12:21.433" v="7153" actId="20577"/>
          <ac:spMkLst>
            <pc:docMk/>
            <pc:sldMk cId="1007676252" sldId="275"/>
            <ac:spMk id="7" creationId="{4B98CE64-F8A2-BCA4-A158-349C9850DE9B}"/>
          </ac:spMkLst>
        </pc:spChg>
        <pc:spChg chg="add mod">
          <ac:chgData name="Michael Ringleb" userId="26d3edfc-bf18-4bab-b1bf-015e892e39c4" providerId="ADAL" clId="{F13BFD1B-A4B4-4B51-B23B-19A3772C47A8}" dt="2025-07-02T20:13:14.320" v="7169"/>
          <ac:spMkLst>
            <pc:docMk/>
            <pc:sldMk cId="1007676252" sldId="275"/>
            <ac:spMk id="8" creationId="{8B283FAA-9747-9FBD-66CF-BBE3F4E250FC}"/>
          </ac:spMkLst>
        </pc:spChg>
        <pc:spChg chg="add del mod">
          <ac:chgData name="Michael Ringleb" userId="26d3edfc-bf18-4bab-b1bf-015e892e39c4" providerId="ADAL" clId="{F13BFD1B-A4B4-4B51-B23B-19A3772C47A8}" dt="2025-07-02T20:13:04.627" v="7165" actId="21"/>
          <ac:spMkLst>
            <pc:docMk/>
            <pc:sldMk cId="1007676252" sldId="275"/>
            <ac:spMk id="9" creationId="{EEC214F5-2C8E-F494-3D88-ED1742BB6048}"/>
          </ac:spMkLst>
        </pc:spChg>
        <pc:spChg chg="add mod">
          <ac:chgData name="Michael Ringleb" userId="26d3edfc-bf18-4bab-b1bf-015e892e39c4" providerId="ADAL" clId="{F13BFD1B-A4B4-4B51-B23B-19A3772C47A8}" dt="2025-07-02T20:13:18.258" v="7171"/>
          <ac:spMkLst>
            <pc:docMk/>
            <pc:sldMk cId="1007676252" sldId="275"/>
            <ac:spMk id="10" creationId="{8911E9E9-3068-6539-AE66-E3DAED5348CD}"/>
          </ac:spMkLst>
        </pc:spChg>
        <pc:spChg chg="add mod">
          <ac:chgData name="Michael Ringleb" userId="26d3edfc-bf18-4bab-b1bf-015e892e39c4" providerId="ADAL" clId="{F13BFD1B-A4B4-4B51-B23B-19A3772C47A8}" dt="2025-07-02T20:13:10.077" v="7167"/>
          <ac:spMkLst>
            <pc:docMk/>
            <pc:sldMk cId="1007676252" sldId="275"/>
            <ac:spMk id="12" creationId="{582A8CEC-D574-7DBB-D90D-D07FD72229EF}"/>
          </ac:spMkLst>
        </pc:spChg>
        <pc:spChg chg="add mod">
          <ac:chgData name="Michael Ringleb" userId="26d3edfc-bf18-4bab-b1bf-015e892e39c4" providerId="ADAL" clId="{F13BFD1B-A4B4-4B51-B23B-19A3772C47A8}" dt="2025-07-02T20:13:22.608" v="7173"/>
          <ac:spMkLst>
            <pc:docMk/>
            <pc:sldMk cId="1007676252" sldId="275"/>
            <ac:spMk id="28" creationId="{74E75A61-A77F-DBD6-674C-CD1704B3E3EE}"/>
          </ac:spMkLst>
        </pc:spChg>
        <pc:spChg chg="add mod">
          <ac:chgData name="Michael Ringleb" userId="26d3edfc-bf18-4bab-b1bf-015e892e39c4" providerId="ADAL" clId="{F13BFD1B-A4B4-4B51-B23B-19A3772C47A8}" dt="2025-07-02T20:13:28.303" v="7175"/>
          <ac:spMkLst>
            <pc:docMk/>
            <pc:sldMk cId="1007676252" sldId="275"/>
            <ac:spMk id="34" creationId="{1DDA7324-8311-326D-0EAE-70B6A85CC274}"/>
          </ac:spMkLst>
        </pc:spChg>
        <pc:spChg chg="add mod">
          <ac:chgData name="Michael Ringleb" userId="26d3edfc-bf18-4bab-b1bf-015e892e39c4" providerId="ADAL" clId="{F13BFD1B-A4B4-4B51-B23B-19A3772C47A8}" dt="2025-07-02T20:13:33.234" v="7177"/>
          <ac:spMkLst>
            <pc:docMk/>
            <pc:sldMk cId="1007676252" sldId="275"/>
            <ac:spMk id="37" creationId="{921936E0-C7A9-7C8B-0104-C2FC9A0E407B}"/>
          </ac:spMkLst>
        </pc:spChg>
        <pc:spChg chg="add mod">
          <ac:chgData name="Michael Ringleb" userId="26d3edfc-bf18-4bab-b1bf-015e892e39c4" providerId="ADAL" clId="{F13BFD1B-A4B4-4B51-B23B-19A3772C47A8}" dt="2025-07-02T20:13:37.737" v="7179"/>
          <ac:spMkLst>
            <pc:docMk/>
            <pc:sldMk cId="1007676252" sldId="275"/>
            <ac:spMk id="38" creationId="{1ADFDCEB-A1A1-1594-861C-943474BF89B3}"/>
          </ac:spMkLst>
        </pc:spChg>
        <pc:spChg chg="add mod">
          <ac:chgData name="Michael Ringleb" userId="26d3edfc-bf18-4bab-b1bf-015e892e39c4" providerId="ADAL" clId="{F13BFD1B-A4B4-4B51-B23B-19A3772C47A8}" dt="2025-07-02T20:13:41.941" v="7181"/>
          <ac:spMkLst>
            <pc:docMk/>
            <pc:sldMk cId="1007676252" sldId="275"/>
            <ac:spMk id="40" creationId="{5934F83D-156A-C92D-4452-75F07F1D5F8D}"/>
          </ac:spMkLst>
        </pc:spChg>
        <pc:spChg chg="add mod">
          <ac:chgData name="Michael Ringleb" userId="26d3edfc-bf18-4bab-b1bf-015e892e39c4" providerId="ADAL" clId="{F13BFD1B-A4B4-4B51-B23B-19A3772C47A8}" dt="2025-07-02T20:13:46.110" v="7183"/>
          <ac:spMkLst>
            <pc:docMk/>
            <pc:sldMk cId="1007676252" sldId="275"/>
            <ac:spMk id="43" creationId="{8A3282A4-8C2B-F6EF-5A4A-C82A313BE8DC}"/>
          </ac:spMkLst>
        </pc:spChg>
        <pc:spChg chg="add mod">
          <ac:chgData name="Michael Ringleb" userId="26d3edfc-bf18-4bab-b1bf-015e892e39c4" providerId="ADAL" clId="{F13BFD1B-A4B4-4B51-B23B-19A3772C47A8}" dt="2025-07-02T20:13:50.104" v="7185"/>
          <ac:spMkLst>
            <pc:docMk/>
            <pc:sldMk cId="1007676252" sldId="275"/>
            <ac:spMk id="44" creationId="{55767822-F48E-D051-419F-324CCA031459}"/>
          </ac:spMkLst>
        </pc:spChg>
        <pc:spChg chg="add mod">
          <ac:chgData name="Michael Ringleb" userId="26d3edfc-bf18-4bab-b1bf-015e892e39c4" providerId="ADAL" clId="{F13BFD1B-A4B4-4B51-B23B-19A3772C47A8}" dt="2025-07-02T20:13:54.492" v="7187"/>
          <ac:spMkLst>
            <pc:docMk/>
            <pc:sldMk cId="1007676252" sldId="275"/>
            <ac:spMk id="46" creationId="{0A299903-F134-8B08-3711-57EC3066EE76}"/>
          </ac:spMkLst>
        </pc:spChg>
        <pc:spChg chg="add mod">
          <ac:chgData name="Michael Ringleb" userId="26d3edfc-bf18-4bab-b1bf-015e892e39c4" providerId="ADAL" clId="{F13BFD1B-A4B4-4B51-B23B-19A3772C47A8}" dt="2025-07-02T20:14:03.873" v="7190"/>
          <ac:spMkLst>
            <pc:docMk/>
            <pc:sldMk cId="1007676252" sldId="275"/>
            <ac:spMk id="49" creationId="{7C53F389-C9FE-5654-7175-FF4C7FA84256}"/>
          </ac:spMkLst>
        </pc:spChg>
        <pc:spChg chg="add mod">
          <ac:chgData name="Michael Ringleb" userId="26d3edfc-bf18-4bab-b1bf-015e892e39c4" providerId="ADAL" clId="{F13BFD1B-A4B4-4B51-B23B-19A3772C47A8}" dt="2025-07-02T20:14:10.031" v="7192"/>
          <ac:spMkLst>
            <pc:docMk/>
            <pc:sldMk cId="1007676252" sldId="275"/>
            <ac:spMk id="50" creationId="{821BA2BD-7C2F-CD9F-84C2-6E1285533F33}"/>
          </ac:spMkLst>
        </pc:spChg>
        <pc:spChg chg="add mod">
          <ac:chgData name="Michael Ringleb" userId="26d3edfc-bf18-4bab-b1bf-015e892e39c4" providerId="ADAL" clId="{F13BFD1B-A4B4-4B51-B23B-19A3772C47A8}" dt="2025-07-02T20:14:14.598" v="7194"/>
          <ac:spMkLst>
            <pc:docMk/>
            <pc:sldMk cId="1007676252" sldId="275"/>
            <ac:spMk id="51" creationId="{10C9E80B-914F-7B02-9E31-E48BAA159580}"/>
          </ac:spMkLst>
        </pc:spChg>
        <pc:spChg chg="add mod">
          <ac:chgData name="Michael Ringleb" userId="26d3edfc-bf18-4bab-b1bf-015e892e39c4" providerId="ADAL" clId="{F13BFD1B-A4B4-4B51-B23B-19A3772C47A8}" dt="2025-07-02T20:14:20.958" v="7196"/>
          <ac:spMkLst>
            <pc:docMk/>
            <pc:sldMk cId="1007676252" sldId="275"/>
            <ac:spMk id="52" creationId="{CFE3C112-68FD-1CC0-2055-AC27F526AD64}"/>
          </ac:spMkLst>
        </pc:spChg>
        <pc:spChg chg="add mod">
          <ac:chgData name="Michael Ringleb" userId="26d3edfc-bf18-4bab-b1bf-015e892e39c4" providerId="ADAL" clId="{F13BFD1B-A4B4-4B51-B23B-19A3772C47A8}" dt="2025-07-02T20:14:26.690" v="7198"/>
          <ac:spMkLst>
            <pc:docMk/>
            <pc:sldMk cId="1007676252" sldId="275"/>
            <ac:spMk id="54" creationId="{D6A9260D-B1B1-453F-5069-8210A70D94D8}"/>
          </ac:spMkLst>
        </pc:spChg>
        <pc:spChg chg="add mod">
          <ac:chgData name="Michael Ringleb" userId="26d3edfc-bf18-4bab-b1bf-015e892e39c4" providerId="ADAL" clId="{F13BFD1B-A4B4-4B51-B23B-19A3772C47A8}" dt="2025-07-02T20:14:30.624" v="7200"/>
          <ac:spMkLst>
            <pc:docMk/>
            <pc:sldMk cId="1007676252" sldId="275"/>
            <ac:spMk id="57" creationId="{3DDD2B51-D2F2-2816-2B8E-B4E3A69BFE87}"/>
          </ac:spMkLst>
        </pc:spChg>
        <pc:spChg chg="add mod">
          <ac:chgData name="Michael Ringleb" userId="26d3edfc-bf18-4bab-b1bf-015e892e39c4" providerId="ADAL" clId="{F13BFD1B-A4B4-4B51-B23B-19A3772C47A8}" dt="2025-07-02T20:14:38.870" v="7202"/>
          <ac:spMkLst>
            <pc:docMk/>
            <pc:sldMk cId="1007676252" sldId="275"/>
            <ac:spMk id="58" creationId="{B0283ED0-C0D2-2FEA-A698-25DE270939A3}"/>
          </ac:spMkLst>
        </pc:spChg>
        <pc:spChg chg="add mod">
          <ac:chgData name="Michael Ringleb" userId="26d3edfc-bf18-4bab-b1bf-015e892e39c4" providerId="ADAL" clId="{F13BFD1B-A4B4-4B51-B23B-19A3772C47A8}" dt="2025-07-02T20:14:43.203" v="7204"/>
          <ac:spMkLst>
            <pc:docMk/>
            <pc:sldMk cId="1007676252" sldId="275"/>
            <ac:spMk id="59" creationId="{01C23086-FA5F-B10D-FAEB-474161CAEE43}"/>
          </ac:spMkLst>
        </pc:spChg>
        <pc:spChg chg="add mod">
          <ac:chgData name="Michael Ringleb" userId="26d3edfc-bf18-4bab-b1bf-015e892e39c4" providerId="ADAL" clId="{F13BFD1B-A4B4-4B51-B23B-19A3772C47A8}" dt="2025-07-02T20:14:51.432" v="7208"/>
          <ac:spMkLst>
            <pc:docMk/>
            <pc:sldMk cId="1007676252" sldId="275"/>
            <ac:spMk id="61" creationId="{5AD6967C-20E3-EE6E-3A7F-9B29993F089F}"/>
          </ac:spMkLst>
        </pc:spChg>
        <pc:spChg chg="add mod">
          <ac:chgData name="Michael Ringleb" userId="26d3edfc-bf18-4bab-b1bf-015e892e39c4" providerId="ADAL" clId="{F13BFD1B-A4B4-4B51-B23B-19A3772C47A8}" dt="2025-07-02T20:15:01.149" v="7211" actId="1076"/>
          <ac:spMkLst>
            <pc:docMk/>
            <pc:sldMk cId="1007676252" sldId="275"/>
            <ac:spMk id="62" creationId="{BFA15F97-1B14-4DF9-2863-B062AFDFE02D}"/>
          </ac:spMkLst>
        </pc:spChg>
        <pc:spChg chg="add mod">
          <ac:chgData name="Michael Ringleb" userId="26d3edfc-bf18-4bab-b1bf-015e892e39c4" providerId="ADAL" clId="{F13BFD1B-A4B4-4B51-B23B-19A3772C47A8}" dt="2025-07-02T20:15:09.225" v="7214"/>
          <ac:spMkLst>
            <pc:docMk/>
            <pc:sldMk cId="1007676252" sldId="275"/>
            <ac:spMk id="64" creationId="{8DA54A39-2C45-E39B-6D62-E666F9F6D502}"/>
          </ac:spMkLst>
        </pc:spChg>
        <pc:spChg chg="add mod">
          <ac:chgData name="Michael Ringleb" userId="26d3edfc-bf18-4bab-b1bf-015e892e39c4" providerId="ADAL" clId="{F13BFD1B-A4B4-4B51-B23B-19A3772C47A8}" dt="2025-07-02T20:15:13.818" v="7216"/>
          <ac:spMkLst>
            <pc:docMk/>
            <pc:sldMk cId="1007676252" sldId="275"/>
            <ac:spMk id="66" creationId="{9DE24480-51B1-8ACA-C927-BB273E34775C}"/>
          </ac:spMkLst>
        </pc:spChg>
        <pc:spChg chg="add mod">
          <ac:chgData name="Michael Ringleb" userId="26d3edfc-bf18-4bab-b1bf-015e892e39c4" providerId="ADAL" clId="{F13BFD1B-A4B4-4B51-B23B-19A3772C47A8}" dt="2025-07-02T20:14:47.554" v="7206"/>
          <ac:spMkLst>
            <pc:docMk/>
            <pc:sldMk cId="1007676252" sldId="275"/>
            <ac:spMk id="197" creationId="{13641714-075B-4740-4DBB-0A08BD8FC3FC}"/>
          </ac:spMkLst>
        </pc:spChg>
      </pc:sldChg>
      <pc:sldChg chg="addSp modSp add mod ord">
        <pc:chgData name="Michael Ringleb" userId="26d3edfc-bf18-4bab-b1bf-015e892e39c4" providerId="ADAL" clId="{F13BFD1B-A4B4-4B51-B23B-19A3772C47A8}" dt="2025-07-02T21:03:01.309" v="7296"/>
        <pc:sldMkLst>
          <pc:docMk/>
          <pc:sldMk cId="1919972133" sldId="276"/>
        </pc:sldMkLst>
        <pc:spChg chg="add mod">
          <ac:chgData name="Michael Ringleb" userId="26d3edfc-bf18-4bab-b1bf-015e892e39c4" providerId="ADAL" clId="{F13BFD1B-A4B4-4B51-B23B-19A3772C47A8}" dt="2025-07-02T21:01:35.439" v="7281" actId="1076"/>
          <ac:spMkLst>
            <pc:docMk/>
            <pc:sldMk cId="1919972133" sldId="276"/>
            <ac:spMk id="2" creationId="{253385CE-D764-F684-8FEC-4CC70217A094}"/>
          </ac:spMkLst>
        </pc:spChg>
        <pc:spChg chg="add mod">
          <ac:chgData name="Michael Ringleb" userId="26d3edfc-bf18-4bab-b1bf-015e892e39c4" providerId="ADAL" clId="{F13BFD1B-A4B4-4B51-B23B-19A3772C47A8}" dt="2025-07-02T21:01:31.487" v="7280" actId="1076"/>
          <ac:spMkLst>
            <pc:docMk/>
            <pc:sldMk cId="1919972133" sldId="276"/>
            <ac:spMk id="3" creationId="{0E4BC45E-90D4-3289-5105-E8940577F3D3}"/>
          </ac:spMkLst>
        </pc:spChg>
        <pc:spChg chg="add mod">
          <ac:chgData name="Michael Ringleb" userId="26d3edfc-bf18-4bab-b1bf-015e892e39c4" providerId="ADAL" clId="{F13BFD1B-A4B4-4B51-B23B-19A3772C47A8}" dt="2025-07-02T21:00:25.690" v="7258"/>
          <ac:spMkLst>
            <pc:docMk/>
            <pc:sldMk cId="1919972133" sldId="276"/>
            <ac:spMk id="4" creationId="{4D8AA865-9BF5-C449-D304-363A83E0C548}"/>
          </ac:spMkLst>
        </pc:spChg>
        <pc:spChg chg="add mod">
          <ac:chgData name="Michael Ringleb" userId="26d3edfc-bf18-4bab-b1bf-015e892e39c4" providerId="ADAL" clId="{F13BFD1B-A4B4-4B51-B23B-19A3772C47A8}" dt="2025-07-02T21:00:33.791" v="7262"/>
          <ac:spMkLst>
            <pc:docMk/>
            <pc:sldMk cId="1919972133" sldId="276"/>
            <ac:spMk id="6" creationId="{5CE0611C-F331-2275-C655-1A8F66891717}"/>
          </ac:spMkLst>
        </pc:spChg>
        <pc:spChg chg="mod">
          <ac:chgData name="Michael Ringleb" userId="26d3edfc-bf18-4bab-b1bf-015e892e39c4" providerId="ADAL" clId="{F13BFD1B-A4B4-4B51-B23B-19A3772C47A8}" dt="2025-07-02T20:15:40.874" v="7251" actId="20577"/>
          <ac:spMkLst>
            <pc:docMk/>
            <pc:sldMk cId="1919972133" sldId="276"/>
            <ac:spMk id="7" creationId="{E7A93C51-A1A6-B7ED-9744-63752AA1D22A}"/>
          </ac:spMkLst>
        </pc:spChg>
        <pc:spChg chg="add mod">
          <ac:chgData name="Michael Ringleb" userId="26d3edfc-bf18-4bab-b1bf-015e892e39c4" providerId="ADAL" clId="{F13BFD1B-A4B4-4B51-B23B-19A3772C47A8}" dt="2025-07-02T21:01:05.313" v="7272" actId="1076"/>
          <ac:spMkLst>
            <pc:docMk/>
            <pc:sldMk cId="1919972133" sldId="276"/>
            <ac:spMk id="8" creationId="{D3243F03-D623-1BEF-78AE-C780C1DE53E8}"/>
          </ac:spMkLst>
        </pc:spChg>
        <pc:spChg chg="add mod">
          <ac:chgData name="Michael Ringleb" userId="26d3edfc-bf18-4bab-b1bf-015e892e39c4" providerId="ADAL" clId="{F13BFD1B-A4B4-4B51-B23B-19A3772C47A8}" dt="2025-07-02T21:01:26.204" v="7279" actId="1076"/>
          <ac:spMkLst>
            <pc:docMk/>
            <pc:sldMk cId="1919972133" sldId="276"/>
            <ac:spMk id="9" creationId="{7BF5EC73-3B70-3ABB-EA45-2C5AF4F6018C}"/>
          </ac:spMkLst>
        </pc:spChg>
        <pc:spChg chg="add mod">
          <ac:chgData name="Michael Ringleb" userId="26d3edfc-bf18-4bab-b1bf-015e892e39c4" providerId="ADAL" clId="{F13BFD1B-A4B4-4B51-B23B-19A3772C47A8}" dt="2025-07-02T21:00:29.774" v="7260"/>
          <ac:spMkLst>
            <pc:docMk/>
            <pc:sldMk cId="1919972133" sldId="276"/>
            <ac:spMk id="10" creationId="{F434F298-E8F8-07B0-E44E-059812475AC4}"/>
          </ac:spMkLst>
        </pc:spChg>
        <pc:spChg chg="add mod">
          <ac:chgData name="Michael Ringleb" userId="26d3edfc-bf18-4bab-b1bf-015e892e39c4" providerId="ADAL" clId="{F13BFD1B-A4B4-4B51-B23B-19A3772C47A8}" dt="2025-07-02T21:00:37.254" v="7264"/>
          <ac:spMkLst>
            <pc:docMk/>
            <pc:sldMk cId="1919972133" sldId="276"/>
            <ac:spMk id="12" creationId="{61529660-5043-405B-6D5F-B81FB4D7C989}"/>
          </ac:spMkLst>
        </pc:spChg>
        <pc:spChg chg="add mod">
          <ac:chgData name="Michael Ringleb" userId="26d3edfc-bf18-4bab-b1bf-015e892e39c4" providerId="ADAL" clId="{F13BFD1B-A4B4-4B51-B23B-19A3772C47A8}" dt="2025-07-02T21:01:00.580" v="7271" actId="1076"/>
          <ac:spMkLst>
            <pc:docMk/>
            <pc:sldMk cId="1919972133" sldId="276"/>
            <ac:spMk id="28" creationId="{38649C99-44F4-61D7-AEBD-7FF540EF7B56}"/>
          </ac:spMkLst>
        </pc:spChg>
        <pc:spChg chg="add mod">
          <ac:chgData name="Michael Ringleb" userId="26d3edfc-bf18-4bab-b1bf-015e892e39c4" providerId="ADAL" clId="{F13BFD1B-A4B4-4B51-B23B-19A3772C47A8}" dt="2025-07-02T21:01:12.111" v="7274"/>
          <ac:spMkLst>
            <pc:docMk/>
            <pc:sldMk cId="1919972133" sldId="276"/>
            <ac:spMk id="34" creationId="{43FFEAC2-D876-962C-F997-4AF70889BB02}"/>
          </ac:spMkLst>
        </pc:spChg>
        <pc:spChg chg="add mod">
          <ac:chgData name="Michael Ringleb" userId="26d3edfc-bf18-4bab-b1bf-015e892e39c4" providerId="ADAL" clId="{F13BFD1B-A4B4-4B51-B23B-19A3772C47A8}" dt="2025-07-02T21:01:15.703" v="7276"/>
          <ac:spMkLst>
            <pc:docMk/>
            <pc:sldMk cId="1919972133" sldId="276"/>
            <ac:spMk id="37" creationId="{4465507D-3458-5B5D-BB42-D08287A44E5C}"/>
          </ac:spMkLst>
        </pc:spChg>
        <pc:spChg chg="add mod">
          <ac:chgData name="Michael Ringleb" userId="26d3edfc-bf18-4bab-b1bf-015e892e39c4" providerId="ADAL" clId="{F13BFD1B-A4B4-4B51-B23B-19A3772C47A8}" dt="2025-07-02T21:01:21.008" v="7278"/>
          <ac:spMkLst>
            <pc:docMk/>
            <pc:sldMk cId="1919972133" sldId="276"/>
            <ac:spMk id="38" creationId="{19B08D4D-E6F8-B6AD-0875-66F88485B323}"/>
          </ac:spMkLst>
        </pc:spChg>
      </pc:sldChg>
      <pc:sldChg chg="addSp delSp modSp add mod">
        <pc:chgData name="Michael Ringleb" userId="26d3edfc-bf18-4bab-b1bf-015e892e39c4" providerId="ADAL" clId="{F13BFD1B-A4B4-4B51-B23B-19A3772C47A8}" dt="2025-07-08T19:53:11.025" v="7648" actId="1076"/>
        <pc:sldMkLst>
          <pc:docMk/>
          <pc:sldMk cId="1645816940" sldId="277"/>
        </pc:sldMkLst>
        <pc:spChg chg="mod">
          <ac:chgData name="Michael Ringleb" userId="26d3edfc-bf18-4bab-b1bf-015e892e39c4" providerId="ADAL" clId="{F13BFD1B-A4B4-4B51-B23B-19A3772C47A8}" dt="2025-07-02T21:02:18.555" v="7288"/>
          <ac:spMkLst>
            <pc:docMk/>
            <pc:sldMk cId="1645816940" sldId="277"/>
            <ac:spMk id="7" creationId="{7725982A-E0EC-FC0E-7455-1ACDBC9758B0}"/>
          </ac:spMkLst>
        </pc:spChg>
        <pc:spChg chg="add mod">
          <ac:chgData name="Michael Ringleb" userId="26d3edfc-bf18-4bab-b1bf-015e892e39c4" providerId="ADAL" clId="{F13BFD1B-A4B4-4B51-B23B-19A3772C47A8}" dt="2025-07-04T15:32:59.767" v="7546" actId="20577"/>
          <ac:spMkLst>
            <pc:docMk/>
            <pc:sldMk cId="1645816940" sldId="277"/>
            <ac:spMk id="40" creationId="{FC980E09-F298-62D3-EEEE-5735765FB424}"/>
          </ac:spMkLst>
        </pc:spChg>
        <pc:spChg chg="add mod">
          <ac:chgData name="Michael Ringleb" userId="26d3edfc-bf18-4bab-b1bf-015e892e39c4" providerId="ADAL" clId="{F13BFD1B-A4B4-4B51-B23B-19A3772C47A8}" dt="2025-07-08T17:31:01.842" v="7575" actId="20577"/>
          <ac:spMkLst>
            <pc:docMk/>
            <pc:sldMk cId="1645816940" sldId="277"/>
            <ac:spMk id="43" creationId="{72F5FE23-4D7E-980C-752F-119BC0B73A68}"/>
          </ac:spMkLst>
        </pc:spChg>
        <pc:spChg chg="add del mod">
          <ac:chgData name="Michael Ringleb" userId="26d3edfc-bf18-4bab-b1bf-015e892e39c4" providerId="ADAL" clId="{F13BFD1B-A4B4-4B51-B23B-19A3772C47A8}" dt="2025-07-02T21:03:08.224" v="7297" actId="21"/>
          <ac:spMkLst>
            <pc:docMk/>
            <pc:sldMk cId="1645816940" sldId="277"/>
            <ac:spMk id="44" creationId="{8C0DDEF9-BA89-22D5-786F-FC36ED2B67B6}"/>
          </ac:spMkLst>
        </pc:spChg>
        <pc:spChg chg="add mod">
          <ac:chgData name="Michael Ringleb" userId="26d3edfc-bf18-4bab-b1bf-015e892e39c4" providerId="ADAL" clId="{F13BFD1B-A4B4-4B51-B23B-19A3772C47A8}" dt="2025-07-08T17:31:55.625" v="7590" actId="1076"/>
          <ac:spMkLst>
            <pc:docMk/>
            <pc:sldMk cId="1645816940" sldId="277"/>
            <ac:spMk id="46" creationId="{CD2D3585-6514-E869-FA18-7E2A1C5F42F0}"/>
          </ac:spMkLst>
        </pc:spChg>
        <pc:spChg chg="add mod">
          <ac:chgData name="Michael Ringleb" userId="26d3edfc-bf18-4bab-b1bf-015e892e39c4" providerId="ADAL" clId="{F13BFD1B-A4B4-4B51-B23B-19A3772C47A8}" dt="2025-07-02T21:03:25.894" v="7301"/>
          <ac:spMkLst>
            <pc:docMk/>
            <pc:sldMk cId="1645816940" sldId="277"/>
            <ac:spMk id="49" creationId="{7B859502-6C4A-35A1-929E-4CFDCAC50628}"/>
          </ac:spMkLst>
        </pc:spChg>
        <pc:spChg chg="add mod">
          <ac:chgData name="Michael Ringleb" userId="26d3edfc-bf18-4bab-b1bf-015e892e39c4" providerId="ADAL" clId="{F13BFD1B-A4B4-4B51-B23B-19A3772C47A8}" dt="2025-07-02T21:03:30.522" v="7303"/>
          <ac:spMkLst>
            <pc:docMk/>
            <pc:sldMk cId="1645816940" sldId="277"/>
            <ac:spMk id="50" creationId="{C45A1EA4-A53C-681D-C200-A2D493F3BF91}"/>
          </ac:spMkLst>
        </pc:spChg>
        <pc:spChg chg="add mod">
          <ac:chgData name="Michael Ringleb" userId="26d3edfc-bf18-4bab-b1bf-015e892e39c4" providerId="ADAL" clId="{F13BFD1B-A4B4-4B51-B23B-19A3772C47A8}" dt="2025-07-08T17:31:51.451" v="7589" actId="1076"/>
          <ac:spMkLst>
            <pc:docMk/>
            <pc:sldMk cId="1645816940" sldId="277"/>
            <ac:spMk id="51" creationId="{299D3611-7F18-5414-DBE7-806EBC544E0F}"/>
          </ac:spMkLst>
        </pc:spChg>
        <pc:spChg chg="add mod">
          <ac:chgData name="Michael Ringleb" userId="26d3edfc-bf18-4bab-b1bf-015e892e39c4" providerId="ADAL" clId="{F13BFD1B-A4B4-4B51-B23B-19A3772C47A8}" dt="2025-07-02T21:11:27.555" v="7309"/>
          <ac:spMkLst>
            <pc:docMk/>
            <pc:sldMk cId="1645816940" sldId="277"/>
            <ac:spMk id="52" creationId="{2527C3EF-0FBE-3865-B40A-8699360B3F3A}"/>
          </ac:spMkLst>
        </pc:spChg>
        <pc:spChg chg="add mod">
          <ac:chgData name="Michael Ringleb" userId="26d3edfc-bf18-4bab-b1bf-015e892e39c4" providerId="ADAL" clId="{F13BFD1B-A4B4-4B51-B23B-19A3772C47A8}" dt="2025-07-04T15:19:35.886" v="7545" actId="14100"/>
          <ac:spMkLst>
            <pc:docMk/>
            <pc:sldMk cId="1645816940" sldId="277"/>
            <ac:spMk id="54" creationId="{F76371C3-D9EC-1AF6-9792-B7D08A6C466B}"/>
          </ac:spMkLst>
        </pc:spChg>
        <pc:spChg chg="add mod">
          <ac:chgData name="Michael Ringleb" userId="26d3edfc-bf18-4bab-b1bf-015e892e39c4" providerId="ADAL" clId="{F13BFD1B-A4B4-4B51-B23B-19A3772C47A8}" dt="2025-07-02T21:11:38.773" v="7313"/>
          <ac:spMkLst>
            <pc:docMk/>
            <pc:sldMk cId="1645816940" sldId="277"/>
            <ac:spMk id="57" creationId="{188DE71F-1AAD-3BA8-FBA9-667596CD1F5C}"/>
          </ac:spMkLst>
        </pc:spChg>
        <pc:spChg chg="add mod">
          <ac:chgData name="Michael Ringleb" userId="26d3edfc-bf18-4bab-b1bf-015e892e39c4" providerId="ADAL" clId="{F13BFD1B-A4B4-4B51-B23B-19A3772C47A8}" dt="2025-07-02T21:11:50.296" v="7319" actId="20577"/>
          <ac:spMkLst>
            <pc:docMk/>
            <pc:sldMk cId="1645816940" sldId="277"/>
            <ac:spMk id="58" creationId="{AE07763E-0E58-9EBD-7C76-FC2F57F6CFC4}"/>
          </ac:spMkLst>
        </pc:spChg>
        <pc:spChg chg="add mod">
          <ac:chgData name="Michael Ringleb" userId="26d3edfc-bf18-4bab-b1bf-015e892e39c4" providerId="ADAL" clId="{F13BFD1B-A4B4-4B51-B23B-19A3772C47A8}" dt="2025-07-02T21:11:47.431" v="7317"/>
          <ac:spMkLst>
            <pc:docMk/>
            <pc:sldMk cId="1645816940" sldId="277"/>
            <ac:spMk id="59" creationId="{6A4830B7-FEC3-6906-F251-4C63265A29A1}"/>
          </ac:spMkLst>
        </pc:spChg>
        <pc:spChg chg="add mod">
          <ac:chgData name="Michael Ringleb" userId="26d3edfc-bf18-4bab-b1bf-015e892e39c4" providerId="ADAL" clId="{F13BFD1B-A4B4-4B51-B23B-19A3772C47A8}" dt="2025-07-02T21:11:55.906" v="7321"/>
          <ac:spMkLst>
            <pc:docMk/>
            <pc:sldMk cId="1645816940" sldId="277"/>
            <ac:spMk id="61" creationId="{A413999C-7DE3-2DC0-95AC-AB5E1A5BC8DB}"/>
          </ac:spMkLst>
        </pc:spChg>
        <pc:spChg chg="add mod">
          <ac:chgData name="Michael Ringleb" userId="26d3edfc-bf18-4bab-b1bf-015e892e39c4" providerId="ADAL" clId="{F13BFD1B-A4B4-4B51-B23B-19A3772C47A8}" dt="2025-07-02T21:11:59.598" v="7323"/>
          <ac:spMkLst>
            <pc:docMk/>
            <pc:sldMk cId="1645816940" sldId="277"/>
            <ac:spMk id="62" creationId="{EC091E19-121F-56A0-5335-835C2DE9BD00}"/>
          </ac:spMkLst>
        </pc:spChg>
        <pc:spChg chg="add mod">
          <ac:chgData name="Michael Ringleb" userId="26d3edfc-bf18-4bab-b1bf-015e892e39c4" providerId="ADAL" clId="{F13BFD1B-A4B4-4B51-B23B-19A3772C47A8}" dt="2025-07-02T21:12:03.424" v="7325"/>
          <ac:spMkLst>
            <pc:docMk/>
            <pc:sldMk cId="1645816940" sldId="277"/>
            <ac:spMk id="64" creationId="{326D5AB8-AD8B-F768-D8EB-94D2E2B734A8}"/>
          </ac:spMkLst>
        </pc:spChg>
        <pc:spChg chg="add mod">
          <ac:chgData name="Michael Ringleb" userId="26d3edfc-bf18-4bab-b1bf-015e892e39c4" providerId="ADAL" clId="{F13BFD1B-A4B4-4B51-B23B-19A3772C47A8}" dt="2025-07-02T21:12:07.206" v="7327"/>
          <ac:spMkLst>
            <pc:docMk/>
            <pc:sldMk cId="1645816940" sldId="277"/>
            <ac:spMk id="66" creationId="{666164CD-9E5E-BF76-2163-A2D466536430}"/>
          </ac:spMkLst>
        </pc:spChg>
        <pc:spChg chg="add mod">
          <ac:chgData name="Michael Ringleb" userId="26d3edfc-bf18-4bab-b1bf-015e892e39c4" providerId="ADAL" clId="{F13BFD1B-A4B4-4B51-B23B-19A3772C47A8}" dt="2025-07-02T21:12:11.733" v="7329"/>
          <ac:spMkLst>
            <pc:docMk/>
            <pc:sldMk cId="1645816940" sldId="277"/>
            <ac:spMk id="68" creationId="{E3B21120-786E-7B54-6AF5-F752B521CA9C}"/>
          </ac:spMkLst>
        </pc:spChg>
        <pc:spChg chg="add mod">
          <ac:chgData name="Michael Ringleb" userId="26d3edfc-bf18-4bab-b1bf-015e892e39c4" providerId="ADAL" clId="{F13BFD1B-A4B4-4B51-B23B-19A3772C47A8}" dt="2025-07-02T21:12:15.760" v="7331"/>
          <ac:spMkLst>
            <pc:docMk/>
            <pc:sldMk cId="1645816940" sldId="277"/>
            <ac:spMk id="72" creationId="{87926CC3-A412-D7CC-76E2-ED59429E7F5C}"/>
          </ac:spMkLst>
        </pc:spChg>
        <pc:spChg chg="add mod">
          <ac:chgData name="Michael Ringleb" userId="26d3edfc-bf18-4bab-b1bf-015e892e39c4" providerId="ADAL" clId="{F13BFD1B-A4B4-4B51-B23B-19A3772C47A8}" dt="2025-07-02T21:12:51.015" v="7333"/>
          <ac:spMkLst>
            <pc:docMk/>
            <pc:sldMk cId="1645816940" sldId="277"/>
            <ac:spMk id="73" creationId="{5CD4AC1E-214A-53B1-7AE7-A3FB1A2D653B}"/>
          </ac:spMkLst>
        </pc:spChg>
        <pc:spChg chg="add mod">
          <ac:chgData name="Michael Ringleb" userId="26d3edfc-bf18-4bab-b1bf-015e892e39c4" providerId="ADAL" clId="{F13BFD1B-A4B4-4B51-B23B-19A3772C47A8}" dt="2025-07-02T21:12:55.511" v="7335"/>
          <ac:spMkLst>
            <pc:docMk/>
            <pc:sldMk cId="1645816940" sldId="277"/>
            <ac:spMk id="76" creationId="{3CEA4278-A632-B565-0A07-BE408AD8F340}"/>
          </ac:spMkLst>
        </pc:spChg>
        <pc:spChg chg="add mod">
          <ac:chgData name="Michael Ringleb" userId="26d3edfc-bf18-4bab-b1bf-015e892e39c4" providerId="ADAL" clId="{F13BFD1B-A4B4-4B51-B23B-19A3772C47A8}" dt="2025-07-02T21:12:59.137" v="7337"/>
          <ac:spMkLst>
            <pc:docMk/>
            <pc:sldMk cId="1645816940" sldId="277"/>
            <ac:spMk id="79" creationId="{EC4A01B2-A381-4777-904A-68BA223A1DDD}"/>
          </ac:spMkLst>
        </pc:spChg>
        <pc:spChg chg="add mod">
          <ac:chgData name="Michael Ringleb" userId="26d3edfc-bf18-4bab-b1bf-015e892e39c4" providerId="ADAL" clId="{F13BFD1B-A4B4-4B51-B23B-19A3772C47A8}" dt="2025-07-02T21:13:10.107" v="7339"/>
          <ac:spMkLst>
            <pc:docMk/>
            <pc:sldMk cId="1645816940" sldId="277"/>
            <ac:spMk id="80" creationId="{4BBBAE37-04C8-FFEF-9F6C-98517A450E8C}"/>
          </ac:spMkLst>
        </pc:spChg>
        <pc:spChg chg="add mod">
          <ac:chgData name="Michael Ringleb" userId="26d3edfc-bf18-4bab-b1bf-015e892e39c4" providerId="ADAL" clId="{F13BFD1B-A4B4-4B51-B23B-19A3772C47A8}" dt="2025-07-02T21:13:15.343" v="7341"/>
          <ac:spMkLst>
            <pc:docMk/>
            <pc:sldMk cId="1645816940" sldId="277"/>
            <ac:spMk id="81" creationId="{90A45CB6-9BEC-B8D6-419D-B86788AC5405}"/>
          </ac:spMkLst>
        </pc:spChg>
        <pc:spChg chg="add mod">
          <ac:chgData name="Michael Ringleb" userId="26d3edfc-bf18-4bab-b1bf-015e892e39c4" providerId="ADAL" clId="{F13BFD1B-A4B4-4B51-B23B-19A3772C47A8}" dt="2025-07-08T17:32:23.698" v="7613" actId="1076"/>
          <ac:spMkLst>
            <pc:docMk/>
            <pc:sldMk cId="1645816940" sldId="277"/>
            <ac:spMk id="82" creationId="{9A26934C-36C1-0FE3-6109-43876735FC30}"/>
          </ac:spMkLst>
        </pc:spChg>
        <pc:spChg chg="add del">
          <ac:chgData name="Michael Ringleb" userId="26d3edfc-bf18-4bab-b1bf-015e892e39c4" providerId="ADAL" clId="{F13BFD1B-A4B4-4B51-B23B-19A3772C47A8}" dt="2025-07-08T19:52:44.938" v="7615" actId="22"/>
          <ac:spMkLst>
            <pc:docMk/>
            <pc:sldMk cId="1645816940" sldId="277"/>
            <ac:spMk id="84" creationId="{2263ACDE-1136-AB81-2FB5-CE2C9634E444}"/>
          </ac:spMkLst>
        </pc:spChg>
        <pc:spChg chg="add mod">
          <ac:chgData name="Michael Ringleb" userId="26d3edfc-bf18-4bab-b1bf-015e892e39c4" providerId="ADAL" clId="{F13BFD1B-A4B4-4B51-B23B-19A3772C47A8}" dt="2025-07-08T19:52:55.486" v="7636" actId="313"/>
          <ac:spMkLst>
            <pc:docMk/>
            <pc:sldMk cId="1645816940" sldId="277"/>
            <ac:spMk id="85" creationId="{ADB8AF08-ED16-BBC9-05B1-9F010713D72C}"/>
          </ac:spMkLst>
        </pc:spChg>
        <pc:spChg chg="add mod">
          <ac:chgData name="Michael Ringleb" userId="26d3edfc-bf18-4bab-b1bf-015e892e39c4" providerId="ADAL" clId="{F13BFD1B-A4B4-4B51-B23B-19A3772C47A8}" dt="2025-07-08T19:53:11.025" v="7648" actId="1076"/>
          <ac:spMkLst>
            <pc:docMk/>
            <pc:sldMk cId="1645816940" sldId="277"/>
            <ac:spMk id="86" creationId="{B2EC1F76-0DC8-9D40-7A7D-9FB1B61FC8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604" cy="4667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159" y="1"/>
            <a:ext cx="3038604" cy="4667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89654-9AFB-4D4F-AAD3-B725805F2434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0713" y="4474283"/>
            <a:ext cx="5608975" cy="365969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648"/>
            <a:ext cx="3038604" cy="466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159" y="8829648"/>
            <a:ext cx="3038604" cy="466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828CE-620C-44D4-AC10-C6CF151072D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18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BEAAB-63E0-15EC-4885-471C8506F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E6E378-6B4B-74BC-AF3F-6512CFB4E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D4210-BF55-FDC3-0EAE-70F0DC43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B7C-863E-4509-AAE4-B00FFC1A6F4D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017814-FFDF-F71B-D33E-885DF224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2CC99B-F493-4FCE-653A-CC01BAD5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2564-0BFF-4932-A5EC-882C9A729A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5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80209-3C67-7A9A-0C78-0CCAFE0D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0D62D-B1A8-D137-B875-4B7C7DC89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1D392-A0E6-8F71-7A0F-007B984D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B7C-863E-4509-AAE4-B00FFC1A6F4D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0E325-02F4-CD94-C12F-AC3E3AE9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315BF7-37FC-944B-E934-164FEFD4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2564-0BFF-4932-A5EC-882C9A729A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45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77353F-93C8-90FF-7400-2595EFB12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A1229D-33B9-FF4A-38E3-79D4A036F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D6FB34-D23E-7ECE-6049-3815B789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B7C-863E-4509-AAE4-B00FFC1A6F4D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D3F76-E876-75A0-323B-185AE0AA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3A5C79-F9AF-7BAC-E699-5E802A82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2564-0BFF-4932-A5EC-882C9A729A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084FF-C91E-A4BB-D364-815FE011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0F42F-7852-15ED-2A44-7F39BE7C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E1D938-F972-243E-4CA1-026E016B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B7C-863E-4509-AAE4-B00FFC1A6F4D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7F156-B3FF-E0D7-E0F1-B42B2AEA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86B742-C7D5-C524-8C68-ACACA4BB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2564-0BFF-4932-A5EC-882C9A729A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6870A-3255-9471-F477-6EFC5A6D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A464B-B5C7-6FA4-79B8-B6F8555F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9D59E-9213-CC98-CEEC-50A8C870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B7C-863E-4509-AAE4-B00FFC1A6F4D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A4E56-D509-7950-916D-3B1F8009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E04A82-BE22-A695-9535-5CB0E743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2564-0BFF-4932-A5EC-882C9A729A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A31D1-2719-331B-3FA1-9D669405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40CAB-C9DE-4B8B-3BED-52CDA54CD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2CFDFC-D144-9137-F88B-28E7F9D70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AAC4AA-5C14-C676-C9D6-8E06D86F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B7C-863E-4509-AAE4-B00FFC1A6F4D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D79186-69D6-B072-068C-5C6BA6F8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3F8454-75A3-9A9D-F315-537F418A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2564-0BFF-4932-A5EC-882C9A729A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89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66BE6-14A9-9881-5BD4-0425E5E6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35CE7-8A64-06BF-E8ED-3B0AFA41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909B1B-8AFC-72C0-39B3-3C7D7800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E3B2D3-7DE2-EB9D-F7FC-750A044CB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1AD56D-1F6E-4A88-C729-7316C35A8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06FB00-EDDB-C7AB-F579-2F493AA4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B7C-863E-4509-AAE4-B00FFC1A6F4D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11C9BA-4150-2802-3687-D5B2E5EE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A334BA-24D0-366A-7493-43173551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2564-0BFF-4932-A5EC-882C9A729A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27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26AB8-5059-16ED-9AD1-25BCC81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A32C40-A182-CED3-2B1A-661CE076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B7C-863E-4509-AAE4-B00FFC1A6F4D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06787F-A7A0-3A2C-8921-00CA6B10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86AEAF-3441-03D3-A729-1DE2EDC0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2564-0BFF-4932-A5EC-882C9A729A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8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C79F85-C369-B3F1-3C84-C721E3BB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B7C-863E-4509-AAE4-B00FFC1A6F4D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3AD9EC-1A2A-7A9F-AE2B-44C5A8DC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2F3CA9-C289-1B33-F850-7F37F252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2564-0BFF-4932-A5EC-882C9A729A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3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D173F-15DB-4FAA-F5D0-5BD663CB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196B5-3F9F-C678-92AF-AA7FA2D3C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6750D7-5AC3-1541-571A-16C9A3C99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AEECB5-5AF0-5ED4-06DB-1A359DB0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B7C-863E-4509-AAE4-B00FFC1A6F4D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5C49F1-AE85-F121-8660-BC630629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2E3340-C589-C726-AFE2-D8E779C3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2564-0BFF-4932-A5EC-882C9A729A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2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B09FC-7217-B80A-FB27-C323DC32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1720E8-2CBF-225B-7BB6-1C330CCD2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0478BB-592C-D18B-7A89-881B60A86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0A176-F8D7-DF8B-E939-54EC5A1F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9B7C-863E-4509-AAE4-B00FFC1A6F4D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4F50C6-B424-1745-214C-7542C11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8B981-0E5F-358D-761F-C0C1A84D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82564-0BFF-4932-A5EC-882C9A729A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6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3C955D-BFB4-B296-7F09-3E7C7A4C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6C779-5ED3-7CF8-28B9-559A5D96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EB9A6-15A3-A43B-C4D5-47451F79B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79B7C-863E-4509-AAE4-B00FFC1A6F4D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4E176-07D8-CFF7-22B4-9FBC66625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2C9BE-9A39-40B5-67A1-938653CC2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82564-0BFF-4932-A5EC-882C9A729A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6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79B4D-E96E-6EB5-DF4B-01A01BFF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68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C9CBA-DF30-5305-E0B6-0DC47251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F0D3FF37-BEFC-F735-6156-547AA0D095B0}"/>
              </a:ext>
            </a:extLst>
          </p:cNvPr>
          <p:cNvGrpSpPr/>
          <p:nvPr/>
        </p:nvGrpSpPr>
        <p:grpSpPr>
          <a:xfrm>
            <a:off x="3049245" y="5369100"/>
            <a:ext cx="1128713" cy="1174433"/>
            <a:chOff x="3049245" y="5316478"/>
            <a:chExt cx="1128713" cy="1174433"/>
          </a:xfrm>
        </p:grpSpPr>
        <p:pic>
          <p:nvPicPr>
            <p:cNvPr id="15" name="Grafik 14" descr="Ein Bild, das Drucker,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22AC3A1F-8895-93B2-F8BD-63E9807C7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9245" y="5316478"/>
              <a:ext cx="1128713" cy="1174433"/>
            </a:xfrm>
            <a:prstGeom prst="rect">
              <a:avLst/>
            </a:prstGeom>
          </p:spPr>
        </p:pic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C5C69649-E76E-36A9-0EAA-3F7C5D2A6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893" y="617011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2C7F315D-B2E6-9CDC-1C47-37862AA03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6593" y="629535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8" name="Gerader Verbinder 192">
            <a:extLst>
              <a:ext uri="{FF2B5EF4-FFF2-40B4-BE49-F238E27FC236}">
                <a16:creationId xmlns:a16="http://schemas.microsoft.com/office/drawing/2014/main" id="{51EA13F2-3F78-05E3-B461-5C525D60E1FA}"/>
              </a:ext>
            </a:extLst>
          </p:cNvPr>
          <p:cNvCxnSpPr>
            <a:cxnSpLocks/>
            <a:stCxn id="169" idx="6"/>
            <a:endCxn id="75" idx="1"/>
          </p:cNvCxnSpPr>
          <p:nvPr/>
        </p:nvCxnSpPr>
        <p:spPr>
          <a:xfrm flipH="1">
            <a:off x="1352377" y="6229290"/>
            <a:ext cx="1829632" cy="246091"/>
          </a:xfrm>
          <a:prstGeom prst="bentConnector3">
            <a:avLst>
              <a:gd name="adj1" fmla="val 391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2" name="Gruppieren 491">
            <a:extLst>
              <a:ext uri="{FF2B5EF4-FFF2-40B4-BE49-F238E27FC236}">
                <a16:creationId xmlns:a16="http://schemas.microsoft.com/office/drawing/2014/main" id="{0A3422F7-38F8-C127-07F1-94A9B45E58F4}"/>
              </a:ext>
            </a:extLst>
          </p:cNvPr>
          <p:cNvGrpSpPr/>
          <p:nvPr/>
        </p:nvGrpSpPr>
        <p:grpSpPr>
          <a:xfrm>
            <a:off x="1840427" y="4905886"/>
            <a:ext cx="562422" cy="1440109"/>
            <a:chOff x="1840427" y="4853264"/>
            <a:chExt cx="562422" cy="1440109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72CE128A-D128-182C-14CB-F3D0901CED5F}"/>
                </a:ext>
              </a:extLst>
            </p:cNvPr>
            <p:cNvGrpSpPr/>
            <p:nvPr/>
          </p:nvGrpSpPr>
          <p:grpSpPr>
            <a:xfrm>
              <a:off x="1840427" y="4853264"/>
              <a:ext cx="538757" cy="1246536"/>
              <a:chOff x="1992797" y="5603357"/>
              <a:chExt cx="538757" cy="1246536"/>
            </a:xfrm>
          </p:grpSpPr>
          <p:pic>
            <p:nvPicPr>
              <p:cNvPr id="43" name="Grafik 42" descr="Ein Bild, das Plastikflasche, Wasserflasche, Softdrink, Flasche enthält.&#10;&#10;KI-generierte Inhalte können fehlerhaft sein.">
                <a:extLst>
                  <a:ext uri="{FF2B5EF4-FFF2-40B4-BE49-F238E27FC236}">
                    <a16:creationId xmlns:a16="http://schemas.microsoft.com/office/drawing/2014/main" id="{E36DB5B1-8E8E-12F6-940F-E962BAFBF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13" t="-7540" r="13498" b="8957"/>
              <a:stretch>
                <a:fillRect/>
              </a:stretch>
            </p:blipFill>
            <p:spPr>
              <a:xfrm>
                <a:off x="1992797" y="5603357"/>
                <a:ext cx="538757" cy="1246536"/>
              </a:xfrm>
              <a:prstGeom prst="rect">
                <a:avLst/>
              </a:prstGeom>
            </p:spPr>
          </p:pic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1BB73E1C-F921-C848-5092-EFDE57E5C3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1441" y="5805050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186E270A-A1AC-CDBF-718E-3CBC2679BD82}"/>
                </a:ext>
              </a:extLst>
            </p:cNvPr>
            <p:cNvSpPr/>
            <p:nvPr/>
          </p:nvSpPr>
          <p:spPr>
            <a:xfrm>
              <a:off x="1857682" y="61231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Waste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6018B911-4F3F-F3FE-E9B6-87A0AD25B8D1}"/>
              </a:ext>
            </a:extLst>
          </p:cNvPr>
          <p:cNvGrpSpPr/>
          <p:nvPr/>
        </p:nvGrpSpPr>
        <p:grpSpPr>
          <a:xfrm>
            <a:off x="1202170" y="5073572"/>
            <a:ext cx="545167" cy="1272423"/>
            <a:chOff x="1202170" y="5020950"/>
            <a:chExt cx="545167" cy="1272423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F9A72F35-FC5A-5724-774E-FE11A5EED18A}"/>
                </a:ext>
              </a:extLst>
            </p:cNvPr>
            <p:cNvGrpSpPr/>
            <p:nvPr/>
          </p:nvGrpSpPr>
          <p:grpSpPr>
            <a:xfrm>
              <a:off x="1206389" y="5020950"/>
              <a:ext cx="511286" cy="1090918"/>
              <a:chOff x="1206389" y="5020950"/>
              <a:chExt cx="511286" cy="1090918"/>
            </a:xfrm>
          </p:grpSpPr>
          <p:pic>
            <p:nvPicPr>
              <p:cNvPr id="31" name="Grafik 30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BAEFB44F-97E1-D9C0-5F90-5E86E4507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6" t="6089" r="26581" b="10737"/>
              <a:stretch>
                <a:fillRect/>
              </a:stretch>
            </p:blipFill>
            <p:spPr>
              <a:xfrm>
                <a:off x="1206389" y="5020950"/>
                <a:ext cx="511286" cy="1090918"/>
              </a:xfrm>
              <a:prstGeom prst="rect">
                <a:avLst/>
              </a:prstGeom>
            </p:spPr>
          </p:pic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BD95B809-05BD-3B70-85AB-05E331005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E5E6C608-B988-A935-4CA5-AC4B06E48E56}"/>
                </a:ext>
              </a:extLst>
            </p:cNvPr>
            <p:cNvSpPr/>
            <p:nvPr/>
          </p:nvSpPr>
          <p:spPr>
            <a:xfrm>
              <a:off x="1202170" y="61231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Eluent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B43F141A-7E5A-D28D-A92E-DBC53A571E1C}"/>
              </a:ext>
            </a:extLst>
          </p:cNvPr>
          <p:cNvGrpSpPr/>
          <p:nvPr/>
        </p:nvGrpSpPr>
        <p:grpSpPr>
          <a:xfrm>
            <a:off x="5110253" y="2741905"/>
            <a:ext cx="1425893" cy="1514417"/>
            <a:chOff x="5111025" y="2939623"/>
            <a:chExt cx="1425893" cy="1514417"/>
          </a:xfrm>
        </p:grpSpPr>
        <p:pic>
          <p:nvPicPr>
            <p:cNvPr id="29" name="Grafik 28" descr="Ein Bild, das Waage enthält.&#10;&#10;KI-generierte Inhalte können fehlerhaft sein.">
              <a:extLst>
                <a:ext uri="{FF2B5EF4-FFF2-40B4-BE49-F238E27FC236}">
                  <a16:creationId xmlns:a16="http://schemas.microsoft.com/office/drawing/2014/main" id="{B34FA3A7-3CCB-A8B0-530F-1382234E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64"/>
            <a:stretch>
              <a:fillRect/>
            </a:stretch>
          </p:blipFill>
          <p:spPr>
            <a:xfrm>
              <a:off x="5111025" y="2939623"/>
              <a:ext cx="1425893" cy="1514417"/>
            </a:xfrm>
            <a:prstGeom prst="rect">
              <a:avLst/>
            </a:prstGeom>
          </p:spPr>
        </p:pic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8A0CA500-A90C-249F-E5E1-7C9B3123A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7414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0C1EFBBD-3D2F-9C25-F1D5-94B9F335A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657" y="3387408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2FED3840-9D80-F771-83CF-D24EE412F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6108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6D2D2E66-DC0F-202D-0B3A-5A7C246FE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8300" y="3400524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2635289D-D8F4-5B76-B575-3FF3EC021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152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4DF99984-3286-B494-9124-18CD84D21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5317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EC8BF1A7-B6A6-AD42-F0EF-6380F36FC556}"/>
              </a:ext>
            </a:extLst>
          </p:cNvPr>
          <p:cNvSpPr/>
          <p:nvPr/>
        </p:nvSpPr>
        <p:spPr>
          <a:xfrm>
            <a:off x="3138488" y="6570960"/>
            <a:ext cx="921740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Eluent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579FB82F-5C97-5BFA-DC96-D7B5F314B0C7}"/>
              </a:ext>
            </a:extLst>
          </p:cNvPr>
          <p:cNvSpPr/>
          <p:nvPr/>
        </p:nvSpPr>
        <p:spPr>
          <a:xfrm>
            <a:off x="5129353" y="4239844"/>
            <a:ext cx="1239687" cy="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and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stir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4B26572A-AFF2-5C29-59AC-D67A14B098DD}"/>
              </a:ext>
            </a:extLst>
          </p:cNvPr>
          <p:cNvGrpSpPr/>
          <p:nvPr/>
        </p:nvGrpSpPr>
        <p:grpSpPr>
          <a:xfrm>
            <a:off x="946360" y="1313734"/>
            <a:ext cx="1187291" cy="1197293"/>
            <a:chOff x="946360" y="1261112"/>
            <a:chExt cx="1187291" cy="1197293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65217B06-0463-38FE-37D1-2A749CFFDBEF}"/>
                </a:ext>
              </a:extLst>
            </p:cNvPr>
            <p:cNvGrpSpPr/>
            <p:nvPr/>
          </p:nvGrpSpPr>
          <p:grpSpPr>
            <a:xfrm>
              <a:off x="946360" y="1261112"/>
              <a:ext cx="1187291" cy="1197293"/>
              <a:chOff x="946360" y="1261112"/>
              <a:chExt cx="1187291" cy="1197293"/>
            </a:xfrm>
          </p:grpSpPr>
          <p:pic>
            <p:nvPicPr>
              <p:cNvPr id="39" name="Grafik 38" descr="Ein Bild, das Elektronik enthält.&#10;&#10;KI-generierte Inhalte können fehlerhaft sein.">
                <a:extLst>
                  <a:ext uri="{FF2B5EF4-FFF2-40B4-BE49-F238E27FC236}">
                    <a16:creationId xmlns:a16="http://schemas.microsoft.com/office/drawing/2014/main" id="{D1806E35-DDC5-217C-D75B-2A353B392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360" y="1261112"/>
                <a:ext cx="1187291" cy="1197293"/>
              </a:xfrm>
              <a:prstGeom prst="rect">
                <a:avLst/>
              </a:prstGeom>
            </p:spPr>
          </p:pic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3F01A07D-1A7D-5944-7B5E-136E746CA9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6227" y="2226033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1427B18D-E6BC-E027-065D-D184C65B8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3261" y="139497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EBDF243-7D22-46C7-F26B-5448E90F4B21}"/>
              </a:ext>
            </a:extLst>
          </p:cNvPr>
          <p:cNvGrpSpPr>
            <a:grpSpLocks noChangeAspect="1"/>
          </p:cNvGrpSpPr>
          <p:nvPr/>
        </p:nvGrpSpPr>
        <p:grpSpPr>
          <a:xfrm>
            <a:off x="4848630" y="1162662"/>
            <a:ext cx="390240" cy="474325"/>
            <a:chOff x="5678472" y="1341884"/>
            <a:chExt cx="689610" cy="838200"/>
          </a:xfrm>
        </p:grpSpPr>
        <p:pic>
          <p:nvPicPr>
            <p:cNvPr id="11" name="Grafik 10" descr="Ein Bild, das Kreis, Autoteile, Transport, Rad enthält.&#10;&#10;KI-generierte Inhalte können fehlerhaft sein.">
              <a:extLst>
                <a:ext uri="{FF2B5EF4-FFF2-40B4-BE49-F238E27FC236}">
                  <a16:creationId xmlns:a16="http://schemas.microsoft.com/office/drawing/2014/main" id="{423231CE-AB15-1810-7087-6F3631CBF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8472" y="1341884"/>
              <a:ext cx="689610" cy="838200"/>
            </a:xfrm>
            <a:prstGeom prst="rect">
              <a:avLst/>
            </a:prstGeom>
          </p:spPr>
        </p:pic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D70B830C-8FA2-5C31-BC4A-34DA9EEDD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73899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664164A-1706-23E4-88ED-6B89DFE34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2369" y="182948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EEC1AFE5-5D56-241C-BD9A-84C6DF8783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85686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2872EC9-4E1D-3E6F-648F-C85774F167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9550" y="181636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862E6915-2BE7-6CCE-22D7-1E338439A7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7502" y="173547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D4BE509A-3481-66A9-4FCD-F85C0A4C8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434" y="174555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D1718D0A-F54D-4637-B935-65E4A84AEF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5628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57CEB5CC-C06C-FC04-0D59-AF1BA27AE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8661" y="162113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D6193AB7-6812-9308-91DC-A37256834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2666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69EB4525-9A97-F58E-B0C2-BC4F77D86E3C}"/>
              </a:ext>
            </a:extLst>
          </p:cNvPr>
          <p:cNvGrpSpPr/>
          <p:nvPr/>
        </p:nvGrpSpPr>
        <p:grpSpPr>
          <a:xfrm>
            <a:off x="7181849" y="3675043"/>
            <a:ext cx="242549" cy="625729"/>
            <a:chOff x="7780857" y="3672783"/>
            <a:chExt cx="242549" cy="625729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FFBE2FB8-2A94-5F0B-157A-E962E03BA01C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2" r="21580" b="16739"/>
            <a:stretch>
              <a:fillRect/>
            </a:stretch>
          </p:blipFill>
          <p:spPr>
            <a:xfrm flipH="1">
              <a:off x="7780857" y="3672783"/>
              <a:ext cx="242549" cy="625729"/>
            </a:xfrm>
            <a:prstGeom prst="rect">
              <a:avLst/>
            </a:prstGeom>
          </p:spPr>
        </p:pic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3A354FFD-EF3E-6214-A031-D20418481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867B9432-728F-1CF7-A5BD-DAD642D75AC9}"/>
              </a:ext>
            </a:extLst>
          </p:cNvPr>
          <p:cNvGrpSpPr/>
          <p:nvPr/>
        </p:nvGrpSpPr>
        <p:grpSpPr>
          <a:xfrm rot="16200000">
            <a:off x="5129353" y="5217582"/>
            <a:ext cx="1060133" cy="677228"/>
            <a:chOff x="4592937" y="5379272"/>
            <a:chExt cx="1060133" cy="677228"/>
          </a:xfrm>
        </p:grpSpPr>
        <p:pic>
          <p:nvPicPr>
            <p:cNvPr id="47" name="Grafik 46" descr="Ein Bild, das Elektronisches Bauteil, Elektrisches Bauelement, passives Bauelement, Elektronik enthält.&#10;&#10;KI-generierte Inhalte können fehlerhaft sein.">
              <a:extLst>
                <a:ext uri="{FF2B5EF4-FFF2-40B4-BE49-F238E27FC236}">
                  <a16:creationId xmlns:a16="http://schemas.microsoft.com/office/drawing/2014/main" id="{E7C07D97-8D69-6D5F-0B5F-2A1B16CFD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937" y="5379272"/>
              <a:ext cx="1060133" cy="677228"/>
            </a:xfrm>
            <a:prstGeom prst="rect">
              <a:avLst/>
            </a:prstGeom>
          </p:spPr>
        </p:pic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FCA611E2-ABDC-E709-69C8-54221E487B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232" y="5695055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6B2A1CDA-2FD4-FC17-20E7-297A83D9D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3902" y="5872614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A1D795FD-1DDE-E5F2-EB34-C6C6EB6478A7}"/>
              </a:ext>
            </a:extLst>
          </p:cNvPr>
          <p:cNvGrpSpPr/>
          <p:nvPr/>
        </p:nvGrpSpPr>
        <p:grpSpPr>
          <a:xfrm>
            <a:off x="3078947" y="3952699"/>
            <a:ext cx="1268730" cy="1280160"/>
            <a:chOff x="3078947" y="4288224"/>
            <a:chExt cx="1268730" cy="1280160"/>
          </a:xfrm>
        </p:grpSpPr>
        <p:pic>
          <p:nvPicPr>
            <p:cNvPr id="13" name="Grafik 12" descr="Ein Bild, das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207CF07B-46F5-F7E7-DF59-077B57082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947" y="4288224"/>
              <a:ext cx="1268730" cy="1280160"/>
            </a:xfrm>
            <a:prstGeom prst="rect">
              <a:avLst/>
            </a:prstGeom>
          </p:spPr>
        </p:pic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E4052D12-E51C-AA12-72A4-2DF75F72B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5591" y="521878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24EAC2AE-ED24-9010-8C55-8EA93C9C3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8366" y="510569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9A61D8B1-9A76-1A34-FE07-8BBB6E6E70DC}"/>
              </a:ext>
            </a:extLst>
          </p:cNvPr>
          <p:cNvSpPr/>
          <p:nvPr/>
        </p:nvSpPr>
        <p:spPr>
          <a:xfrm>
            <a:off x="3349300" y="3868175"/>
            <a:ext cx="1053479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50A9F462-01BB-D85A-6265-9DC9AB1893D9}"/>
              </a:ext>
            </a:extLst>
          </p:cNvPr>
          <p:cNvGrpSpPr>
            <a:grpSpLocks noChangeAspect="1"/>
          </p:cNvGrpSpPr>
          <p:nvPr/>
        </p:nvGrpSpPr>
        <p:grpSpPr>
          <a:xfrm>
            <a:off x="2405523" y="733954"/>
            <a:ext cx="228854" cy="650875"/>
            <a:chOff x="2515441" y="365035"/>
            <a:chExt cx="228854" cy="650875"/>
          </a:xfrm>
        </p:grpSpPr>
        <p:pic>
          <p:nvPicPr>
            <p:cNvPr id="23" name="Grafik 22" descr="Ein Bild, das Flasche enthält.&#10;&#10;KI-generierte Inhalte können fehlerhaft sein.">
              <a:extLst>
                <a:ext uri="{FF2B5EF4-FFF2-40B4-BE49-F238E27FC236}">
                  <a16:creationId xmlns:a16="http://schemas.microsoft.com/office/drawing/2014/main" id="{B523802A-6665-D74F-3C25-C45942AA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2" t="10992" r="21464" b="20538"/>
            <a:stretch>
              <a:fillRect/>
            </a:stretch>
          </p:blipFill>
          <p:spPr>
            <a:xfrm>
              <a:off x="2515441" y="365035"/>
              <a:ext cx="228854" cy="650875"/>
            </a:xfrm>
            <a:prstGeom prst="rect">
              <a:avLst/>
            </a:prstGeom>
          </p:spPr>
        </p:pic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DE723A3A-5E57-C6B5-F314-8A46EB549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2079" y="442170"/>
              <a:ext cx="14582" cy="14582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8" name="Rechteck 187">
            <a:extLst>
              <a:ext uri="{FF2B5EF4-FFF2-40B4-BE49-F238E27FC236}">
                <a16:creationId xmlns:a16="http://schemas.microsoft.com/office/drawing/2014/main" id="{B44CAA0D-9F05-724A-A738-450E9DC612A7}"/>
              </a:ext>
            </a:extLst>
          </p:cNvPr>
          <p:cNvSpPr/>
          <p:nvPr/>
        </p:nvSpPr>
        <p:spPr>
          <a:xfrm>
            <a:off x="5088918" y="5950141"/>
            <a:ext cx="108728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Dialysis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20449B7F-500A-4D46-0DF2-090DCDB98F96}"/>
              </a:ext>
            </a:extLst>
          </p:cNvPr>
          <p:cNvCxnSpPr>
            <a:cxnSpLocks/>
            <a:stCxn id="168" idx="0"/>
            <a:endCxn id="336" idx="1"/>
          </p:cNvCxnSpPr>
          <p:nvPr/>
        </p:nvCxnSpPr>
        <p:spPr>
          <a:xfrm rot="16200000" flipH="1">
            <a:off x="4002672" y="4052417"/>
            <a:ext cx="455473" cy="1890971"/>
          </a:xfrm>
          <a:prstGeom prst="bentConnector4">
            <a:avLst>
              <a:gd name="adj1" fmla="val 100379"/>
              <a:gd name="adj2" fmla="val 5017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2">
            <a:extLst>
              <a:ext uri="{FF2B5EF4-FFF2-40B4-BE49-F238E27FC236}">
                <a16:creationId xmlns:a16="http://schemas.microsoft.com/office/drawing/2014/main" id="{57B60A64-D06E-E89C-5C70-6DF4302C493C}"/>
              </a:ext>
            </a:extLst>
          </p:cNvPr>
          <p:cNvCxnSpPr>
            <a:cxnSpLocks/>
            <a:stCxn id="170" idx="4"/>
            <a:endCxn id="60" idx="6"/>
          </p:cNvCxnSpPr>
          <p:nvPr/>
        </p:nvCxnSpPr>
        <p:spPr>
          <a:xfrm rot="5400000" flipH="1" flipV="1">
            <a:off x="4465897" y="5212076"/>
            <a:ext cx="506267" cy="1791761"/>
          </a:xfrm>
          <a:prstGeom prst="bentConnector5">
            <a:avLst>
              <a:gd name="adj1" fmla="val 2822"/>
              <a:gd name="adj2" fmla="val 50000"/>
              <a:gd name="adj3" fmla="val 8636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192">
            <a:extLst>
              <a:ext uri="{FF2B5EF4-FFF2-40B4-BE49-F238E27FC236}">
                <a16:creationId xmlns:a16="http://schemas.microsoft.com/office/drawing/2014/main" id="{A7E2251F-10EC-5E43-6786-58225D38C80E}"/>
              </a:ext>
            </a:extLst>
          </p:cNvPr>
          <p:cNvCxnSpPr>
            <a:cxnSpLocks/>
            <a:stCxn id="67" idx="1"/>
            <a:endCxn id="70" idx="5"/>
          </p:cNvCxnSpPr>
          <p:nvPr/>
        </p:nvCxnSpPr>
        <p:spPr>
          <a:xfrm flipH="1">
            <a:off x="1495015" y="4910900"/>
            <a:ext cx="2619" cy="194758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192">
            <a:extLst>
              <a:ext uri="{FF2B5EF4-FFF2-40B4-BE49-F238E27FC236}">
                <a16:creationId xmlns:a16="http://schemas.microsoft.com/office/drawing/2014/main" id="{74A41971-3127-7560-A388-96E62A78EBCE}"/>
              </a:ext>
            </a:extLst>
          </p:cNvPr>
          <p:cNvCxnSpPr>
            <a:cxnSpLocks/>
            <a:stCxn id="336" idx="3"/>
            <a:endCxn id="53" idx="7"/>
          </p:cNvCxnSpPr>
          <p:nvPr/>
        </p:nvCxnSpPr>
        <p:spPr>
          <a:xfrm>
            <a:off x="5331224" y="5225639"/>
            <a:ext cx="496967" cy="44631"/>
          </a:xfrm>
          <a:prstGeom prst="bentConnector3">
            <a:avLst>
              <a:gd name="adj1" fmla="val 99194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Gerader Verbinder 192">
            <a:extLst>
              <a:ext uri="{FF2B5EF4-FFF2-40B4-BE49-F238E27FC236}">
                <a16:creationId xmlns:a16="http://schemas.microsoft.com/office/drawing/2014/main" id="{0809802B-9D56-89EF-2DE4-B231F822A406}"/>
              </a:ext>
            </a:extLst>
          </p:cNvPr>
          <p:cNvCxnSpPr>
            <a:cxnSpLocks/>
            <a:stCxn id="164" idx="0"/>
            <a:endCxn id="326" idx="3"/>
          </p:cNvCxnSpPr>
          <p:nvPr/>
        </p:nvCxnSpPr>
        <p:spPr>
          <a:xfrm rot="10800000" flipV="1">
            <a:off x="4272795" y="5271408"/>
            <a:ext cx="1363794" cy="41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hteck 244">
            <a:extLst>
              <a:ext uri="{FF2B5EF4-FFF2-40B4-BE49-F238E27FC236}">
                <a16:creationId xmlns:a16="http://schemas.microsoft.com/office/drawing/2014/main" id="{A9D5885C-947E-EF53-0028-FC6D368129F6}"/>
              </a:ext>
            </a:extLst>
          </p:cNvPr>
          <p:cNvSpPr/>
          <p:nvPr/>
        </p:nvSpPr>
        <p:spPr>
          <a:xfrm flipH="1">
            <a:off x="2712243" y="4911113"/>
            <a:ext cx="0" cy="7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273FF58-0EA4-4EEF-CBAD-2AF13EF00CDA}"/>
              </a:ext>
            </a:extLst>
          </p:cNvPr>
          <p:cNvSpPr/>
          <p:nvPr/>
        </p:nvSpPr>
        <p:spPr>
          <a:xfrm>
            <a:off x="2948535" y="4948243"/>
            <a:ext cx="116428" cy="81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4D75CF21-41BC-B43D-CF84-E33DF503BAE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33374" y="1131868"/>
            <a:ext cx="399600" cy="751523"/>
            <a:chOff x="7694622" y="3672783"/>
            <a:chExt cx="399600" cy="751523"/>
          </a:xfrm>
        </p:grpSpPr>
        <p:pic>
          <p:nvPicPr>
            <p:cNvPr id="283" name="Grafik 282">
              <a:extLst>
                <a:ext uri="{FF2B5EF4-FFF2-40B4-BE49-F238E27FC236}">
                  <a16:creationId xmlns:a16="http://schemas.microsoft.com/office/drawing/2014/main" id="{8B13E86D-C8EC-5E1C-2F7F-0DC5E7DE8EFD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94622" y="3672783"/>
              <a:ext cx="399600" cy="751523"/>
            </a:xfrm>
            <a:prstGeom prst="rect">
              <a:avLst/>
            </a:prstGeom>
          </p:spPr>
        </p:pic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C05BD701-0251-A250-EBAA-A06616BE3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1" name="Gerader Verbinder 192">
            <a:extLst>
              <a:ext uri="{FF2B5EF4-FFF2-40B4-BE49-F238E27FC236}">
                <a16:creationId xmlns:a16="http://schemas.microsoft.com/office/drawing/2014/main" id="{2AC396BB-428D-1AF2-70DE-DEEB88B4E7D6}"/>
              </a:ext>
            </a:extLst>
          </p:cNvPr>
          <p:cNvCxnSpPr>
            <a:cxnSpLocks/>
            <a:stCxn id="125" idx="6"/>
            <a:endCxn id="340" idx="1"/>
          </p:cNvCxnSpPr>
          <p:nvPr/>
        </p:nvCxnSpPr>
        <p:spPr>
          <a:xfrm flipH="1" flipV="1">
            <a:off x="4788378" y="2668864"/>
            <a:ext cx="1086623" cy="527384"/>
          </a:xfrm>
          <a:prstGeom prst="bentConnector4">
            <a:avLst>
              <a:gd name="adj1" fmla="val 219"/>
              <a:gd name="adj2" fmla="val 129644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DE44E793-9FDA-08E6-564B-34EFD42C90F7}"/>
              </a:ext>
            </a:extLst>
          </p:cNvPr>
          <p:cNvSpPr/>
          <p:nvPr/>
        </p:nvSpPr>
        <p:spPr>
          <a:xfrm>
            <a:off x="2242876" y="5100259"/>
            <a:ext cx="155329" cy="1080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7" name="Gerader Verbinder 192">
            <a:extLst>
              <a:ext uri="{FF2B5EF4-FFF2-40B4-BE49-F238E27FC236}">
                <a16:creationId xmlns:a16="http://schemas.microsoft.com/office/drawing/2014/main" id="{429EC498-41FF-F16E-3866-3CB39D43FF95}"/>
              </a:ext>
            </a:extLst>
          </p:cNvPr>
          <p:cNvCxnSpPr>
            <a:cxnSpLocks/>
            <a:stCxn id="305" idx="3"/>
            <a:endCxn id="326" idx="1"/>
          </p:cNvCxnSpPr>
          <p:nvPr/>
        </p:nvCxnSpPr>
        <p:spPr>
          <a:xfrm>
            <a:off x="2398205" y="5105659"/>
            <a:ext cx="1719261" cy="16992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Rechteck 325">
            <a:extLst>
              <a:ext uri="{FF2B5EF4-FFF2-40B4-BE49-F238E27FC236}">
                <a16:creationId xmlns:a16="http://schemas.microsoft.com/office/drawing/2014/main" id="{547B3124-B56D-1BD3-F1C0-A3CAF8E61DEA}"/>
              </a:ext>
            </a:extLst>
          </p:cNvPr>
          <p:cNvSpPr/>
          <p:nvPr/>
        </p:nvSpPr>
        <p:spPr>
          <a:xfrm>
            <a:off x="4117466" y="5270186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D1E110A7-81BA-07B5-525C-86CE46A3B44E}"/>
              </a:ext>
            </a:extLst>
          </p:cNvPr>
          <p:cNvSpPr/>
          <p:nvPr/>
        </p:nvSpPr>
        <p:spPr>
          <a:xfrm>
            <a:off x="5175895" y="522023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A5D24A56-6DFA-86C1-51C4-BBC761F04D6D}"/>
              </a:ext>
            </a:extLst>
          </p:cNvPr>
          <p:cNvSpPr/>
          <p:nvPr/>
        </p:nvSpPr>
        <p:spPr>
          <a:xfrm rot="5400000">
            <a:off x="4710713" y="27411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3" name="Gerader Verbinder 192">
            <a:extLst>
              <a:ext uri="{FF2B5EF4-FFF2-40B4-BE49-F238E27FC236}">
                <a16:creationId xmlns:a16="http://schemas.microsoft.com/office/drawing/2014/main" id="{AFF6A175-B3F1-4238-850A-6343BC0C2680}"/>
              </a:ext>
            </a:extLst>
          </p:cNvPr>
          <p:cNvCxnSpPr>
            <a:cxnSpLocks/>
            <a:stCxn id="349" idx="1"/>
            <a:endCxn id="340" idx="3"/>
          </p:cNvCxnSpPr>
          <p:nvPr/>
        </p:nvCxnSpPr>
        <p:spPr>
          <a:xfrm flipV="1">
            <a:off x="4768208" y="2824193"/>
            <a:ext cx="20170" cy="2056626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192">
            <a:extLst>
              <a:ext uri="{FF2B5EF4-FFF2-40B4-BE49-F238E27FC236}">
                <a16:creationId xmlns:a16="http://schemas.microsoft.com/office/drawing/2014/main" id="{7E5CF5D0-E197-CDCF-D221-38CE4FF97895}"/>
              </a:ext>
            </a:extLst>
          </p:cNvPr>
          <p:cNvCxnSpPr>
            <a:cxnSpLocks/>
            <a:stCxn id="349" idx="3"/>
            <a:endCxn id="167" idx="2"/>
          </p:cNvCxnSpPr>
          <p:nvPr/>
        </p:nvCxnSpPr>
        <p:spPr>
          <a:xfrm flipH="1">
            <a:off x="3935591" y="4880819"/>
            <a:ext cx="677288" cy="9000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Rechteck 348">
            <a:extLst>
              <a:ext uri="{FF2B5EF4-FFF2-40B4-BE49-F238E27FC236}">
                <a16:creationId xmlns:a16="http://schemas.microsoft.com/office/drawing/2014/main" id="{B0F06BA7-4A43-709F-D1C5-14EEC876F557}"/>
              </a:ext>
            </a:extLst>
          </p:cNvPr>
          <p:cNvSpPr/>
          <p:nvPr/>
        </p:nvSpPr>
        <p:spPr>
          <a:xfrm rot="10800000">
            <a:off x="4612879" y="487541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5" name="Gerader Verbinder 192">
            <a:extLst>
              <a:ext uri="{FF2B5EF4-FFF2-40B4-BE49-F238E27FC236}">
                <a16:creationId xmlns:a16="http://schemas.microsoft.com/office/drawing/2014/main" id="{6EE89098-9725-4956-CB4A-D15972F5BCE9}"/>
              </a:ext>
            </a:extLst>
          </p:cNvPr>
          <p:cNvCxnSpPr>
            <a:cxnSpLocks/>
            <a:stCxn id="361" idx="3"/>
            <a:endCxn id="91" idx="3"/>
          </p:cNvCxnSpPr>
          <p:nvPr/>
        </p:nvCxnSpPr>
        <p:spPr>
          <a:xfrm rot="16200000" flipH="1">
            <a:off x="4224903" y="3963278"/>
            <a:ext cx="1862983" cy="41097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hteck 360">
            <a:extLst>
              <a:ext uri="{FF2B5EF4-FFF2-40B4-BE49-F238E27FC236}">
                <a16:creationId xmlns:a16="http://schemas.microsoft.com/office/drawing/2014/main" id="{F1BC86EF-6369-960D-1306-AC11F923E78D}"/>
              </a:ext>
            </a:extLst>
          </p:cNvPr>
          <p:cNvSpPr/>
          <p:nvPr/>
        </p:nvSpPr>
        <p:spPr>
          <a:xfrm rot="5400000">
            <a:off x="4873242" y="3154210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3" name="Gerader Verbinder 192">
            <a:extLst>
              <a:ext uri="{FF2B5EF4-FFF2-40B4-BE49-F238E27FC236}">
                <a16:creationId xmlns:a16="http://schemas.microsoft.com/office/drawing/2014/main" id="{54B53184-D22B-AD7D-C739-98A88F7530F8}"/>
              </a:ext>
            </a:extLst>
          </p:cNvPr>
          <p:cNvCxnSpPr>
            <a:cxnSpLocks/>
            <a:stCxn id="361" idx="1"/>
            <a:endCxn id="368" idx="1"/>
          </p:cNvCxnSpPr>
          <p:nvPr/>
        </p:nvCxnSpPr>
        <p:spPr>
          <a:xfrm rot="5400000" flipH="1" flipV="1">
            <a:off x="5121170" y="2581665"/>
            <a:ext cx="330018" cy="67054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Rechteck 367">
            <a:extLst>
              <a:ext uri="{FF2B5EF4-FFF2-40B4-BE49-F238E27FC236}">
                <a16:creationId xmlns:a16="http://schemas.microsoft.com/office/drawing/2014/main" id="{AD4BF053-637E-6D7A-5394-7E98B7F6B525}"/>
              </a:ext>
            </a:extLst>
          </p:cNvPr>
          <p:cNvSpPr/>
          <p:nvPr/>
        </p:nvSpPr>
        <p:spPr>
          <a:xfrm>
            <a:off x="5621452" y="27465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0" name="Gerader Verbinder 192">
            <a:extLst>
              <a:ext uri="{FF2B5EF4-FFF2-40B4-BE49-F238E27FC236}">
                <a16:creationId xmlns:a16="http://schemas.microsoft.com/office/drawing/2014/main" id="{8ADD63B8-45E2-E378-896F-DB6731C965B3}"/>
              </a:ext>
            </a:extLst>
          </p:cNvPr>
          <p:cNvCxnSpPr>
            <a:cxnSpLocks/>
            <a:stCxn id="368" idx="3"/>
            <a:endCxn id="124" idx="0"/>
          </p:cNvCxnSpPr>
          <p:nvPr/>
        </p:nvCxnSpPr>
        <p:spPr>
          <a:xfrm>
            <a:off x="5776781" y="2751928"/>
            <a:ext cx="46419" cy="444320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0" name="Gruppieren 489">
            <a:extLst>
              <a:ext uri="{FF2B5EF4-FFF2-40B4-BE49-F238E27FC236}">
                <a16:creationId xmlns:a16="http://schemas.microsoft.com/office/drawing/2014/main" id="{0EABB9D0-3BD4-4CD6-D60C-9ABCC3053E3C}"/>
              </a:ext>
            </a:extLst>
          </p:cNvPr>
          <p:cNvGrpSpPr/>
          <p:nvPr/>
        </p:nvGrpSpPr>
        <p:grpSpPr>
          <a:xfrm>
            <a:off x="538815" y="5104023"/>
            <a:ext cx="622488" cy="1416074"/>
            <a:chOff x="538815" y="5051401"/>
            <a:chExt cx="622488" cy="1416074"/>
          </a:xfrm>
        </p:grpSpPr>
        <p:grpSp>
          <p:nvGrpSpPr>
            <p:cNvPr id="276" name="Gruppieren 275">
              <a:extLst>
                <a:ext uri="{FF2B5EF4-FFF2-40B4-BE49-F238E27FC236}">
                  <a16:creationId xmlns:a16="http://schemas.microsoft.com/office/drawing/2014/main" id="{C9C8978C-F2D9-DE92-828A-58494BA539FE}"/>
                </a:ext>
              </a:extLst>
            </p:cNvPr>
            <p:cNvGrpSpPr/>
            <p:nvPr/>
          </p:nvGrpSpPr>
          <p:grpSpPr>
            <a:xfrm>
              <a:off x="538815" y="5051401"/>
              <a:ext cx="622488" cy="1125267"/>
              <a:chOff x="3533880" y="1067901"/>
              <a:chExt cx="622488" cy="1125267"/>
            </a:xfrm>
          </p:grpSpPr>
          <p:pic>
            <p:nvPicPr>
              <p:cNvPr id="277" name="Grafik 276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036D5B72-D2D6-95DA-55BE-CC44BCFB5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880" y="1067901"/>
                <a:ext cx="622488" cy="1125267"/>
              </a:xfrm>
              <a:prstGeom prst="rect">
                <a:avLst/>
              </a:prstGeom>
            </p:spPr>
          </p:pic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A659446B-62C1-7D1F-27E3-0F8276030D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05D9C593-95A1-2C51-3872-4177A28977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C8DAE06B-34F0-D79C-5F3D-35F4ACDB95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8FABC2C3-1842-A430-1780-02F1539325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B9479648-94E6-C166-6B46-7BF3C2B51661}"/>
                </a:ext>
              </a:extLst>
            </p:cNvPr>
            <p:cNvSpPr/>
            <p:nvPr/>
          </p:nvSpPr>
          <p:spPr>
            <a:xfrm>
              <a:off x="554336" y="6123128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3" name="Gerader Verbinder 192">
            <a:extLst>
              <a:ext uri="{FF2B5EF4-FFF2-40B4-BE49-F238E27FC236}">
                <a16:creationId xmlns:a16="http://schemas.microsoft.com/office/drawing/2014/main" id="{C0362DD6-0774-69BC-C130-FDC96AA7472E}"/>
              </a:ext>
            </a:extLst>
          </p:cNvPr>
          <p:cNvCxnSpPr>
            <a:cxnSpLocks/>
            <a:stCxn id="99" idx="4"/>
            <a:endCxn id="284" idx="0"/>
          </p:cNvCxnSpPr>
          <p:nvPr/>
        </p:nvCxnSpPr>
        <p:spPr>
          <a:xfrm rot="5400000" flipH="1">
            <a:off x="1070751" y="881645"/>
            <a:ext cx="126121" cy="1032014"/>
          </a:xfrm>
          <a:prstGeom prst="bentConnector5">
            <a:avLst>
              <a:gd name="adj1" fmla="val 103843"/>
              <a:gd name="adj2" fmla="val 50000"/>
              <a:gd name="adj3" fmla="val 1037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2" name="Gruppieren 391">
            <a:extLst>
              <a:ext uri="{FF2B5EF4-FFF2-40B4-BE49-F238E27FC236}">
                <a16:creationId xmlns:a16="http://schemas.microsoft.com/office/drawing/2014/main" id="{880BC246-61A7-1ADD-F332-C8E14ABBDBF6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2623061"/>
            <a:ext cx="1951200" cy="1031558"/>
            <a:chOff x="9222596" y="1029653"/>
            <a:chExt cx="1951200" cy="1031558"/>
          </a:xfrm>
        </p:grpSpPr>
        <p:pic>
          <p:nvPicPr>
            <p:cNvPr id="393" name="Grafik 39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37DE8F4E-EB72-E5FE-7C79-3291B7C13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C09A4FA2-D842-7C6F-2C28-E3EC9C5B5E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3822DC33-1CF9-BB9A-5E8E-EA3CBEA38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63EB750F-5B56-02DA-FBE8-83E678FA6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12C1541D-91A2-1549-72A7-631849351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Ellipse 397">
              <a:extLst>
                <a:ext uri="{FF2B5EF4-FFF2-40B4-BE49-F238E27FC236}">
                  <a16:creationId xmlns:a16="http://schemas.microsoft.com/office/drawing/2014/main" id="{F7EA03DF-0AFF-9B61-FB44-FF5CE4833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3947906D-0DD7-582A-B3B8-9083C3D8DC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ED92E27A-96EE-77B4-DAC2-E1CA18337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B97DACA1-0368-B20C-4753-EB9FCA540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02" name="Gerader Verbinder 192">
            <a:extLst>
              <a:ext uri="{FF2B5EF4-FFF2-40B4-BE49-F238E27FC236}">
                <a16:creationId xmlns:a16="http://schemas.microsoft.com/office/drawing/2014/main" id="{0D157384-304C-B7AB-FF7C-4C93EC50325A}"/>
              </a:ext>
            </a:extLst>
          </p:cNvPr>
          <p:cNvCxnSpPr>
            <a:cxnSpLocks/>
            <a:stCxn id="406" idx="3"/>
          </p:cNvCxnSpPr>
          <p:nvPr/>
        </p:nvCxnSpPr>
        <p:spPr>
          <a:xfrm rot="5400000">
            <a:off x="1780697" y="2596042"/>
            <a:ext cx="196980" cy="674883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hteck 405">
            <a:extLst>
              <a:ext uri="{FF2B5EF4-FFF2-40B4-BE49-F238E27FC236}">
                <a16:creationId xmlns:a16="http://schemas.microsoft.com/office/drawing/2014/main" id="{AA8A7E59-9C1D-80D5-D282-266D879CABA7}"/>
              </a:ext>
            </a:extLst>
          </p:cNvPr>
          <p:cNvSpPr/>
          <p:nvPr/>
        </p:nvSpPr>
        <p:spPr>
          <a:xfrm rot="5400000">
            <a:off x="2138963" y="275192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8" name="Gerader Verbinder 192">
            <a:extLst>
              <a:ext uri="{FF2B5EF4-FFF2-40B4-BE49-F238E27FC236}">
                <a16:creationId xmlns:a16="http://schemas.microsoft.com/office/drawing/2014/main" id="{CB5CFBDD-B6B8-B323-6E8A-16294F65C48D}"/>
              </a:ext>
            </a:extLst>
          </p:cNvPr>
          <p:cNvCxnSpPr>
            <a:cxnSpLocks/>
            <a:stCxn id="97" idx="3"/>
            <a:endCxn id="406" idx="1"/>
          </p:cNvCxnSpPr>
          <p:nvPr/>
        </p:nvCxnSpPr>
        <p:spPr>
          <a:xfrm rot="16200000" flipH="1">
            <a:off x="1737481" y="2200517"/>
            <a:ext cx="389814" cy="5684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Rechteck 410">
            <a:extLst>
              <a:ext uri="{FF2B5EF4-FFF2-40B4-BE49-F238E27FC236}">
                <a16:creationId xmlns:a16="http://schemas.microsoft.com/office/drawing/2014/main" id="{24FB79A1-47E2-AA4D-ACFD-80A01D917F4C}"/>
              </a:ext>
            </a:extLst>
          </p:cNvPr>
          <p:cNvSpPr/>
          <p:nvPr/>
        </p:nvSpPr>
        <p:spPr>
          <a:xfrm>
            <a:off x="1410802" y="1105995"/>
            <a:ext cx="47469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Rechteck 411">
            <a:extLst>
              <a:ext uri="{FF2B5EF4-FFF2-40B4-BE49-F238E27FC236}">
                <a16:creationId xmlns:a16="http://schemas.microsoft.com/office/drawing/2014/main" id="{086458D4-1FCD-62B2-59DD-8D2CC3B0513C}"/>
              </a:ext>
            </a:extLst>
          </p:cNvPr>
          <p:cNvSpPr/>
          <p:nvPr/>
        </p:nvSpPr>
        <p:spPr>
          <a:xfrm>
            <a:off x="24507" y="854373"/>
            <a:ext cx="1059657" cy="284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Overpressure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release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Rechteck 412">
            <a:extLst>
              <a:ext uri="{FF2B5EF4-FFF2-40B4-BE49-F238E27FC236}">
                <a16:creationId xmlns:a16="http://schemas.microsoft.com/office/drawing/2014/main" id="{7A20BC2F-19C5-A53D-3A03-783011FE3DCF}"/>
              </a:ext>
            </a:extLst>
          </p:cNvPr>
          <p:cNvSpPr/>
          <p:nvPr/>
        </p:nvSpPr>
        <p:spPr>
          <a:xfrm>
            <a:off x="1905000" y="563929"/>
            <a:ext cx="1282585" cy="159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Deuterated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solvent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Gerader Verbinder 437">
            <a:extLst>
              <a:ext uri="{FF2B5EF4-FFF2-40B4-BE49-F238E27FC236}">
                <a16:creationId xmlns:a16="http://schemas.microsoft.com/office/drawing/2014/main" id="{F5CD2D00-B649-6AFE-F333-ABFC3C35163D}"/>
              </a:ext>
            </a:extLst>
          </p:cNvPr>
          <p:cNvCxnSpPr>
            <a:cxnSpLocks/>
            <a:stCxn id="397" idx="2"/>
            <a:endCxn id="448" idx="1"/>
          </p:cNvCxnSpPr>
          <p:nvPr/>
        </p:nvCxnSpPr>
        <p:spPr>
          <a:xfrm>
            <a:off x="1465735" y="2995662"/>
            <a:ext cx="693374" cy="291006"/>
          </a:xfrm>
          <a:prstGeom prst="bentConnector3">
            <a:avLst>
              <a:gd name="adj1" fmla="val -828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Rechteck 447">
            <a:extLst>
              <a:ext uri="{FF2B5EF4-FFF2-40B4-BE49-F238E27FC236}">
                <a16:creationId xmlns:a16="http://schemas.microsoft.com/office/drawing/2014/main" id="{0CAFC135-66A7-9FF1-FC4A-3706CD3EEED6}"/>
              </a:ext>
            </a:extLst>
          </p:cNvPr>
          <p:cNvSpPr/>
          <p:nvPr/>
        </p:nvSpPr>
        <p:spPr>
          <a:xfrm>
            <a:off x="2159109" y="328126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3" name="Gerader Verbinder 437">
            <a:extLst>
              <a:ext uri="{FF2B5EF4-FFF2-40B4-BE49-F238E27FC236}">
                <a16:creationId xmlns:a16="http://schemas.microsoft.com/office/drawing/2014/main" id="{378F2DA1-6743-8AC4-3E09-79C16222B234}"/>
              </a:ext>
            </a:extLst>
          </p:cNvPr>
          <p:cNvCxnSpPr>
            <a:cxnSpLocks/>
            <a:stCxn id="448" idx="3"/>
            <a:endCxn id="459" idx="1"/>
          </p:cNvCxnSpPr>
          <p:nvPr/>
        </p:nvCxnSpPr>
        <p:spPr>
          <a:xfrm flipV="1">
            <a:off x="2314438" y="817467"/>
            <a:ext cx="23528" cy="246920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Rechteck 458">
            <a:extLst>
              <a:ext uri="{FF2B5EF4-FFF2-40B4-BE49-F238E27FC236}">
                <a16:creationId xmlns:a16="http://schemas.microsoft.com/office/drawing/2014/main" id="{60743BB9-5A0C-D170-0853-61765ED09AC2}"/>
              </a:ext>
            </a:extLst>
          </p:cNvPr>
          <p:cNvSpPr/>
          <p:nvPr/>
        </p:nvSpPr>
        <p:spPr>
          <a:xfrm>
            <a:off x="2337966" y="812067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1" name="Gerader Verbinder 437">
            <a:extLst>
              <a:ext uri="{FF2B5EF4-FFF2-40B4-BE49-F238E27FC236}">
                <a16:creationId xmlns:a16="http://schemas.microsoft.com/office/drawing/2014/main" id="{C2039A46-97A8-0C19-0697-3D90E832105C}"/>
              </a:ext>
            </a:extLst>
          </p:cNvPr>
          <p:cNvCxnSpPr>
            <a:cxnSpLocks/>
            <a:stCxn id="186" idx="1"/>
            <a:endCxn id="459" idx="3"/>
          </p:cNvCxnSpPr>
          <p:nvPr/>
        </p:nvCxnSpPr>
        <p:spPr>
          <a:xfrm rot="16200000" flipH="1" flipV="1">
            <a:off x="2501674" y="804844"/>
            <a:ext cx="4243" cy="21001"/>
          </a:xfrm>
          <a:prstGeom prst="bentConnector4">
            <a:avLst>
              <a:gd name="adj1" fmla="val 224487"/>
              <a:gd name="adj2" fmla="val 55083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37">
            <a:extLst>
              <a:ext uri="{FF2B5EF4-FFF2-40B4-BE49-F238E27FC236}">
                <a16:creationId xmlns:a16="http://schemas.microsoft.com/office/drawing/2014/main" id="{6FF3FE31-764E-8140-1798-F1C082BF30FB}"/>
              </a:ext>
            </a:extLst>
          </p:cNvPr>
          <p:cNvCxnSpPr>
            <a:cxnSpLocks/>
            <a:stCxn id="398" idx="6"/>
            <a:endCxn id="51" idx="6"/>
          </p:cNvCxnSpPr>
          <p:nvPr/>
        </p:nvCxnSpPr>
        <p:spPr>
          <a:xfrm rot="10800000" flipH="1" flipV="1">
            <a:off x="1446061" y="2956273"/>
            <a:ext cx="686126" cy="2157863"/>
          </a:xfrm>
          <a:prstGeom prst="bentConnector5">
            <a:avLst>
              <a:gd name="adj1" fmla="val -1851"/>
              <a:gd name="adj2" fmla="val 50000"/>
              <a:gd name="adj3" fmla="val 33365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6" name="Rechteck 565">
            <a:extLst>
              <a:ext uri="{FF2B5EF4-FFF2-40B4-BE49-F238E27FC236}">
                <a16:creationId xmlns:a16="http://schemas.microsoft.com/office/drawing/2014/main" id="{8C35DE07-F2E3-471C-83A8-1DB361B1E58B}"/>
              </a:ext>
            </a:extLst>
          </p:cNvPr>
          <p:cNvSpPr/>
          <p:nvPr/>
        </p:nvSpPr>
        <p:spPr>
          <a:xfrm>
            <a:off x="83343" y="3481621"/>
            <a:ext cx="1059657" cy="355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syringe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5" name="Gerader Verbinder 437">
            <a:extLst>
              <a:ext uri="{FF2B5EF4-FFF2-40B4-BE49-F238E27FC236}">
                <a16:creationId xmlns:a16="http://schemas.microsoft.com/office/drawing/2014/main" id="{F5A9F5C5-A102-97FD-13A5-0D4206B42540}"/>
              </a:ext>
            </a:extLst>
          </p:cNvPr>
          <p:cNvCxnSpPr>
            <a:cxnSpLocks/>
            <a:stCxn id="116" idx="1"/>
            <a:endCxn id="128" idx="2"/>
          </p:cNvCxnSpPr>
          <p:nvPr/>
        </p:nvCxnSpPr>
        <p:spPr>
          <a:xfrm rot="16200000" flipH="1">
            <a:off x="4618680" y="1871106"/>
            <a:ext cx="1747637" cy="915762"/>
          </a:xfrm>
          <a:prstGeom prst="bentConnector4">
            <a:avLst>
              <a:gd name="adj1" fmla="val 545"/>
              <a:gd name="adj2" fmla="val 10150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Gerader Verbinder 437">
            <a:extLst>
              <a:ext uri="{FF2B5EF4-FFF2-40B4-BE49-F238E27FC236}">
                <a16:creationId xmlns:a16="http://schemas.microsoft.com/office/drawing/2014/main" id="{73EF54D1-0257-08ED-61F6-30BCCAAF5748}"/>
              </a:ext>
            </a:extLst>
          </p:cNvPr>
          <p:cNvCxnSpPr>
            <a:cxnSpLocks/>
            <a:stCxn id="162" idx="3"/>
            <a:endCxn id="126" idx="7"/>
          </p:cNvCxnSpPr>
          <p:nvPr/>
        </p:nvCxnSpPr>
        <p:spPr>
          <a:xfrm rot="5400000" flipH="1">
            <a:off x="6220943" y="2903758"/>
            <a:ext cx="690792" cy="1279615"/>
          </a:xfrm>
          <a:prstGeom prst="bentConnector5">
            <a:avLst>
              <a:gd name="adj1" fmla="val 0"/>
              <a:gd name="adj2" fmla="val 50000"/>
              <a:gd name="adj3" fmla="val 14722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Gerader Verbinder 437">
            <a:extLst>
              <a:ext uri="{FF2B5EF4-FFF2-40B4-BE49-F238E27FC236}">
                <a16:creationId xmlns:a16="http://schemas.microsoft.com/office/drawing/2014/main" id="{26CC49E6-69E7-6AEC-664D-3D9832ADFA79}"/>
              </a:ext>
            </a:extLst>
          </p:cNvPr>
          <p:cNvCxnSpPr>
            <a:cxnSpLocks/>
            <a:stCxn id="117" idx="4"/>
            <a:endCxn id="623" idx="1"/>
          </p:cNvCxnSpPr>
          <p:nvPr/>
        </p:nvCxnSpPr>
        <p:spPr>
          <a:xfrm rot="5400000">
            <a:off x="4805930" y="1317801"/>
            <a:ext cx="56389" cy="297962"/>
          </a:xfrm>
          <a:prstGeom prst="bentConnector3">
            <a:avLst>
              <a:gd name="adj1" fmla="val 5000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3" name="Rechteck 622">
            <a:extLst>
              <a:ext uri="{FF2B5EF4-FFF2-40B4-BE49-F238E27FC236}">
                <a16:creationId xmlns:a16="http://schemas.microsoft.com/office/drawing/2014/main" id="{D2EE9DC8-A43F-FE07-2CDA-1C8A9F90F467}"/>
              </a:ext>
            </a:extLst>
          </p:cNvPr>
          <p:cNvSpPr/>
          <p:nvPr/>
        </p:nvSpPr>
        <p:spPr>
          <a:xfrm rot="5400000">
            <a:off x="4607478" y="1567241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5" name="Gerader Verbinder 437">
            <a:extLst>
              <a:ext uri="{FF2B5EF4-FFF2-40B4-BE49-F238E27FC236}">
                <a16:creationId xmlns:a16="http://schemas.microsoft.com/office/drawing/2014/main" id="{5E64840F-157E-B4FD-F700-CAAAE6139A10}"/>
              </a:ext>
            </a:extLst>
          </p:cNvPr>
          <p:cNvCxnSpPr>
            <a:cxnSpLocks/>
            <a:stCxn id="629" idx="1"/>
            <a:endCxn id="623" idx="3"/>
          </p:cNvCxnSpPr>
          <p:nvPr/>
        </p:nvCxnSpPr>
        <p:spPr>
          <a:xfrm flipV="1">
            <a:off x="2864006" y="1650306"/>
            <a:ext cx="1821137" cy="1238054"/>
          </a:xfrm>
          <a:prstGeom prst="bentConnector2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Rechteck 628">
            <a:extLst>
              <a:ext uri="{FF2B5EF4-FFF2-40B4-BE49-F238E27FC236}">
                <a16:creationId xmlns:a16="http://schemas.microsoft.com/office/drawing/2014/main" id="{3ED47EC6-B074-F575-AB79-7B860B2F179F}"/>
              </a:ext>
            </a:extLst>
          </p:cNvPr>
          <p:cNvSpPr/>
          <p:nvPr/>
        </p:nvSpPr>
        <p:spPr>
          <a:xfrm rot="10800000">
            <a:off x="2708677" y="2882960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31" name="Gerader Verbinder 437">
            <a:extLst>
              <a:ext uri="{FF2B5EF4-FFF2-40B4-BE49-F238E27FC236}">
                <a16:creationId xmlns:a16="http://schemas.microsoft.com/office/drawing/2014/main" id="{46BAC40E-3847-1099-AE83-0D3DB17CC0A5}"/>
              </a:ext>
            </a:extLst>
          </p:cNvPr>
          <p:cNvCxnSpPr>
            <a:cxnSpLocks/>
            <a:stCxn id="401" idx="3"/>
            <a:endCxn id="629" idx="3"/>
          </p:cNvCxnSpPr>
          <p:nvPr/>
        </p:nvCxnSpPr>
        <p:spPr>
          <a:xfrm flipV="1">
            <a:off x="1579909" y="2888360"/>
            <a:ext cx="1128768" cy="5613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6" name="Gerader Verbinder 437">
            <a:extLst>
              <a:ext uri="{FF2B5EF4-FFF2-40B4-BE49-F238E27FC236}">
                <a16:creationId xmlns:a16="http://schemas.microsoft.com/office/drawing/2014/main" id="{881831A6-D4CD-A014-FD73-BC739EFF5B5A}"/>
              </a:ext>
            </a:extLst>
          </p:cNvPr>
          <p:cNvCxnSpPr>
            <a:cxnSpLocks/>
            <a:stCxn id="742" idx="1"/>
            <a:endCxn id="394" idx="4"/>
          </p:cNvCxnSpPr>
          <p:nvPr/>
        </p:nvCxnSpPr>
        <p:spPr>
          <a:xfrm flipH="1" flipV="1">
            <a:off x="1613957" y="2948408"/>
            <a:ext cx="2758027" cy="501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2" name="Rechteck 741">
            <a:extLst>
              <a:ext uri="{FF2B5EF4-FFF2-40B4-BE49-F238E27FC236}">
                <a16:creationId xmlns:a16="http://schemas.microsoft.com/office/drawing/2014/main" id="{40AF5175-AE07-2373-A2C6-F13A7E5C4016}"/>
              </a:ext>
            </a:extLst>
          </p:cNvPr>
          <p:cNvSpPr/>
          <p:nvPr/>
        </p:nvSpPr>
        <p:spPr>
          <a:xfrm>
            <a:off x="4371984" y="294350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44" name="Gerader Verbinder 437">
            <a:extLst>
              <a:ext uri="{FF2B5EF4-FFF2-40B4-BE49-F238E27FC236}">
                <a16:creationId xmlns:a16="http://schemas.microsoft.com/office/drawing/2014/main" id="{DC4D6D69-7DCC-2568-F79E-ED29C8210ECC}"/>
              </a:ext>
            </a:extLst>
          </p:cNvPr>
          <p:cNvCxnSpPr>
            <a:cxnSpLocks/>
            <a:stCxn id="748" idx="1"/>
            <a:endCxn id="742" idx="3"/>
          </p:cNvCxnSpPr>
          <p:nvPr/>
        </p:nvCxnSpPr>
        <p:spPr>
          <a:xfrm rot="10800000" flipV="1">
            <a:off x="4443985" y="2839529"/>
            <a:ext cx="1255397" cy="1093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8" name="Rechteck 747">
            <a:extLst>
              <a:ext uri="{FF2B5EF4-FFF2-40B4-BE49-F238E27FC236}">
                <a16:creationId xmlns:a16="http://schemas.microsoft.com/office/drawing/2014/main" id="{6EEFCF20-660B-C0C6-0EE4-53EF384B6819}"/>
              </a:ext>
            </a:extLst>
          </p:cNvPr>
          <p:cNvSpPr/>
          <p:nvPr/>
        </p:nvSpPr>
        <p:spPr>
          <a:xfrm>
            <a:off x="5699381" y="283412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50" name="Gerader Verbinder 437">
            <a:extLst>
              <a:ext uri="{FF2B5EF4-FFF2-40B4-BE49-F238E27FC236}">
                <a16:creationId xmlns:a16="http://schemas.microsoft.com/office/drawing/2014/main" id="{55F1B584-6BC4-1347-E8B3-9DF2EFD8967B}"/>
              </a:ext>
            </a:extLst>
          </p:cNvPr>
          <p:cNvCxnSpPr>
            <a:cxnSpLocks/>
            <a:stCxn id="127" idx="7"/>
            <a:endCxn id="748" idx="3"/>
          </p:cNvCxnSpPr>
          <p:nvPr/>
        </p:nvCxnSpPr>
        <p:spPr>
          <a:xfrm rot="16200000" flipV="1">
            <a:off x="5602453" y="3008457"/>
            <a:ext cx="365198" cy="27342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9" name="Rechteck 768">
            <a:extLst>
              <a:ext uri="{FF2B5EF4-FFF2-40B4-BE49-F238E27FC236}">
                <a16:creationId xmlns:a16="http://schemas.microsoft.com/office/drawing/2014/main" id="{B2B1C92E-DC6B-8C0F-01B1-12652A29E24C}"/>
              </a:ext>
            </a:extLst>
          </p:cNvPr>
          <p:cNvSpPr/>
          <p:nvPr/>
        </p:nvSpPr>
        <p:spPr>
          <a:xfrm rot="5400000">
            <a:off x="5832449" y="3048327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5" name="Gerader Verbinder 437">
            <a:extLst>
              <a:ext uri="{FF2B5EF4-FFF2-40B4-BE49-F238E27FC236}">
                <a16:creationId xmlns:a16="http://schemas.microsoft.com/office/drawing/2014/main" id="{1CFF2067-5021-FD36-8D13-0976BDEDB32D}"/>
              </a:ext>
            </a:extLst>
          </p:cNvPr>
          <p:cNvCxnSpPr>
            <a:cxnSpLocks/>
            <a:stCxn id="863" idx="3"/>
            <a:endCxn id="859" idx="1"/>
          </p:cNvCxnSpPr>
          <p:nvPr/>
        </p:nvCxnSpPr>
        <p:spPr>
          <a:xfrm rot="10800000" flipH="1" flipV="1">
            <a:off x="82738" y="2490156"/>
            <a:ext cx="843856" cy="2111980"/>
          </a:xfrm>
          <a:prstGeom prst="bentConnector4">
            <a:avLst>
              <a:gd name="adj1" fmla="val -5644"/>
              <a:gd name="adj2" fmla="val 6942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Gerader Verbinder 437">
            <a:extLst>
              <a:ext uri="{FF2B5EF4-FFF2-40B4-BE49-F238E27FC236}">
                <a16:creationId xmlns:a16="http://schemas.microsoft.com/office/drawing/2014/main" id="{A2795AEE-CC85-B749-282C-AF5D73F35EF2}"/>
              </a:ext>
            </a:extLst>
          </p:cNvPr>
          <p:cNvCxnSpPr>
            <a:cxnSpLocks/>
            <a:stCxn id="859" idx="3"/>
            <a:endCxn id="279" idx="7"/>
          </p:cNvCxnSpPr>
          <p:nvPr/>
        </p:nvCxnSpPr>
        <p:spPr>
          <a:xfrm>
            <a:off x="926594" y="4757465"/>
            <a:ext cx="2710" cy="100645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9" name="Rechteck 858">
            <a:extLst>
              <a:ext uri="{FF2B5EF4-FFF2-40B4-BE49-F238E27FC236}">
                <a16:creationId xmlns:a16="http://schemas.microsoft.com/office/drawing/2014/main" id="{7DEADC94-A319-D503-318C-750E5EE70B01}"/>
              </a:ext>
            </a:extLst>
          </p:cNvPr>
          <p:cNvSpPr/>
          <p:nvPr/>
        </p:nvSpPr>
        <p:spPr>
          <a:xfrm rot="5400000">
            <a:off x="848929" y="4674400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3" name="Rechteck 862">
            <a:extLst>
              <a:ext uri="{FF2B5EF4-FFF2-40B4-BE49-F238E27FC236}">
                <a16:creationId xmlns:a16="http://schemas.microsoft.com/office/drawing/2014/main" id="{AD097959-6C55-3F88-69E1-FAE7BF9D5DAF}"/>
              </a:ext>
            </a:extLst>
          </p:cNvPr>
          <p:cNvSpPr/>
          <p:nvPr/>
        </p:nvSpPr>
        <p:spPr>
          <a:xfrm rot="10800000">
            <a:off x="82738" y="2484756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67" name="Gerader Verbinder 437">
            <a:extLst>
              <a:ext uri="{FF2B5EF4-FFF2-40B4-BE49-F238E27FC236}">
                <a16:creationId xmlns:a16="http://schemas.microsoft.com/office/drawing/2014/main" id="{7E927A17-A360-FAA0-F79F-87AA53058753}"/>
              </a:ext>
            </a:extLst>
          </p:cNvPr>
          <p:cNvCxnSpPr>
            <a:cxnSpLocks/>
            <a:stCxn id="400" idx="2"/>
            <a:endCxn id="863" idx="1"/>
          </p:cNvCxnSpPr>
          <p:nvPr/>
        </p:nvCxnSpPr>
        <p:spPr>
          <a:xfrm flipH="1" flipV="1">
            <a:off x="238067" y="2490156"/>
            <a:ext cx="1303868" cy="357806"/>
          </a:xfrm>
          <a:prstGeom prst="bentConnector3">
            <a:avLst>
              <a:gd name="adj1" fmla="val 40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9" name="Rechteck 938">
            <a:extLst>
              <a:ext uri="{FF2B5EF4-FFF2-40B4-BE49-F238E27FC236}">
                <a16:creationId xmlns:a16="http://schemas.microsoft.com/office/drawing/2014/main" id="{5A8B8657-80B5-8330-091C-658A6E958E61}"/>
              </a:ext>
            </a:extLst>
          </p:cNvPr>
          <p:cNvSpPr/>
          <p:nvPr/>
        </p:nvSpPr>
        <p:spPr>
          <a:xfrm>
            <a:off x="4763055" y="1538011"/>
            <a:ext cx="707398" cy="267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manifold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9" name="Gerader Verbinder 192">
            <a:extLst>
              <a:ext uri="{FF2B5EF4-FFF2-40B4-BE49-F238E27FC236}">
                <a16:creationId xmlns:a16="http://schemas.microsoft.com/office/drawing/2014/main" id="{4B10CCA3-0B4F-A73F-3CD0-762BEA0DEEE7}"/>
              </a:ext>
            </a:extLst>
          </p:cNvPr>
          <p:cNvCxnSpPr>
            <a:cxnSpLocks/>
            <a:stCxn id="51" idx="7"/>
            <a:endCxn id="305" idx="1"/>
          </p:cNvCxnSpPr>
          <p:nvPr/>
        </p:nvCxnSpPr>
        <p:spPr>
          <a:xfrm rot="5400000" flipH="1" flipV="1">
            <a:off x="2184651" y="5051275"/>
            <a:ext cx="3841" cy="112610"/>
          </a:xfrm>
          <a:prstGeom prst="bentConnector2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1D158624-75D1-4AF1-0889-9AFEBBFD75BF}"/>
              </a:ext>
            </a:extLst>
          </p:cNvPr>
          <p:cNvSpPr/>
          <p:nvPr/>
        </p:nvSpPr>
        <p:spPr>
          <a:xfrm>
            <a:off x="4987098" y="3201071"/>
            <a:ext cx="602034" cy="444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actu-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796C3D1-E7E7-B140-83AA-7BFEFF8C0917}"/>
              </a:ext>
            </a:extLst>
          </p:cNvPr>
          <p:cNvSpPr>
            <a:spLocks noChangeAspect="1"/>
          </p:cNvSpPr>
          <p:nvPr/>
        </p:nvSpPr>
        <p:spPr>
          <a:xfrm rot="16200000">
            <a:off x="5826257" y="5268367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AA0295E-C512-DA14-A4C0-B4A61FCBFD19}"/>
              </a:ext>
            </a:extLst>
          </p:cNvPr>
          <p:cNvSpPr>
            <a:spLocks noChangeAspect="1"/>
          </p:cNvSpPr>
          <p:nvPr/>
        </p:nvSpPr>
        <p:spPr>
          <a:xfrm rot="16200000">
            <a:off x="5608354" y="5854841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F6BD17B3-D7DA-BB02-994D-5206B7580923}"/>
              </a:ext>
            </a:extLst>
          </p:cNvPr>
          <p:cNvSpPr/>
          <p:nvPr/>
        </p:nvSpPr>
        <p:spPr>
          <a:xfrm rot="10800000">
            <a:off x="1342305" y="4905500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9" name="Gerader Verbinder 192">
            <a:extLst>
              <a:ext uri="{FF2B5EF4-FFF2-40B4-BE49-F238E27FC236}">
                <a16:creationId xmlns:a16="http://schemas.microsoft.com/office/drawing/2014/main" id="{0E35C288-0E53-7BBA-5FAB-6F762803944E}"/>
              </a:ext>
            </a:extLst>
          </p:cNvPr>
          <p:cNvCxnSpPr>
            <a:cxnSpLocks/>
            <a:stCxn id="67" idx="3"/>
            <a:endCxn id="75" idx="3"/>
          </p:cNvCxnSpPr>
          <p:nvPr/>
        </p:nvCxnSpPr>
        <p:spPr>
          <a:xfrm rot="10800000" flipV="1">
            <a:off x="1197049" y="4910899"/>
            <a:ext cx="145257" cy="1564481"/>
          </a:xfrm>
          <a:prstGeom prst="bentConnector3">
            <a:avLst>
              <a:gd name="adj1" fmla="val 114754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A4636E9-32F0-285B-EA0C-A577C65D383E}"/>
              </a:ext>
            </a:extLst>
          </p:cNvPr>
          <p:cNvSpPr/>
          <p:nvPr/>
        </p:nvSpPr>
        <p:spPr>
          <a:xfrm rot="10800000">
            <a:off x="1197048" y="6469981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EA574D1D-CE14-115E-3E84-9045BAB30192}"/>
              </a:ext>
            </a:extLst>
          </p:cNvPr>
          <p:cNvSpPr/>
          <p:nvPr/>
        </p:nvSpPr>
        <p:spPr>
          <a:xfrm rot="10800000">
            <a:off x="5361882" y="509485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Gerader Verbinder 192">
            <a:extLst>
              <a:ext uri="{FF2B5EF4-FFF2-40B4-BE49-F238E27FC236}">
                <a16:creationId xmlns:a16="http://schemas.microsoft.com/office/drawing/2014/main" id="{013F746D-836C-0505-A958-1B712055AF2D}"/>
              </a:ext>
            </a:extLst>
          </p:cNvPr>
          <p:cNvCxnSpPr>
            <a:cxnSpLocks/>
            <a:stCxn id="91" idx="1"/>
            <a:endCxn id="185" idx="1"/>
          </p:cNvCxnSpPr>
          <p:nvPr/>
        </p:nvCxnSpPr>
        <p:spPr>
          <a:xfrm>
            <a:off x="5517211" y="5100258"/>
            <a:ext cx="466309" cy="808858"/>
          </a:xfrm>
          <a:prstGeom prst="bentConnector3">
            <a:avLst>
              <a:gd name="adj1" fmla="val 14902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400A9568-9496-349F-34CC-F73005409218}"/>
              </a:ext>
            </a:extLst>
          </p:cNvPr>
          <p:cNvSpPr/>
          <p:nvPr/>
        </p:nvSpPr>
        <p:spPr>
          <a:xfrm rot="10800000">
            <a:off x="5828191" y="5903716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0" name="Gerader Verbinder 192">
            <a:extLst>
              <a:ext uri="{FF2B5EF4-FFF2-40B4-BE49-F238E27FC236}">
                <a16:creationId xmlns:a16="http://schemas.microsoft.com/office/drawing/2014/main" id="{4BD215FB-D60C-17BE-9103-8F72119E9E30}"/>
              </a:ext>
            </a:extLst>
          </p:cNvPr>
          <p:cNvCxnSpPr>
            <a:cxnSpLocks/>
            <a:stCxn id="185" idx="3"/>
            <a:endCxn id="165" idx="0"/>
          </p:cNvCxnSpPr>
          <p:nvPr/>
        </p:nvCxnSpPr>
        <p:spPr>
          <a:xfrm rot="10800000">
            <a:off x="5814149" y="5878740"/>
            <a:ext cx="14043" cy="30377"/>
          </a:xfrm>
          <a:prstGeom prst="bentConnector3">
            <a:avLst>
              <a:gd name="adj1" fmla="val 100128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3B30477-2B75-D6AC-B876-CDF19EFE2348}"/>
              </a:ext>
            </a:extLst>
          </p:cNvPr>
          <p:cNvSpPr txBox="1"/>
          <p:nvPr/>
        </p:nvSpPr>
        <p:spPr>
          <a:xfrm>
            <a:off x="9493348" y="58511"/>
            <a:ext cx="256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Module 2 – </a:t>
            </a:r>
            <a:r>
              <a:rPr lang="de-DE" b="1" u="sng" dirty="0" err="1"/>
              <a:t>Dialysis</a:t>
            </a:r>
            <a:r>
              <a:rPr lang="de-DE" b="1" u="sng" dirty="0"/>
              <a:t> </a:t>
            </a:r>
            <a:r>
              <a:rPr lang="de-DE" b="1" u="sng" dirty="0" err="1"/>
              <a:t>module</a:t>
            </a:r>
            <a:endParaRPr lang="en-GB" b="1" u="sng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AF7277-1F82-D5C7-8AC0-2A39B6DB6964}"/>
              </a:ext>
            </a:extLst>
          </p:cNvPr>
          <p:cNvSpPr txBox="1"/>
          <p:nvPr/>
        </p:nvSpPr>
        <p:spPr>
          <a:xfrm>
            <a:off x="6007100" y="0"/>
            <a:ext cx="33210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Gas in: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H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Purge solvent in: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1F4BF9C-CA05-5A87-C9F6-6096D7EA2AB8}"/>
              </a:ext>
            </a:extLst>
          </p:cNvPr>
          <p:cNvSpPr txBox="1"/>
          <p:nvPr/>
        </p:nvSpPr>
        <p:spPr>
          <a:xfrm>
            <a:off x="6596680" y="1276239"/>
            <a:ext cx="502000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dialysis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pumps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counterflow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polymer and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eluent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decaying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vinyl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in NMR (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90%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gone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Pump polymer back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DDF4D44-6267-4D12-890E-3ABD6F0D564B}"/>
              </a:ext>
            </a:extLst>
          </p:cNvPr>
          <p:cNvGrpSpPr/>
          <p:nvPr/>
        </p:nvGrpSpPr>
        <p:grpSpPr>
          <a:xfrm>
            <a:off x="4882386" y="25436"/>
            <a:ext cx="718768" cy="989757"/>
            <a:chOff x="6824677" y="312820"/>
            <a:chExt cx="1414463" cy="1953101"/>
          </a:xfrm>
        </p:grpSpPr>
        <p:pic>
          <p:nvPicPr>
            <p:cNvPr id="4" name="Grafik 3" descr="Ein Bild, das Zylinder, Feuerlöscher enthält.&#10;&#10;KI-generierte Inhalte können fehlerhaft sein.">
              <a:extLst>
                <a:ext uri="{FF2B5EF4-FFF2-40B4-BE49-F238E27FC236}">
                  <a16:creationId xmlns:a16="http://schemas.microsoft.com/office/drawing/2014/main" id="{EC50A7D6-32F7-3507-152F-DB3042E0D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677" y="312820"/>
              <a:ext cx="1414463" cy="1953101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501B783-8D7E-713E-04C0-054F203AC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6760" y="1447929"/>
              <a:ext cx="13117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01A40DC3-A625-26D6-3072-9225738317AB}"/>
              </a:ext>
            </a:extLst>
          </p:cNvPr>
          <p:cNvSpPr/>
          <p:nvPr/>
        </p:nvSpPr>
        <p:spPr>
          <a:xfrm>
            <a:off x="4908989" y="717202"/>
            <a:ext cx="1059657" cy="2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Argon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88E57E6-28A0-FCB9-8BBC-12ED26226AF9}"/>
              </a:ext>
            </a:extLst>
          </p:cNvPr>
          <p:cNvGrpSpPr/>
          <p:nvPr/>
        </p:nvGrpSpPr>
        <p:grpSpPr>
          <a:xfrm>
            <a:off x="4022684" y="442741"/>
            <a:ext cx="618619" cy="321907"/>
            <a:chOff x="4300537" y="1892301"/>
            <a:chExt cx="718185" cy="393700"/>
          </a:xfrm>
        </p:grpSpPr>
        <p:pic>
          <p:nvPicPr>
            <p:cNvPr id="10" name="Grafik 9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A71065CA-632B-7289-E6C1-6C7CE636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89695951-A302-38C5-98D9-408F5F0A4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F3A0453-EF1A-4487-1514-592A5617E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07927D8-2431-3874-3A6C-E2CE311CB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" name="Gerader Verbinder 437">
            <a:extLst>
              <a:ext uri="{FF2B5EF4-FFF2-40B4-BE49-F238E27FC236}">
                <a16:creationId xmlns:a16="http://schemas.microsoft.com/office/drawing/2014/main" id="{EAB8CB5B-AA67-1AF7-7B0A-744F0DC70168}"/>
              </a:ext>
            </a:extLst>
          </p:cNvPr>
          <p:cNvCxnSpPr>
            <a:cxnSpLocks/>
            <a:stCxn id="122" idx="6"/>
            <a:endCxn id="14" idx="7"/>
          </p:cNvCxnSpPr>
          <p:nvPr/>
        </p:nvCxnSpPr>
        <p:spPr>
          <a:xfrm flipH="1" flipV="1">
            <a:off x="4129479" y="615398"/>
            <a:ext cx="864759" cy="732243"/>
          </a:xfrm>
          <a:prstGeom prst="bentConnector4">
            <a:avLst>
              <a:gd name="adj1" fmla="val 101335"/>
              <a:gd name="adj2" fmla="val 10086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437">
            <a:extLst>
              <a:ext uri="{FF2B5EF4-FFF2-40B4-BE49-F238E27FC236}">
                <a16:creationId xmlns:a16="http://schemas.microsoft.com/office/drawing/2014/main" id="{D6096C6B-7694-B122-7C41-F8932537CE5F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flipH="1">
            <a:off x="4516453" y="603990"/>
            <a:ext cx="483867" cy="684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6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5BD40-F852-B7A6-A38F-7C0C8B713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ruppieren 491">
            <a:extLst>
              <a:ext uri="{FF2B5EF4-FFF2-40B4-BE49-F238E27FC236}">
                <a16:creationId xmlns:a16="http://schemas.microsoft.com/office/drawing/2014/main" id="{E6A99B64-7B0F-6817-DB0B-C9C5E0D422B2}"/>
              </a:ext>
            </a:extLst>
          </p:cNvPr>
          <p:cNvGrpSpPr/>
          <p:nvPr/>
        </p:nvGrpSpPr>
        <p:grpSpPr>
          <a:xfrm>
            <a:off x="1840427" y="4924938"/>
            <a:ext cx="562422" cy="1421057"/>
            <a:chOff x="1840427" y="4872316"/>
            <a:chExt cx="562422" cy="1421057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13C9FFDD-C682-0B23-3C44-C8EF1B744623}"/>
                </a:ext>
              </a:extLst>
            </p:cNvPr>
            <p:cNvGrpSpPr/>
            <p:nvPr/>
          </p:nvGrpSpPr>
          <p:grpSpPr>
            <a:xfrm>
              <a:off x="1840427" y="4872316"/>
              <a:ext cx="538757" cy="1246536"/>
              <a:chOff x="1992797" y="5622409"/>
              <a:chExt cx="538757" cy="1246536"/>
            </a:xfrm>
          </p:grpSpPr>
          <p:pic>
            <p:nvPicPr>
              <p:cNvPr id="43" name="Grafik 42" descr="Ein Bild, das Plastikflasche, Wasserflasche, Softdrink, Flasche enthält.&#10;&#10;KI-generierte Inhalte können fehlerhaft sein.">
                <a:extLst>
                  <a:ext uri="{FF2B5EF4-FFF2-40B4-BE49-F238E27FC236}">
                    <a16:creationId xmlns:a16="http://schemas.microsoft.com/office/drawing/2014/main" id="{9AE23D10-2D19-EA7D-A47F-F416C7066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13" t="-7540" r="13498" b="8957"/>
              <a:stretch>
                <a:fillRect/>
              </a:stretch>
            </p:blipFill>
            <p:spPr>
              <a:xfrm>
                <a:off x="1992797" y="5622409"/>
                <a:ext cx="538757" cy="1246536"/>
              </a:xfrm>
              <a:prstGeom prst="rect">
                <a:avLst/>
              </a:prstGeom>
            </p:spPr>
          </p:pic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D814E169-22B4-DBAA-A938-030855C326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1441" y="5805050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1415DEC9-0905-CFAD-B336-9051E0299DCC}"/>
                </a:ext>
              </a:extLst>
            </p:cNvPr>
            <p:cNvSpPr/>
            <p:nvPr/>
          </p:nvSpPr>
          <p:spPr>
            <a:xfrm>
              <a:off x="1857682" y="61231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Waste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D7A0D877-F448-67E3-7541-9848E346FF00}"/>
              </a:ext>
            </a:extLst>
          </p:cNvPr>
          <p:cNvGrpSpPr/>
          <p:nvPr/>
        </p:nvGrpSpPr>
        <p:grpSpPr>
          <a:xfrm>
            <a:off x="3049245" y="5369100"/>
            <a:ext cx="1128713" cy="1174433"/>
            <a:chOff x="3049245" y="5316478"/>
            <a:chExt cx="1128713" cy="1174433"/>
          </a:xfrm>
        </p:grpSpPr>
        <p:pic>
          <p:nvPicPr>
            <p:cNvPr id="15" name="Grafik 14" descr="Ein Bild, das Drucker,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4CD4B38C-85EA-13AE-1517-CCBC55339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9245" y="5316478"/>
              <a:ext cx="1128713" cy="1174433"/>
            </a:xfrm>
            <a:prstGeom prst="rect">
              <a:avLst/>
            </a:prstGeom>
          </p:spPr>
        </p:pic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200CD21A-7762-C1E8-A81C-DC18F11F1B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893" y="617011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37533F80-B8AB-884C-5142-B44A1B1FF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6593" y="629535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8" name="Gerader Verbinder 192">
            <a:extLst>
              <a:ext uri="{FF2B5EF4-FFF2-40B4-BE49-F238E27FC236}">
                <a16:creationId xmlns:a16="http://schemas.microsoft.com/office/drawing/2014/main" id="{E25A24FD-BED4-9330-4CFA-BEC7F9FE6568}"/>
              </a:ext>
            </a:extLst>
          </p:cNvPr>
          <p:cNvCxnSpPr>
            <a:cxnSpLocks/>
            <a:stCxn id="169" idx="6"/>
            <a:endCxn id="75" idx="1"/>
          </p:cNvCxnSpPr>
          <p:nvPr/>
        </p:nvCxnSpPr>
        <p:spPr>
          <a:xfrm flipH="1">
            <a:off x="1352377" y="6229290"/>
            <a:ext cx="1829632" cy="246091"/>
          </a:xfrm>
          <a:prstGeom prst="bentConnector3">
            <a:avLst>
              <a:gd name="adj1" fmla="val 391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BADFE446-0290-3E17-15A1-6E77F3F8AF4C}"/>
              </a:ext>
            </a:extLst>
          </p:cNvPr>
          <p:cNvGrpSpPr/>
          <p:nvPr/>
        </p:nvGrpSpPr>
        <p:grpSpPr>
          <a:xfrm>
            <a:off x="9235296" y="2996365"/>
            <a:ext cx="1951200" cy="1031558"/>
            <a:chOff x="9222596" y="1029653"/>
            <a:chExt cx="1951200" cy="1031558"/>
          </a:xfrm>
        </p:grpSpPr>
        <p:pic>
          <p:nvPicPr>
            <p:cNvPr id="143" name="Grafik 14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AB22E640-D735-5C47-E939-BC793884C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E15CEC9D-8CF5-78F9-D6B9-CAC2E6625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FF81F2F0-E77C-EE96-D262-8536E0BE6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92F68B9-AB5D-832E-62B6-2E72D36753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78BFBEAF-C08A-5020-CD27-40649245E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24884AC-6085-2908-24D0-023AC6CAA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0450A0AD-DD2C-3319-B01F-1F7EB3874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BB8BC0B0-CE42-3824-2746-141A759D36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159411F1-D044-D90D-31C6-1A1AB8A03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F2D62A47-E4D5-C83B-2063-292F53707EFD}"/>
              </a:ext>
            </a:extLst>
          </p:cNvPr>
          <p:cNvGrpSpPr/>
          <p:nvPr/>
        </p:nvGrpSpPr>
        <p:grpSpPr>
          <a:xfrm>
            <a:off x="1202170" y="5073572"/>
            <a:ext cx="545167" cy="1272423"/>
            <a:chOff x="1202170" y="5020950"/>
            <a:chExt cx="545167" cy="1272423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EC06F2F9-25A2-CCFA-9B70-40B396A53F14}"/>
                </a:ext>
              </a:extLst>
            </p:cNvPr>
            <p:cNvGrpSpPr/>
            <p:nvPr/>
          </p:nvGrpSpPr>
          <p:grpSpPr>
            <a:xfrm>
              <a:off x="1206389" y="5020950"/>
              <a:ext cx="511286" cy="1090918"/>
              <a:chOff x="1206389" y="5020950"/>
              <a:chExt cx="511286" cy="1090918"/>
            </a:xfrm>
          </p:grpSpPr>
          <p:pic>
            <p:nvPicPr>
              <p:cNvPr id="31" name="Grafik 30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1CD662F3-3BA3-02DD-206C-130DB9601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6" t="6089" r="26581" b="10737"/>
              <a:stretch>
                <a:fillRect/>
              </a:stretch>
            </p:blipFill>
            <p:spPr>
              <a:xfrm>
                <a:off x="1206389" y="5020950"/>
                <a:ext cx="511286" cy="1090918"/>
              </a:xfrm>
              <a:prstGeom prst="rect">
                <a:avLst/>
              </a:prstGeom>
            </p:spPr>
          </p:pic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747BF56-2E3E-AC1C-1CE1-9BC9378321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DB73E1E6-808D-2971-7B36-12B5C84AD7A5}"/>
                </a:ext>
              </a:extLst>
            </p:cNvPr>
            <p:cNvSpPr/>
            <p:nvPr/>
          </p:nvSpPr>
          <p:spPr>
            <a:xfrm>
              <a:off x="1202170" y="61231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Eluent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8108F1BB-165A-6552-CE5A-0F9265A2F5B5}"/>
              </a:ext>
            </a:extLst>
          </p:cNvPr>
          <p:cNvGrpSpPr/>
          <p:nvPr/>
        </p:nvGrpSpPr>
        <p:grpSpPr>
          <a:xfrm>
            <a:off x="5110253" y="2741905"/>
            <a:ext cx="1425893" cy="1514417"/>
            <a:chOff x="5111025" y="2939623"/>
            <a:chExt cx="1425893" cy="1514417"/>
          </a:xfrm>
        </p:grpSpPr>
        <p:pic>
          <p:nvPicPr>
            <p:cNvPr id="29" name="Grafik 28" descr="Ein Bild, das Waage enthält.&#10;&#10;KI-generierte Inhalte können fehlerhaft sein.">
              <a:extLst>
                <a:ext uri="{FF2B5EF4-FFF2-40B4-BE49-F238E27FC236}">
                  <a16:creationId xmlns:a16="http://schemas.microsoft.com/office/drawing/2014/main" id="{6F9E3B57-2B2A-5D34-8809-ABCEE61BC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64"/>
            <a:stretch>
              <a:fillRect/>
            </a:stretch>
          </p:blipFill>
          <p:spPr>
            <a:xfrm>
              <a:off x="5111025" y="2939623"/>
              <a:ext cx="1425893" cy="1514417"/>
            </a:xfrm>
            <a:prstGeom prst="rect">
              <a:avLst/>
            </a:prstGeom>
          </p:spPr>
        </p:pic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DDAE86E2-9209-7CEC-4F68-0960ECAD7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7414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8BE08E81-B462-ACCC-3382-00E7CAD2C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657" y="3387408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0C610536-3A21-06F6-A7A0-3DEDDD8F0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6108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508B155E-8ED0-4082-02D0-CB0789D5B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8300" y="3400524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4A79020-39A7-EBD7-A5D3-8101326AE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152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42934C5C-3C6E-B136-DAF5-0C0BD2F21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5317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5B669A86-FAAB-D18F-321F-5F6767CBC547}"/>
              </a:ext>
            </a:extLst>
          </p:cNvPr>
          <p:cNvSpPr/>
          <p:nvPr/>
        </p:nvSpPr>
        <p:spPr>
          <a:xfrm>
            <a:off x="3138488" y="6570960"/>
            <a:ext cx="921740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Eluent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B88AEE22-1280-BFCC-3469-71D5A37A912A}"/>
              </a:ext>
            </a:extLst>
          </p:cNvPr>
          <p:cNvSpPr/>
          <p:nvPr/>
        </p:nvSpPr>
        <p:spPr>
          <a:xfrm>
            <a:off x="5129353" y="4239844"/>
            <a:ext cx="1239687" cy="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and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stir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FA2768C4-7250-7AE7-8189-87285D49F67D}"/>
              </a:ext>
            </a:extLst>
          </p:cNvPr>
          <p:cNvGrpSpPr/>
          <p:nvPr/>
        </p:nvGrpSpPr>
        <p:grpSpPr>
          <a:xfrm>
            <a:off x="3914107" y="678019"/>
            <a:ext cx="406718" cy="1344325"/>
            <a:chOff x="3533489" y="1813260"/>
            <a:chExt cx="406718" cy="1344325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54F91850-0ECC-EF3B-CE15-3D77606A37BC}"/>
                </a:ext>
              </a:extLst>
            </p:cNvPr>
            <p:cNvGrpSpPr/>
            <p:nvPr/>
          </p:nvGrpSpPr>
          <p:grpSpPr>
            <a:xfrm>
              <a:off x="3533489" y="1813260"/>
              <a:ext cx="406718" cy="1344325"/>
              <a:chOff x="3533489" y="1813260"/>
              <a:chExt cx="406718" cy="1344325"/>
            </a:xfrm>
          </p:grpSpPr>
          <p:pic>
            <p:nvPicPr>
              <p:cNvPr id="41" name="Grafik 40" descr="Ein Bild, das Stecker Stöpsel Wasserhahn enthält.&#10;&#10;KI-generierte Inhalte können fehlerhaft sein.">
                <a:extLst>
                  <a:ext uri="{FF2B5EF4-FFF2-40B4-BE49-F238E27FC236}">
                    <a16:creationId xmlns:a16="http://schemas.microsoft.com/office/drawing/2014/main" id="{BC45BB15-96CF-5725-A3A0-E8625E95E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0338" b="-23679"/>
              <a:stretch>
                <a:fillRect/>
              </a:stretch>
            </p:blipFill>
            <p:spPr>
              <a:xfrm>
                <a:off x="3533489" y="1813260"/>
                <a:ext cx="406718" cy="1344325"/>
              </a:xfrm>
              <a:prstGeom prst="rect">
                <a:avLst/>
              </a:prstGeom>
            </p:spPr>
          </p:pic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FCCCCD2B-33BB-BE49-5E27-8FE521D1A6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3312" y="2859445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4489A540-845A-CEC7-BD97-2D87FC0607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3262" y="204619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BED8CC2-7D72-A020-5B22-1596BFB24B98}"/>
              </a:ext>
            </a:extLst>
          </p:cNvPr>
          <p:cNvGrpSpPr>
            <a:grpSpLocks noChangeAspect="1"/>
          </p:cNvGrpSpPr>
          <p:nvPr/>
        </p:nvGrpSpPr>
        <p:grpSpPr>
          <a:xfrm>
            <a:off x="4848630" y="1162662"/>
            <a:ext cx="390240" cy="474325"/>
            <a:chOff x="5678472" y="1341884"/>
            <a:chExt cx="689610" cy="838200"/>
          </a:xfrm>
        </p:grpSpPr>
        <p:pic>
          <p:nvPicPr>
            <p:cNvPr id="11" name="Grafik 10" descr="Ein Bild, das Kreis, Autoteile, Transport, Rad enthält.&#10;&#10;KI-generierte Inhalte können fehlerhaft sein.">
              <a:extLst>
                <a:ext uri="{FF2B5EF4-FFF2-40B4-BE49-F238E27FC236}">
                  <a16:creationId xmlns:a16="http://schemas.microsoft.com/office/drawing/2014/main" id="{B0DCD3F0-3CCD-4782-66F9-BBD62D98D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8472" y="1341884"/>
              <a:ext cx="689610" cy="838200"/>
            </a:xfrm>
            <a:prstGeom prst="rect">
              <a:avLst/>
            </a:prstGeom>
          </p:spPr>
        </p:pic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54AAF9D2-0881-C7BA-3DF7-B88CBA24B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73899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D48F9B53-644C-1B10-34D1-A53495275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2369" y="182948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CA3532EC-E16D-0087-6E63-97D5C0900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85686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79C54ED-EAE9-4AA4-CBC7-26A267B96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9550" y="181636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F7FE11DB-071C-D84B-697C-D45841D23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7502" y="173547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1741009D-DB85-9AD6-EC97-6BDBDBCB0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434" y="174555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47DDE8DF-B008-6B65-A272-A7053CD48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5628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AFC9F365-C309-B517-F8BE-97FAFB626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8661" y="162113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179A64BB-8791-B3AD-AB2E-F15ABD89C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2666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EDF02027-582E-832C-3B44-7822CB8D69BE}"/>
              </a:ext>
            </a:extLst>
          </p:cNvPr>
          <p:cNvGrpSpPr/>
          <p:nvPr/>
        </p:nvGrpSpPr>
        <p:grpSpPr>
          <a:xfrm>
            <a:off x="7181849" y="3675043"/>
            <a:ext cx="242549" cy="625729"/>
            <a:chOff x="7780857" y="3672783"/>
            <a:chExt cx="242549" cy="625729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A81A93D0-ECBF-E627-FF50-A6B5BA674B8E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2" r="21580" b="16739"/>
            <a:stretch>
              <a:fillRect/>
            </a:stretch>
          </p:blipFill>
          <p:spPr>
            <a:xfrm flipH="1">
              <a:off x="7780857" y="3672783"/>
              <a:ext cx="242549" cy="625729"/>
            </a:xfrm>
            <a:prstGeom prst="rect">
              <a:avLst/>
            </a:prstGeom>
          </p:spPr>
        </p:pic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FD9E97DC-ECA0-D249-EB71-59F15CF32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FBADF9A5-A787-B930-2497-632F49CBE1C9}"/>
              </a:ext>
            </a:extLst>
          </p:cNvPr>
          <p:cNvGrpSpPr/>
          <p:nvPr/>
        </p:nvGrpSpPr>
        <p:grpSpPr>
          <a:xfrm rot="16200000">
            <a:off x="5129353" y="5217582"/>
            <a:ext cx="1060133" cy="677228"/>
            <a:chOff x="4592937" y="5379272"/>
            <a:chExt cx="1060133" cy="677228"/>
          </a:xfrm>
        </p:grpSpPr>
        <p:pic>
          <p:nvPicPr>
            <p:cNvPr id="47" name="Grafik 46" descr="Ein Bild, das Elektronisches Bauteil, Elektrisches Bauelement, passives Bauelement, Elektronik enthält.&#10;&#10;KI-generierte Inhalte können fehlerhaft sein.">
              <a:extLst>
                <a:ext uri="{FF2B5EF4-FFF2-40B4-BE49-F238E27FC236}">
                  <a16:creationId xmlns:a16="http://schemas.microsoft.com/office/drawing/2014/main" id="{CD56360C-9E41-C169-C0C0-3F52C1EC0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937" y="5379272"/>
              <a:ext cx="1060133" cy="677228"/>
            </a:xfrm>
            <a:prstGeom prst="rect">
              <a:avLst/>
            </a:prstGeom>
          </p:spPr>
        </p:pic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FCEAC49C-811A-E793-4738-78C4B0B739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232" y="5695055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AC885771-F99A-DFC8-B9F3-080BF102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3902" y="5872614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BC05EBC1-8021-7C83-1346-6CC362FB7FB3}"/>
              </a:ext>
            </a:extLst>
          </p:cNvPr>
          <p:cNvGrpSpPr/>
          <p:nvPr/>
        </p:nvGrpSpPr>
        <p:grpSpPr>
          <a:xfrm>
            <a:off x="3078947" y="3952699"/>
            <a:ext cx="1268730" cy="1280160"/>
            <a:chOff x="3078947" y="4288224"/>
            <a:chExt cx="1268730" cy="1280160"/>
          </a:xfrm>
        </p:grpSpPr>
        <p:pic>
          <p:nvPicPr>
            <p:cNvPr id="13" name="Grafik 12" descr="Ein Bild, das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EF7F5115-76F2-EDFB-2B73-F62F3FC8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947" y="4288224"/>
              <a:ext cx="1268730" cy="1280160"/>
            </a:xfrm>
            <a:prstGeom prst="rect">
              <a:avLst/>
            </a:prstGeom>
          </p:spPr>
        </p:pic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9BFBD870-9DD6-C9CC-AEB3-17CD4E409A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5591" y="521878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6BC9715D-504A-93E7-1964-4FD7CDC24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8366" y="510569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FF7B900F-FBF7-ED31-5B44-54E415933C98}"/>
              </a:ext>
            </a:extLst>
          </p:cNvPr>
          <p:cNvGrpSpPr/>
          <p:nvPr/>
        </p:nvGrpSpPr>
        <p:grpSpPr>
          <a:xfrm>
            <a:off x="9070932" y="4887079"/>
            <a:ext cx="1217295" cy="1005840"/>
            <a:chOff x="9514643" y="4822825"/>
            <a:chExt cx="1217295" cy="1005840"/>
          </a:xfrm>
        </p:grpSpPr>
        <p:pic>
          <p:nvPicPr>
            <p:cNvPr id="33" name="Grafik 32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0D63F5CC-A3CC-9384-BB54-81C6667ED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4822825"/>
              <a:ext cx="1217295" cy="1005840"/>
            </a:xfrm>
            <a:prstGeom prst="rect">
              <a:avLst/>
            </a:prstGeom>
          </p:spPr>
        </p:pic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16CEACA2-853F-1655-8127-14F5CD59A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60204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2F8F9ECC-90FD-40CA-345C-87AA04C16D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5516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66275ECA-C8B5-C07F-7D21-3E57EBB614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7860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CB4F6C82-81B6-F55F-9801-534C84CD79B5}"/>
              </a:ext>
            </a:extLst>
          </p:cNvPr>
          <p:cNvSpPr/>
          <p:nvPr/>
        </p:nvSpPr>
        <p:spPr>
          <a:xfrm>
            <a:off x="3349300" y="3868175"/>
            <a:ext cx="1053479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0FDACB59-E29F-868D-CE75-BE224CC436CA}"/>
              </a:ext>
            </a:extLst>
          </p:cNvPr>
          <p:cNvSpPr/>
          <p:nvPr/>
        </p:nvSpPr>
        <p:spPr>
          <a:xfrm>
            <a:off x="5088918" y="5950141"/>
            <a:ext cx="108728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Dialysis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EBC554FD-9166-BE22-4B68-9F1D836038BF}"/>
              </a:ext>
            </a:extLst>
          </p:cNvPr>
          <p:cNvCxnSpPr>
            <a:cxnSpLocks/>
            <a:stCxn id="168" idx="0"/>
            <a:endCxn id="336" idx="1"/>
          </p:cNvCxnSpPr>
          <p:nvPr/>
        </p:nvCxnSpPr>
        <p:spPr>
          <a:xfrm rot="16200000" flipH="1">
            <a:off x="4002672" y="4052417"/>
            <a:ext cx="455473" cy="1890971"/>
          </a:xfrm>
          <a:prstGeom prst="bentConnector4">
            <a:avLst>
              <a:gd name="adj1" fmla="val 100379"/>
              <a:gd name="adj2" fmla="val 5017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2">
            <a:extLst>
              <a:ext uri="{FF2B5EF4-FFF2-40B4-BE49-F238E27FC236}">
                <a16:creationId xmlns:a16="http://schemas.microsoft.com/office/drawing/2014/main" id="{6CD456DB-B82C-4CA7-E4DE-E1F35A896882}"/>
              </a:ext>
            </a:extLst>
          </p:cNvPr>
          <p:cNvCxnSpPr>
            <a:cxnSpLocks/>
            <a:stCxn id="170" idx="4"/>
            <a:endCxn id="60" idx="6"/>
          </p:cNvCxnSpPr>
          <p:nvPr/>
        </p:nvCxnSpPr>
        <p:spPr>
          <a:xfrm rot="5400000" flipH="1" flipV="1">
            <a:off x="4465897" y="5212076"/>
            <a:ext cx="506267" cy="1791761"/>
          </a:xfrm>
          <a:prstGeom prst="bentConnector5">
            <a:avLst>
              <a:gd name="adj1" fmla="val 2822"/>
              <a:gd name="adj2" fmla="val 50000"/>
              <a:gd name="adj3" fmla="val 8636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192">
            <a:extLst>
              <a:ext uri="{FF2B5EF4-FFF2-40B4-BE49-F238E27FC236}">
                <a16:creationId xmlns:a16="http://schemas.microsoft.com/office/drawing/2014/main" id="{36A55026-9BA6-A3A5-C14A-4DA61670CF95}"/>
              </a:ext>
            </a:extLst>
          </p:cNvPr>
          <p:cNvCxnSpPr>
            <a:cxnSpLocks/>
            <a:stCxn id="67" idx="1"/>
            <a:endCxn id="70" idx="5"/>
          </p:cNvCxnSpPr>
          <p:nvPr/>
        </p:nvCxnSpPr>
        <p:spPr>
          <a:xfrm flipH="1">
            <a:off x="1495015" y="4910900"/>
            <a:ext cx="2619" cy="194758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192">
            <a:extLst>
              <a:ext uri="{FF2B5EF4-FFF2-40B4-BE49-F238E27FC236}">
                <a16:creationId xmlns:a16="http://schemas.microsoft.com/office/drawing/2014/main" id="{404F8521-F51D-4874-C101-F74F580F5DB0}"/>
              </a:ext>
            </a:extLst>
          </p:cNvPr>
          <p:cNvCxnSpPr>
            <a:cxnSpLocks/>
            <a:stCxn id="336" idx="3"/>
            <a:endCxn id="53" idx="7"/>
          </p:cNvCxnSpPr>
          <p:nvPr/>
        </p:nvCxnSpPr>
        <p:spPr>
          <a:xfrm>
            <a:off x="5331224" y="5225639"/>
            <a:ext cx="496967" cy="44631"/>
          </a:xfrm>
          <a:prstGeom prst="bentConnector3">
            <a:avLst>
              <a:gd name="adj1" fmla="val 99194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Gerader Verbinder 192">
            <a:extLst>
              <a:ext uri="{FF2B5EF4-FFF2-40B4-BE49-F238E27FC236}">
                <a16:creationId xmlns:a16="http://schemas.microsoft.com/office/drawing/2014/main" id="{464BA280-A3D9-9B34-6456-76C1C87F757F}"/>
              </a:ext>
            </a:extLst>
          </p:cNvPr>
          <p:cNvCxnSpPr>
            <a:cxnSpLocks/>
            <a:stCxn id="164" idx="0"/>
            <a:endCxn id="326" idx="3"/>
          </p:cNvCxnSpPr>
          <p:nvPr/>
        </p:nvCxnSpPr>
        <p:spPr>
          <a:xfrm rot="10800000" flipV="1">
            <a:off x="4272795" y="5271408"/>
            <a:ext cx="1363794" cy="41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hteck 244">
            <a:extLst>
              <a:ext uri="{FF2B5EF4-FFF2-40B4-BE49-F238E27FC236}">
                <a16:creationId xmlns:a16="http://schemas.microsoft.com/office/drawing/2014/main" id="{5642AB05-576D-6F31-AD55-2356E2AE8568}"/>
              </a:ext>
            </a:extLst>
          </p:cNvPr>
          <p:cNvSpPr/>
          <p:nvPr/>
        </p:nvSpPr>
        <p:spPr>
          <a:xfrm flipH="1">
            <a:off x="2712243" y="4911113"/>
            <a:ext cx="0" cy="7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B80B0CFC-A9F6-C5DC-1A3D-63C617CDF9FA}"/>
              </a:ext>
            </a:extLst>
          </p:cNvPr>
          <p:cNvSpPr/>
          <p:nvPr/>
        </p:nvSpPr>
        <p:spPr>
          <a:xfrm>
            <a:off x="2948535" y="4948243"/>
            <a:ext cx="116428" cy="81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1" name="Gerader Verbinder 192">
            <a:extLst>
              <a:ext uri="{FF2B5EF4-FFF2-40B4-BE49-F238E27FC236}">
                <a16:creationId xmlns:a16="http://schemas.microsoft.com/office/drawing/2014/main" id="{21FDF072-57B4-C17A-84E3-00CA451FB0CB}"/>
              </a:ext>
            </a:extLst>
          </p:cNvPr>
          <p:cNvCxnSpPr>
            <a:cxnSpLocks/>
            <a:stCxn id="125" idx="6"/>
            <a:endCxn id="340" idx="1"/>
          </p:cNvCxnSpPr>
          <p:nvPr/>
        </p:nvCxnSpPr>
        <p:spPr>
          <a:xfrm flipH="1" flipV="1">
            <a:off x="4788378" y="2668864"/>
            <a:ext cx="1086623" cy="527384"/>
          </a:xfrm>
          <a:prstGeom prst="bentConnector4">
            <a:avLst>
              <a:gd name="adj1" fmla="val 219"/>
              <a:gd name="adj2" fmla="val 129644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DD54A4F0-9FA6-023B-DFB2-BEC9CD298534}"/>
              </a:ext>
            </a:extLst>
          </p:cNvPr>
          <p:cNvSpPr/>
          <p:nvPr/>
        </p:nvSpPr>
        <p:spPr>
          <a:xfrm>
            <a:off x="2242876" y="5100259"/>
            <a:ext cx="155329" cy="1080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7" name="Gerader Verbinder 192">
            <a:extLst>
              <a:ext uri="{FF2B5EF4-FFF2-40B4-BE49-F238E27FC236}">
                <a16:creationId xmlns:a16="http://schemas.microsoft.com/office/drawing/2014/main" id="{5CD4C9EA-7780-14E1-1A6D-F01BC9CE1ABF}"/>
              </a:ext>
            </a:extLst>
          </p:cNvPr>
          <p:cNvCxnSpPr>
            <a:cxnSpLocks/>
            <a:stCxn id="305" idx="3"/>
            <a:endCxn id="326" idx="1"/>
          </p:cNvCxnSpPr>
          <p:nvPr/>
        </p:nvCxnSpPr>
        <p:spPr>
          <a:xfrm>
            <a:off x="2398205" y="5105659"/>
            <a:ext cx="1719261" cy="16992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Rechteck 325">
            <a:extLst>
              <a:ext uri="{FF2B5EF4-FFF2-40B4-BE49-F238E27FC236}">
                <a16:creationId xmlns:a16="http://schemas.microsoft.com/office/drawing/2014/main" id="{5BA98A77-E65D-E835-9436-AD0AEBD2141F}"/>
              </a:ext>
            </a:extLst>
          </p:cNvPr>
          <p:cNvSpPr/>
          <p:nvPr/>
        </p:nvSpPr>
        <p:spPr>
          <a:xfrm>
            <a:off x="4117466" y="5270186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E097001E-19E2-ED2E-3A5F-71D845F0E833}"/>
              </a:ext>
            </a:extLst>
          </p:cNvPr>
          <p:cNvSpPr/>
          <p:nvPr/>
        </p:nvSpPr>
        <p:spPr>
          <a:xfrm>
            <a:off x="5175895" y="522023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C47FF2F5-F151-39C4-0BEE-B9A0E0E1BD50}"/>
              </a:ext>
            </a:extLst>
          </p:cNvPr>
          <p:cNvSpPr/>
          <p:nvPr/>
        </p:nvSpPr>
        <p:spPr>
          <a:xfrm rot="5400000">
            <a:off x="4710713" y="27411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3" name="Gerader Verbinder 192">
            <a:extLst>
              <a:ext uri="{FF2B5EF4-FFF2-40B4-BE49-F238E27FC236}">
                <a16:creationId xmlns:a16="http://schemas.microsoft.com/office/drawing/2014/main" id="{E36B47F4-F433-F4D5-FA56-834814D334E3}"/>
              </a:ext>
            </a:extLst>
          </p:cNvPr>
          <p:cNvCxnSpPr>
            <a:cxnSpLocks/>
            <a:stCxn id="349" idx="1"/>
            <a:endCxn id="340" idx="3"/>
          </p:cNvCxnSpPr>
          <p:nvPr/>
        </p:nvCxnSpPr>
        <p:spPr>
          <a:xfrm flipV="1">
            <a:off x="4768208" y="2824193"/>
            <a:ext cx="20170" cy="2056626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192">
            <a:extLst>
              <a:ext uri="{FF2B5EF4-FFF2-40B4-BE49-F238E27FC236}">
                <a16:creationId xmlns:a16="http://schemas.microsoft.com/office/drawing/2014/main" id="{C8684ABF-B71C-58F9-7B3E-19375257875E}"/>
              </a:ext>
            </a:extLst>
          </p:cNvPr>
          <p:cNvCxnSpPr>
            <a:cxnSpLocks/>
            <a:stCxn id="349" idx="3"/>
            <a:endCxn id="167" idx="2"/>
          </p:cNvCxnSpPr>
          <p:nvPr/>
        </p:nvCxnSpPr>
        <p:spPr>
          <a:xfrm flipH="1">
            <a:off x="3935591" y="4880819"/>
            <a:ext cx="677288" cy="9000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Rechteck 348">
            <a:extLst>
              <a:ext uri="{FF2B5EF4-FFF2-40B4-BE49-F238E27FC236}">
                <a16:creationId xmlns:a16="http://schemas.microsoft.com/office/drawing/2014/main" id="{90B10D29-32F3-5F5A-3582-EDE4F91373E5}"/>
              </a:ext>
            </a:extLst>
          </p:cNvPr>
          <p:cNvSpPr/>
          <p:nvPr/>
        </p:nvSpPr>
        <p:spPr>
          <a:xfrm rot="10800000">
            <a:off x="4612879" y="487541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5" name="Gerader Verbinder 192">
            <a:extLst>
              <a:ext uri="{FF2B5EF4-FFF2-40B4-BE49-F238E27FC236}">
                <a16:creationId xmlns:a16="http://schemas.microsoft.com/office/drawing/2014/main" id="{C14351A7-C503-52D4-65F9-21CB653DCE02}"/>
              </a:ext>
            </a:extLst>
          </p:cNvPr>
          <p:cNvCxnSpPr>
            <a:cxnSpLocks/>
            <a:stCxn id="361" idx="3"/>
            <a:endCxn id="91" idx="3"/>
          </p:cNvCxnSpPr>
          <p:nvPr/>
        </p:nvCxnSpPr>
        <p:spPr>
          <a:xfrm rot="16200000" flipH="1">
            <a:off x="4224903" y="3963278"/>
            <a:ext cx="1862983" cy="41097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hteck 360">
            <a:extLst>
              <a:ext uri="{FF2B5EF4-FFF2-40B4-BE49-F238E27FC236}">
                <a16:creationId xmlns:a16="http://schemas.microsoft.com/office/drawing/2014/main" id="{A35A7979-23A7-8174-0368-C12883037EA6}"/>
              </a:ext>
            </a:extLst>
          </p:cNvPr>
          <p:cNvSpPr/>
          <p:nvPr/>
        </p:nvSpPr>
        <p:spPr>
          <a:xfrm rot="5400000">
            <a:off x="4873242" y="3154210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3" name="Gerader Verbinder 192">
            <a:extLst>
              <a:ext uri="{FF2B5EF4-FFF2-40B4-BE49-F238E27FC236}">
                <a16:creationId xmlns:a16="http://schemas.microsoft.com/office/drawing/2014/main" id="{9823FD0C-0F5C-3F2E-715F-85795237EFF4}"/>
              </a:ext>
            </a:extLst>
          </p:cNvPr>
          <p:cNvCxnSpPr>
            <a:cxnSpLocks/>
            <a:stCxn id="361" idx="1"/>
            <a:endCxn id="368" idx="1"/>
          </p:cNvCxnSpPr>
          <p:nvPr/>
        </p:nvCxnSpPr>
        <p:spPr>
          <a:xfrm rot="5400000" flipH="1" flipV="1">
            <a:off x="5121170" y="2581665"/>
            <a:ext cx="330018" cy="67054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Rechteck 367">
            <a:extLst>
              <a:ext uri="{FF2B5EF4-FFF2-40B4-BE49-F238E27FC236}">
                <a16:creationId xmlns:a16="http://schemas.microsoft.com/office/drawing/2014/main" id="{6210CDBE-F0E3-3D85-5C98-F65D6686480A}"/>
              </a:ext>
            </a:extLst>
          </p:cNvPr>
          <p:cNvSpPr/>
          <p:nvPr/>
        </p:nvSpPr>
        <p:spPr>
          <a:xfrm>
            <a:off x="5621452" y="27465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0" name="Gerader Verbinder 192">
            <a:extLst>
              <a:ext uri="{FF2B5EF4-FFF2-40B4-BE49-F238E27FC236}">
                <a16:creationId xmlns:a16="http://schemas.microsoft.com/office/drawing/2014/main" id="{8105ADAC-D810-1F1D-C212-355E700E1F64}"/>
              </a:ext>
            </a:extLst>
          </p:cNvPr>
          <p:cNvCxnSpPr>
            <a:cxnSpLocks/>
            <a:stCxn id="368" idx="3"/>
            <a:endCxn id="124" idx="0"/>
          </p:cNvCxnSpPr>
          <p:nvPr/>
        </p:nvCxnSpPr>
        <p:spPr>
          <a:xfrm>
            <a:off x="5776781" y="2751928"/>
            <a:ext cx="46419" cy="444320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0" name="Gruppieren 489">
            <a:extLst>
              <a:ext uri="{FF2B5EF4-FFF2-40B4-BE49-F238E27FC236}">
                <a16:creationId xmlns:a16="http://schemas.microsoft.com/office/drawing/2014/main" id="{4DBA87C5-52A7-9226-9025-025A9D57B077}"/>
              </a:ext>
            </a:extLst>
          </p:cNvPr>
          <p:cNvGrpSpPr/>
          <p:nvPr/>
        </p:nvGrpSpPr>
        <p:grpSpPr>
          <a:xfrm>
            <a:off x="538815" y="5104023"/>
            <a:ext cx="622488" cy="1416074"/>
            <a:chOff x="538815" y="5051401"/>
            <a:chExt cx="622488" cy="1416074"/>
          </a:xfrm>
        </p:grpSpPr>
        <p:grpSp>
          <p:nvGrpSpPr>
            <p:cNvPr id="276" name="Gruppieren 275">
              <a:extLst>
                <a:ext uri="{FF2B5EF4-FFF2-40B4-BE49-F238E27FC236}">
                  <a16:creationId xmlns:a16="http://schemas.microsoft.com/office/drawing/2014/main" id="{7D6AE040-3825-AF67-153F-7DFBC0B2EE30}"/>
                </a:ext>
              </a:extLst>
            </p:cNvPr>
            <p:cNvGrpSpPr/>
            <p:nvPr/>
          </p:nvGrpSpPr>
          <p:grpSpPr>
            <a:xfrm>
              <a:off x="538815" y="5051401"/>
              <a:ext cx="622488" cy="1125267"/>
              <a:chOff x="3533880" y="1067901"/>
              <a:chExt cx="622488" cy="1125267"/>
            </a:xfrm>
          </p:grpSpPr>
          <p:pic>
            <p:nvPicPr>
              <p:cNvPr id="277" name="Grafik 276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C6A361B1-1E28-B095-7E13-A21E673D8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880" y="1067901"/>
                <a:ext cx="622488" cy="1125267"/>
              </a:xfrm>
              <a:prstGeom prst="rect">
                <a:avLst/>
              </a:prstGeom>
            </p:spPr>
          </p:pic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4DAE8160-860B-6DE4-E4DC-9FCCFB6BC0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454087A5-F094-75FF-B520-C22FAEF7EB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DB85B58-234A-686E-80A5-B2F8A3C84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A0F5506A-5115-1655-5E0F-27DF56C2F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AC27BB3D-2D8C-E13E-2F86-1E1472D59262}"/>
                </a:ext>
              </a:extLst>
            </p:cNvPr>
            <p:cNvSpPr/>
            <p:nvPr/>
          </p:nvSpPr>
          <p:spPr>
            <a:xfrm>
              <a:off x="554336" y="6123128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2" name="Gruppieren 391">
            <a:extLst>
              <a:ext uri="{FF2B5EF4-FFF2-40B4-BE49-F238E27FC236}">
                <a16:creationId xmlns:a16="http://schemas.microsoft.com/office/drawing/2014/main" id="{75D94DB6-B4C0-21DE-0D62-F760D5CAB16C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2623061"/>
            <a:ext cx="1951200" cy="1031558"/>
            <a:chOff x="9222596" y="1029653"/>
            <a:chExt cx="1951200" cy="1031558"/>
          </a:xfrm>
        </p:grpSpPr>
        <p:pic>
          <p:nvPicPr>
            <p:cNvPr id="393" name="Grafik 39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D826B7F1-2306-A956-5DD6-741E1C5B1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11AFBF2C-3D8D-0EE2-6528-FA94829763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D9BBCE2F-4B9D-7213-13AD-F59ED2A1B1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A9932209-A2F3-F763-9505-74D223069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AE17DA9F-E04F-2353-73AC-1336A654E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Ellipse 397">
              <a:extLst>
                <a:ext uri="{FF2B5EF4-FFF2-40B4-BE49-F238E27FC236}">
                  <a16:creationId xmlns:a16="http://schemas.microsoft.com/office/drawing/2014/main" id="{B9B0F3DB-47CB-9133-C09E-FA0C237E69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E6B66962-4F86-6484-DC1C-A06CBFCCB1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DEB47633-3E0C-57B3-3E89-93CA5A136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BD0E62BD-2F22-CC67-B41F-FA49E97EB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70" name="Gerader Verbinder 437">
            <a:extLst>
              <a:ext uri="{FF2B5EF4-FFF2-40B4-BE49-F238E27FC236}">
                <a16:creationId xmlns:a16="http://schemas.microsoft.com/office/drawing/2014/main" id="{4F47CE88-1AB9-EB44-1FA9-8B3AD824CA0C}"/>
              </a:ext>
            </a:extLst>
          </p:cNvPr>
          <p:cNvCxnSpPr>
            <a:cxnSpLocks/>
            <a:stCxn id="398" idx="6"/>
            <a:endCxn id="51" idx="6"/>
          </p:cNvCxnSpPr>
          <p:nvPr/>
        </p:nvCxnSpPr>
        <p:spPr>
          <a:xfrm rot="10800000" flipH="1" flipV="1">
            <a:off x="1446061" y="2956273"/>
            <a:ext cx="686126" cy="2157863"/>
          </a:xfrm>
          <a:prstGeom prst="bentConnector5">
            <a:avLst>
              <a:gd name="adj1" fmla="val -1851"/>
              <a:gd name="adj2" fmla="val 50000"/>
              <a:gd name="adj3" fmla="val 33365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Ellipse 479">
            <a:extLst>
              <a:ext uri="{FF2B5EF4-FFF2-40B4-BE49-F238E27FC236}">
                <a16:creationId xmlns:a16="http://schemas.microsoft.com/office/drawing/2014/main" id="{798EF1A9-D5BB-9893-78B3-6A944B561CF2}"/>
              </a:ext>
            </a:extLst>
          </p:cNvPr>
          <p:cNvSpPr>
            <a:spLocks noChangeAspect="1"/>
          </p:cNvSpPr>
          <p:nvPr/>
        </p:nvSpPr>
        <p:spPr>
          <a:xfrm>
            <a:off x="10234042" y="2018675"/>
            <a:ext cx="10145" cy="10145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7" name="Gruppieren 486">
            <a:extLst>
              <a:ext uri="{FF2B5EF4-FFF2-40B4-BE49-F238E27FC236}">
                <a16:creationId xmlns:a16="http://schemas.microsoft.com/office/drawing/2014/main" id="{DE01B44B-2A02-286F-91EC-D47BBA89F69C}"/>
              </a:ext>
            </a:extLst>
          </p:cNvPr>
          <p:cNvGrpSpPr/>
          <p:nvPr/>
        </p:nvGrpSpPr>
        <p:grpSpPr>
          <a:xfrm>
            <a:off x="11173124" y="4768136"/>
            <a:ext cx="592662" cy="1182005"/>
            <a:chOff x="10942936" y="4816285"/>
            <a:chExt cx="592662" cy="1182005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000FBCC1-91A0-4998-22D5-DB80A679892B}"/>
                </a:ext>
              </a:extLst>
            </p:cNvPr>
            <p:cNvGrpSpPr/>
            <p:nvPr/>
          </p:nvGrpSpPr>
          <p:grpSpPr>
            <a:xfrm>
              <a:off x="11007910" y="4816285"/>
              <a:ext cx="493522" cy="892136"/>
              <a:chOff x="3714814" y="1301032"/>
              <a:chExt cx="493522" cy="892136"/>
            </a:xfrm>
          </p:grpSpPr>
          <p:pic>
            <p:nvPicPr>
              <p:cNvPr id="19" name="Grafik 18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6F60D76C-206A-59A3-7FF3-ED2EE9EA0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814" y="1301032"/>
                <a:ext cx="493522" cy="892136"/>
              </a:xfrm>
              <a:prstGeom prst="rect">
                <a:avLst/>
              </a:prstGeom>
            </p:spPr>
          </p:pic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C0A7A563-B31E-3D7B-C686-3A1BCB85C7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72234C3A-5025-DADC-83B3-FF89189585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4FA7A41B-0CE8-AB18-7A67-C8B71A8F6B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F5CFEA54-4C43-9C17-801E-E83255A57C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765BBB37-C4FF-A3F3-1FA2-57D51DF8A025}"/>
                </a:ext>
              </a:extLst>
            </p:cNvPr>
            <p:cNvSpPr/>
            <p:nvPr/>
          </p:nvSpPr>
          <p:spPr>
            <a:xfrm>
              <a:off x="10942936" y="5653943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3" name="Rechteck 492">
            <a:extLst>
              <a:ext uri="{FF2B5EF4-FFF2-40B4-BE49-F238E27FC236}">
                <a16:creationId xmlns:a16="http://schemas.microsoft.com/office/drawing/2014/main" id="{657B4834-DAD2-320E-B49D-B62698E04747}"/>
              </a:ext>
            </a:extLst>
          </p:cNvPr>
          <p:cNvSpPr/>
          <p:nvPr/>
        </p:nvSpPr>
        <p:spPr>
          <a:xfrm>
            <a:off x="9429110" y="5753957"/>
            <a:ext cx="1253826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9" name="Gerader Verbinder 437">
            <a:extLst>
              <a:ext uri="{FF2B5EF4-FFF2-40B4-BE49-F238E27FC236}">
                <a16:creationId xmlns:a16="http://schemas.microsoft.com/office/drawing/2014/main" id="{2F51893C-282F-42F0-B189-C3496FB1B699}"/>
              </a:ext>
            </a:extLst>
          </p:cNvPr>
          <p:cNvCxnSpPr>
            <a:cxnSpLocks/>
            <a:stCxn id="148" idx="1"/>
            <a:endCxn id="514" idx="1"/>
          </p:cNvCxnSpPr>
          <p:nvPr/>
        </p:nvCxnSpPr>
        <p:spPr>
          <a:xfrm rot="5400000" flipH="1" flipV="1">
            <a:off x="9790138" y="3176377"/>
            <a:ext cx="87667" cy="2094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Rechteck 513">
            <a:extLst>
              <a:ext uri="{FF2B5EF4-FFF2-40B4-BE49-F238E27FC236}">
                <a16:creationId xmlns:a16="http://schemas.microsoft.com/office/drawing/2014/main" id="{BFE36FE3-5FBA-7905-CABA-83FE99E14FD9}"/>
              </a:ext>
            </a:extLst>
          </p:cNvPr>
          <p:cNvSpPr/>
          <p:nvPr/>
        </p:nvSpPr>
        <p:spPr>
          <a:xfrm rot="16200000">
            <a:off x="9861037" y="31542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16" name="Gerader Verbinder 437">
            <a:extLst>
              <a:ext uri="{FF2B5EF4-FFF2-40B4-BE49-F238E27FC236}">
                <a16:creationId xmlns:a16="http://schemas.microsoft.com/office/drawing/2014/main" id="{4189B633-3E0A-A737-17AB-BF5AE3CE3237}"/>
              </a:ext>
            </a:extLst>
          </p:cNvPr>
          <p:cNvCxnSpPr>
            <a:cxnSpLocks/>
            <a:stCxn id="514" idx="3"/>
            <a:endCxn id="522" idx="1"/>
          </p:cNvCxnSpPr>
          <p:nvPr/>
        </p:nvCxnSpPr>
        <p:spPr>
          <a:xfrm rot="16200000" flipV="1">
            <a:off x="8966103" y="2109345"/>
            <a:ext cx="205300" cy="1739899"/>
          </a:xfrm>
          <a:prstGeom prst="bentConnector3">
            <a:avLst>
              <a:gd name="adj1" fmla="val 17615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Rechteck 521">
            <a:extLst>
              <a:ext uri="{FF2B5EF4-FFF2-40B4-BE49-F238E27FC236}">
                <a16:creationId xmlns:a16="http://schemas.microsoft.com/office/drawing/2014/main" id="{A32CE011-1A15-DADF-091A-7C98CB6A7CE8}"/>
              </a:ext>
            </a:extLst>
          </p:cNvPr>
          <p:cNvSpPr/>
          <p:nvPr/>
        </p:nvSpPr>
        <p:spPr>
          <a:xfrm rot="5400000">
            <a:off x="8121138" y="29489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9" name="Rechteck 528">
            <a:extLst>
              <a:ext uri="{FF2B5EF4-FFF2-40B4-BE49-F238E27FC236}">
                <a16:creationId xmlns:a16="http://schemas.microsoft.com/office/drawing/2014/main" id="{E9D55B69-7233-1E23-7938-CDA2FD765C3E}"/>
              </a:ext>
            </a:extLst>
          </p:cNvPr>
          <p:cNvSpPr/>
          <p:nvPr/>
        </p:nvSpPr>
        <p:spPr>
          <a:xfrm>
            <a:off x="11065124" y="2022345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34" name="Gerader Verbinder 437">
            <a:extLst>
              <a:ext uri="{FF2B5EF4-FFF2-40B4-BE49-F238E27FC236}">
                <a16:creationId xmlns:a16="http://schemas.microsoft.com/office/drawing/2014/main" id="{8BD9F34D-FDCE-62BC-9D4B-CC980AA845E7}"/>
              </a:ext>
            </a:extLst>
          </p:cNvPr>
          <p:cNvCxnSpPr>
            <a:cxnSpLocks/>
            <a:endCxn id="529" idx="1"/>
          </p:cNvCxnSpPr>
          <p:nvPr/>
        </p:nvCxnSpPr>
        <p:spPr>
          <a:xfrm rot="10800000" flipH="1">
            <a:off x="10838286" y="2027745"/>
            <a:ext cx="226838" cy="30200"/>
          </a:xfrm>
          <a:prstGeom prst="bentConnector3">
            <a:avLst>
              <a:gd name="adj1" fmla="val 19946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6" name="Rechteck 565">
            <a:extLst>
              <a:ext uri="{FF2B5EF4-FFF2-40B4-BE49-F238E27FC236}">
                <a16:creationId xmlns:a16="http://schemas.microsoft.com/office/drawing/2014/main" id="{38C57B73-8A2C-6C6E-CF65-57BF239CA3FC}"/>
              </a:ext>
            </a:extLst>
          </p:cNvPr>
          <p:cNvSpPr/>
          <p:nvPr/>
        </p:nvSpPr>
        <p:spPr>
          <a:xfrm>
            <a:off x="83343" y="3481621"/>
            <a:ext cx="1059657" cy="355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syringe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5" name="Gerader Verbinder 437">
            <a:extLst>
              <a:ext uri="{FF2B5EF4-FFF2-40B4-BE49-F238E27FC236}">
                <a16:creationId xmlns:a16="http://schemas.microsoft.com/office/drawing/2014/main" id="{601032D1-7BA5-CC42-0D05-6826189A5B61}"/>
              </a:ext>
            </a:extLst>
          </p:cNvPr>
          <p:cNvCxnSpPr>
            <a:cxnSpLocks/>
            <a:stCxn id="118" idx="1"/>
            <a:endCxn id="151" idx="2"/>
          </p:cNvCxnSpPr>
          <p:nvPr/>
        </p:nvCxnSpPr>
        <p:spPr>
          <a:xfrm rot="16200000" flipH="1">
            <a:off x="6407672" y="65646"/>
            <a:ext cx="1876161" cy="4517826"/>
          </a:xfrm>
          <a:prstGeom prst="bentConnector4">
            <a:avLst>
              <a:gd name="adj1" fmla="val -253"/>
              <a:gd name="adj2" fmla="val 42533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Gerader Verbinder 437">
            <a:extLst>
              <a:ext uri="{FF2B5EF4-FFF2-40B4-BE49-F238E27FC236}">
                <a16:creationId xmlns:a16="http://schemas.microsoft.com/office/drawing/2014/main" id="{91F5011F-4FC7-E14A-7ABE-F37C87A9BB02}"/>
              </a:ext>
            </a:extLst>
          </p:cNvPr>
          <p:cNvCxnSpPr>
            <a:cxnSpLocks/>
            <a:stCxn id="116" idx="1"/>
            <a:endCxn id="128" idx="2"/>
          </p:cNvCxnSpPr>
          <p:nvPr/>
        </p:nvCxnSpPr>
        <p:spPr>
          <a:xfrm rot="16200000" flipH="1">
            <a:off x="4618680" y="1871106"/>
            <a:ext cx="1747637" cy="915762"/>
          </a:xfrm>
          <a:prstGeom prst="bentConnector4">
            <a:avLst>
              <a:gd name="adj1" fmla="val 545"/>
              <a:gd name="adj2" fmla="val 10150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Gerader Verbinder 437">
            <a:extLst>
              <a:ext uri="{FF2B5EF4-FFF2-40B4-BE49-F238E27FC236}">
                <a16:creationId xmlns:a16="http://schemas.microsoft.com/office/drawing/2014/main" id="{97BE07A1-86B4-CABA-EDD2-3659F5611782}"/>
              </a:ext>
            </a:extLst>
          </p:cNvPr>
          <p:cNvCxnSpPr>
            <a:cxnSpLocks/>
            <a:stCxn id="162" idx="3"/>
            <a:endCxn id="126" idx="7"/>
          </p:cNvCxnSpPr>
          <p:nvPr/>
        </p:nvCxnSpPr>
        <p:spPr>
          <a:xfrm rot="5400000" flipH="1">
            <a:off x="6220943" y="2903758"/>
            <a:ext cx="690792" cy="1279615"/>
          </a:xfrm>
          <a:prstGeom prst="bentConnector5">
            <a:avLst>
              <a:gd name="adj1" fmla="val 0"/>
              <a:gd name="adj2" fmla="val 50000"/>
              <a:gd name="adj3" fmla="val 14722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Gerader Verbinder 437">
            <a:extLst>
              <a:ext uri="{FF2B5EF4-FFF2-40B4-BE49-F238E27FC236}">
                <a16:creationId xmlns:a16="http://schemas.microsoft.com/office/drawing/2014/main" id="{1A4E2A5D-6067-87D3-56B4-59A8661B9DE8}"/>
              </a:ext>
            </a:extLst>
          </p:cNvPr>
          <p:cNvCxnSpPr>
            <a:cxnSpLocks/>
            <a:stCxn id="117" idx="4"/>
            <a:endCxn id="623" idx="1"/>
          </p:cNvCxnSpPr>
          <p:nvPr/>
        </p:nvCxnSpPr>
        <p:spPr>
          <a:xfrm rot="5400000">
            <a:off x="4805930" y="1317801"/>
            <a:ext cx="56389" cy="297962"/>
          </a:xfrm>
          <a:prstGeom prst="bentConnector3">
            <a:avLst>
              <a:gd name="adj1" fmla="val 5000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3" name="Rechteck 622">
            <a:extLst>
              <a:ext uri="{FF2B5EF4-FFF2-40B4-BE49-F238E27FC236}">
                <a16:creationId xmlns:a16="http://schemas.microsoft.com/office/drawing/2014/main" id="{366D8590-879F-EA1C-2315-E2C31C8ECBA3}"/>
              </a:ext>
            </a:extLst>
          </p:cNvPr>
          <p:cNvSpPr/>
          <p:nvPr/>
        </p:nvSpPr>
        <p:spPr>
          <a:xfrm rot="5400000">
            <a:off x="4607478" y="1567241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5" name="Gerader Verbinder 437">
            <a:extLst>
              <a:ext uri="{FF2B5EF4-FFF2-40B4-BE49-F238E27FC236}">
                <a16:creationId xmlns:a16="http://schemas.microsoft.com/office/drawing/2014/main" id="{7A2B1129-F285-6BF5-4E31-EBE091EA2118}"/>
              </a:ext>
            </a:extLst>
          </p:cNvPr>
          <p:cNvCxnSpPr>
            <a:cxnSpLocks/>
            <a:stCxn id="629" idx="1"/>
            <a:endCxn id="623" idx="3"/>
          </p:cNvCxnSpPr>
          <p:nvPr/>
        </p:nvCxnSpPr>
        <p:spPr>
          <a:xfrm flipV="1">
            <a:off x="2864006" y="1650306"/>
            <a:ext cx="1821137" cy="1238054"/>
          </a:xfrm>
          <a:prstGeom prst="bentConnector2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Rechteck 628">
            <a:extLst>
              <a:ext uri="{FF2B5EF4-FFF2-40B4-BE49-F238E27FC236}">
                <a16:creationId xmlns:a16="http://schemas.microsoft.com/office/drawing/2014/main" id="{7D350649-D31D-305C-8722-D176B93EA6ED}"/>
              </a:ext>
            </a:extLst>
          </p:cNvPr>
          <p:cNvSpPr/>
          <p:nvPr/>
        </p:nvSpPr>
        <p:spPr>
          <a:xfrm rot="10800000">
            <a:off x="2708677" y="2882960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31" name="Gerader Verbinder 437">
            <a:extLst>
              <a:ext uri="{FF2B5EF4-FFF2-40B4-BE49-F238E27FC236}">
                <a16:creationId xmlns:a16="http://schemas.microsoft.com/office/drawing/2014/main" id="{BA591713-40D1-80D7-8B6F-16CC39DDF169}"/>
              </a:ext>
            </a:extLst>
          </p:cNvPr>
          <p:cNvCxnSpPr>
            <a:cxnSpLocks/>
            <a:stCxn id="401" idx="3"/>
            <a:endCxn id="629" idx="3"/>
          </p:cNvCxnSpPr>
          <p:nvPr/>
        </p:nvCxnSpPr>
        <p:spPr>
          <a:xfrm flipV="1">
            <a:off x="1579909" y="2888360"/>
            <a:ext cx="1128768" cy="5613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5" name="Gerader Verbinder 437">
            <a:extLst>
              <a:ext uri="{FF2B5EF4-FFF2-40B4-BE49-F238E27FC236}">
                <a16:creationId xmlns:a16="http://schemas.microsoft.com/office/drawing/2014/main" id="{BF63D25D-DE46-3BBD-2186-AD9E7D03D6D9}"/>
              </a:ext>
            </a:extLst>
          </p:cNvPr>
          <p:cNvCxnSpPr>
            <a:cxnSpLocks/>
            <a:stCxn id="147" idx="7"/>
            <a:endCxn id="675" idx="3"/>
          </p:cNvCxnSpPr>
          <p:nvPr/>
        </p:nvCxnSpPr>
        <p:spPr>
          <a:xfrm rot="16200000" flipH="1" flipV="1">
            <a:off x="8942412" y="4097654"/>
            <a:ext cx="1522869" cy="56218"/>
          </a:xfrm>
          <a:prstGeom prst="bentConnector4">
            <a:avLst>
              <a:gd name="adj1" fmla="val 17387"/>
              <a:gd name="adj2" fmla="val 50663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hteck 674">
            <a:extLst>
              <a:ext uri="{FF2B5EF4-FFF2-40B4-BE49-F238E27FC236}">
                <a16:creationId xmlns:a16="http://schemas.microsoft.com/office/drawing/2014/main" id="{630CBBD2-AB16-3071-1D43-D789BA9F579C}"/>
              </a:ext>
            </a:extLst>
          </p:cNvPr>
          <p:cNvSpPr/>
          <p:nvPr/>
        </p:nvSpPr>
        <p:spPr>
          <a:xfrm rot="10800000">
            <a:off x="9675738" y="4881798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9" name="Gerader Verbinder 437">
            <a:extLst>
              <a:ext uri="{FF2B5EF4-FFF2-40B4-BE49-F238E27FC236}">
                <a16:creationId xmlns:a16="http://schemas.microsoft.com/office/drawing/2014/main" id="{2B136CAE-66AB-2298-5E20-4454019AC91A}"/>
              </a:ext>
            </a:extLst>
          </p:cNvPr>
          <p:cNvCxnSpPr>
            <a:cxnSpLocks/>
            <a:stCxn id="675" idx="1"/>
            <a:endCxn id="178" idx="0"/>
          </p:cNvCxnSpPr>
          <p:nvPr/>
        </p:nvCxnSpPr>
        <p:spPr>
          <a:xfrm>
            <a:off x="9747738" y="4887198"/>
            <a:ext cx="170625" cy="17676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Gerader Verbinder 437">
            <a:extLst>
              <a:ext uri="{FF2B5EF4-FFF2-40B4-BE49-F238E27FC236}">
                <a16:creationId xmlns:a16="http://schemas.microsoft.com/office/drawing/2014/main" id="{F9E3F089-B56B-1F29-DD64-C9F5DDDB8E23}"/>
              </a:ext>
            </a:extLst>
          </p:cNvPr>
          <p:cNvCxnSpPr>
            <a:cxnSpLocks/>
            <a:stCxn id="145" idx="6"/>
            <a:endCxn id="177" idx="6"/>
          </p:cNvCxnSpPr>
          <p:nvPr/>
        </p:nvCxnSpPr>
        <p:spPr>
          <a:xfrm flipH="1">
            <a:off x="9329609" y="3374802"/>
            <a:ext cx="294731" cy="1695721"/>
          </a:xfrm>
          <a:prstGeom prst="bentConnector3">
            <a:avLst>
              <a:gd name="adj1" fmla="val 98569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7" name="Gerader Verbinder 437">
            <a:extLst>
              <a:ext uri="{FF2B5EF4-FFF2-40B4-BE49-F238E27FC236}">
                <a16:creationId xmlns:a16="http://schemas.microsoft.com/office/drawing/2014/main" id="{2EE00ABC-8DCD-8B2F-A1CC-FD24C9198E36}"/>
              </a:ext>
            </a:extLst>
          </p:cNvPr>
          <p:cNvCxnSpPr>
            <a:cxnSpLocks/>
            <a:stCxn id="696" idx="3"/>
            <a:endCxn id="146" idx="7"/>
          </p:cNvCxnSpPr>
          <p:nvPr/>
        </p:nvCxnSpPr>
        <p:spPr>
          <a:xfrm rot="10800000" flipH="1">
            <a:off x="9498806" y="3402929"/>
            <a:ext cx="156950" cy="1586176"/>
          </a:xfrm>
          <a:prstGeom prst="bentConnector4">
            <a:avLst>
              <a:gd name="adj1" fmla="val -66756"/>
              <a:gd name="adj2" fmla="val 90513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" name="Rechteck 695">
            <a:extLst>
              <a:ext uri="{FF2B5EF4-FFF2-40B4-BE49-F238E27FC236}">
                <a16:creationId xmlns:a16="http://schemas.microsoft.com/office/drawing/2014/main" id="{4A4132FB-8D9B-BE84-1AA1-CA4B0728352B}"/>
              </a:ext>
            </a:extLst>
          </p:cNvPr>
          <p:cNvSpPr/>
          <p:nvPr/>
        </p:nvSpPr>
        <p:spPr>
          <a:xfrm rot="10800000">
            <a:off x="9498806" y="4983705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00" name="Gerader Verbinder 437">
            <a:extLst>
              <a:ext uri="{FF2B5EF4-FFF2-40B4-BE49-F238E27FC236}">
                <a16:creationId xmlns:a16="http://schemas.microsoft.com/office/drawing/2014/main" id="{5A6C6AA7-BF1E-6E4E-8222-F320FDECF345}"/>
              </a:ext>
            </a:extLst>
          </p:cNvPr>
          <p:cNvCxnSpPr>
            <a:cxnSpLocks/>
            <a:stCxn id="179" idx="1"/>
            <a:endCxn id="696" idx="1"/>
          </p:cNvCxnSpPr>
          <p:nvPr/>
        </p:nvCxnSpPr>
        <p:spPr>
          <a:xfrm rot="16200000" flipV="1">
            <a:off x="9555048" y="5004864"/>
            <a:ext cx="76781" cy="4526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6" name="Gerader Verbinder 437">
            <a:extLst>
              <a:ext uri="{FF2B5EF4-FFF2-40B4-BE49-F238E27FC236}">
                <a16:creationId xmlns:a16="http://schemas.microsoft.com/office/drawing/2014/main" id="{875631E3-00AA-5C0A-6EEA-8B07C216F1CD}"/>
              </a:ext>
            </a:extLst>
          </p:cNvPr>
          <p:cNvCxnSpPr>
            <a:cxnSpLocks/>
            <a:stCxn id="742" idx="1"/>
            <a:endCxn id="394" idx="4"/>
          </p:cNvCxnSpPr>
          <p:nvPr/>
        </p:nvCxnSpPr>
        <p:spPr>
          <a:xfrm flipH="1" flipV="1">
            <a:off x="1613957" y="2948408"/>
            <a:ext cx="2758027" cy="501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2" name="Rechteck 741">
            <a:extLst>
              <a:ext uri="{FF2B5EF4-FFF2-40B4-BE49-F238E27FC236}">
                <a16:creationId xmlns:a16="http://schemas.microsoft.com/office/drawing/2014/main" id="{D3FC8143-0E3B-E9FF-2F33-84326E515E5E}"/>
              </a:ext>
            </a:extLst>
          </p:cNvPr>
          <p:cNvSpPr/>
          <p:nvPr/>
        </p:nvSpPr>
        <p:spPr>
          <a:xfrm>
            <a:off x="4371984" y="294350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44" name="Gerader Verbinder 437">
            <a:extLst>
              <a:ext uri="{FF2B5EF4-FFF2-40B4-BE49-F238E27FC236}">
                <a16:creationId xmlns:a16="http://schemas.microsoft.com/office/drawing/2014/main" id="{D01B9F7A-06F5-A605-79C0-A81B4D2EABC3}"/>
              </a:ext>
            </a:extLst>
          </p:cNvPr>
          <p:cNvCxnSpPr>
            <a:cxnSpLocks/>
            <a:stCxn id="748" idx="1"/>
            <a:endCxn id="742" idx="3"/>
          </p:cNvCxnSpPr>
          <p:nvPr/>
        </p:nvCxnSpPr>
        <p:spPr>
          <a:xfrm rot="10800000" flipV="1">
            <a:off x="4443985" y="2839529"/>
            <a:ext cx="1255397" cy="1093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8" name="Rechteck 747">
            <a:extLst>
              <a:ext uri="{FF2B5EF4-FFF2-40B4-BE49-F238E27FC236}">
                <a16:creationId xmlns:a16="http://schemas.microsoft.com/office/drawing/2014/main" id="{5B776E21-13F4-AD4D-0EC9-3F57A0FAB9E8}"/>
              </a:ext>
            </a:extLst>
          </p:cNvPr>
          <p:cNvSpPr/>
          <p:nvPr/>
        </p:nvSpPr>
        <p:spPr>
          <a:xfrm>
            <a:off x="5699381" y="283412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50" name="Gerader Verbinder 437">
            <a:extLst>
              <a:ext uri="{FF2B5EF4-FFF2-40B4-BE49-F238E27FC236}">
                <a16:creationId xmlns:a16="http://schemas.microsoft.com/office/drawing/2014/main" id="{2596A097-E886-D3A1-66BF-2A2C94148BC2}"/>
              </a:ext>
            </a:extLst>
          </p:cNvPr>
          <p:cNvCxnSpPr>
            <a:cxnSpLocks/>
            <a:stCxn id="127" idx="7"/>
            <a:endCxn id="748" idx="3"/>
          </p:cNvCxnSpPr>
          <p:nvPr/>
        </p:nvCxnSpPr>
        <p:spPr>
          <a:xfrm rot="16200000" flipV="1">
            <a:off x="5602453" y="3008457"/>
            <a:ext cx="365198" cy="27342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Gerader Verbinder 437">
            <a:extLst>
              <a:ext uri="{FF2B5EF4-FFF2-40B4-BE49-F238E27FC236}">
                <a16:creationId xmlns:a16="http://schemas.microsoft.com/office/drawing/2014/main" id="{D202FC4C-61AE-FE73-6DD4-02D9EBB3422F}"/>
              </a:ext>
            </a:extLst>
          </p:cNvPr>
          <p:cNvCxnSpPr>
            <a:cxnSpLocks/>
            <a:stCxn id="762" idx="3"/>
            <a:endCxn id="144" idx="0"/>
          </p:cNvCxnSpPr>
          <p:nvPr/>
        </p:nvCxnSpPr>
        <p:spPr>
          <a:xfrm flipV="1">
            <a:off x="6643674" y="3308596"/>
            <a:ext cx="2928865" cy="16347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2" name="Rechteck 761">
            <a:extLst>
              <a:ext uri="{FF2B5EF4-FFF2-40B4-BE49-F238E27FC236}">
                <a16:creationId xmlns:a16="http://schemas.microsoft.com/office/drawing/2014/main" id="{5A59A559-ED52-6475-C673-C27746CA8FF1}"/>
              </a:ext>
            </a:extLst>
          </p:cNvPr>
          <p:cNvSpPr/>
          <p:nvPr/>
        </p:nvSpPr>
        <p:spPr>
          <a:xfrm rot="5400000">
            <a:off x="6566009" y="3241878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65" name="Gerader Verbinder 437">
            <a:extLst>
              <a:ext uri="{FF2B5EF4-FFF2-40B4-BE49-F238E27FC236}">
                <a16:creationId xmlns:a16="http://schemas.microsoft.com/office/drawing/2014/main" id="{A1D60AAA-44F8-AAD0-3930-A7FD802CD77C}"/>
              </a:ext>
            </a:extLst>
          </p:cNvPr>
          <p:cNvCxnSpPr>
            <a:cxnSpLocks/>
            <a:stCxn id="769" idx="1"/>
            <a:endCxn id="762" idx="1"/>
          </p:cNvCxnSpPr>
          <p:nvPr/>
        </p:nvCxnSpPr>
        <p:spPr>
          <a:xfrm rot="16200000" flipH="1">
            <a:off x="6180118" y="2706058"/>
            <a:ext cx="193551" cy="733560"/>
          </a:xfrm>
          <a:prstGeom prst="bentConnector3">
            <a:avLst>
              <a:gd name="adj1" fmla="val -8077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9" name="Rechteck 768">
            <a:extLst>
              <a:ext uri="{FF2B5EF4-FFF2-40B4-BE49-F238E27FC236}">
                <a16:creationId xmlns:a16="http://schemas.microsoft.com/office/drawing/2014/main" id="{56E3FF37-390A-9FD5-9D0C-7C23C02A5784}"/>
              </a:ext>
            </a:extLst>
          </p:cNvPr>
          <p:cNvSpPr/>
          <p:nvPr/>
        </p:nvSpPr>
        <p:spPr>
          <a:xfrm rot="5400000">
            <a:off x="5832449" y="3048327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8" name="Gerader Verbinder 437">
            <a:extLst>
              <a:ext uri="{FF2B5EF4-FFF2-40B4-BE49-F238E27FC236}">
                <a16:creationId xmlns:a16="http://schemas.microsoft.com/office/drawing/2014/main" id="{F4F3D90C-09E0-CAD5-1AF3-D6DB4E602811}"/>
              </a:ext>
            </a:extLst>
          </p:cNvPr>
          <p:cNvCxnSpPr>
            <a:cxnSpLocks/>
            <a:stCxn id="817" idx="1"/>
            <a:endCxn id="110" idx="4"/>
          </p:cNvCxnSpPr>
          <p:nvPr/>
        </p:nvCxnSpPr>
        <p:spPr>
          <a:xfrm flipH="1">
            <a:off x="11443016" y="3119423"/>
            <a:ext cx="3192" cy="208667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Rechteck 816">
            <a:extLst>
              <a:ext uri="{FF2B5EF4-FFF2-40B4-BE49-F238E27FC236}">
                <a16:creationId xmlns:a16="http://schemas.microsoft.com/office/drawing/2014/main" id="{A1C72E53-B12A-6901-0942-DF472322D1CB}"/>
              </a:ext>
            </a:extLst>
          </p:cNvPr>
          <p:cNvSpPr/>
          <p:nvPr/>
        </p:nvSpPr>
        <p:spPr>
          <a:xfrm rot="10800000">
            <a:off x="11374208" y="31140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19" name="Gerader Verbinder 437">
            <a:extLst>
              <a:ext uri="{FF2B5EF4-FFF2-40B4-BE49-F238E27FC236}">
                <a16:creationId xmlns:a16="http://schemas.microsoft.com/office/drawing/2014/main" id="{1CB99A1E-C055-E5B7-A902-D374E216CF33}"/>
              </a:ext>
            </a:extLst>
          </p:cNvPr>
          <p:cNvCxnSpPr>
            <a:cxnSpLocks/>
            <a:stCxn id="817" idx="3"/>
            <a:endCxn id="150" idx="6"/>
          </p:cNvCxnSpPr>
          <p:nvPr/>
        </p:nvCxnSpPr>
        <p:spPr>
          <a:xfrm rot="10800000" flipV="1">
            <a:off x="9657678" y="3119422"/>
            <a:ext cx="1716531" cy="101843"/>
          </a:xfrm>
          <a:prstGeom prst="bentConnector3">
            <a:avLst>
              <a:gd name="adj1" fmla="val 1002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Gerader Verbinder 437">
            <a:extLst>
              <a:ext uri="{FF2B5EF4-FFF2-40B4-BE49-F238E27FC236}">
                <a16:creationId xmlns:a16="http://schemas.microsoft.com/office/drawing/2014/main" id="{F43B2BD5-86E4-9520-CB84-8CC0FC465F28}"/>
              </a:ext>
            </a:extLst>
          </p:cNvPr>
          <p:cNvCxnSpPr>
            <a:cxnSpLocks/>
            <a:stCxn id="863" idx="3"/>
            <a:endCxn id="859" idx="1"/>
          </p:cNvCxnSpPr>
          <p:nvPr/>
        </p:nvCxnSpPr>
        <p:spPr>
          <a:xfrm rot="10800000" flipH="1" flipV="1">
            <a:off x="82738" y="2490156"/>
            <a:ext cx="843856" cy="2111980"/>
          </a:xfrm>
          <a:prstGeom prst="bentConnector4">
            <a:avLst>
              <a:gd name="adj1" fmla="val -5644"/>
              <a:gd name="adj2" fmla="val 6942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Gerader Verbinder 437">
            <a:extLst>
              <a:ext uri="{FF2B5EF4-FFF2-40B4-BE49-F238E27FC236}">
                <a16:creationId xmlns:a16="http://schemas.microsoft.com/office/drawing/2014/main" id="{EA683BBA-7E5C-9426-74F3-4FF80F6F3752}"/>
              </a:ext>
            </a:extLst>
          </p:cNvPr>
          <p:cNvCxnSpPr>
            <a:cxnSpLocks/>
            <a:stCxn id="859" idx="3"/>
            <a:endCxn id="279" idx="7"/>
          </p:cNvCxnSpPr>
          <p:nvPr/>
        </p:nvCxnSpPr>
        <p:spPr>
          <a:xfrm>
            <a:off x="926594" y="4757465"/>
            <a:ext cx="2710" cy="100645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9" name="Rechteck 858">
            <a:extLst>
              <a:ext uri="{FF2B5EF4-FFF2-40B4-BE49-F238E27FC236}">
                <a16:creationId xmlns:a16="http://schemas.microsoft.com/office/drawing/2014/main" id="{1C8EAB1A-CCF8-47D2-BB75-30133B7FA5F4}"/>
              </a:ext>
            </a:extLst>
          </p:cNvPr>
          <p:cNvSpPr/>
          <p:nvPr/>
        </p:nvSpPr>
        <p:spPr>
          <a:xfrm rot="5400000">
            <a:off x="848929" y="4674400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3" name="Rechteck 862">
            <a:extLst>
              <a:ext uri="{FF2B5EF4-FFF2-40B4-BE49-F238E27FC236}">
                <a16:creationId xmlns:a16="http://schemas.microsoft.com/office/drawing/2014/main" id="{E7C3B01F-C8B4-F4B3-0671-8BB5478F5491}"/>
              </a:ext>
            </a:extLst>
          </p:cNvPr>
          <p:cNvSpPr/>
          <p:nvPr/>
        </p:nvSpPr>
        <p:spPr>
          <a:xfrm rot="10800000">
            <a:off x="82738" y="2484756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67" name="Gerader Verbinder 437">
            <a:extLst>
              <a:ext uri="{FF2B5EF4-FFF2-40B4-BE49-F238E27FC236}">
                <a16:creationId xmlns:a16="http://schemas.microsoft.com/office/drawing/2014/main" id="{3E86BB88-5D3C-FDD1-A33E-A11C1C09EB98}"/>
              </a:ext>
            </a:extLst>
          </p:cNvPr>
          <p:cNvCxnSpPr>
            <a:cxnSpLocks/>
            <a:stCxn id="400" idx="2"/>
            <a:endCxn id="863" idx="1"/>
          </p:cNvCxnSpPr>
          <p:nvPr/>
        </p:nvCxnSpPr>
        <p:spPr>
          <a:xfrm flipH="1" flipV="1">
            <a:off x="238067" y="2490156"/>
            <a:ext cx="1303868" cy="357806"/>
          </a:xfrm>
          <a:prstGeom prst="bentConnector3">
            <a:avLst>
              <a:gd name="adj1" fmla="val 40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1" name="Gerader Verbinder 192">
            <a:extLst>
              <a:ext uri="{FF2B5EF4-FFF2-40B4-BE49-F238E27FC236}">
                <a16:creationId xmlns:a16="http://schemas.microsoft.com/office/drawing/2014/main" id="{7CB32E0F-980C-FE11-333B-A64445685904}"/>
              </a:ext>
            </a:extLst>
          </p:cNvPr>
          <p:cNvCxnSpPr>
            <a:cxnSpLocks/>
            <a:stCxn id="1059" idx="2"/>
          </p:cNvCxnSpPr>
          <p:nvPr/>
        </p:nvCxnSpPr>
        <p:spPr>
          <a:xfrm flipH="1">
            <a:off x="1545810" y="2981969"/>
            <a:ext cx="586377" cy="5798"/>
          </a:xfrm>
          <a:prstGeom prst="straightConnector1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4" name="Rechteck 913">
            <a:extLst>
              <a:ext uri="{FF2B5EF4-FFF2-40B4-BE49-F238E27FC236}">
                <a16:creationId xmlns:a16="http://schemas.microsoft.com/office/drawing/2014/main" id="{8EC5428F-D906-17EE-D70D-292261483492}"/>
              </a:ext>
            </a:extLst>
          </p:cNvPr>
          <p:cNvSpPr/>
          <p:nvPr/>
        </p:nvSpPr>
        <p:spPr>
          <a:xfrm rot="10800000">
            <a:off x="2861077" y="297548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16" name="Gerader Verbinder 192">
            <a:extLst>
              <a:ext uri="{FF2B5EF4-FFF2-40B4-BE49-F238E27FC236}">
                <a16:creationId xmlns:a16="http://schemas.microsoft.com/office/drawing/2014/main" id="{792501A6-6C69-6543-DCC8-B4AD280ACD90}"/>
              </a:ext>
            </a:extLst>
          </p:cNvPr>
          <p:cNvCxnSpPr>
            <a:cxnSpLocks/>
            <a:stCxn id="914" idx="1"/>
            <a:endCxn id="920" idx="3"/>
          </p:cNvCxnSpPr>
          <p:nvPr/>
        </p:nvCxnSpPr>
        <p:spPr>
          <a:xfrm flipV="1">
            <a:off x="3016406" y="859773"/>
            <a:ext cx="624928" cy="212111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0" name="Rechteck 919">
            <a:extLst>
              <a:ext uri="{FF2B5EF4-FFF2-40B4-BE49-F238E27FC236}">
                <a16:creationId xmlns:a16="http://schemas.microsoft.com/office/drawing/2014/main" id="{A40AE4DB-712D-44E7-20CE-ECEDFE094B59}"/>
              </a:ext>
            </a:extLst>
          </p:cNvPr>
          <p:cNvSpPr/>
          <p:nvPr/>
        </p:nvSpPr>
        <p:spPr>
          <a:xfrm rot="10800000">
            <a:off x="3641334" y="854373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22" name="Gerader Verbinder 192">
            <a:extLst>
              <a:ext uri="{FF2B5EF4-FFF2-40B4-BE49-F238E27FC236}">
                <a16:creationId xmlns:a16="http://schemas.microsoft.com/office/drawing/2014/main" id="{810BF1BD-0D57-84A8-4012-3E776E0E94EE}"/>
              </a:ext>
            </a:extLst>
          </p:cNvPr>
          <p:cNvCxnSpPr>
            <a:cxnSpLocks/>
            <a:stCxn id="103" idx="7"/>
            <a:endCxn id="920" idx="1"/>
          </p:cNvCxnSpPr>
          <p:nvPr/>
        </p:nvCxnSpPr>
        <p:spPr>
          <a:xfrm rot="16200000" flipV="1">
            <a:off x="3924321" y="732116"/>
            <a:ext cx="53097" cy="308412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6" name="Gerader Verbinder 192">
            <a:extLst>
              <a:ext uri="{FF2B5EF4-FFF2-40B4-BE49-F238E27FC236}">
                <a16:creationId xmlns:a16="http://schemas.microsoft.com/office/drawing/2014/main" id="{BA7DC51B-2771-610E-06C7-C0F6C207C6AC}"/>
              </a:ext>
            </a:extLst>
          </p:cNvPr>
          <p:cNvCxnSpPr>
            <a:cxnSpLocks/>
            <a:stCxn id="126" idx="2"/>
            <a:endCxn id="101" idx="1"/>
          </p:cNvCxnSpPr>
          <p:nvPr/>
        </p:nvCxnSpPr>
        <p:spPr>
          <a:xfrm rot="10800000">
            <a:off x="4095852" y="1726126"/>
            <a:ext cx="1819485" cy="1476681"/>
          </a:xfrm>
          <a:prstGeom prst="bentConnector4">
            <a:avLst>
              <a:gd name="adj1" fmla="val 4017"/>
              <a:gd name="adj2" fmla="val 845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6" name="Rechteck 935">
            <a:extLst>
              <a:ext uri="{FF2B5EF4-FFF2-40B4-BE49-F238E27FC236}">
                <a16:creationId xmlns:a16="http://schemas.microsoft.com/office/drawing/2014/main" id="{C57D2D8C-9586-CAE8-68A6-179BA2C8787B}"/>
              </a:ext>
            </a:extLst>
          </p:cNvPr>
          <p:cNvSpPr/>
          <p:nvPr/>
        </p:nvSpPr>
        <p:spPr>
          <a:xfrm>
            <a:off x="3751821" y="2030360"/>
            <a:ext cx="616814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UV/VIS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9" name="Rechteck 938">
            <a:extLst>
              <a:ext uri="{FF2B5EF4-FFF2-40B4-BE49-F238E27FC236}">
                <a16:creationId xmlns:a16="http://schemas.microsoft.com/office/drawing/2014/main" id="{67171190-989C-7982-9377-87F4A297D9DC}"/>
              </a:ext>
            </a:extLst>
          </p:cNvPr>
          <p:cNvSpPr/>
          <p:nvPr/>
        </p:nvSpPr>
        <p:spPr>
          <a:xfrm>
            <a:off x="4763055" y="1538011"/>
            <a:ext cx="707398" cy="267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manifold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9" name="Gerader Verbinder 192">
            <a:extLst>
              <a:ext uri="{FF2B5EF4-FFF2-40B4-BE49-F238E27FC236}">
                <a16:creationId xmlns:a16="http://schemas.microsoft.com/office/drawing/2014/main" id="{4C73C5C9-CD0A-A2E1-4BB8-CF445FB79E65}"/>
              </a:ext>
            </a:extLst>
          </p:cNvPr>
          <p:cNvCxnSpPr>
            <a:cxnSpLocks/>
            <a:stCxn id="51" idx="7"/>
            <a:endCxn id="305" idx="1"/>
          </p:cNvCxnSpPr>
          <p:nvPr/>
        </p:nvCxnSpPr>
        <p:spPr>
          <a:xfrm rot="5400000" flipH="1" flipV="1">
            <a:off x="2184651" y="5051275"/>
            <a:ext cx="3841" cy="112610"/>
          </a:xfrm>
          <a:prstGeom prst="bentConnector2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9" name="Geschweifte Klammer rechts 1058">
            <a:extLst>
              <a:ext uri="{FF2B5EF4-FFF2-40B4-BE49-F238E27FC236}">
                <a16:creationId xmlns:a16="http://schemas.microsoft.com/office/drawing/2014/main" id="{F7F5F62F-BCDD-E6EE-C826-D451A1E4EA48}"/>
              </a:ext>
            </a:extLst>
          </p:cNvPr>
          <p:cNvSpPr/>
          <p:nvPr/>
        </p:nvSpPr>
        <p:spPr>
          <a:xfrm rot="5400000">
            <a:off x="2227017" y="2887138"/>
            <a:ext cx="62823" cy="252484"/>
          </a:xfrm>
          <a:prstGeom prst="rightBrac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2" name="Gerader Verbinder 192">
            <a:extLst>
              <a:ext uri="{FF2B5EF4-FFF2-40B4-BE49-F238E27FC236}">
                <a16:creationId xmlns:a16="http://schemas.microsoft.com/office/drawing/2014/main" id="{DAE8ABAD-5C31-F57A-170F-D14B9358D59A}"/>
              </a:ext>
            </a:extLst>
          </p:cNvPr>
          <p:cNvCxnSpPr>
            <a:cxnSpLocks/>
            <a:stCxn id="914" idx="3"/>
            <a:endCxn id="1059" idx="0"/>
          </p:cNvCxnSpPr>
          <p:nvPr/>
        </p:nvCxnSpPr>
        <p:spPr>
          <a:xfrm flipH="1">
            <a:off x="2384671" y="2980888"/>
            <a:ext cx="476406" cy="1081"/>
          </a:xfrm>
          <a:prstGeom prst="straightConnector1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4A70980B-430B-E76B-E097-FC3BCB06DD84}"/>
              </a:ext>
            </a:extLst>
          </p:cNvPr>
          <p:cNvSpPr/>
          <p:nvPr/>
        </p:nvSpPr>
        <p:spPr>
          <a:xfrm>
            <a:off x="4987098" y="3201071"/>
            <a:ext cx="602034" cy="444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actu-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B516B0E-37B9-716B-03C4-0D653096E8E2}"/>
              </a:ext>
            </a:extLst>
          </p:cNvPr>
          <p:cNvSpPr>
            <a:spLocks noChangeAspect="1"/>
          </p:cNvSpPr>
          <p:nvPr/>
        </p:nvSpPr>
        <p:spPr>
          <a:xfrm rot="16200000">
            <a:off x="5826257" y="5268367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07EF3B9-D096-29A0-58D9-69078EAEBE5A}"/>
              </a:ext>
            </a:extLst>
          </p:cNvPr>
          <p:cNvSpPr>
            <a:spLocks noChangeAspect="1"/>
          </p:cNvSpPr>
          <p:nvPr/>
        </p:nvSpPr>
        <p:spPr>
          <a:xfrm rot="16200000">
            <a:off x="5608354" y="5854841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22CCA80-19E0-5623-2AF7-D56FF576654C}"/>
              </a:ext>
            </a:extLst>
          </p:cNvPr>
          <p:cNvSpPr/>
          <p:nvPr/>
        </p:nvSpPr>
        <p:spPr>
          <a:xfrm rot="10800000">
            <a:off x="1342305" y="4905500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9" name="Gerader Verbinder 192">
            <a:extLst>
              <a:ext uri="{FF2B5EF4-FFF2-40B4-BE49-F238E27FC236}">
                <a16:creationId xmlns:a16="http://schemas.microsoft.com/office/drawing/2014/main" id="{8CA95333-4695-7696-4A3C-EAE884B50B36}"/>
              </a:ext>
            </a:extLst>
          </p:cNvPr>
          <p:cNvCxnSpPr>
            <a:cxnSpLocks/>
            <a:stCxn id="67" idx="3"/>
            <a:endCxn id="75" idx="3"/>
          </p:cNvCxnSpPr>
          <p:nvPr/>
        </p:nvCxnSpPr>
        <p:spPr>
          <a:xfrm rot="10800000" flipV="1">
            <a:off x="1197049" y="4910899"/>
            <a:ext cx="145257" cy="1564481"/>
          </a:xfrm>
          <a:prstGeom prst="bentConnector3">
            <a:avLst>
              <a:gd name="adj1" fmla="val 114754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AD4F4DB5-B624-77EB-0C6E-EFE2F81A0822}"/>
              </a:ext>
            </a:extLst>
          </p:cNvPr>
          <p:cNvSpPr/>
          <p:nvPr/>
        </p:nvSpPr>
        <p:spPr>
          <a:xfrm rot="10800000">
            <a:off x="1197048" y="6469981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353E9805-55E9-E549-A159-C6DD42511B90}"/>
              </a:ext>
            </a:extLst>
          </p:cNvPr>
          <p:cNvSpPr/>
          <p:nvPr/>
        </p:nvSpPr>
        <p:spPr>
          <a:xfrm rot="10800000">
            <a:off x="5361882" y="509485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Gerader Verbinder 192">
            <a:extLst>
              <a:ext uri="{FF2B5EF4-FFF2-40B4-BE49-F238E27FC236}">
                <a16:creationId xmlns:a16="http://schemas.microsoft.com/office/drawing/2014/main" id="{91E1274B-902F-77EC-4694-662D6907400A}"/>
              </a:ext>
            </a:extLst>
          </p:cNvPr>
          <p:cNvCxnSpPr>
            <a:cxnSpLocks/>
            <a:stCxn id="91" idx="1"/>
            <a:endCxn id="185" idx="1"/>
          </p:cNvCxnSpPr>
          <p:nvPr/>
        </p:nvCxnSpPr>
        <p:spPr>
          <a:xfrm>
            <a:off x="5517211" y="5100258"/>
            <a:ext cx="466309" cy="808858"/>
          </a:xfrm>
          <a:prstGeom prst="bentConnector3">
            <a:avLst>
              <a:gd name="adj1" fmla="val 14902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A98B44FB-8E96-A1F6-2A6F-FBD6B60B2896}"/>
              </a:ext>
            </a:extLst>
          </p:cNvPr>
          <p:cNvSpPr/>
          <p:nvPr/>
        </p:nvSpPr>
        <p:spPr>
          <a:xfrm rot="10800000">
            <a:off x="5828191" y="5903716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0" name="Gerader Verbinder 192">
            <a:extLst>
              <a:ext uri="{FF2B5EF4-FFF2-40B4-BE49-F238E27FC236}">
                <a16:creationId xmlns:a16="http://schemas.microsoft.com/office/drawing/2014/main" id="{83097D7C-B72E-8B99-0B76-F9DC8BB7354F}"/>
              </a:ext>
            </a:extLst>
          </p:cNvPr>
          <p:cNvCxnSpPr>
            <a:cxnSpLocks/>
            <a:stCxn id="185" idx="3"/>
            <a:endCxn id="165" idx="0"/>
          </p:cNvCxnSpPr>
          <p:nvPr/>
        </p:nvCxnSpPr>
        <p:spPr>
          <a:xfrm rot="10800000">
            <a:off x="5814149" y="5878740"/>
            <a:ext cx="14043" cy="30377"/>
          </a:xfrm>
          <a:prstGeom prst="bentConnector3">
            <a:avLst>
              <a:gd name="adj1" fmla="val 100128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E60E7B8-0F39-DC49-A020-7974B49A0292}"/>
              </a:ext>
            </a:extLst>
          </p:cNvPr>
          <p:cNvSpPr txBox="1"/>
          <p:nvPr/>
        </p:nvSpPr>
        <p:spPr>
          <a:xfrm>
            <a:off x="9493348" y="58511"/>
            <a:ext cx="256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Module 3 – </a:t>
            </a:r>
            <a:r>
              <a:rPr lang="de-DE" b="1" u="sng" dirty="0" err="1"/>
              <a:t>Endgroup</a:t>
            </a:r>
            <a:r>
              <a:rPr lang="de-DE" b="1" u="sng" dirty="0"/>
              <a:t> </a:t>
            </a:r>
            <a:r>
              <a:rPr lang="de-DE" b="1" u="sng" dirty="0" err="1"/>
              <a:t>modification</a:t>
            </a:r>
            <a:r>
              <a:rPr lang="de-DE" b="1" u="sng" dirty="0"/>
              <a:t> </a:t>
            </a:r>
            <a:r>
              <a:rPr lang="de-DE" b="1" u="sng" dirty="0" err="1"/>
              <a:t>module</a:t>
            </a:r>
            <a:endParaRPr lang="en-GB" b="1" u="sng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8A2FAC-A880-1328-A5F3-8481FC1B776F}"/>
              </a:ext>
            </a:extLst>
          </p:cNvPr>
          <p:cNvSpPr txBox="1"/>
          <p:nvPr/>
        </p:nvSpPr>
        <p:spPr>
          <a:xfrm>
            <a:off x="6007100" y="0"/>
            <a:ext cx="33210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Gas in: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H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Purge solvent in: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651448B-75B9-4F20-916B-E8DF4D3E4B67}"/>
              </a:ext>
            </a:extLst>
          </p:cNvPr>
          <p:cNvSpPr txBox="1"/>
          <p:nvPr/>
        </p:nvSpPr>
        <p:spPr>
          <a:xfrm>
            <a:off x="7067280" y="897133"/>
            <a:ext cx="502000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Deoxygenation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sparging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10 min)</a:t>
            </a: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Addition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aminolysis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in DMSO (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Octylamine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+ Na2S2O4 (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antioxidant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stirring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decaying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UV/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520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decay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back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2 and do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dialysis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hours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A8F88B6-73C5-FC10-8187-5197F0AA082E}"/>
              </a:ext>
            </a:extLst>
          </p:cNvPr>
          <p:cNvGrpSpPr/>
          <p:nvPr/>
        </p:nvGrpSpPr>
        <p:grpSpPr>
          <a:xfrm>
            <a:off x="5157995" y="-6651"/>
            <a:ext cx="718768" cy="989757"/>
            <a:chOff x="6824677" y="312820"/>
            <a:chExt cx="1414463" cy="1953101"/>
          </a:xfrm>
        </p:grpSpPr>
        <p:pic>
          <p:nvPicPr>
            <p:cNvPr id="4" name="Grafik 3" descr="Ein Bild, das Zylinder, Feuerlöscher enthält.&#10;&#10;KI-generierte Inhalte können fehlerhaft sein.">
              <a:extLst>
                <a:ext uri="{FF2B5EF4-FFF2-40B4-BE49-F238E27FC236}">
                  <a16:creationId xmlns:a16="http://schemas.microsoft.com/office/drawing/2014/main" id="{B098D0B0-7C73-9CE1-4B14-741965EE5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677" y="312820"/>
              <a:ext cx="1414463" cy="1953101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E4ECB4C-7E8A-FF57-6846-7148C8E4F3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6760" y="1447929"/>
              <a:ext cx="13117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085423A5-39FB-1BC2-FA87-9DB0A9158885}"/>
              </a:ext>
            </a:extLst>
          </p:cNvPr>
          <p:cNvSpPr/>
          <p:nvPr/>
        </p:nvSpPr>
        <p:spPr>
          <a:xfrm>
            <a:off x="4908362" y="685115"/>
            <a:ext cx="1059657" cy="2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Argon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195F66B-DFE9-B9DB-28B2-92D217723477}"/>
              </a:ext>
            </a:extLst>
          </p:cNvPr>
          <p:cNvGrpSpPr/>
          <p:nvPr/>
        </p:nvGrpSpPr>
        <p:grpSpPr>
          <a:xfrm>
            <a:off x="4298293" y="410654"/>
            <a:ext cx="618619" cy="321907"/>
            <a:chOff x="4300537" y="1892301"/>
            <a:chExt cx="718185" cy="393700"/>
          </a:xfrm>
        </p:grpSpPr>
        <p:pic>
          <p:nvPicPr>
            <p:cNvPr id="10" name="Grafik 9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00F0AE26-42F9-725F-E239-B032ACA3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6A2E75A-9FB5-3FEA-C032-F5674F25E2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73214AB-9587-C43A-3572-381265D48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6BFCE0C-FC4D-39D3-5DF5-6EA496D1D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" name="Gerader Verbinder 437">
            <a:extLst>
              <a:ext uri="{FF2B5EF4-FFF2-40B4-BE49-F238E27FC236}">
                <a16:creationId xmlns:a16="http://schemas.microsoft.com/office/drawing/2014/main" id="{491E7B4E-3502-A646-085C-62447CA3FCF9}"/>
              </a:ext>
            </a:extLst>
          </p:cNvPr>
          <p:cNvCxnSpPr>
            <a:cxnSpLocks/>
            <a:stCxn id="122" idx="6"/>
            <a:endCxn id="14" idx="7"/>
          </p:cNvCxnSpPr>
          <p:nvPr/>
        </p:nvCxnSpPr>
        <p:spPr>
          <a:xfrm flipH="1" flipV="1">
            <a:off x="4405088" y="583311"/>
            <a:ext cx="589150" cy="764330"/>
          </a:xfrm>
          <a:prstGeom prst="bentConnector4">
            <a:avLst>
              <a:gd name="adj1" fmla="val 101046"/>
              <a:gd name="adj2" fmla="val 97713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437">
            <a:extLst>
              <a:ext uri="{FF2B5EF4-FFF2-40B4-BE49-F238E27FC236}">
                <a16:creationId xmlns:a16="http://schemas.microsoft.com/office/drawing/2014/main" id="{0FF9701B-A9D0-6E9F-944C-01F2FAE032AF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flipH="1">
            <a:off x="4792062" y="571903"/>
            <a:ext cx="483867" cy="684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Gerader Verbinder 437">
            <a:extLst>
              <a:ext uri="{FF2B5EF4-FFF2-40B4-BE49-F238E27FC236}">
                <a16:creationId xmlns:a16="http://schemas.microsoft.com/office/drawing/2014/main" id="{678A227F-6DDF-5BE5-3146-D46E7EC44B23}"/>
              </a:ext>
            </a:extLst>
          </p:cNvPr>
          <p:cNvCxnSpPr>
            <a:cxnSpLocks/>
            <a:stCxn id="522" idx="3"/>
            <a:endCxn id="30" idx="1"/>
          </p:cNvCxnSpPr>
          <p:nvPr/>
        </p:nvCxnSpPr>
        <p:spPr>
          <a:xfrm rot="5400000">
            <a:off x="4338679" y="1504270"/>
            <a:ext cx="2332420" cy="5387828"/>
          </a:xfrm>
          <a:prstGeom prst="bentConnector3">
            <a:avLst>
              <a:gd name="adj1" fmla="val 149991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A45249AF-F985-FE9E-7E6C-0717E6C8BD64}"/>
              </a:ext>
            </a:extLst>
          </p:cNvPr>
          <p:cNvSpPr/>
          <p:nvPr/>
        </p:nvSpPr>
        <p:spPr>
          <a:xfrm rot="16200000">
            <a:off x="2733310" y="528132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" name="Gerader Verbinder 437">
            <a:extLst>
              <a:ext uri="{FF2B5EF4-FFF2-40B4-BE49-F238E27FC236}">
                <a16:creationId xmlns:a16="http://schemas.microsoft.com/office/drawing/2014/main" id="{1166AF5A-41D0-30FE-8601-F32B0DB23699}"/>
              </a:ext>
            </a:extLst>
          </p:cNvPr>
          <p:cNvCxnSpPr>
            <a:cxnSpLocks/>
            <a:stCxn id="30" idx="3"/>
            <a:endCxn id="51" idx="7"/>
          </p:cNvCxnSpPr>
          <p:nvPr/>
        </p:nvCxnSpPr>
        <p:spPr>
          <a:xfrm rot="16200000" flipV="1">
            <a:off x="2420839" y="4818928"/>
            <a:ext cx="99565" cy="680709"/>
          </a:xfrm>
          <a:prstGeom prst="bentConnector3">
            <a:avLst>
              <a:gd name="adj1" fmla="val 78012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3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52FB2-85FC-DCD5-77E5-AE777C322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782A0D8-9526-12D2-EFC9-4F286B30DA78}"/>
              </a:ext>
            </a:extLst>
          </p:cNvPr>
          <p:cNvGrpSpPr/>
          <p:nvPr/>
        </p:nvGrpSpPr>
        <p:grpSpPr>
          <a:xfrm>
            <a:off x="4982503" y="82570"/>
            <a:ext cx="718768" cy="989757"/>
            <a:chOff x="6824677" y="312820"/>
            <a:chExt cx="1414463" cy="1953101"/>
          </a:xfrm>
        </p:grpSpPr>
        <p:pic>
          <p:nvPicPr>
            <p:cNvPr id="4" name="Grafik 3" descr="Ein Bild, das Zylinder, Feuerlöscher enthält.&#10;&#10;KI-generierte Inhalte können fehlerhaft sein.">
              <a:extLst>
                <a:ext uri="{FF2B5EF4-FFF2-40B4-BE49-F238E27FC236}">
                  <a16:creationId xmlns:a16="http://schemas.microsoft.com/office/drawing/2014/main" id="{D1011FA5-DC42-4BB5-D395-81ADB0A42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677" y="312820"/>
              <a:ext cx="1414463" cy="1953101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5682ADB-8123-BE70-0255-F086F6FAF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6760" y="1447929"/>
              <a:ext cx="13117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9A1302BE-925C-5AD2-61E1-9ECB14D61EC2}"/>
              </a:ext>
            </a:extLst>
          </p:cNvPr>
          <p:cNvSpPr/>
          <p:nvPr/>
        </p:nvSpPr>
        <p:spPr>
          <a:xfrm>
            <a:off x="4904330" y="774336"/>
            <a:ext cx="1059657" cy="2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Argon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97229F4-27D4-A326-6620-E13D20A9703F}"/>
              </a:ext>
            </a:extLst>
          </p:cNvPr>
          <p:cNvGrpSpPr/>
          <p:nvPr/>
        </p:nvGrpSpPr>
        <p:grpSpPr>
          <a:xfrm>
            <a:off x="4122801" y="499875"/>
            <a:ext cx="618619" cy="321907"/>
            <a:chOff x="4300537" y="1892301"/>
            <a:chExt cx="718185" cy="393700"/>
          </a:xfrm>
        </p:grpSpPr>
        <p:pic>
          <p:nvPicPr>
            <p:cNvPr id="10" name="Grafik 9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8CA4F757-93FC-6CC0-1AED-EBC75D6EA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DBFA120-E21C-2DDC-58EB-EA85133CE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7C2B599-9C69-87C0-E983-1BC0B793EF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9BC3CC1-8B92-1861-6F17-C4DC39612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Gerader Verbinder 437">
            <a:extLst>
              <a:ext uri="{FF2B5EF4-FFF2-40B4-BE49-F238E27FC236}">
                <a16:creationId xmlns:a16="http://schemas.microsoft.com/office/drawing/2014/main" id="{49C7BAAA-E05D-3375-7670-9CC8311544EC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flipH="1">
            <a:off x="4616570" y="661124"/>
            <a:ext cx="483867" cy="684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7293F781-2A55-3C74-B9A5-72AF6318E875}"/>
              </a:ext>
            </a:extLst>
          </p:cNvPr>
          <p:cNvGrpSpPr>
            <a:grpSpLocks noChangeAspect="1"/>
          </p:cNvGrpSpPr>
          <p:nvPr/>
        </p:nvGrpSpPr>
        <p:grpSpPr>
          <a:xfrm>
            <a:off x="8055370" y="1233309"/>
            <a:ext cx="469642" cy="1218886"/>
            <a:chOff x="8179722" y="5194180"/>
            <a:chExt cx="422420" cy="1096327"/>
          </a:xfrm>
        </p:grpSpPr>
        <p:pic>
          <p:nvPicPr>
            <p:cNvPr id="17" name="Grafik 16" descr="Ein Bild, das Design enthält.&#10;&#10;KI-generierte Inhalte können fehlerhaft sein.">
              <a:extLst>
                <a:ext uri="{FF2B5EF4-FFF2-40B4-BE49-F238E27FC236}">
                  <a16:creationId xmlns:a16="http://schemas.microsoft.com/office/drawing/2014/main" id="{54A7134C-DA08-302F-1A68-E6B9454BE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722" y="5194180"/>
              <a:ext cx="422420" cy="1096327"/>
            </a:xfrm>
            <a:prstGeom prst="rect">
              <a:avLst/>
            </a:prstGeom>
          </p:spPr>
        </p:pic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7AFABB42-2076-1B35-D2EF-A5303586F4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4798" y="623558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37F15BE3-4241-33E6-3B48-A4FCADD9B5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029" y="529498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96736675-30C5-F789-AA97-BB9688A06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4527" y="52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68FE6212-052E-9268-D227-7646C8E9CD0E}"/>
              </a:ext>
            </a:extLst>
          </p:cNvPr>
          <p:cNvGrpSpPr/>
          <p:nvPr/>
        </p:nvGrpSpPr>
        <p:grpSpPr>
          <a:xfrm>
            <a:off x="9222596" y="1082275"/>
            <a:ext cx="1951200" cy="1031558"/>
            <a:chOff x="9222596" y="1029653"/>
            <a:chExt cx="1951200" cy="1031558"/>
          </a:xfrm>
        </p:grpSpPr>
        <p:pic>
          <p:nvPicPr>
            <p:cNvPr id="96" name="Grafik 95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356B65F9-44A2-A96F-7ADF-5379D05E3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231011EA-486A-6DBB-9EAA-FCE811F4D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9D72B32E-02E1-EBC4-92FD-17A486D04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4E08B2E6-6CCF-FAA6-F2CC-6CA31677A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8EDC98DE-9A5C-40D4-ABB3-E567AC980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0D114687-38C5-1DE2-7F0B-9748CAA2D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458591C2-D4AF-1B27-0133-0839FD778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88C3BCF7-9CF0-CB2B-BD6F-5D50500B7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7D66B3C2-23B6-0C1F-D067-9F32DB390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7FD417EC-7441-60A6-2273-F0C99DA85DFB}"/>
              </a:ext>
            </a:extLst>
          </p:cNvPr>
          <p:cNvGrpSpPr/>
          <p:nvPr/>
        </p:nvGrpSpPr>
        <p:grpSpPr>
          <a:xfrm>
            <a:off x="10609569" y="1843323"/>
            <a:ext cx="545167" cy="1188651"/>
            <a:chOff x="11109632" y="3593422"/>
            <a:chExt cx="545167" cy="1188651"/>
          </a:xfrm>
        </p:grpSpPr>
        <p:grpSp>
          <p:nvGrpSpPr>
            <p:cNvPr id="481" name="Gruppieren 480">
              <a:extLst>
                <a:ext uri="{FF2B5EF4-FFF2-40B4-BE49-F238E27FC236}">
                  <a16:creationId xmlns:a16="http://schemas.microsoft.com/office/drawing/2014/main" id="{446C6CA8-908D-A07B-12F7-2BDE625513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38221" y="3593422"/>
              <a:ext cx="367978" cy="997023"/>
              <a:chOff x="2005239" y="5526126"/>
              <a:chExt cx="489470" cy="1326200"/>
            </a:xfrm>
          </p:grpSpPr>
          <p:pic>
            <p:nvPicPr>
              <p:cNvPr id="482" name="Grafik 481" descr="Ein Bild, das Plastikflasche, Wasserflasche, Softdrink, Flasche enthält.&#10;&#10;KI-generierte Inhalte können fehlerhaft sein.">
                <a:extLst>
                  <a:ext uri="{FF2B5EF4-FFF2-40B4-BE49-F238E27FC236}">
                    <a16:creationId xmlns:a16="http://schemas.microsoft.com/office/drawing/2014/main" id="{9ECA322E-F3EE-C612-6976-2DDBBD3EC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10" t="-13650" r="18230" b="8764"/>
              <a:stretch>
                <a:fillRect/>
              </a:stretch>
            </p:blipFill>
            <p:spPr>
              <a:xfrm>
                <a:off x="2005239" y="5526126"/>
                <a:ext cx="489470" cy="1326200"/>
              </a:xfrm>
              <a:prstGeom prst="rect">
                <a:avLst/>
              </a:prstGeom>
            </p:spPr>
          </p:pic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86DD32AD-FE8C-1434-36A1-3009816A76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1441" y="5805050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6BE61464-201E-CFE5-C78C-2983C8C513C1}"/>
                </a:ext>
              </a:extLst>
            </p:cNvPr>
            <p:cNvSpPr/>
            <p:nvPr/>
          </p:nvSpPr>
          <p:spPr>
            <a:xfrm>
              <a:off x="11109632" y="46118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Waste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27571A0C-0663-BAB1-17CA-F9459F6762B3}"/>
              </a:ext>
            </a:extLst>
          </p:cNvPr>
          <p:cNvGrpSpPr/>
          <p:nvPr/>
        </p:nvGrpSpPr>
        <p:grpSpPr>
          <a:xfrm>
            <a:off x="5110253" y="2741905"/>
            <a:ext cx="1425893" cy="1514417"/>
            <a:chOff x="5111025" y="2939623"/>
            <a:chExt cx="1425893" cy="1514417"/>
          </a:xfrm>
        </p:grpSpPr>
        <p:pic>
          <p:nvPicPr>
            <p:cNvPr id="29" name="Grafik 28" descr="Ein Bild, das Waage enthält.&#10;&#10;KI-generierte Inhalte können fehlerhaft sein.">
              <a:extLst>
                <a:ext uri="{FF2B5EF4-FFF2-40B4-BE49-F238E27FC236}">
                  <a16:creationId xmlns:a16="http://schemas.microsoft.com/office/drawing/2014/main" id="{7585AB8C-0D1C-BA3A-027F-C1906EC0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64"/>
            <a:stretch>
              <a:fillRect/>
            </a:stretch>
          </p:blipFill>
          <p:spPr>
            <a:xfrm>
              <a:off x="5111025" y="2939623"/>
              <a:ext cx="1425893" cy="1514417"/>
            </a:xfrm>
            <a:prstGeom prst="rect">
              <a:avLst/>
            </a:prstGeom>
          </p:spPr>
        </p:pic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0B495D46-B9B7-F690-69DC-FA01DA03A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7414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6D01DCAC-BF0D-4AB5-041F-729C1B23B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657" y="3387408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15CC279-A8D6-AE4F-1D84-02EB8476C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6108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ACB7341C-25EF-55DA-F33A-8930588264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8300" y="3400524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1B7DFA55-F163-459A-F8B1-9FB183D32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152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83DF6422-2402-CF08-A715-1A20F526F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5317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4" name="Rechteck 93">
            <a:extLst>
              <a:ext uri="{FF2B5EF4-FFF2-40B4-BE49-F238E27FC236}">
                <a16:creationId xmlns:a16="http://schemas.microsoft.com/office/drawing/2014/main" id="{367FDDEB-2B77-BC0C-1A5A-AFB3313F8712}"/>
              </a:ext>
            </a:extLst>
          </p:cNvPr>
          <p:cNvSpPr/>
          <p:nvPr/>
        </p:nvSpPr>
        <p:spPr>
          <a:xfrm>
            <a:off x="5129353" y="4239844"/>
            <a:ext cx="1239687" cy="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and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stir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B81AF40-7D2F-91E8-EBA6-0E1587BA43A4}"/>
              </a:ext>
            </a:extLst>
          </p:cNvPr>
          <p:cNvGrpSpPr/>
          <p:nvPr/>
        </p:nvGrpSpPr>
        <p:grpSpPr>
          <a:xfrm>
            <a:off x="7560181" y="2289849"/>
            <a:ext cx="618619" cy="321907"/>
            <a:chOff x="4300537" y="1892301"/>
            <a:chExt cx="718185" cy="393700"/>
          </a:xfrm>
        </p:grpSpPr>
        <p:pic>
          <p:nvPicPr>
            <p:cNvPr id="21" name="Grafik 20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913D939B-45AC-CF25-5105-834466780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3C0EBC7D-6705-20D4-78DB-CC01F1DAF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B13F4AFC-9912-BF9D-4500-8D1A10659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CDC44FDC-D383-AF19-D6C5-F97C54812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EA2D3B40-2042-0AA2-905A-7B5519708207}"/>
              </a:ext>
            </a:extLst>
          </p:cNvPr>
          <p:cNvGrpSpPr>
            <a:grpSpLocks noChangeAspect="1"/>
          </p:cNvGrpSpPr>
          <p:nvPr/>
        </p:nvGrpSpPr>
        <p:grpSpPr>
          <a:xfrm>
            <a:off x="4848630" y="1162662"/>
            <a:ext cx="390240" cy="474325"/>
            <a:chOff x="5678472" y="1341884"/>
            <a:chExt cx="689610" cy="838200"/>
          </a:xfrm>
        </p:grpSpPr>
        <p:pic>
          <p:nvPicPr>
            <p:cNvPr id="11" name="Grafik 10" descr="Ein Bild, das Kreis, Autoteile, Transport, Rad enthält.&#10;&#10;KI-generierte Inhalte können fehlerhaft sein.">
              <a:extLst>
                <a:ext uri="{FF2B5EF4-FFF2-40B4-BE49-F238E27FC236}">
                  <a16:creationId xmlns:a16="http://schemas.microsoft.com/office/drawing/2014/main" id="{54526241-46C5-4333-5882-9E911370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8472" y="1341884"/>
              <a:ext cx="689610" cy="838200"/>
            </a:xfrm>
            <a:prstGeom prst="rect">
              <a:avLst/>
            </a:prstGeom>
          </p:spPr>
        </p:pic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FBA37D64-2E56-DB88-DC9D-43BBC65CA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73899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613B80E9-B3F4-4363-8FD9-DE8EEB781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2369" y="182948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FBCDB67D-7956-1DEB-D1CC-E257B18EF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85686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F70A57BA-C736-08A8-8EF8-F742AE3B8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9550" y="181636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C3E78B3C-5621-C23B-612C-E8C862016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7502" y="173547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1953A1C9-BAEA-3FAA-E6E3-786C822EE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434" y="174555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53B57106-42FA-4A46-8313-768CE9E43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5628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65375E95-14CC-8AB8-EDD9-C944E575F2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8661" y="162113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15D56848-39FC-DD49-8C9A-7488F2392B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2666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7D60FFD1-8E80-B34A-0541-54216D204459}"/>
              </a:ext>
            </a:extLst>
          </p:cNvPr>
          <p:cNvGrpSpPr/>
          <p:nvPr/>
        </p:nvGrpSpPr>
        <p:grpSpPr>
          <a:xfrm>
            <a:off x="7181849" y="3084493"/>
            <a:ext cx="242549" cy="625729"/>
            <a:chOff x="7780857" y="3672783"/>
            <a:chExt cx="242549" cy="625729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0771AB4F-B49E-CC78-0688-51F05C76E932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2" r="21580" b="16739"/>
            <a:stretch>
              <a:fillRect/>
            </a:stretch>
          </p:blipFill>
          <p:spPr>
            <a:xfrm flipH="1">
              <a:off x="7780857" y="3672783"/>
              <a:ext cx="242549" cy="625729"/>
            </a:xfrm>
            <a:prstGeom prst="rect">
              <a:avLst/>
            </a:prstGeom>
          </p:spPr>
        </p:pic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7323567C-C7E8-B5E7-6CB9-3A140E51FA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8" name="Gruppieren 487">
            <a:extLst>
              <a:ext uri="{FF2B5EF4-FFF2-40B4-BE49-F238E27FC236}">
                <a16:creationId xmlns:a16="http://schemas.microsoft.com/office/drawing/2014/main" id="{96BB8E5B-B5D8-9BCC-3542-48C594A319D5}"/>
              </a:ext>
            </a:extLst>
          </p:cNvPr>
          <p:cNvGrpSpPr/>
          <p:nvPr/>
        </p:nvGrpSpPr>
        <p:grpSpPr>
          <a:xfrm>
            <a:off x="9915525" y="1627423"/>
            <a:ext cx="591637" cy="1404551"/>
            <a:chOff x="10458450" y="3377522"/>
            <a:chExt cx="591637" cy="1404551"/>
          </a:xfrm>
        </p:grpSpPr>
        <p:grpSp>
          <p:nvGrpSpPr>
            <p:cNvPr id="478" name="Gruppieren 477">
              <a:extLst>
                <a:ext uri="{FF2B5EF4-FFF2-40B4-BE49-F238E27FC236}">
                  <a16:creationId xmlns:a16="http://schemas.microsoft.com/office/drawing/2014/main" id="{A99FC0A1-A76D-D6EA-F17D-CD04733F11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27024" y="3377522"/>
              <a:ext cx="452126" cy="1238930"/>
              <a:chOff x="1160672" y="4535996"/>
              <a:chExt cx="584548" cy="1601797"/>
            </a:xfrm>
          </p:grpSpPr>
          <p:pic>
            <p:nvPicPr>
              <p:cNvPr id="479" name="Grafik 478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6602FE70-D87E-DD96-9C49-84DE9A2D8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0888" r="22950" b="8760"/>
              <a:stretch>
                <a:fillRect/>
              </a:stretch>
            </p:blipFill>
            <p:spPr>
              <a:xfrm>
                <a:off x="1160672" y="4535996"/>
                <a:ext cx="584548" cy="1601797"/>
              </a:xfrm>
              <a:prstGeom prst="rect">
                <a:avLst/>
              </a:prstGeom>
            </p:spPr>
          </p:pic>
          <p:sp>
            <p:nvSpPr>
              <p:cNvPr id="480" name="Ellipse 479">
                <a:extLst>
                  <a:ext uri="{FF2B5EF4-FFF2-40B4-BE49-F238E27FC236}">
                    <a16:creationId xmlns:a16="http://schemas.microsoft.com/office/drawing/2014/main" id="{E19F24D9-78D5-C71F-09F7-8FD58D271E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CEB720B7-1F5D-318F-2546-829329EC01AF}"/>
                </a:ext>
              </a:extLst>
            </p:cNvPr>
            <p:cNvSpPr/>
            <p:nvPr/>
          </p:nvSpPr>
          <p:spPr>
            <a:xfrm>
              <a:off x="10458450" y="4611829"/>
              <a:ext cx="59163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MeOH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7" name="Gruppieren 486">
            <a:extLst>
              <a:ext uri="{FF2B5EF4-FFF2-40B4-BE49-F238E27FC236}">
                <a16:creationId xmlns:a16="http://schemas.microsoft.com/office/drawing/2014/main" id="{D8C6A70C-938E-78A3-EA68-D9C6B8CC8FA6}"/>
              </a:ext>
            </a:extLst>
          </p:cNvPr>
          <p:cNvGrpSpPr/>
          <p:nvPr/>
        </p:nvGrpSpPr>
        <p:grpSpPr>
          <a:xfrm>
            <a:off x="11207132" y="2007685"/>
            <a:ext cx="592662" cy="1182005"/>
            <a:chOff x="10942936" y="4816285"/>
            <a:chExt cx="592662" cy="1182005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3467AE46-0C08-98BF-B706-FED4A9BF566D}"/>
                </a:ext>
              </a:extLst>
            </p:cNvPr>
            <p:cNvGrpSpPr/>
            <p:nvPr/>
          </p:nvGrpSpPr>
          <p:grpSpPr>
            <a:xfrm>
              <a:off x="11007910" y="4816285"/>
              <a:ext cx="493522" cy="892136"/>
              <a:chOff x="3714814" y="1301032"/>
              <a:chExt cx="493522" cy="892136"/>
            </a:xfrm>
          </p:grpSpPr>
          <p:pic>
            <p:nvPicPr>
              <p:cNvPr id="19" name="Grafik 18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E2124762-0754-7617-2500-4E8697952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814" y="1301032"/>
                <a:ext cx="493522" cy="892136"/>
              </a:xfrm>
              <a:prstGeom prst="rect">
                <a:avLst/>
              </a:prstGeom>
            </p:spPr>
          </p:pic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6630FA1F-68E7-A041-ACA2-805800C29A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93A49FE8-5041-D99F-4EC4-D4E7BE5487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DCA731F-022C-98E2-25EC-72225EFEF1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127768E1-5015-7293-6722-BE849F7321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77770084-932B-21B2-2556-650CC6943481}"/>
                </a:ext>
              </a:extLst>
            </p:cNvPr>
            <p:cNvSpPr/>
            <p:nvPr/>
          </p:nvSpPr>
          <p:spPr>
            <a:xfrm>
              <a:off x="10942936" y="5653943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94" name="Gerader Verbinder 437">
            <a:extLst>
              <a:ext uri="{FF2B5EF4-FFF2-40B4-BE49-F238E27FC236}">
                <a16:creationId xmlns:a16="http://schemas.microsoft.com/office/drawing/2014/main" id="{2D7EC7F6-AEA0-BED7-AEB5-552068FB2349}"/>
              </a:ext>
            </a:extLst>
          </p:cNvPr>
          <p:cNvCxnSpPr>
            <a:cxnSpLocks/>
            <a:stCxn id="137" idx="1"/>
            <a:endCxn id="483" idx="3"/>
          </p:cNvCxnSpPr>
          <p:nvPr/>
        </p:nvCxnSpPr>
        <p:spPr>
          <a:xfrm rot="16200000" flipH="1">
            <a:off x="9952845" y="1174546"/>
            <a:ext cx="650580" cy="1123190"/>
          </a:xfrm>
          <a:prstGeom prst="bentConnector5">
            <a:avLst>
              <a:gd name="adj1" fmla="val 732"/>
              <a:gd name="adj2" fmla="val 8456"/>
              <a:gd name="adj3" fmla="val 82065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Gerader Verbinder 437">
            <a:extLst>
              <a:ext uri="{FF2B5EF4-FFF2-40B4-BE49-F238E27FC236}">
                <a16:creationId xmlns:a16="http://schemas.microsoft.com/office/drawing/2014/main" id="{711CED6C-4231-5970-7D32-884C1D21DDEC}"/>
              </a:ext>
            </a:extLst>
          </p:cNvPr>
          <p:cNvCxnSpPr>
            <a:cxnSpLocks/>
            <a:stCxn id="121" idx="1"/>
            <a:endCxn id="140" idx="7"/>
          </p:cNvCxnSpPr>
          <p:nvPr/>
        </p:nvCxnSpPr>
        <p:spPr>
          <a:xfrm rot="16200000" flipH="1">
            <a:off x="7305962" y="-953286"/>
            <a:ext cx="22143" cy="4572254"/>
          </a:xfrm>
          <a:prstGeom prst="bentConnector3">
            <a:avLst>
              <a:gd name="adj1" fmla="val -112776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Gerader Verbinder 437">
            <a:extLst>
              <a:ext uri="{FF2B5EF4-FFF2-40B4-BE49-F238E27FC236}">
                <a16:creationId xmlns:a16="http://schemas.microsoft.com/office/drawing/2014/main" id="{8E7B9ED0-5EA9-3FFB-A8DA-D68E3A6C01A7}"/>
              </a:ext>
            </a:extLst>
          </p:cNvPr>
          <p:cNvCxnSpPr>
            <a:cxnSpLocks/>
            <a:stCxn id="116" idx="1"/>
            <a:endCxn id="128" idx="2"/>
          </p:cNvCxnSpPr>
          <p:nvPr/>
        </p:nvCxnSpPr>
        <p:spPr>
          <a:xfrm rot="16200000" flipH="1">
            <a:off x="4618680" y="1871106"/>
            <a:ext cx="1747637" cy="915762"/>
          </a:xfrm>
          <a:prstGeom prst="bentConnector4">
            <a:avLst>
              <a:gd name="adj1" fmla="val 545"/>
              <a:gd name="adj2" fmla="val 10150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Gerader Verbinder 437">
            <a:extLst>
              <a:ext uri="{FF2B5EF4-FFF2-40B4-BE49-F238E27FC236}">
                <a16:creationId xmlns:a16="http://schemas.microsoft.com/office/drawing/2014/main" id="{8F38F2CE-08DB-A58A-B78C-92D0F4762008}"/>
              </a:ext>
            </a:extLst>
          </p:cNvPr>
          <p:cNvCxnSpPr>
            <a:cxnSpLocks/>
            <a:stCxn id="162" idx="3"/>
            <a:endCxn id="126" idx="7"/>
          </p:cNvCxnSpPr>
          <p:nvPr/>
        </p:nvCxnSpPr>
        <p:spPr>
          <a:xfrm rot="5400000" flipH="1">
            <a:off x="6516218" y="2608483"/>
            <a:ext cx="100242" cy="1279615"/>
          </a:xfrm>
          <a:prstGeom prst="bentConnector5">
            <a:avLst>
              <a:gd name="adj1" fmla="val -228048"/>
              <a:gd name="adj2" fmla="val 50000"/>
              <a:gd name="adj3" fmla="val 328048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Gerader Verbinder 437">
            <a:extLst>
              <a:ext uri="{FF2B5EF4-FFF2-40B4-BE49-F238E27FC236}">
                <a16:creationId xmlns:a16="http://schemas.microsoft.com/office/drawing/2014/main" id="{8666D9F4-FA82-29F5-B652-A78B8D78AD47}"/>
              </a:ext>
            </a:extLst>
          </p:cNvPr>
          <p:cNvCxnSpPr>
            <a:cxnSpLocks/>
            <a:stCxn id="115" idx="7"/>
            <a:endCxn id="1025" idx="0"/>
          </p:cNvCxnSpPr>
          <p:nvPr/>
        </p:nvCxnSpPr>
        <p:spPr>
          <a:xfrm rot="16200000" flipH="1">
            <a:off x="5934844" y="577037"/>
            <a:ext cx="183325" cy="1908600"/>
          </a:xfrm>
          <a:prstGeom prst="bentConnector4">
            <a:avLst>
              <a:gd name="adj1" fmla="val -7089"/>
              <a:gd name="adj2" fmla="val 92137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9" name="Gerader Verbinder 437">
            <a:extLst>
              <a:ext uri="{FF2B5EF4-FFF2-40B4-BE49-F238E27FC236}">
                <a16:creationId xmlns:a16="http://schemas.microsoft.com/office/drawing/2014/main" id="{E38DB905-7868-09A2-5C1B-91118D5F0D07}"/>
              </a:ext>
            </a:extLst>
          </p:cNvPr>
          <p:cNvCxnSpPr>
            <a:cxnSpLocks/>
            <a:stCxn id="173" idx="1"/>
            <a:endCxn id="107" idx="7"/>
          </p:cNvCxnSpPr>
          <p:nvPr/>
        </p:nvCxnSpPr>
        <p:spPr>
          <a:xfrm rot="16200000" flipH="1" flipV="1">
            <a:off x="8161139" y="2294061"/>
            <a:ext cx="58519" cy="256922"/>
          </a:xfrm>
          <a:prstGeom prst="bentConnector3">
            <a:avLst>
              <a:gd name="adj1" fmla="val 110289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9" name="Rechteck 768">
            <a:extLst>
              <a:ext uri="{FF2B5EF4-FFF2-40B4-BE49-F238E27FC236}">
                <a16:creationId xmlns:a16="http://schemas.microsoft.com/office/drawing/2014/main" id="{247F4D4B-7743-C685-F5A0-E6D35CC27602}"/>
              </a:ext>
            </a:extLst>
          </p:cNvPr>
          <p:cNvSpPr/>
          <p:nvPr/>
        </p:nvSpPr>
        <p:spPr>
          <a:xfrm rot="5400000">
            <a:off x="5832449" y="3048327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75" name="Gerader Verbinder 437">
            <a:extLst>
              <a:ext uri="{FF2B5EF4-FFF2-40B4-BE49-F238E27FC236}">
                <a16:creationId xmlns:a16="http://schemas.microsoft.com/office/drawing/2014/main" id="{0DB6CC01-77BD-298C-4A30-DDB09C294BF7}"/>
              </a:ext>
            </a:extLst>
          </p:cNvPr>
          <p:cNvCxnSpPr>
            <a:cxnSpLocks/>
            <a:stCxn id="132" idx="6"/>
            <a:endCxn id="785" idx="1"/>
          </p:cNvCxnSpPr>
          <p:nvPr/>
        </p:nvCxnSpPr>
        <p:spPr>
          <a:xfrm flipH="1" flipV="1">
            <a:off x="6576908" y="1120169"/>
            <a:ext cx="2989489" cy="280895"/>
          </a:xfrm>
          <a:prstGeom prst="bentConnector4">
            <a:avLst>
              <a:gd name="adj1" fmla="val 27560"/>
              <a:gd name="adj2" fmla="val 155656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hteck 784">
            <a:extLst>
              <a:ext uri="{FF2B5EF4-FFF2-40B4-BE49-F238E27FC236}">
                <a16:creationId xmlns:a16="http://schemas.microsoft.com/office/drawing/2014/main" id="{FF19C873-3F48-C9D7-EC74-95FE233F8277}"/>
              </a:ext>
            </a:extLst>
          </p:cNvPr>
          <p:cNvSpPr/>
          <p:nvPr/>
        </p:nvSpPr>
        <p:spPr>
          <a:xfrm rot="5400000">
            <a:off x="6499243" y="1192433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88" name="Gerader Verbinder 437">
            <a:extLst>
              <a:ext uri="{FF2B5EF4-FFF2-40B4-BE49-F238E27FC236}">
                <a16:creationId xmlns:a16="http://schemas.microsoft.com/office/drawing/2014/main" id="{9AF23D73-36BF-2A7E-68FC-444CC6DE9686}"/>
              </a:ext>
            </a:extLst>
          </p:cNvPr>
          <p:cNvCxnSpPr>
            <a:cxnSpLocks/>
            <a:stCxn id="785" idx="3"/>
            <a:endCxn id="125" idx="3"/>
          </p:cNvCxnSpPr>
          <p:nvPr/>
        </p:nvCxnSpPr>
        <p:spPr>
          <a:xfrm rot="5400000">
            <a:off x="5257664" y="1881640"/>
            <a:ext cx="1925387" cy="713102"/>
          </a:xfrm>
          <a:prstGeom prst="bentConnector3">
            <a:avLst>
              <a:gd name="adj1" fmla="val 41477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Gerader Verbinder 437">
            <a:extLst>
              <a:ext uri="{FF2B5EF4-FFF2-40B4-BE49-F238E27FC236}">
                <a16:creationId xmlns:a16="http://schemas.microsoft.com/office/drawing/2014/main" id="{CEEE6113-A3C3-4F01-047C-E6B0DCE058FD}"/>
              </a:ext>
            </a:extLst>
          </p:cNvPr>
          <p:cNvCxnSpPr>
            <a:cxnSpLocks/>
            <a:stCxn id="829" idx="1"/>
            <a:endCxn id="109" idx="0"/>
          </p:cNvCxnSpPr>
          <p:nvPr/>
        </p:nvCxnSpPr>
        <p:spPr>
          <a:xfrm>
            <a:off x="11521090" y="1720886"/>
            <a:ext cx="7428" cy="71164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" name="Rechteck 828">
            <a:extLst>
              <a:ext uri="{FF2B5EF4-FFF2-40B4-BE49-F238E27FC236}">
                <a16:creationId xmlns:a16="http://schemas.microsoft.com/office/drawing/2014/main" id="{807B917C-AC30-3173-40F7-6A6B9F53EF0F}"/>
              </a:ext>
            </a:extLst>
          </p:cNvPr>
          <p:cNvSpPr/>
          <p:nvPr/>
        </p:nvSpPr>
        <p:spPr>
          <a:xfrm rot="16200000">
            <a:off x="11443425" y="1637821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31" name="Gerader Verbinder 437">
            <a:extLst>
              <a:ext uri="{FF2B5EF4-FFF2-40B4-BE49-F238E27FC236}">
                <a16:creationId xmlns:a16="http://schemas.microsoft.com/office/drawing/2014/main" id="{1BD1E0D3-CE0E-8ED6-F369-F5412B62C4F3}"/>
              </a:ext>
            </a:extLst>
          </p:cNvPr>
          <p:cNvCxnSpPr>
            <a:cxnSpLocks/>
            <a:stCxn id="829" idx="3"/>
            <a:endCxn id="838" idx="3"/>
          </p:cNvCxnSpPr>
          <p:nvPr/>
        </p:nvCxnSpPr>
        <p:spPr>
          <a:xfrm rot="16200000" flipV="1">
            <a:off x="10370424" y="414891"/>
            <a:ext cx="431807" cy="1869526"/>
          </a:xfrm>
          <a:prstGeom prst="bentConnector3">
            <a:avLst>
              <a:gd name="adj1" fmla="val 136205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8" name="Rechteck 837">
            <a:extLst>
              <a:ext uri="{FF2B5EF4-FFF2-40B4-BE49-F238E27FC236}">
                <a16:creationId xmlns:a16="http://schemas.microsoft.com/office/drawing/2014/main" id="{65E0DD5A-4A1A-41DC-78A7-DBAE7700D08B}"/>
              </a:ext>
            </a:extLst>
          </p:cNvPr>
          <p:cNvSpPr/>
          <p:nvPr/>
        </p:nvSpPr>
        <p:spPr>
          <a:xfrm rot="16200000">
            <a:off x="9573899" y="1206014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2" name="Gerader Verbinder 437">
            <a:extLst>
              <a:ext uri="{FF2B5EF4-FFF2-40B4-BE49-F238E27FC236}">
                <a16:creationId xmlns:a16="http://schemas.microsoft.com/office/drawing/2014/main" id="{4AB22EA7-3641-263E-A9F5-0DF7277D6F35}"/>
              </a:ext>
            </a:extLst>
          </p:cNvPr>
          <p:cNvCxnSpPr>
            <a:cxnSpLocks/>
            <a:stCxn id="838" idx="1"/>
            <a:endCxn id="139" idx="4"/>
          </p:cNvCxnSpPr>
          <p:nvPr/>
        </p:nvCxnSpPr>
        <p:spPr>
          <a:xfrm flipH="1">
            <a:off x="9638419" y="1289079"/>
            <a:ext cx="13145" cy="2465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4" name="Gerader Verbinder 437">
            <a:extLst>
              <a:ext uri="{FF2B5EF4-FFF2-40B4-BE49-F238E27FC236}">
                <a16:creationId xmlns:a16="http://schemas.microsoft.com/office/drawing/2014/main" id="{206A1453-2524-0B47-DFA3-D40FAA105BF1}"/>
              </a:ext>
            </a:extLst>
          </p:cNvPr>
          <p:cNvCxnSpPr>
            <a:cxnSpLocks/>
            <a:stCxn id="135" idx="7"/>
            <a:endCxn id="480" idx="5"/>
          </p:cNvCxnSpPr>
          <p:nvPr/>
        </p:nvCxnSpPr>
        <p:spPr>
          <a:xfrm rot="16200000" flipH="1">
            <a:off x="9673630" y="1458264"/>
            <a:ext cx="538495" cy="599645"/>
          </a:xfrm>
          <a:prstGeom prst="bentConnector5">
            <a:avLst>
              <a:gd name="adj1" fmla="val 92568"/>
              <a:gd name="adj2" fmla="val 49438"/>
              <a:gd name="adj3" fmla="val 92335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Gerader Verbinder 437">
            <a:extLst>
              <a:ext uri="{FF2B5EF4-FFF2-40B4-BE49-F238E27FC236}">
                <a16:creationId xmlns:a16="http://schemas.microsoft.com/office/drawing/2014/main" id="{5D25968B-7F2C-9F74-5378-5063E858960D}"/>
              </a:ext>
            </a:extLst>
          </p:cNvPr>
          <p:cNvCxnSpPr>
            <a:cxnSpLocks/>
            <a:stCxn id="897" idx="3"/>
            <a:endCxn id="136" idx="4"/>
          </p:cNvCxnSpPr>
          <p:nvPr/>
        </p:nvCxnSpPr>
        <p:spPr>
          <a:xfrm flipV="1">
            <a:off x="8815698" y="1461434"/>
            <a:ext cx="898921" cy="197413"/>
          </a:xfrm>
          <a:prstGeom prst="bentConnector2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7" name="Rechteck 896">
            <a:extLst>
              <a:ext uri="{FF2B5EF4-FFF2-40B4-BE49-F238E27FC236}">
                <a16:creationId xmlns:a16="http://schemas.microsoft.com/office/drawing/2014/main" id="{3882D90F-4A10-E7A6-893C-F8356E7AF672}"/>
              </a:ext>
            </a:extLst>
          </p:cNvPr>
          <p:cNvSpPr/>
          <p:nvPr/>
        </p:nvSpPr>
        <p:spPr>
          <a:xfrm>
            <a:off x="8660369" y="1653447"/>
            <a:ext cx="155329" cy="10800"/>
          </a:xfrm>
          <a:prstGeom prst="rect">
            <a:avLst/>
          </a:prstGeom>
          <a:solidFill>
            <a:schemeClr val="tx1"/>
          </a:solidFill>
          <a:ln w="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99" name="Gerader Verbinder 437">
            <a:extLst>
              <a:ext uri="{FF2B5EF4-FFF2-40B4-BE49-F238E27FC236}">
                <a16:creationId xmlns:a16="http://schemas.microsoft.com/office/drawing/2014/main" id="{E7730C30-FD38-11AA-9288-2B01E80C9B83}"/>
              </a:ext>
            </a:extLst>
          </p:cNvPr>
          <p:cNvCxnSpPr>
            <a:cxnSpLocks/>
            <a:stCxn id="897" idx="1"/>
            <a:endCxn id="906" idx="3"/>
          </p:cNvCxnSpPr>
          <p:nvPr/>
        </p:nvCxnSpPr>
        <p:spPr>
          <a:xfrm rot="10800000">
            <a:off x="8493185" y="1143873"/>
            <a:ext cx="167184" cy="51497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6" name="Rechteck 905">
            <a:extLst>
              <a:ext uri="{FF2B5EF4-FFF2-40B4-BE49-F238E27FC236}">
                <a16:creationId xmlns:a16="http://schemas.microsoft.com/office/drawing/2014/main" id="{B13AB514-BB43-8197-FE11-00A209529707}"/>
              </a:ext>
            </a:extLst>
          </p:cNvPr>
          <p:cNvSpPr/>
          <p:nvPr/>
        </p:nvSpPr>
        <p:spPr>
          <a:xfrm>
            <a:off x="8337856" y="1138472"/>
            <a:ext cx="155329" cy="10800"/>
          </a:xfrm>
          <a:prstGeom prst="rect">
            <a:avLst/>
          </a:prstGeom>
          <a:solidFill>
            <a:schemeClr val="tx1"/>
          </a:solidFill>
          <a:ln w="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08" name="Gerader Verbinder 437">
            <a:extLst>
              <a:ext uri="{FF2B5EF4-FFF2-40B4-BE49-F238E27FC236}">
                <a16:creationId xmlns:a16="http://schemas.microsoft.com/office/drawing/2014/main" id="{46B94403-6E3A-3CFD-2507-1A1CBF733086}"/>
              </a:ext>
            </a:extLst>
          </p:cNvPr>
          <p:cNvCxnSpPr>
            <a:cxnSpLocks/>
            <a:stCxn id="174" idx="7"/>
            <a:endCxn id="906" idx="1"/>
          </p:cNvCxnSpPr>
          <p:nvPr/>
        </p:nvCxnSpPr>
        <p:spPr>
          <a:xfrm rot="5400000" flipH="1" flipV="1">
            <a:off x="8201244" y="1210908"/>
            <a:ext cx="203648" cy="69576"/>
          </a:xfrm>
          <a:prstGeom prst="bentConnector2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7" name="Rechteck 936">
            <a:extLst>
              <a:ext uri="{FF2B5EF4-FFF2-40B4-BE49-F238E27FC236}">
                <a16:creationId xmlns:a16="http://schemas.microsoft.com/office/drawing/2014/main" id="{D06EE507-11F0-92E6-453D-7F48B71C635B}"/>
              </a:ext>
            </a:extLst>
          </p:cNvPr>
          <p:cNvSpPr/>
          <p:nvPr/>
        </p:nvSpPr>
        <p:spPr>
          <a:xfrm>
            <a:off x="7415418" y="2551979"/>
            <a:ext cx="111263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Solenoid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valve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8" name="Rechteck 937">
            <a:extLst>
              <a:ext uri="{FF2B5EF4-FFF2-40B4-BE49-F238E27FC236}">
                <a16:creationId xmlns:a16="http://schemas.microsoft.com/office/drawing/2014/main" id="{1FCEAFF9-56DE-4019-C221-E137F611AF65}"/>
              </a:ext>
            </a:extLst>
          </p:cNvPr>
          <p:cNvSpPr/>
          <p:nvPr/>
        </p:nvSpPr>
        <p:spPr>
          <a:xfrm>
            <a:off x="8430977" y="1817142"/>
            <a:ext cx="594024" cy="488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Precipi-tation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vessel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9" name="Rechteck 938">
            <a:extLst>
              <a:ext uri="{FF2B5EF4-FFF2-40B4-BE49-F238E27FC236}">
                <a16:creationId xmlns:a16="http://schemas.microsoft.com/office/drawing/2014/main" id="{D9F8FE27-1C04-B87E-024E-B7D0E5FC4469}"/>
              </a:ext>
            </a:extLst>
          </p:cNvPr>
          <p:cNvSpPr/>
          <p:nvPr/>
        </p:nvSpPr>
        <p:spPr>
          <a:xfrm>
            <a:off x="4763055" y="1538011"/>
            <a:ext cx="707398" cy="267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manifold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0" name="Gerader Verbinder 437">
            <a:extLst>
              <a:ext uri="{FF2B5EF4-FFF2-40B4-BE49-F238E27FC236}">
                <a16:creationId xmlns:a16="http://schemas.microsoft.com/office/drawing/2014/main" id="{70E53171-3FBF-E039-837C-1B1C46566CD8}"/>
              </a:ext>
            </a:extLst>
          </p:cNvPr>
          <p:cNvCxnSpPr>
            <a:cxnSpLocks/>
            <a:stCxn id="134" idx="7"/>
            <a:endCxn id="949" idx="3"/>
          </p:cNvCxnSpPr>
          <p:nvPr/>
        </p:nvCxnSpPr>
        <p:spPr>
          <a:xfrm rot="16200000" flipH="1" flipV="1">
            <a:off x="8579450" y="1827520"/>
            <a:ext cx="1401715" cy="658823"/>
          </a:xfrm>
          <a:prstGeom prst="bentConnector4">
            <a:avLst>
              <a:gd name="adj1" fmla="val 49095"/>
              <a:gd name="adj2" fmla="val 5085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9" name="Rechteck 948">
            <a:extLst>
              <a:ext uri="{FF2B5EF4-FFF2-40B4-BE49-F238E27FC236}">
                <a16:creationId xmlns:a16="http://schemas.microsoft.com/office/drawing/2014/main" id="{1A10BEA3-8EB2-9612-101F-6843A146C7C8}"/>
              </a:ext>
            </a:extLst>
          </p:cNvPr>
          <p:cNvSpPr/>
          <p:nvPr/>
        </p:nvSpPr>
        <p:spPr>
          <a:xfrm>
            <a:off x="8878896" y="2852390"/>
            <a:ext cx="72000" cy="1080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2" name="Gerader Verbinder 437">
            <a:extLst>
              <a:ext uri="{FF2B5EF4-FFF2-40B4-BE49-F238E27FC236}">
                <a16:creationId xmlns:a16="http://schemas.microsoft.com/office/drawing/2014/main" id="{B64E0959-C5AB-521E-4E0C-686E560ED9E0}"/>
              </a:ext>
            </a:extLst>
          </p:cNvPr>
          <p:cNvCxnSpPr>
            <a:cxnSpLocks/>
            <a:stCxn id="957" idx="3"/>
            <a:endCxn id="949" idx="1"/>
          </p:cNvCxnSpPr>
          <p:nvPr/>
        </p:nvCxnSpPr>
        <p:spPr>
          <a:xfrm rot="16200000" flipH="1">
            <a:off x="7947181" y="1926075"/>
            <a:ext cx="80662" cy="1782767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7" name="Rechteck 956">
            <a:extLst>
              <a:ext uri="{FF2B5EF4-FFF2-40B4-BE49-F238E27FC236}">
                <a16:creationId xmlns:a16="http://schemas.microsoft.com/office/drawing/2014/main" id="{F8B8609D-F970-588C-0967-09F865B06094}"/>
              </a:ext>
            </a:extLst>
          </p:cNvPr>
          <p:cNvSpPr/>
          <p:nvPr/>
        </p:nvSpPr>
        <p:spPr>
          <a:xfrm rot="5400000">
            <a:off x="7060129" y="2735728"/>
            <a:ext cx="72000" cy="1080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9" name="Gerader Verbinder 437">
            <a:extLst>
              <a:ext uri="{FF2B5EF4-FFF2-40B4-BE49-F238E27FC236}">
                <a16:creationId xmlns:a16="http://schemas.microsoft.com/office/drawing/2014/main" id="{F575C4C3-5F6F-FF7D-D68D-DB1F6737BE31}"/>
              </a:ext>
            </a:extLst>
          </p:cNvPr>
          <p:cNvCxnSpPr>
            <a:cxnSpLocks/>
            <a:stCxn id="957" idx="1"/>
            <a:endCxn id="106" idx="0"/>
          </p:cNvCxnSpPr>
          <p:nvPr/>
        </p:nvCxnSpPr>
        <p:spPr>
          <a:xfrm rot="5400000" flipH="1" flipV="1">
            <a:off x="7257459" y="2299606"/>
            <a:ext cx="244192" cy="566853"/>
          </a:xfrm>
          <a:prstGeom prst="bentConnector3">
            <a:avLst>
              <a:gd name="adj1" fmla="val 98049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Geschweifte Klammer rechts 1024">
            <a:extLst>
              <a:ext uri="{FF2B5EF4-FFF2-40B4-BE49-F238E27FC236}">
                <a16:creationId xmlns:a16="http://schemas.microsoft.com/office/drawing/2014/main" id="{072907C0-C8EB-DF42-74DC-8A48CD459DE3}"/>
              </a:ext>
            </a:extLst>
          </p:cNvPr>
          <p:cNvSpPr/>
          <p:nvPr/>
        </p:nvSpPr>
        <p:spPr>
          <a:xfrm rot="16200000">
            <a:off x="7002192" y="1532559"/>
            <a:ext cx="69056" cy="111826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Gerader Verbinder 437">
            <a:extLst>
              <a:ext uri="{FF2B5EF4-FFF2-40B4-BE49-F238E27FC236}">
                <a16:creationId xmlns:a16="http://schemas.microsoft.com/office/drawing/2014/main" id="{B2783823-C173-6C22-3227-915AA5231B3B}"/>
              </a:ext>
            </a:extLst>
          </p:cNvPr>
          <p:cNvCxnSpPr>
            <a:cxnSpLocks/>
            <a:stCxn id="105" idx="6"/>
            <a:endCxn id="1025" idx="2"/>
          </p:cNvCxnSpPr>
          <p:nvPr/>
        </p:nvCxnSpPr>
        <p:spPr>
          <a:xfrm flipH="1" flipV="1">
            <a:off x="7092633" y="1623000"/>
            <a:ext cx="581646" cy="792676"/>
          </a:xfrm>
          <a:prstGeom prst="bentConnector5">
            <a:avLst>
              <a:gd name="adj1" fmla="val 99221"/>
              <a:gd name="adj2" fmla="val 48989"/>
              <a:gd name="adj3" fmla="val 99141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4C7DAA7B-3029-BAC0-2E51-0F83FE549682}"/>
              </a:ext>
            </a:extLst>
          </p:cNvPr>
          <p:cNvSpPr/>
          <p:nvPr/>
        </p:nvSpPr>
        <p:spPr>
          <a:xfrm>
            <a:off x="4987098" y="3201071"/>
            <a:ext cx="602034" cy="444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actu-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E0D392-45B8-F40A-5294-7C37E91CC94D}"/>
              </a:ext>
            </a:extLst>
          </p:cNvPr>
          <p:cNvSpPr txBox="1"/>
          <p:nvPr/>
        </p:nvSpPr>
        <p:spPr>
          <a:xfrm>
            <a:off x="9493348" y="58511"/>
            <a:ext cx="256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Module 4 – </a:t>
            </a:r>
            <a:r>
              <a:rPr lang="de-DE" b="1" u="sng" dirty="0" err="1"/>
              <a:t>Precipitation</a:t>
            </a:r>
            <a:r>
              <a:rPr lang="de-DE" b="1" u="sng" dirty="0"/>
              <a:t> </a:t>
            </a:r>
            <a:r>
              <a:rPr lang="de-DE" b="1" u="sng" dirty="0" err="1"/>
              <a:t>module</a:t>
            </a:r>
            <a:endParaRPr lang="en-GB" b="1" u="sng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2573E31-CD14-0C99-03A0-D755146518CB}"/>
              </a:ext>
            </a:extLst>
          </p:cNvPr>
          <p:cNvSpPr txBox="1"/>
          <p:nvPr/>
        </p:nvSpPr>
        <p:spPr>
          <a:xfrm>
            <a:off x="6007100" y="0"/>
            <a:ext cx="33210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Gas in: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H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Purge solvent in: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2B896B6-FC24-F70B-CB11-8C2280959272}"/>
              </a:ext>
            </a:extLst>
          </p:cNvPr>
          <p:cNvSpPr txBox="1"/>
          <p:nvPr/>
        </p:nvSpPr>
        <p:spPr>
          <a:xfrm>
            <a:off x="6611140" y="3787257"/>
            <a:ext cx="502000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Pump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methanol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(ca. 30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(open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solenoid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valve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solenoid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methanol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Aspirate and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dispense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polymer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methanol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top</a:t>
            </a: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methanold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aspiration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syringe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pump and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dispose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methanol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(ca. 20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bubble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5 min</a:t>
            </a: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Aspirate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methanol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dispose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Dry polymer on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frit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Potentially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aspirate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DCM and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dissolve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polymer and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elsewhere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Clean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purging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purge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solvent</a:t>
            </a:r>
          </a:p>
        </p:txBody>
      </p:sp>
      <p:cxnSp>
        <p:nvCxnSpPr>
          <p:cNvPr id="20" name="Gerader Verbinder 437">
            <a:extLst>
              <a:ext uri="{FF2B5EF4-FFF2-40B4-BE49-F238E27FC236}">
                <a16:creationId xmlns:a16="http://schemas.microsoft.com/office/drawing/2014/main" id="{DE59B599-AB15-FFE4-1C7B-C85B6404F766}"/>
              </a:ext>
            </a:extLst>
          </p:cNvPr>
          <p:cNvCxnSpPr>
            <a:cxnSpLocks/>
            <a:stCxn id="122" idx="0"/>
            <a:endCxn id="14" idx="7"/>
          </p:cNvCxnSpPr>
          <p:nvPr/>
        </p:nvCxnSpPr>
        <p:spPr>
          <a:xfrm rot="16200000" flipV="1">
            <a:off x="4274363" y="627765"/>
            <a:ext cx="671398" cy="760931"/>
          </a:xfrm>
          <a:prstGeom prst="bentConnector3">
            <a:avLst>
              <a:gd name="adj1" fmla="val -13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0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86611-34F0-2D35-0B44-61B6290D4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B46A58CB-D542-DBE6-C879-53D93EF883A9}"/>
              </a:ext>
            </a:extLst>
          </p:cNvPr>
          <p:cNvGrpSpPr/>
          <p:nvPr/>
        </p:nvGrpSpPr>
        <p:grpSpPr>
          <a:xfrm>
            <a:off x="9235296" y="2996365"/>
            <a:ext cx="1951200" cy="1031558"/>
            <a:chOff x="9222596" y="1029653"/>
            <a:chExt cx="1951200" cy="1031558"/>
          </a:xfrm>
        </p:grpSpPr>
        <p:pic>
          <p:nvPicPr>
            <p:cNvPr id="143" name="Grafik 14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8EF76446-4F0A-5931-B410-B1F506490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17CD334B-DA57-113F-2668-6247ABB95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F116808F-453D-F413-59F4-4AE97435D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B8DA887-CF9A-EA1A-EB30-B2B3DC9754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ED3783CB-AA47-5B24-4E16-12087E8E1E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7BD5E068-61A7-8E0A-82E3-1EA428962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68ADC5DD-A213-2CB3-35F7-693C490B0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2AA76200-38E1-FEAD-8769-6E63BCB04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6FDE1A19-0715-72F0-987E-01D4062DB7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596A041-F819-AAD0-B9BA-1478AAC1BD81}"/>
              </a:ext>
            </a:extLst>
          </p:cNvPr>
          <p:cNvGrpSpPr/>
          <p:nvPr/>
        </p:nvGrpSpPr>
        <p:grpSpPr>
          <a:xfrm>
            <a:off x="4778230" y="502537"/>
            <a:ext cx="618619" cy="321907"/>
            <a:chOff x="4300537" y="1892301"/>
            <a:chExt cx="718185" cy="393700"/>
          </a:xfrm>
        </p:grpSpPr>
        <p:pic>
          <p:nvPicPr>
            <p:cNvPr id="18" name="Grafik 17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2128B934-0520-952D-D989-81F7B9A1B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A26C275-AB39-28D5-C9FD-29A9BE062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88238CB-D5A2-C999-C46F-F1843FA67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156869E-FBB6-9AEA-32BE-0326715C8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3C7E07B1-29BA-79BA-9375-C813BA25E620}"/>
              </a:ext>
            </a:extLst>
          </p:cNvPr>
          <p:cNvGrpSpPr/>
          <p:nvPr/>
        </p:nvGrpSpPr>
        <p:grpSpPr>
          <a:xfrm>
            <a:off x="5294658" y="91242"/>
            <a:ext cx="718768" cy="989757"/>
            <a:chOff x="6824677" y="312820"/>
            <a:chExt cx="1414463" cy="1953101"/>
          </a:xfrm>
        </p:grpSpPr>
        <p:pic>
          <p:nvPicPr>
            <p:cNvPr id="5" name="Grafik 4" descr="Ein Bild, das Zylinder, Feuerlöscher enthält.&#10;&#10;KI-generierte Inhalte können fehlerhaft sein.">
              <a:extLst>
                <a:ext uri="{FF2B5EF4-FFF2-40B4-BE49-F238E27FC236}">
                  <a16:creationId xmlns:a16="http://schemas.microsoft.com/office/drawing/2014/main" id="{725135CA-9912-B197-9556-5D8BFE69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677" y="312820"/>
              <a:ext cx="1414463" cy="1953101"/>
            </a:xfrm>
            <a:prstGeom prst="rect">
              <a:avLst/>
            </a:prstGeom>
          </p:spPr>
        </p:pic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E80A112C-D7D2-022C-C996-8A20C2619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6760" y="1447929"/>
              <a:ext cx="13117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51D60780-56BE-BF2B-D176-1F3106E11DA4}"/>
              </a:ext>
            </a:extLst>
          </p:cNvPr>
          <p:cNvGrpSpPr/>
          <p:nvPr/>
        </p:nvGrpSpPr>
        <p:grpSpPr>
          <a:xfrm>
            <a:off x="9222596" y="1082275"/>
            <a:ext cx="1951200" cy="1031558"/>
            <a:chOff x="9222596" y="1029653"/>
            <a:chExt cx="1951200" cy="1031558"/>
          </a:xfrm>
        </p:grpSpPr>
        <p:pic>
          <p:nvPicPr>
            <p:cNvPr id="96" name="Grafik 95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0631DD4D-E1EB-1159-6AF3-0928DF2A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C627B978-C881-9BBE-10A7-F15FFC3978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B54E0605-5B44-E09D-656D-F33081009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771FEEAF-9E9D-042B-6DD9-A4860B231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18CEF067-A92F-51E6-CB02-FA7A3E476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26E6EDA4-A294-BF31-8E2A-21FAF0EF04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D2CA3168-01A9-EBE6-9CA4-9DFB92B6D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A702C48D-900A-2E2E-6083-FC7BFD543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3EB96B83-CFA1-A841-AB78-4DD8CBBE6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BD5B3C99-7066-31FE-084E-E012011D08E7}"/>
              </a:ext>
            </a:extLst>
          </p:cNvPr>
          <p:cNvGrpSpPr/>
          <p:nvPr/>
        </p:nvGrpSpPr>
        <p:grpSpPr>
          <a:xfrm>
            <a:off x="10609569" y="1843323"/>
            <a:ext cx="545167" cy="1188651"/>
            <a:chOff x="11109632" y="3593422"/>
            <a:chExt cx="545167" cy="1188651"/>
          </a:xfrm>
        </p:grpSpPr>
        <p:grpSp>
          <p:nvGrpSpPr>
            <p:cNvPr id="481" name="Gruppieren 480">
              <a:extLst>
                <a:ext uri="{FF2B5EF4-FFF2-40B4-BE49-F238E27FC236}">
                  <a16:creationId xmlns:a16="http://schemas.microsoft.com/office/drawing/2014/main" id="{391BDE6B-F635-40ED-693C-FF916A7106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38221" y="3593422"/>
              <a:ext cx="367978" cy="997023"/>
              <a:chOff x="2005239" y="5526126"/>
              <a:chExt cx="489470" cy="1326200"/>
            </a:xfrm>
          </p:grpSpPr>
          <p:pic>
            <p:nvPicPr>
              <p:cNvPr id="482" name="Grafik 481" descr="Ein Bild, das Plastikflasche, Wasserflasche, Softdrink, Flasche enthält.&#10;&#10;KI-generierte Inhalte können fehlerhaft sein.">
                <a:extLst>
                  <a:ext uri="{FF2B5EF4-FFF2-40B4-BE49-F238E27FC236}">
                    <a16:creationId xmlns:a16="http://schemas.microsoft.com/office/drawing/2014/main" id="{2899BC43-BF20-9D1C-B907-30A4F3160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10" t="-13650" r="18230" b="8764"/>
              <a:stretch>
                <a:fillRect/>
              </a:stretch>
            </p:blipFill>
            <p:spPr>
              <a:xfrm>
                <a:off x="2005239" y="5526126"/>
                <a:ext cx="489470" cy="1326200"/>
              </a:xfrm>
              <a:prstGeom prst="rect">
                <a:avLst/>
              </a:prstGeom>
            </p:spPr>
          </p:pic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996A68F3-4D65-126D-2CF2-04DBB3D26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1441" y="5805050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C7FB40BB-F627-A944-0ADB-CA1C7EBF5425}"/>
                </a:ext>
              </a:extLst>
            </p:cNvPr>
            <p:cNvSpPr/>
            <p:nvPr/>
          </p:nvSpPr>
          <p:spPr>
            <a:xfrm>
              <a:off x="11109632" y="46118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Waste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2D760C28-9F09-45C6-D86C-40C18C252EBC}"/>
              </a:ext>
            </a:extLst>
          </p:cNvPr>
          <p:cNvGrpSpPr/>
          <p:nvPr/>
        </p:nvGrpSpPr>
        <p:grpSpPr>
          <a:xfrm>
            <a:off x="3049245" y="5369100"/>
            <a:ext cx="1128713" cy="1174433"/>
            <a:chOff x="3049245" y="5316478"/>
            <a:chExt cx="1128713" cy="1174433"/>
          </a:xfrm>
        </p:grpSpPr>
        <p:pic>
          <p:nvPicPr>
            <p:cNvPr id="15" name="Grafik 14" descr="Ein Bild, das Drucker,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77A5EF52-3EF8-585A-04BD-C3CB7C76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9245" y="5316478"/>
              <a:ext cx="1128713" cy="1174433"/>
            </a:xfrm>
            <a:prstGeom prst="rect">
              <a:avLst/>
            </a:prstGeom>
          </p:spPr>
        </p:pic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BA80A850-8F59-766C-B2CE-1BE2434AED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893" y="617011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451F2A3C-AF17-CBF8-5573-C50993358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6593" y="629535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8" name="Gerader Verbinder 192">
            <a:extLst>
              <a:ext uri="{FF2B5EF4-FFF2-40B4-BE49-F238E27FC236}">
                <a16:creationId xmlns:a16="http://schemas.microsoft.com/office/drawing/2014/main" id="{82723973-119D-70D3-FA3F-71B6D2EBFADB}"/>
              </a:ext>
            </a:extLst>
          </p:cNvPr>
          <p:cNvCxnSpPr>
            <a:cxnSpLocks/>
            <a:stCxn id="169" idx="6"/>
            <a:endCxn id="75" idx="1"/>
          </p:cNvCxnSpPr>
          <p:nvPr/>
        </p:nvCxnSpPr>
        <p:spPr>
          <a:xfrm flipH="1">
            <a:off x="1352377" y="6229290"/>
            <a:ext cx="1829632" cy="246091"/>
          </a:xfrm>
          <a:prstGeom prst="bentConnector3">
            <a:avLst>
              <a:gd name="adj1" fmla="val 391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6B2BA642-92B0-092A-0543-6D25EA275AA4}"/>
              </a:ext>
            </a:extLst>
          </p:cNvPr>
          <p:cNvGrpSpPr>
            <a:grpSpLocks noChangeAspect="1"/>
          </p:cNvGrpSpPr>
          <p:nvPr/>
        </p:nvGrpSpPr>
        <p:grpSpPr>
          <a:xfrm>
            <a:off x="8055370" y="1233309"/>
            <a:ext cx="469642" cy="1218886"/>
            <a:chOff x="8179722" y="5194180"/>
            <a:chExt cx="422420" cy="1096327"/>
          </a:xfrm>
        </p:grpSpPr>
        <p:pic>
          <p:nvPicPr>
            <p:cNvPr id="17" name="Grafik 16" descr="Ein Bild, das Design enthält.&#10;&#10;KI-generierte Inhalte können fehlerhaft sein.">
              <a:extLst>
                <a:ext uri="{FF2B5EF4-FFF2-40B4-BE49-F238E27FC236}">
                  <a16:creationId xmlns:a16="http://schemas.microsoft.com/office/drawing/2014/main" id="{A27DC4AF-0B34-3231-2517-1232C68BA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722" y="5194180"/>
              <a:ext cx="422420" cy="1096327"/>
            </a:xfrm>
            <a:prstGeom prst="rect">
              <a:avLst/>
            </a:prstGeom>
          </p:spPr>
        </p:pic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B667DCDA-71BF-0E88-0375-6F7A1BDBF3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4798" y="623558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818FDB9B-CB51-A5EF-0B8A-AB716F4CD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029" y="529498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C76C15ED-3F3C-B917-AE71-C1A862340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4527" y="52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25450213-45B3-4886-7FC1-D11419F339E7}"/>
              </a:ext>
            </a:extLst>
          </p:cNvPr>
          <p:cNvGrpSpPr/>
          <p:nvPr/>
        </p:nvGrpSpPr>
        <p:grpSpPr>
          <a:xfrm>
            <a:off x="1202170" y="5073572"/>
            <a:ext cx="545167" cy="1272423"/>
            <a:chOff x="1202170" y="5020950"/>
            <a:chExt cx="545167" cy="1272423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0264819E-E1B7-82D7-B5AE-050F09E75976}"/>
                </a:ext>
              </a:extLst>
            </p:cNvPr>
            <p:cNvGrpSpPr/>
            <p:nvPr/>
          </p:nvGrpSpPr>
          <p:grpSpPr>
            <a:xfrm>
              <a:off x="1206389" y="5020950"/>
              <a:ext cx="511286" cy="1090918"/>
              <a:chOff x="1206389" y="5020950"/>
              <a:chExt cx="511286" cy="1090918"/>
            </a:xfrm>
          </p:grpSpPr>
          <p:pic>
            <p:nvPicPr>
              <p:cNvPr id="31" name="Grafik 30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3149449C-054C-B288-10B7-41CF01D7A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6" t="6089" r="26581" b="10737"/>
              <a:stretch>
                <a:fillRect/>
              </a:stretch>
            </p:blipFill>
            <p:spPr>
              <a:xfrm>
                <a:off x="1206389" y="5020950"/>
                <a:ext cx="511286" cy="1090918"/>
              </a:xfrm>
              <a:prstGeom prst="rect">
                <a:avLst/>
              </a:prstGeom>
            </p:spPr>
          </p:pic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24F0A153-E7BD-0C72-CC9D-7534A7AEE7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011C47F2-4FB2-B28C-209A-D5AB41E82ED9}"/>
                </a:ext>
              </a:extLst>
            </p:cNvPr>
            <p:cNvSpPr/>
            <p:nvPr/>
          </p:nvSpPr>
          <p:spPr>
            <a:xfrm>
              <a:off x="1202170" y="61231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Eluent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D1DAD19B-1114-33D8-8CC7-FE25C17747D6}"/>
              </a:ext>
            </a:extLst>
          </p:cNvPr>
          <p:cNvGrpSpPr/>
          <p:nvPr/>
        </p:nvGrpSpPr>
        <p:grpSpPr>
          <a:xfrm>
            <a:off x="5110253" y="2741905"/>
            <a:ext cx="1425893" cy="1514417"/>
            <a:chOff x="5111025" y="2939623"/>
            <a:chExt cx="1425893" cy="1514417"/>
          </a:xfrm>
        </p:grpSpPr>
        <p:pic>
          <p:nvPicPr>
            <p:cNvPr id="29" name="Grafik 28" descr="Ein Bild, das Waage enthält.&#10;&#10;KI-generierte Inhalte können fehlerhaft sein.">
              <a:extLst>
                <a:ext uri="{FF2B5EF4-FFF2-40B4-BE49-F238E27FC236}">
                  <a16:creationId xmlns:a16="http://schemas.microsoft.com/office/drawing/2014/main" id="{47D3E3FC-9324-895B-99C4-076B4C8A3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64"/>
            <a:stretch>
              <a:fillRect/>
            </a:stretch>
          </p:blipFill>
          <p:spPr>
            <a:xfrm>
              <a:off x="5111025" y="2939623"/>
              <a:ext cx="1425893" cy="1514417"/>
            </a:xfrm>
            <a:prstGeom prst="rect">
              <a:avLst/>
            </a:prstGeom>
          </p:spPr>
        </p:pic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D5BC1E5C-C8B5-6410-FE7D-462CF3336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7414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6D8419E2-754B-E6E7-591C-91040FAF1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657" y="3387408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1E0D464-C1DA-43E8-930E-BF0021E64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6108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A88C7D4E-F029-402C-E1D6-DB42BC253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8300" y="3400524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2914CA12-2AF7-A985-C0A6-A103170CA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152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24BB4E3C-3FDC-58CD-3AC8-D7125E46CA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5317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472F3759-F912-F1CD-3DD1-79B1E15567DC}"/>
              </a:ext>
            </a:extLst>
          </p:cNvPr>
          <p:cNvSpPr/>
          <p:nvPr/>
        </p:nvSpPr>
        <p:spPr>
          <a:xfrm>
            <a:off x="3257835" y="6475381"/>
            <a:ext cx="921740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Eluent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C27D5A50-CC67-9070-2CEE-B3E36B25DD40}"/>
              </a:ext>
            </a:extLst>
          </p:cNvPr>
          <p:cNvSpPr/>
          <p:nvPr/>
        </p:nvSpPr>
        <p:spPr>
          <a:xfrm>
            <a:off x="5129353" y="4239844"/>
            <a:ext cx="1239687" cy="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and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stir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8A55C062-29D5-25BB-ED44-3452C5C92EDB}"/>
              </a:ext>
            </a:extLst>
          </p:cNvPr>
          <p:cNvGrpSpPr/>
          <p:nvPr/>
        </p:nvGrpSpPr>
        <p:grpSpPr>
          <a:xfrm>
            <a:off x="946360" y="1313734"/>
            <a:ext cx="1187291" cy="1197293"/>
            <a:chOff x="946360" y="1261112"/>
            <a:chExt cx="1187291" cy="1197293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29B7BB20-AA82-A41C-18A0-19C8D15F8CCD}"/>
                </a:ext>
              </a:extLst>
            </p:cNvPr>
            <p:cNvGrpSpPr/>
            <p:nvPr/>
          </p:nvGrpSpPr>
          <p:grpSpPr>
            <a:xfrm>
              <a:off x="946360" y="1261112"/>
              <a:ext cx="1187291" cy="1197293"/>
              <a:chOff x="946360" y="1261112"/>
              <a:chExt cx="1187291" cy="1197293"/>
            </a:xfrm>
          </p:grpSpPr>
          <p:pic>
            <p:nvPicPr>
              <p:cNvPr id="39" name="Grafik 38" descr="Ein Bild, das Elektronik enthält.&#10;&#10;KI-generierte Inhalte können fehlerhaft sein.">
                <a:extLst>
                  <a:ext uri="{FF2B5EF4-FFF2-40B4-BE49-F238E27FC236}">
                    <a16:creationId xmlns:a16="http://schemas.microsoft.com/office/drawing/2014/main" id="{3521731E-2F87-6A81-C2BD-23F1AB1FF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360" y="1261112"/>
                <a:ext cx="1187291" cy="1197293"/>
              </a:xfrm>
              <a:prstGeom prst="rect">
                <a:avLst/>
              </a:prstGeom>
            </p:spPr>
          </p:pic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45D709C0-2041-CF02-487A-D5C9305081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6227" y="2226033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8649A628-D58F-515A-B1BA-41E03E005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3261" y="139497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F32799FB-DE81-684D-E453-D00F33BA19E3}"/>
              </a:ext>
            </a:extLst>
          </p:cNvPr>
          <p:cNvGrpSpPr/>
          <p:nvPr/>
        </p:nvGrpSpPr>
        <p:grpSpPr>
          <a:xfrm>
            <a:off x="3914107" y="678019"/>
            <a:ext cx="406718" cy="1344325"/>
            <a:chOff x="3533489" y="1813260"/>
            <a:chExt cx="406718" cy="1344325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F77E0C09-3C19-CA47-EE89-6D6F786D9125}"/>
                </a:ext>
              </a:extLst>
            </p:cNvPr>
            <p:cNvGrpSpPr/>
            <p:nvPr/>
          </p:nvGrpSpPr>
          <p:grpSpPr>
            <a:xfrm>
              <a:off x="3533489" y="1813260"/>
              <a:ext cx="406718" cy="1344325"/>
              <a:chOff x="3533489" y="1813260"/>
              <a:chExt cx="406718" cy="1344325"/>
            </a:xfrm>
          </p:grpSpPr>
          <p:pic>
            <p:nvPicPr>
              <p:cNvPr id="41" name="Grafik 40" descr="Ein Bild, das Stecker Stöpsel Wasserhahn enthält.&#10;&#10;KI-generierte Inhalte können fehlerhaft sein.">
                <a:extLst>
                  <a:ext uri="{FF2B5EF4-FFF2-40B4-BE49-F238E27FC236}">
                    <a16:creationId xmlns:a16="http://schemas.microsoft.com/office/drawing/2014/main" id="{070DB144-C4F3-60B1-0A2B-69D80CA176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0338" b="-23679"/>
              <a:stretch>
                <a:fillRect/>
              </a:stretch>
            </p:blipFill>
            <p:spPr>
              <a:xfrm>
                <a:off x="3533489" y="1813260"/>
                <a:ext cx="406718" cy="1344325"/>
              </a:xfrm>
              <a:prstGeom prst="rect">
                <a:avLst/>
              </a:prstGeom>
            </p:spPr>
          </p:pic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6089A248-5F16-64B9-0621-BDAE4D60C2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3312" y="2859445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D14F2923-6ED4-1AAE-DAA6-2F74C47997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3262" y="204619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DD031816-1B20-B5FB-D8D0-4EA427693926}"/>
              </a:ext>
            </a:extLst>
          </p:cNvPr>
          <p:cNvGrpSpPr/>
          <p:nvPr/>
        </p:nvGrpSpPr>
        <p:grpSpPr>
          <a:xfrm>
            <a:off x="7560181" y="2289849"/>
            <a:ext cx="618619" cy="321907"/>
            <a:chOff x="4300537" y="1892301"/>
            <a:chExt cx="718185" cy="393700"/>
          </a:xfrm>
        </p:grpSpPr>
        <p:pic>
          <p:nvPicPr>
            <p:cNvPr id="21" name="Grafik 20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79B16499-8C4E-7E3A-D7F2-856F1167C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B9BD6751-9C04-90D8-A132-39A8A7335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080F163-7A88-C55F-E3C1-F7AE0E2E2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EF3A6A15-AA5B-BE3E-BA82-6A6086B2D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97460C04-63E2-4573-B85F-0FB24303746E}"/>
              </a:ext>
            </a:extLst>
          </p:cNvPr>
          <p:cNvGrpSpPr>
            <a:grpSpLocks noChangeAspect="1"/>
          </p:cNvGrpSpPr>
          <p:nvPr/>
        </p:nvGrpSpPr>
        <p:grpSpPr>
          <a:xfrm>
            <a:off x="4848630" y="1162662"/>
            <a:ext cx="390240" cy="474325"/>
            <a:chOff x="5678472" y="1341884"/>
            <a:chExt cx="689610" cy="838200"/>
          </a:xfrm>
        </p:grpSpPr>
        <p:pic>
          <p:nvPicPr>
            <p:cNvPr id="11" name="Grafik 10" descr="Ein Bild, das Kreis, Autoteile, Transport, Rad enthält.&#10;&#10;KI-generierte Inhalte können fehlerhaft sein.">
              <a:extLst>
                <a:ext uri="{FF2B5EF4-FFF2-40B4-BE49-F238E27FC236}">
                  <a16:creationId xmlns:a16="http://schemas.microsoft.com/office/drawing/2014/main" id="{AB149A2A-B3C3-EB2E-0E4A-1AFF5D598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8472" y="1341884"/>
              <a:ext cx="689610" cy="838200"/>
            </a:xfrm>
            <a:prstGeom prst="rect">
              <a:avLst/>
            </a:prstGeom>
          </p:spPr>
        </p:pic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04E8DF86-0118-7AA8-B14D-77F46CB6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73899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190724AB-A8ED-DBBD-C828-0C648FD97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2369" y="182948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1A7CF994-DFAA-87C1-F194-CAE6C9CA7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85686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C18665D3-2516-AC77-8B80-D96B1DD52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9550" y="181636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7CD3E400-3767-2723-DB92-5F0526D46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7502" y="173547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CC778A5A-FC3B-4D4E-E0CA-2A0B7B658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434" y="174555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3F3A98CE-03E1-2BA7-0BC3-C81144B3A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5628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FFEB0B39-0AD4-2FC7-772B-3207505E37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8661" y="162113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17B220CB-A666-23B4-E95C-ED7C29B68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2666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83DF58B1-E50D-D53E-3B87-E92A432BB303}"/>
              </a:ext>
            </a:extLst>
          </p:cNvPr>
          <p:cNvGrpSpPr/>
          <p:nvPr/>
        </p:nvGrpSpPr>
        <p:grpSpPr>
          <a:xfrm>
            <a:off x="9232395" y="3885212"/>
            <a:ext cx="1951200" cy="1031558"/>
            <a:chOff x="9222596" y="1029653"/>
            <a:chExt cx="1951200" cy="1031558"/>
          </a:xfrm>
        </p:grpSpPr>
        <p:pic>
          <p:nvPicPr>
            <p:cNvPr id="153" name="Grafik 15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4E7D9CDA-5B58-05A1-1CAF-53DB7C49E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961F17CF-9BC5-CD0B-9734-189586AC2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548277BE-6102-E877-2F72-0069D64234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BA7D708B-7266-3375-58F0-806F2D0A5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1EBCACC1-58B3-D5F9-B9E6-6405ACFF6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FD64F367-1153-1F89-3DD1-AD9786D56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8A523E7A-D760-6AAD-DFA2-CCA0F0A53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0BD0AE5F-6101-57CC-F578-DF0D63569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D1024BE2-D35B-E368-6D5A-C04974A09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400E713-E633-7FA3-C206-E25DAE2A5D3B}"/>
              </a:ext>
            </a:extLst>
          </p:cNvPr>
          <p:cNvGrpSpPr/>
          <p:nvPr/>
        </p:nvGrpSpPr>
        <p:grpSpPr>
          <a:xfrm>
            <a:off x="7181849" y="3675043"/>
            <a:ext cx="242549" cy="625729"/>
            <a:chOff x="7780857" y="3672783"/>
            <a:chExt cx="242549" cy="625729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6B85566D-8BB0-CE55-0661-BC7B90E6526A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2" r="21580" b="16739"/>
            <a:stretch>
              <a:fillRect/>
            </a:stretch>
          </p:blipFill>
          <p:spPr>
            <a:xfrm flipH="1">
              <a:off x="7780857" y="3672783"/>
              <a:ext cx="242549" cy="625729"/>
            </a:xfrm>
            <a:prstGeom prst="rect">
              <a:avLst/>
            </a:prstGeom>
          </p:spPr>
        </p:pic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0D6D0873-C783-E294-2E99-1463FDEA68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DA119581-7CC8-52FA-90B2-3367E978E9E9}"/>
              </a:ext>
            </a:extLst>
          </p:cNvPr>
          <p:cNvGrpSpPr/>
          <p:nvPr/>
        </p:nvGrpSpPr>
        <p:grpSpPr>
          <a:xfrm rot="16200000">
            <a:off x="5129353" y="5217582"/>
            <a:ext cx="1060133" cy="677228"/>
            <a:chOff x="4592937" y="5379272"/>
            <a:chExt cx="1060133" cy="677228"/>
          </a:xfrm>
        </p:grpSpPr>
        <p:pic>
          <p:nvPicPr>
            <p:cNvPr id="47" name="Grafik 46" descr="Ein Bild, das Elektronisches Bauteil, Elektrisches Bauelement, passives Bauelement, Elektronik enthält.&#10;&#10;KI-generierte Inhalte können fehlerhaft sein.">
              <a:extLst>
                <a:ext uri="{FF2B5EF4-FFF2-40B4-BE49-F238E27FC236}">
                  <a16:creationId xmlns:a16="http://schemas.microsoft.com/office/drawing/2014/main" id="{C4591B40-9FE5-5137-6C1B-F2A9E43D6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937" y="5379272"/>
              <a:ext cx="1060133" cy="677228"/>
            </a:xfrm>
            <a:prstGeom prst="rect">
              <a:avLst/>
            </a:prstGeom>
          </p:spPr>
        </p:pic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8D474507-95B9-FAE4-2B17-3E236972C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232" y="5695055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B9C5CDFF-DD05-E20C-0D8C-FF66AB3A5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3902" y="5872614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5030D5E2-020E-87B1-877D-7931E71A87E1}"/>
              </a:ext>
            </a:extLst>
          </p:cNvPr>
          <p:cNvGrpSpPr/>
          <p:nvPr/>
        </p:nvGrpSpPr>
        <p:grpSpPr>
          <a:xfrm>
            <a:off x="3078947" y="3952699"/>
            <a:ext cx="1268730" cy="1280160"/>
            <a:chOff x="3078947" y="4288224"/>
            <a:chExt cx="1268730" cy="1280160"/>
          </a:xfrm>
        </p:grpSpPr>
        <p:pic>
          <p:nvPicPr>
            <p:cNvPr id="13" name="Grafik 12" descr="Ein Bild, das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C71A57F9-220D-A95F-FA04-795F6E0DE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947" y="4288224"/>
              <a:ext cx="1268730" cy="1280160"/>
            </a:xfrm>
            <a:prstGeom prst="rect">
              <a:avLst/>
            </a:prstGeom>
          </p:spPr>
        </p:pic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DB485D3A-2173-EDE7-8FDB-E0952417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5591" y="521878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95BB5D66-B79D-BF3A-815F-2238EDADF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8366" y="510569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3A8B80DF-C6C1-FC5E-5158-FF3A18F728CE}"/>
              </a:ext>
            </a:extLst>
          </p:cNvPr>
          <p:cNvGrpSpPr/>
          <p:nvPr/>
        </p:nvGrpSpPr>
        <p:grpSpPr>
          <a:xfrm>
            <a:off x="9070932" y="4887079"/>
            <a:ext cx="1217295" cy="1005840"/>
            <a:chOff x="9514643" y="4822825"/>
            <a:chExt cx="1217295" cy="1005840"/>
          </a:xfrm>
        </p:grpSpPr>
        <p:pic>
          <p:nvPicPr>
            <p:cNvPr id="33" name="Grafik 32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0C6F08E7-D1F1-38EE-61BB-9DCE8893E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4822825"/>
              <a:ext cx="1217295" cy="1005840"/>
            </a:xfrm>
            <a:prstGeom prst="rect">
              <a:avLst/>
            </a:prstGeom>
          </p:spPr>
        </p:pic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901BF9D8-D2BF-5EF1-1480-C9289377AD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60204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DCC6793B-051B-DEC9-AB6C-FC0F0611B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5516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5781104D-044A-492E-11C5-A5BFC9DC8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7860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05421540-F54C-61C6-D96A-513AC9BD5F89}"/>
              </a:ext>
            </a:extLst>
          </p:cNvPr>
          <p:cNvGrpSpPr/>
          <p:nvPr/>
        </p:nvGrpSpPr>
        <p:grpSpPr>
          <a:xfrm>
            <a:off x="10073443" y="4935333"/>
            <a:ext cx="1032510" cy="998220"/>
            <a:chOff x="9514643" y="3896866"/>
            <a:chExt cx="1032510" cy="998220"/>
          </a:xfrm>
        </p:grpSpPr>
        <p:pic>
          <p:nvPicPr>
            <p:cNvPr id="35" name="Grafik 34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FBB99B27-3578-4485-0769-27412196E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3896866"/>
              <a:ext cx="1032510" cy="998220"/>
            </a:xfrm>
            <a:prstGeom prst="rect">
              <a:avLst/>
            </a:prstGeom>
          </p:spPr>
        </p:pic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D24E10F1-619F-71E9-5B47-1BBD16BC1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88829" y="402472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35034CED-E651-E8B1-7A51-01F98D18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8304" y="402472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A5E3F47B-5CEF-0B92-D2FC-5B9CC5642ADB}"/>
              </a:ext>
            </a:extLst>
          </p:cNvPr>
          <p:cNvSpPr/>
          <p:nvPr/>
        </p:nvSpPr>
        <p:spPr>
          <a:xfrm>
            <a:off x="3349300" y="3868175"/>
            <a:ext cx="1053479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F1AAC504-8A3F-FDE3-B55E-FC7B094DFAAB}"/>
              </a:ext>
            </a:extLst>
          </p:cNvPr>
          <p:cNvGrpSpPr>
            <a:grpSpLocks noChangeAspect="1"/>
          </p:cNvGrpSpPr>
          <p:nvPr/>
        </p:nvGrpSpPr>
        <p:grpSpPr>
          <a:xfrm>
            <a:off x="2405523" y="733954"/>
            <a:ext cx="228854" cy="650875"/>
            <a:chOff x="2515441" y="365035"/>
            <a:chExt cx="228854" cy="650875"/>
          </a:xfrm>
        </p:grpSpPr>
        <p:pic>
          <p:nvPicPr>
            <p:cNvPr id="23" name="Grafik 22" descr="Ein Bild, das Flasche enthält.&#10;&#10;KI-generierte Inhalte können fehlerhaft sein.">
              <a:extLst>
                <a:ext uri="{FF2B5EF4-FFF2-40B4-BE49-F238E27FC236}">
                  <a16:creationId xmlns:a16="http://schemas.microsoft.com/office/drawing/2014/main" id="{AB860D47-AA23-9953-9F16-DF278721D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2" t="10992" r="21464" b="20538"/>
            <a:stretch>
              <a:fillRect/>
            </a:stretch>
          </p:blipFill>
          <p:spPr>
            <a:xfrm>
              <a:off x="2515441" y="365035"/>
              <a:ext cx="228854" cy="650875"/>
            </a:xfrm>
            <a:prstGeom prst="rect">
              <a:avLst/>
            </a:prstGeom>
          </p:spPr>
        </p:pic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13BF81CF-84D6-56E9-D843-FBA415B3B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2079" y="442170"/>
              <a:ext cx="14582" cy="14582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8" name="Rechteck 187">
            <a:extLst>
              <a:ext uri="{FF2B5EF4-FFF2-40B4-BE49-F238E27FC236}">
                <a16:creationId xmlns:a16="http://schemas.microsoft.com/office/drawing/2014/main" id="{9EEA576D-E40D-726E-3550-88277ECC4713}"/>
              </a:ext>
            </a:extLst>
          </p:cNvPr>
          <p:cNvSpPr/>
          <p:nvPr/>
        </p:nvSpPr>
        <p:spPr>
          <a:xfrm>
            <a:off x="5088918" y="5950141"/>
            <a:ext cx="108728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Dialysis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6B6DDBEC-5B57-D950-AD70-84C96DAC58ED}"/>
              </a:ext>
            </a:extLst>
          </p:cNvPr>
          <p:cNvCxnSpPr>
            <a:cxnSpLocks/>
            <a:stCxn id="168" idx="0"/>
            <a:endCxn id="336" idx="1"/>
          </p:cNvCxnSpPr>
          <p:nvPr/>
        </p:nvCxnSpPr>
        <p:spPr>
          <a:xfrm rot="16200000" flipH="1">
            <a:off x="4002672" y="4052417"/>
            <a:ext cx="455473" cy="1890971"/>
          </a:xfrm>
          <a:prstGeom prst="bentConnector4">
            <a:avLst>
              <a:gd name="adj1" fmla="val 100379"/>
              <a:gd name="adj2" fmla="val 5017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2">
            <a:extLst>
              <a:ext uri="{FF2B5EF4-FFF2-40B4-BE49-F238E27FC236}">
                <a16:creationId xmlns:a16="http://schemas.microsoft.com/office/drawing/2014/main" id="{F142E797-52ED-87AF-86FC-8B3319A0FE6E}"/>
              </a:ext>
            </a:extLst>
          </p:cNvPr>
          <p:cNvCxnSpPr>
            <a:cxnSpLocks/>
            <a:stCxn id="170" idx="4"/>
            <a:endCxn id="60" idx="6"/>
          </p:cNvCxnSpPr>
          <p:nvPr/>
        </p:nvCxnSpPr>
        <p:spPr>
          <a:xfrm rot="5400000" flipH="1" flipV="1">
            <a:off x="4465897" y="5212076"/>
            <a:ext cx="506267" cy="1791761"/>
          </a:xfrm>
          <a:prstGeom prst="bentConnector5">
            <a:avLst>
              <a:gd name="adj1" fmla="val 2822"/>
              <a:gd name="adj2" fmla="val 50000"/>
              <a:gd name="adj3" fmla="val 8636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192">
            <a:extLst>
              <a:ext uri="{FF2B5EF4-FFF2-40B4-BE49-F238E27FC236}">
                <a16:creationId xmlns:a16="http://schemas.microsoft.com/office/drawing/2014/main" id="{08C3D829-84BE-C735-2F73-08571344441E}"/>
              </a:ext>
            </a:extLst>
          </p:cNvPr>
          <p:cNvCxnSpPr>
            <a:cxnSpLocks/>
            <a:stCxn id="67" idx="1"/>
            <a:endCxn id="70" idx="5"/>
          </p:cNvCxnSpPr>
          <p:nvPr/>
        </p:nvCxnSpPr>
        <p:spPr>
          <a:xfrm flipH="1">
            <a:off x="1495015" y="4910900"/>
            <a:ext cx="2619" cy="194758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192">
            <a:extLst>
              <a:ext uri="{FF2B5EF4-FFF2-40B4-BE49-F238E27FC236}">
                <a16:creationId xmlns:a16="http://schemas.microsoft.com/office/drawing/2014/main" id="{8B0A050B-18EA-E957-5A2B-A6B5510BB36D}"/>
              </a:ext>
            </a:extLst>
          </p:cNvPr>
          <p:cNvCxnSpPr>
            <a:cxnSpLocks/>
            <a:stCxn id="336" idx="3"/>
            <a:endCxn id="53" idx="7"/>
          </p:cNvCxnSpPr>
          <p:nvPr/>
        </p:nvCxnSpPr>
        <p:spPr>
          <a:xfrm>
            <a:off x="5331224" y="5225639"/>
            <a:ext cx="496967" cy="44631"/>
          </a:xfrm>
          <a:prstGeom prst="bentConnector3">
            <a:avLst>
              <a:gd name="adj1" fmla="val 99194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Gerader Verbinder 192">
            <a:extLst>
              <a:ext uri="{FF2B5EF4-FFF2-40B4-BE49-F238E27FC236}">
                <a16:creationId xmlns:a16="http://schemas.microsoft.com/office/drawing/2014/main" id="{9D653B6E-268A-5B94-FB4C-5DC4CE908709}"/>
              </a:ext>
            </a:extLst>
          </p:cNvPr>
          <p:cNvCxnSpPr>
            <a:cxnSpLocks/>
            <a:stCxn id="164" idx="0"/>
            <a:endCxn id="326" idx="3"/>
          </p:cNvCxnSpPr>
          <p:nvPr/>
        </p:nvCxnSpPr>
        <p:spPr>
          <a:xfrm rot="10800000" flipV="1">
            <a:off x="4334709" y="5271408"/>
            <a:ext cx="1301881" cy="51852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hteck 244">
            <a:extLst>
              <a:ext uri="{FF2B5EF4-FFF2-40B4-BE49-F238E27FC236}">
                <a16:creationId xmlns:a16="http://schemas.microsoft.com/office/drawing/2014/main" id="{8FE2E3B9-0092-CBB1-7218-EA7A0B037B75}"/>
              </a:ext>
            </a:extLst>
          </p:cNvPr>
          <p:cNvSpPr/>
          <p:nvPr/>
        </p:nvSpPr>
        <p:spPr>
          <a:xfrm flipH="1">
            <a:off x="2712243" y="4911113"/>
            <a:ext cx="0" cy="7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0A11383E-0921-106A-5F0F-CF1F7D022134}"/>
              </a:ext>
            </a:extLst>
          </p:cNvPr>
          <p:cNvSpPr/>
          <p:nvPr/>
        </p:nvSpPr>
        <p:spPr>
          <a:xfrm>
            <a:off x="2948535" y="4948243"/>
            <a:ext cx="116428" cy="81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6D0BEBB2-E2FF-2AE4-8234-A01706E1E2B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33374" y="1131868"/>
            <a:ext cx="399600" cy="751523"/>
            <a:chOff x="7694622" y="3672783"/>
            <a:chExt cx="399600" cy="751523"/>
          </a:xfrm>
        </p:grpSpPr>
        <p:pic>
          <p:nvPicPr>
            <p:cNvPr id="283" name="Grafik 282">
              <a:extLst>
                <a:ext uri="{FF2B5EF4-FFF2-40B4-BE49-F238E27FC236}">
                  <a16:creationId xmlns:a16="http://schemas.microsoft.com/office/drawing/2014/main" id="{52DBD7BB-F8F5-7B6F-1F1E-3BDA3A0694F2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94622" y="3672783"/>
              <a:ext cx="399600" cy="751523"/>
            </a:xfrm>
            <a:prstGeom prst="rect">
              <a:avLst/>
            </a:prstGeom>
          </p:spPr>
        </p:pic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7F1A00B7-F9D4-D7B3-AF43-2473521B3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1" name="Gerader Verbinder 192">
            <a:extLst>
              <a:ext uri="{FF2B5EF4-FFF2-40B4-BE49-F238E27FC236}">
                <a16:creationId xmlns:a16="http://schemas.microsoft.com/office/drawing/2014/main" id="{FC2CD5D9-BAA2-242E-166B-955C66761A01}"/>
              </a:ext>
            </a:extLst>
          </p:cNvPr>
          <p:cNvCxnSpPr>
            <a:cxnSpLocks/>
            <a:stCxn id="125" idx="6"/>
            <a:endCxn id="340" idx="1"/>
          </p:cNvCxnSpPr>
          <p:nvPr/>
        </p:nvCxnSpPr>
        <p:spPr>
          <a:xfrm flipH="1" flipV="1">
            <a:off x="4788378" y="2668864"/>
            <a:ext cx="1086623" cy="527384"/>
          </a:xfrm>
          <a:prstGeom prst="bentConnector4">
            <a:avLst>
              <a:gd name="adj1" fmla="val 219"/>
              <a:gd name="adj2" fmla="val 129644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Gerader Verbinder 192">
            <a:extLst>
              <a:ext uri="{FF2B5EF4-FFF2-40B4-BE49-F238E27FC236}">
                <a16:creationId xmlns:a16="http://schemas.microsoft.com/office/drawing/2014/main" id="{5F5E28D9-902F-1D1C-1A9C-83345CF27094}"/>
              </a:ext>
            </a:extLst>
          </p:cNvPr>
          <p:cNvCxnSpPr>
            <a:cxnSpLocks/>
            <a:stCxn id="88" idx="0"/>
            <a:endCxn id="326" idx="1"/>
          </p:cNvCxnSpPr>
          <p:nvPr/>
        </p:nvCxnSpPr>
        <p:spPr>
          <a:xfrm flipH="1" flipV="1">
            <a:off x="4179379" y="5789936"/>
            <a:ext cx="196" cy="450873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Rechteck 325">
            <a:extLst>
              <a:ext uri="{FF2B5EF4-FFF2-40B4-BE49-F238E27FC236}">
                <a16:creationId xmlns:a16="http://schemas.microsoft.com/office/drawing/2014/main" id="{4702418B-982C-03E3-86AC-D2212D3256C9}"/>
              </a:ext>
            </a:extLst>
          </p:cNvPr>
          <p:cNvSpPr/>
          <p:nvPr/>
        </p:nvSpPr>
        <p:spPr>
          <a:xfrm>
            <a:off x="4179379" y="5784536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BE73B268-BF58-569B-20B2-ADE318D8DA8D}"/>
              </a:ext>
            </a:extLst>
          </p:cNvPr>
          <p:cNvSpPr/>
          <p:nvPr/>
        </p:nvSpPr>
        <p:spPr>
          <a:xfrm>
            <a:off x="5175895" y="522023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DF056A28-EA1C-2ED5-CDBE-F4207DDBEB0F}"/>
              </a:ext>
            </a:extLst>
          </p:cNvPr>
          <p:cNvSpPr/>
          <p:nvPr/>
        </p:nvSpPr>
        <p:spPr>
          <a:xfrm rot="5400000">
            <a:off x="4710713" y="27411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3" name="Gerader Verbinder 192">
            <a:extLst>
              <a:ext uri="{FF2B5EF4-FFF2-40B4-BE49-F238E27FC236}">
                <a16:creationId xmlns:a16="http://schemas.microsoft.com/office/drawing/2014/main" id="{C40A46FD-B832-1FFB-3AB8-E576AED08EAC}"/>
              </a:ext>
            </a:extLst>
          </p:cNvPr>
          <p:cNvCxnSpPr>
            <a:cxnSpLocks/>
            <a:stCxn id="349" idx="1"/>
            <a:endCxn id="340" idx="3"/>
          </p:cNvCxnSpPr>
          <p:nvPr/>
        </p:nvCxnSpPr>
        <p:spPr>
          <a:xfrm flipV="1">
            <a:off x="4768208" y="2824193"/>
            <a:ext cx="20170" cy="2056626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192">
            <a:extLst>
              <a:ext uri="{FF2B5EF4-FFF2-40B4-BE49-F238E27FC236}">
                <a16:creationId xmlns:a16="http://schemas.microsoft.com/office/drawing/2014/main" id="{58132CF3-D622-A660-A78B-CAA3FD0AC537}"/>
              </a:ext>
            </a:extLst>
          </p:cNvPr>
          <p:cNvCxnSpPr>
            <a:cxnSpLocks/>
            <a:stCxn id="349" idx="3"/>
            <a:endCxn id="167" idx="2"/>
          </p:cNvCxnSpPr>
          <p:nvPr/>
        </p:nvCxnSpPr>
        <p:spPr>
          <a:xfrm flipH="1">
            <a:off x="3935591" y="4880819"/>
            <a:ext cx="677288" cy="9000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Rechteck 348">
            <a:extLst>
              <a:ext uri="{FF2B5EF4-FFF2-40B4-BE49-F238E27FC236}">
                <a16:creationId xmlns:a16="http://schemas.microsoft.com/office/drawing/2014/main" id="{6D7BBC6F-7E6C-0F75-BE49-30CE839CE1D2}"/>
              </a:ext>
            </a:extLst>
          </p:cNvPr>
          <p:cNvSpPr/>
          <p:nvPr/>
        </p:nvSpPr>
        <p:spPr>
          <a:xfrm rot="10800000">
            <a:off x="4612879" y="487541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5" name="Gerader Verbinder 192">
            <a:extLst>
              <a:ext uri="{FF2B5EF4-FFF2-40B4-BE49-F238E27FC236}">
                <a16:creationId xmlns:a16="http://schemas.microsoft.com/office/drawing/2014/main" id="{1CFE73C2-08DF-EE7D-ACDF-347F982C627C}"/>
              </a:ext>
            </a:extLst>
          </p:cNvPr>
          <p:cNvCxnSpPr>
            <a:cxnSpLocks/>
            <a:stCxn id="361" idx="3"/>
            <a:endCxn id="91" idx="3"/>
          </p:cNvCxnSpPr>
          <p:nvPr/>
        </p:nvCxnSpPr>
        <p:spPr>
          <a:xfrm rot="16200000" flipH="1">
            <a:off x="4224903" y="3963278"/>
            <a:ext cx="1862983" cy="41097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hteck 360">
            <a:extLst>
              <a:ext uri="{FF2B5EF4-FFF2-40B4-BE49-F238E27FC236}">
                <a16:creationId xmlns:a16="http://schemas.microsoft.com/office/drawing/2014/main" id="{74454668-F5CA-3AB8-191D-15D456D3BAA0}"/>
              </a:ext>
            </a:extLst>
          </p:cNvPr>
          <p:cNvSpPr/>
          <p:nvPr/>
        </p:nvSpPr>
        <p:spPr>
          <a:xfrm rot="5400000">
            <a:off x="4873242" y="3154210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3" name="Gerader Verbinder 192">
            <a:extLst>
              <a:ext uri="{FF2B5EF4-FFF2-40B4-BE49-F238E27FC236}">
                <a16:creationId xmlns:a16="http://schemas.microsoft.com/office/drawing/2014/main" id="{0FA460B5-C4C2-443A-28B4-AD1408C6770E}"/>
              </a:ext>
            </a:extLst>
          </p:cNvPr>
          <p:cNvCxnSpPr>
            <a:cxnSpLocks/>
            <a:stCxn id="361" idx="1"/>
            <a:endCxn id="368" idx="1"/>
          </p:cNvCxnSpPr>
          <p:nvPr/>
        </p:nvCxnSpPr>
        <p:spPr>
          <a:xfrm rot="5400000" flipH="1" flipV="1">
            <a:off x="5121170" y="2581665"/>
            <a:ext cx="330018" cy="67054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Rechteck 367">
            <a:extLst>
              <a:ext uri="{FF2B5EF4-FFF2-40B4-BE49-F238E27FC236}">
                <a16:creationId xmlns:a16="http://schemas.microsoft.com/office/drawing/2014/main" id="{DF5A188F-0B57-4EAF-8B39-A3B6CC3E6D51}"/>
              </a:ext>
            </a:extLst>
          </p:cNvPr>
          <p:cNvSpPr/>
          <p:nvPr/>
        </p:nvSpPr>
        <p:spPr>
          <a:xfrm>
            <a:off x="5621452" y="27465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0" name="Gerader Verbinder 192">
            <a:extLst>
              <a:ext uri="{FF2B5EF4-FFF2-40B4-BE49-F238E27FC236}">
                <a16:creationId xmlns:a16="http://schemas.microsoft.com/office/drawing/2014/main" id="{2A966EEF-CE7F-2E6E-8641-087706251716}"/>
              </a:ext>
            </a:extLst>
          </p:cNvPr>
          <p:cNvCxnSpPr>
            <a:cxnSpLocks/>
            <a:stCxn id="368" idx="3"/>
            <a:endCxn id="124" idx="0"/>
          </p:cNvCxnSpPr>
          <p:nvPr/>
        </p:nvCxnSpPr>
        <p:spPr>
          <a:xfrm>
            <a:off x="5776781" y="2751928"/>
            <a:ext cx="46419" cy="444320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0" name="Gruppieren 489">
            <a:extLst>
              <a:ext uri="{FF2B5EF4-FFF2-40B4-BE49-F238E27FC236}">
                <a16:creationId xmlns:a16="http://schemas.microsoft.com/office/drawing/2014/main" id="{7CE227D8-3963-F759-CAB5-F481D8116BDB}"/>
              </a:ext>
            </a:extLst>
          </p:cNvPr>
          <p:cNvGrpSpPr/>
          <p:nvPr/>
        </p:nvGrpSpPr>
        <p:grpSpPr>
          <a:xfrm>
            <a:off x="538815" y="5104023"/>
            <a:ext cx="622488" cy="1416074"/>
            <a:chOff x="538815" y="5051401"/>
            <a:chExt cx="622488" cy="1416074"/>
          </a:xfrm>
        </p:grpSpPr>
        <p:grpSp>
          <p:nvGrpSpPr>
            <p:cNvPr id="276" name="Gruppieren 275">
              <a:extLst>
                <a:ext uri="{FF2B5EF4-FFF2-40B4-BE49-F238E27FC236}">
                  <a16:creationId xmlns:a16="http://schemas.microsoft.com/office/drawing/2014/main" id="{24EC1E43-8FF8-D57C-DA6E-404BB342BA98}"/>
                </a:ext>
              </a:extLst>
            </p:cNvPr>
            <p:cNvGrpSpPr/>
            <p:nvPr/>
          </p:nvGrpSpPr>
          <p:grpSpPr>
            <a:xfrm>
              <a:off x="538815" y="5051401"/>
              <a:ext cx="622488" cy="1125267"/>
              <a:chOff x="3533880" y="1067901"/>
              <a:chExt cx="622488" cy="1125267"/>
            </a:xfrm>
          </p:grpSpPr>
          <p:pic>
            <p:nvPicPr>
              <p:cNvPr id="277" name="Grafik 276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E9E6A73A-CA97-1EC2-86A7-D1D06DCC1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880" y="1067901"/>
                <a:ext cx="622488" cy="1125267"/>
              </a:xfrm>
              <a:prstGeom prst="rect">
                <a:avLst/>
              </a:prstGeom>
            </p:spPr>
          </p:pic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8BE5A3BE-DC05-8FE7-FB73-6D9005D5E4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533C7B8B-A975-905A-6F1C-22A3B98670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E97198E4-9F01-DB42-B11B-5A8744E2BE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7F580446-EB96-81D1-6D7F-9E3582B63A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B4F3A5D8-66F5-EA59-2C8B-3C02E786A2FE}"/>
                </a:ext>
              </a:extLst>
            </p:cNvPr>
            <p:cNvSpPr/>
            <p:nvPr/>
          </p:nvSpPr>
          <p:spPr>
            <a:xfrm>
              <a:off x="554336" y="6123128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3" name="Gerader Verbinder 192">
            <a:extLst>
              <a:ext uri="{FF2B5EF4-FFF2-40B4-BE49-F238E27FC236}">
                <a16:creationId xmlns:a16="http://schemas.microsoft.com/office/drawing/2014/main" id="{EC297875-3EBB-A22F-359F-AF6E16B71A55}"/>
              </a:ext>
            </a:extLst>
          </p:cNvPr>
          <p:cNvCxnSpPr>
            <a:cxnSpLocks/>
            <a:stCxn id="99" idx="4"/>
            <a:endCxn id="284" idx="0"/>
          </p:cNvCxnSpPr>
          <p:nvPr/>
        </p:nvCxnSpPr>
        <p:spPr>
          <a:xfrm rot="5400000" flipH="1">
            <a:off x="1070751" y="881645"/>
            <a:ext cx="126121" cy="1032014"/>
          </a:xfrm>
          <a:prstGeom prst="bentConnector5">
            <a:avLst>
              <a:gd name="adj1" fmla="val 103843"/>
              <a:gd name="adj2" fmla="val 50000"/>
              <a:gd name="adj3" fmla="val 1037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2" name="Gruppieren 391">
            <a:extLst>
              <a:ext uri="{FF2B5EF4-FFF2-40B4-BE49-F238E27FC236}">
                <a16:creationId xmlns:a16="http://schemas.microsoft.com/office/drawing/2014/main" id="{1B6A15F8-E9B2-BD62-F1BF-7AE106E68B20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2623061"/>
            <a:ext cx="1951200" cy="1031558"/>
            <a:chOff x="9222596" y="1029653"/>
            <a:chExt cx="1951200" cy="1031558"/>
          </a:xfrm>
        </p:grpSpPr>
        <p:pic>
          <p:nvPicPr>
            <p:cNvPr id="393" name="Grafik 39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A2E4AA91-2E32-233C-FC74-9FE36E090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C7C9D8CD-1BE4-C380-DD3D-EBCE390E9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04437A93-BE1B-E9D9-DA5B-61372E82EA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57F8FFF2-5F59-BEC0-387A-98F21380B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B8E2392C-F3A1-F864-BC33-425A3B8C5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Ellipse 397">
              <a:extLst>
                <a:ext uri="{FF2B5EF4-FFF2-40B4-BE49-F238E27FC236}">
                  <a16:creationId xmlns:a16="http://schemas.microsoft.com/office/drawing/2014/main" id="{5533ECFD-B5E4-6698-64AD-4FE1F1928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BB77C058-0AC3-5CC7-8779-7905FB8B04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C51386F7-4D9F-0F05-6676-9A7F42918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61C5E925-00E8-B41B-15C9-D5BA54928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02" name="Gerader Verbinder 192">
            <a:extLst>
              <a:ext uri="{FF2B5EF4-FFF2-40B4-BE49-F238E27FC236}">
                <a16:creationId xmlns:a16="http://schemas.microsoft.com/office/drawing/2014/main" id="{04FA3B09-F23D-6128-C598-69E13D549751}"/>
              </a:ext>
            </a:extLst>
          </p:cNvPr>
          <p:cNvCxnSpPr>
            <a:cxnSpLocks/>
            <a:stCxn id="406" idx="3"/>
          </p:cNvCxnSpPr>
          <p:nvPr/>
        </p:nvCxnSpPr>
        <p:spPr>
          <a:xfrm rot="5400000">
            <a:off x="1780697" y="2596042"/>
            <a:ext cx="196980" cy="674883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hteck 405">
            <a:extLst>
              <a:ext uri="{FF2B5EF4-FFF2-40B4-BE49-F238E27FC236}">
                <a16:creationId xmlns:a16="http://schemas.microsoft.com/office/drawing/2014/main" id="{AE0AC7BC-7F02-02C6-E132-65DC0129E51C}"/>
              </a:ext>
            </a:extLst>
          </p:cNvPr>
          <p:cNvSpPr/>
          <p:nvPr/>
        </p:nvSpPr>
        <p:spPr>
          <a:xfrm rot="5400000">
            <a:off x="2138963" y="275192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8" name="Gerader Verbinder 192">
            <a:extLst>
              <a:ext uri="{FF2B5EF4-FFF2-40B4-BE49-F238E27FC236}">
                <a16:creationId xmlns:a16="http://schemas.microsoft.com/office/drawing/2014/main" id="{EA6DEDC6-FCC1-43BD-6040-A01636C7E395}"/>
              </a:ext>
            </a:extLst>
          </p:cNvPr>
          <p:cNvCxnSpPr>
            <a:cxnSpLocks/>
            <a:stCxn id="97" idx="3"/>
            <a:endCxn id="406" idx="1"/>
          </p:cNvCxnSpPr>
          <p:nvPr/>
        </p:nvCxnSpPr>
        <p:spPr>
          <a:xfrm rot="16200000" flipH="1">
            <a:off x="1737481" y="2200517"/>
            <a:ext cx="389814" cy="5684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Rechteck 410">
            <a:extLst>
              <a:ext uri="{FF2B5EF4-FFF2-40B4-BE49-F238E27FC236}">
                <a16:creationId xmlns:a16="http://schemas.microsoft.com/office/drawing/2014/main" id="{26FE6701-D169-ACB5-E58D-CB4BED85A25E}"/>
              </a:ext>
            </a:extLst>
          </p:cNvPr>
          <p:cNvSpPr/>
          <p:nvPr/>
        </p:nvSpPr>
        <p:spPr>
          <a:xfrm>
            <a:off x="1410802" y="1105995"/>
            <a:ext cx="47469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Rechteck 411">
            <a:extLst>
              <a:ext uri="{FF2B5EF4-FFF2-40B4-BE49-F238E27FC236}">
                <a16:creationId xmlns:a16="http://schemas.microsoft.com/office/drawing/2014/main" id="{99730414-E143-C8A1-A2D7-CF1E55CD6761}"/>
              </a:ext>
            </a:extLst>
          </p:cNvPr>
          <p:cNvSpPr/>
          <p:nvPr/>
        </p:nvSpPr>
        <p:spPr>
          <a:xfrm>
            <a:off x="24507" y="854373"/>
            <a:ext cx="1059657" cy="284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Overpressure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release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Rechteck 412">
            <a:extLst>
              <a:ext uri="{FF2B5EF4-FFF2-40B4-BE49-F238E27FC236}">
                <a16:creationId xmlns:a16="http://schemas.microsoft.com/office/drawing/2014/main" id="{838398CE-183D-832F-1D15-4D0105B40204}"/>
              </a:ext>
            </a:extLst>
          </p:cNvPr>
          <p:cNvSpPr/>
          <p:nvPr/>
        </p:nvSpPr>
        <p:spPr>
          <a:xfrm>
            <a:off x="1905000" y="563929"/>
            <a:ext cx="1282585" cy="159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Deuterated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solvent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Gerader Verbinder 437">
            <a:extLst>
              <a:ext uri="{FF2B5EF4-FFF2-40B4-BE49-F238E27FC236}">
                <a16:creationId xmlns:a16="http://schemas.microsoft.com/office/drawing/2014/main" id="{8A17BE2C-5BE9-4AA7-6781-67DF94531634}"/>
              </a:ext>
            </a:extLst>
          </p:cNvPr>
          <p:cNvCxnSpPr>
            <a:cxnSpLocks/>
            <a:stCxn id="397" idx="2"/>
            <a:endCxn id="448" idx="1"/>
          </p:cNvCxnSpPr>
          <p:nvPr/>
        </p:nvCxnSpPr>
        <p:spPr>
          <a:xfrm>
            <a:off x="1465735" y="2995662"/>
            <a:ext cx="693374" cy="291006"/>
          </a:xfrm>
          <a:prstGeom prst="bentConnector3">
            <a:avLst>
              <a:gd name="adj1" fmla="val -828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Rechteck 447">
            <a:extLst>
              <a:ext uri="{FF2B5EF4-FFF2-40B4-BE49-F238E27FC236}">
                <a16:creationId xmlns:a16="http://schemas.microsoft.com/office/drawing/2014/main" id="{347BCC3B-BE11-5FC7-BC6D-002BFDE26497}"/>
              </a:ext>
            </a:extLst>
          </p:cNvPr>
          <p:cNvSpPr/>
          <p:nvPr/>
        </p:nvSpPr>
        <p:spPr>
          <a:xfrm>
            <a:off x="2159109" y="328126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3" name="Gerader Verbinder 437">
            <a:extLst>
              <a:ext uri="{FF2B5EF4-FFF2-40B4-BE49-F238E27FC236}">
                <a16:creationId xmlns:a16="http://schemas.microsoft.com/office/drawing/2014/main" id="{DCB94474-E314-8DF7-2C91-D0FF7BB54FDD}"/>
              </a:ext>
            </a:extLst>
          </p:cNvPr>
          <p:cNvCxnSpPr>
            <a:cxnSpLocks/>
            <a:stCxn id="448" idx="3"/>
            <a:endCxn id="459" idx="1"/>
          </p:cNvCxnSpPr>
          <p:nvPr/>
        </p:nvCxnSpPr>
        <p:spPr>
          <a:xfrm flipV="1">
            <a:off x="2314438" y="817467"/>
            <a:ext cx="23528" cy="246920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Rechteck 458">
            <a:extLst>
              <a:ext uri="{FF2B5EF4-FFF2-40B4-BE49-F238E27FC236}">
                <a16:creationId xmlns:a16="http://schemas.microsoft.com/office/drawing/2014/main" id="{E31C835B-0251-1242-F107-A406DCE556C1}"/>
              </a:ext>
            </a:extLst>
          </p:cNvPr>
          <p:cNvSpPr/>
          <p:nvPr/>
        </p:nvSpPr>
        <p:spPr>
          <a:xfrm>
            <a:off x="2337966" y="812067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1" name="Gerader Verbinder 437">
            <a:extLst>
              <a:ext uri="{FF2B5EF4-FFF2-40B4-BE49-F238E27FC236}">
                <a16:creationId xmlns:a16="http://schemas.microsoft.com/office/drawing/2014/main" id="{7D4CFBE8-3524-D431-5F3B-4B5FAFEFF08D}"/>
              </a:ext>
            </a:extLst>
          </p:cNvPr>
          <p:cNvCxnSpPr>
            <a:cxnSpLocks/>
            <a:stCxn id="186" idx="1"/>
            <a:endCxn id="459" idx="3"/>
          </p:cNvCxnSpPr>
          <p:nvPr/>
        </p:nvCxnSpPr>
        <p:spPr>
          <a:xfrm rot="16200000" flipH="1" flipV="1">
            <a:off x="2501674" y="804844"/>
            <a:ext cx="4243" cy="21001"/>
          </a:xfrm>
          <a:prstGeom prst="bentConnector4">
            <a:avLst>
              <a:gd name="adj1" fmla="val 224487"/>
              <a:gd name="adj2" fmla="val 55083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37">
            <a:extLst>
              <a:ext uri="{FF2B5EF4-FFF2-40B4-BE49-F238E27FC236}">
                <a16:creationId xmlns:a16="http://schemas.microsoft.com/office/drawing/2014/main" id="{7E7E3E42-F787-4159-FDA9-9EBE489C5416}"/>
              </a:ext>
            </a:extLst>
          </p:cNvPr>
          <p:cNvCxnSpPr>
            <a:cxnSpLocks/>
            <a:stCxn id="398" idx="6"/>
            <a:endCxn id="22" idx="1"/>
          </p:cNvCxnSpPr>
          <p:nvPr/>
        </p:nvCxnSpPr>
        <p:spPr>
          <a:xfrm flipH="1">
            <a:off x="1443720" y="2956274"/>
            <a:ext cx="2341" cy="1476956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8" name="Gruppieren 487">
            <a:extLst>
              <a:ext uri="{FF2B5EF4-FFF2-40B4-BE49-F238E27FC236}">
                <a16:creationId xmlns:a16="http://schemas.microsoft.com/office/drawing/2014/main" id="{5355308F-A5E9-4111-375D-EEA753FB8F10}"/>
              </a:ext>
            </a:extLst>
          </p:cNvPr>
          <p:cNvGrpSpPr/>
          <p:nvPr/>
        </p:nvGrpSpPr>
        <p:grpSpPr>
          <a:xfrm>
            <a:off x="9915525" y="1627423"/>
            <a:ext cx="591637" cy="1404551"/>
            <a:chOff x="10458450" y="3377522"/>
            <a:chExt cx="591637" cy="1404551"/>
          </a:xfrm>
        </p:grpSpPr>
        <p:grpSp>
          <p:nvGrpSpPr>
            <p:cNvPr id="478" name="Gruppieren 477">
              <a:extLst>
                <a:ext uri="{FF2B5EF4-FFF2-40B4-BE49-F238E27FC236}">
                  <a16:creationId xmlns:a16="http://schemas.microsoft.com/office/drawing/2014/main" id="{CBB58CBA-3E21-D8C9-9237-DA52B6ADF2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27024" y="3377522"/>
              <a:ext cx="452126" cy="1238930"/>
              <a:chOff x="1160672" y="4535996"/>
              <a:chExt cx="584548" cy="1601797"/>
            </a:xfrm>
          </p:grpSpPr>
          <p:pic>
            <p:nvPicPr>
              <p:cNvPr id="479" name="Grafik 478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79A74F72-0498-CCC5-4823-ACE00A2F1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0888" r="22950" b="8760"/>
              <a:stretch>
                <a:fillRect/>
              </a:stretch>
            </p:blipFill>
            <p:spPr>
              <a:xfrm>
                <a:off x="1160672" y="4535996"/>
                <a:ext cx="584548" cy="1601797"/>
              </a:xfrm>
              <a:prstGeom prst="rect">
                <a:avLst/>
              </a:prstGeom>
            </p:spPr>
          </p:pic>
          <p:sp>
            <p:nvSpPr>
              <p:cNvPr id="480" name="Ellipse 479">
                <a:extLst>
                  <a:ext uri="{FF2B5EF4-FFF2-40B4-BE49-F238E27FC236}">
                    <a16:creationId xmlns:a16="http://schemas.microsoft.com/office/drawing/2014/main" id="{2476B271-D05C-CF85-EE37-450AD1F3A8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A1722DDD-C87B-864E-F6DC-0E18F3EF17CA}"/>
                </a:ext>
              </a:extLst>
            </p:cNvPr>
            <p:cNvSpPr/>
            <p:nvPr/>
          </p:nvSpPr>
          <p:spPr>
            <a:xfrm>
              <a:off x="10458450" y="4611829"/>
              <a:ext cx="59163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MeOH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7" name="Gruppieren 486">
            <a:extLst>
              <a:ext uri="{FF2B5EF4-FFF2-40B4-BE49-F238E27FC236}">
                <a16:creationId xmlns:a16="http://schemas.microsoft.com/office/drawing/2014/main" id="{8B05B980-807E-2D27-DAF3-8B9A32FEF5C6}"/>
              </a:ext>
            </a:extLst>
          </p:cNvPr>
          <p:cNvGrpSpPr/>
          <p:nvPr/>
        </p:nvGrpSpPr>
        <p:grpSpPr>
          <a:xfrm>
            <a:off x="11173124" y="4768136"/>
            <a:ext cx="592662" cy="1182005"/>
            <a:chOff x="10942936" y="4816285"/>
            <a:chExt cx="592662" cy="1182005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EF7D35E8-4742-44F0-70DC-0D5CD4C1C3F0}"/>
                </a:ext>
              </a:extLst>
            </p:cNvPr>
            <p:cNvGrpSpPr/>
            <p:nvPr/>
          </p:nvGrpSpPr>
          <p:grpSpPr>
            <a:xfrm>
              <a:off x="11007910" y="4816285"/>
              <a:ext cx="493522" cy="892136"/>
              <a:chOff x="3714814" y="1301032"/>
              <a:chExt cx="493522" cy="892136"/>
            </a:xfrm>
          </p:grpSpPr>
          <p:pic>
            <p:nvPicPr>
              <p:cNvPr id="19" name="Grafik 18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3C3B141D-8137-A02C-9CAD-6FD9CEBA1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814" y="1301032"/>
                <a:ext cx="493522" cy="892136"/>
              </a:xfrm>
              <a:prstGeom prst="rect">
                <a:avLst/>
              </a:prstGeom>
            </p:spPr>
          </p:pic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AC0E40FA-86F1-6082-41D3-DC1D2A569D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79433605-F8E3-5599-FEAF-A3E7C048AA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8686CFC-E4FF-19BE-C759-4E95BFA68E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485FB5F6-760F-33D5-59D2-46911BA54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5008F436-4F63-12CD-E223-1A961EE79E70}"/>
                </a:ext>
              </a:extLst>
            </p:cNvPr>
            <p:cNvSpPr/>
            <p:nvPr/>
          </p:nvSpPr>
          <p:spPr>
            <a:xfrm>
              <a:off x="10942936" y="5653943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3" name="Rechteck 492">
            <a:extLst>
              <a:ext uri="{FF2B5EF4-FFF2-40B4-BE49-F238E27FC236}">
                <a16:creationId xmlns:a16="http://schemas.microsoft.com/office/drawing/2014/main" id="{CA769535-4EAC-5BF4-198A-6082A5887942}"/>
              </a:ext>
            </a:extLst>
          </p:cNvPr>
          <p:cNvSpPr/>
          <p:nvPr/>
        </p:nvSpPr>
        <p:spPr>
          <a:xfrm>
            <a:off x="9429110" y="5753957"/>
            <a:ext cx="1253826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4" name="Gerader Verbinder 437">
            <a:extLst>
              <a:ext uri="{FF2B5EF4-FFF2-40B4-BE49-F238E27FC236}">
                <a16:creationId xmlns:a16="http://schemas.microsoft.com/office/drawing/2014/main" id="{8AC453C4-6B4D-352A-DB71-5A741BDE9435}"/>
              </a:ext>
            </a:extLst>
          </p:cNvPr>
          <p:cNvCxnSpPr>
            <a:cxnSpLocks/>
            <a:stCxn id="137" idx="1"/>
            <a:endCxn id="483" idx="3"/>
          </p:cNvCxnSpPr>
          <p:nvPr/>
        </p:nvCxnSpPr>
        <p:spPr>
          <a:xfrm rot="16200000" flipH="1">
            <a:off x="9952845" y="1174546"/>
            <a:ext cx="650580" cy="1123190"/>
          </a:xfrm>
          <a:prstGeom prst="bentConnector5">
            <a:avLst>
              <a:gd name="adj1" fmla="val 732"/>
              <a:gd name="adj2" fmla="val 8456"/>
              <a:gd name="adj3" fmla="val 82065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Gerader Verbinder 437">
            <a:extLst>
              <a:ext uri="{FF2B5EF4-FFF2-40B4-BE49-F238E27FC236}">
                <a16:creationId xmlns:a16="http://schemas.microsoft.com/office/drawing/2014/main" id="{8A747CB0-2895-BDC5-6363-5FBFD1F149BE}"/>
              </a:ext>
            </a:extLst>
          </p:cNvPr>
          <p:cNvCxnSpPr>
            <a:cxnSpLocks/>
            <a:stCxn id="148" idx="1"/>
            <a:endCxn id="514" idx="1"/>
          </p:cNvCxnSpPr>
          <p:nvPr/>
        </p:nvCxnSpPr>
        <p:spPr>
          <a:xfrm rot="5400000" flipH="1" flipV="1">
            <a:off x="9790138" y="3176377"/>
            <a:ext cx="87667" cy="2094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Rechteck 513">
            <a:extLst>
              <a:ext uri="{FF2B5EF4-FFF2-40B4-BE49-F238E27FC236}">
                <a16:creationId xmlns:a16="http://schemas.microsoft.com/office/drawing/2014/main" id="{A1B42D29-2C25-85CA-F727-D720C24A81E2}"/>
              </a:ext>
            </a:extLst>
          </p:cNvPr>
          <p:cNvSpPr/>
          <p:nvPr/>
        </p:nvSpPr>
        <p:spPr>
          <a:xfrm rot="16200000">
            <a:off x="9861037" y="31542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16" name="Gerader Verbinder 437">
            <a:extLst>
              <a:ext uri="{FF2B5EF4-FFF2-40B4-BE49-F238E27FC236}">
                <a16:creationId xmlns:a16="http://schemas.microsoft.com/office/drawing/2014/main" id="{2036D698-B19B-8B5E-3F4D-C1BAECDDD9E0}"/>
              </a:ext>
            </a:extLst>
          </p:cNvPr>
          <p:cNvCxnSpPr>
            <a:cxnSpLocks/>
            <a:stCxn id="514" idx="3"/>
            <a:endCxn id="522" idx="1"/>
          </p:cNvCxnSpPr>
          <p:nvPr/>
        </p:nvCxnSpPr>
        <p:spPr>
          <a:xfrm rot="5400000" flipH="1" flipV="1">
            <a:off x="10551892" y="2418785"/>
            <a:ext cx="49971" cy="1276351"/>
          </a:xfrm>
          <a:prstGeom prst="bentConnector3">
            <a:avLst>
              <a:gd name="adj1" fmla="val 2347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Rechteck 521">
            <a:extLst>
              <a:ext uri="{FF2B5EF4-FFF2-40B4-BE49-F238E27FC236}">
                <a16:creationId xmlns:a16="http://schemas.microsoft.com/office/drawing/2014/main" id="{9977E0D6-E219-CDF2-22F8-7F5B8A137438}"/>
              </a:ext>
            </a:extLst>
          </p:cNvPr>
          <p:cNvSpPr/>
          <p:nvPr/>
        </p:nvSpPr>
        <p:spPr>
          <a:xfrm rot="16200000">
            <a:off x="11137388" y="29489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24" name="Gerader Verbinder 437">
            <a:extLst>
              <a:ext uri="{FF2B5EF4-FFF2-40B4-BE49-F238E27FC236}">
                <a16:creationId xmlns:a16="http://schemas.microsoft.com/office/drawing/2014/main" id="{4C1288DA-D9DE-FD19-A8BD-7836922D2B0A}"/>
              </a:ext>
            </a:extLst>
          </p:cNvPr>
          <p:cNvCxnSpPr>
            <a:cxnSpLocks/>
            <a:stCxn id="522" idx="3"/>
            <a:endCxn id="529" idx="3"/>
          </p:cNvCxnSpPr>
          <p:nvPr/>
        </p:nvCxnSpPr>
        <p:spPr>
          <a:xfrm flipV="1">
            <a:off x="11215053" y="2027745"/>
            <a:ext cx="5400" cy="84890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Rechteck 528">
            <a:extLst>
              <a:ext uri="{FF2B5EF4-FFF2-40B4-BE49-F238E27FC236}">
                <a16:creationId xmlns:a16="http://schemas.microsoft.com/office/drawing/2014/main" id="{8B910651-5872-5783-3ABF-C686A1CA2023}"/>
              </a:ext>
            </a:extLst>
          </p:cNvPr>
          <p:cNvSpPr/>
          <p:nvPr/>
        </p:nvSpPr>
        <p:spPr>
          <a:xfrm>
            <a:off x="11065124" y="2022345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34" name="Gerader Verbinder 437">
            <a:extLst>
              <a:ext uri="{FF2B5EF4-FFF2-40B4-BE49-F238E27FC236}">
                <a16:creationId xmlns:a16="http://schemas.microsoft.com/office/drawing/2014/main" id="{0CB06AB3-053E-8653-B8F7-7AB4D0E09682}"/>
              </a:ext>
            </a:extLst>
          </p:cNvPr>
          <p:cNvCxnSpPr>
            <a:cxnSpLocks/>
            <a:stCxn id="483" idx="2"/>
            <a:endCxn id="529" idx="1"/>
          </p:cNvCxnSpPr>
          <p:nvPr/>
        </p:nvCxnSpPr>
        <p:spPr>
          <a:xfrm rot="10800000" flipH="1">
            <a:off x="10838286" y="2027745"/>
            <a:ext cx="226838" cy="30200"/>
          </a:xfrm>
          <a:prstGeom prst="bentConnector3">
            <a:avLst>
              <a:gd name="adj1" fmla="val 19946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2" name="Gerader Verbinder 437">
            <a:extLst>
              <a:ext uri="{FF2B5EF4-FFF2-40B4-BE49-F238E27FC236}">
                <a16:creationId xmlns:a16="http://schemas.microsoft.com/office/drawing/2014/main" id="{3DBF8A47-B1EF-7D43-E69C-0B1E50546367}"/>
              </a:ext>
            </a:extLst>
          </p:cNvPr>
          <p:cNvCxnSpPr>
            <a:cxnSpLocks/>
            <a:stCxn id="158" idx="0"/>
            <a:endCxn id="546" idx="1"/>
          </p:cNvCxnSpPr>
          <p:nvPr/>
        </p:nvCxnSpPr>
        <p:spPr>
          <a:xfrm rot="5400000" flipH="1" flipV="1">
            <a:off x="9765452" y="4105291"/>
            <a:ext cx="72100" cy="14105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6" name="Rechteck 545">
            <a:extLst>
              <a:ext uri="{FF2B5EF4-FFF2-40B4-BE49-F238E27FC236}">
                <a16:creationId xmlns:a16="http://schemas.microsoft.com/office/drawing/2014/main" id="{8D207ECE-FAA5-0668-4091-3CF50E74D1B4}"/>
              </a:ext>
            </a:extLst>
          </p:cNvPr>
          <p:cNvSpPr/>
          <p:nvPr/>
        </p:nvSpPr>
        <p:spPr>
          <a:xfrm rot="16200000">
            <a:off x="9836029" y="4098367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48" name="Gerader Verbinder 437">
            <a:extLst>
              <a:ext uri="{FF2B5EF4-FFF2-40B4-BE49-F238E27FC236}">
                <a16:creationId xmlns:a16="http://schemas.microsoft.com/office/drawing/2014/main" id="{3CAD34B4-9535-528C-9A0F-663D1AA74183}"/>
              </a:ext>
            </a:extLst>
          </p:cNvPr>
          <p:cNvCxnSpPr>
            <a:cxnSpLocks/>
            <a:stCxn id="546" idx="3"/>
            <a:endCxn id="553" idx="1"/>
          </p:cNvCxnSpPr>
          <p:nvPr/>
        </p:nvCxnSpPr>
        <p:spPr>
          <a:xfrm rot="5400000" flipH="1" flipV="1">
            <a:off x="10627549" y="3223003"/>
            <a:ext cx="89244" cy="160028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58A10B78-8327-1940-EF0B-5B8EA3BA4716}"/>
              </a:ext>
            </a:extLst>
          </p:cNvPr>
          <p:cNvSpPr/>
          <p:nvPr/>
        </p:nvSpPr>
        <p:spPr>
          <a:xfrm rot="16200000">
            <a:off x="11436313" y="3937123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55" name="Gerader Verbinder 437">
            <a:extLst>
              <a:ext uri="{FF2B5EF4-FFF2-40B4-BE49-F238E27FC236}">
                <a16:creationId xmlns:a16="http://schemas.microsoft.com/office/drawing/2014/main" id="{E050B14A-C262-843A-D3D8-AE66FDAA508B}"/>
              </a:ext>
            </a:extLst>
          </p:cNvPr>
          <p:cNvCxnSpPr>
            <a:cxnSpLocks/>
            <a:stCxn id="553" idx="3"/>
            <a:endCxn id="558" idx="1"/>
          </p:cNvCxnSpPr>
          <p:nvPr/>
        </p:nvCxnSpPr>
        <p:spPr>
          <a:xfrm rot="16200000" flipV="1">
            <a:off x="10564359" y="2998569"/>
            <a:ext cx="1646201" cy="16970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Rechteck 557">
            <a:extLst>
              <a:ext uri="{FF2B5EF4-FFF2-40B4-BE49-F238E27FC236}">
                <a16:creationId xmlns:a16="http://schemas.microsoft.com/office/drawing/2014/main" id="{B445832C-6FD5-A79B-DA66-A65D72C40896}"/>
              </a:ext>
            </a:extLst>
          </p:cNvPr>
          <p:cNvSpPr/>
          <p:nvPr/>
        </p:nvSpPr>
        <p:spPr>
          <a:xfrm rot="16200000">
            <a:off x="11266605" y="2218922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60" name="Gerader Verbinder 437">
            <a:extLst>
              <a:ext uri="{FF2B5EF4-FFF2-40B4-BE49-F238E27FC236}">
                <a16:creationId xmlns:a16="http://schemas.microsoft.com/office/drawing/2014/main" id="{01F27DD1-AEB9-0BB6-0E0F-35B27F677B07}"/>
              </a:ext>
            </a:extLst>
          </p:cNvPr>
          <p:cNvCxnSpPr>
            <a:cxnSpLocks/>
            <a:stCxn id="483" idx="5"/>
            <a:endCxn id="558" idx="3"/>
          </p:cNvCxnSpPr>
          <p:nvPr/>
        </p:nvCxnSpPr>
        <p:spPr>
          <a:xfrm rot="16200000" flipH="1">
            <a:off x="11011208" y="1896924"/>
            <a:ext cx="126891" cy="455903"/>
          </a:xfrm>
          <a:prstGeom prst="bentConnector3">
            <a:avLst>
              <a:gd name="adj1" fmla="val -53213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6" name="Rechteck 565">
            <a:extLst>
              <a:ext uri="{FF2B5EF4-FFF2-40B4-BE49-F238E27FC236}">
                <a16:creationId xmlns:a16="http://schemas.microsoft.com/office/drawing/2014/main" id="{65E2F081-184D-B625-188C-3B1A2F04ABDE}"/>
              </a:ext>
            </a:extLst>
          </p:cNvPr>
          <p:cNvSpPr/>
          <p:nvPr/>
        </p:nvSpPr>
        <p:spPr>
          <a:xfrm>
            <a:off x="83343" y="3481621"/>
            <a:ext cx="1059657" cy="355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syringe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Rechteck 567">
            <a:extLst>
              <a:ext uri="{FF2B5EF4-FFF2-40B4-BE49-F238E27FC236}">
                <a16:creationId xmlns:a16="http://schemas.microsoft.com/office/drawing/2014/main" id="{8B2B1FA1-8473-FAAA-91ED-7621D48F8E2A}"/>
              </a:ext>
            </a:extLst>
          </p:cNvPr>
          <p:cNvSpPr/>
          <p:nvPr/>
        </p:nvSpPr>
        <p:spPr>
          <a:xfrm>
            <a:off x="4723414" y="55750"/>
            <a:ext cx="1059657" cy="2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Argon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9" name="Gerader Verbinder 437">
            <a:extLst>
              <a:ext uri="{FF2B5EF4-FFF2-40B4-BE49-F238E27FC236}">
                <a16:creationId xmlns:a16="http://schemas.microsoft.com/office/drawing/2014/main" id="{ADC8F4B1-9A1A-F714-CC20-301607536087}"/>
              </a:ext>
            </a:extLst>
          </p:cNvPr>
          <p:cNvCxnSpPr>
            <a:cxnSpLocks/>
            <a:stCxn id="122" idx="3"/>
            <a:endCxn id="24" idx="0"/>
          </p:cNvCxnSpPr>
          <p:nvPr/>
        </p:nvCxnSpPr>
        <p:spPr>
          <a:xfrm rot="5400000" flipH="1">
            <a:off x="4596146" y="958509"/>
            <a:ext cx="676641" cy="106872"/>
          </a:xfrm>
          <a:prstGeom prst="bentConnector5">
            <a:avLst>
              <a:gd name="adj1" fmla="val 26746"/>
              <a:gd name="adj2" fmla="val 1072"/>
              <a:gd name="adj3" fmla="val 62344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Gerader Verbinder 437">
            <a:extLst>
              <a:ext uri="{FF2B5EF4-FFF2-40B4-BE49-F238E27FC236}">
                <a16:creationId xmlns:a16="http://schemas.microsoft.com/office/drawing/2014/main" id="{3D0E61E3-694B-6245-4A8C-90B7ABB6A204}"/>
              </a:ext>
            </a:extLst>
          </p:cNvPr>
          <p:cNvCxnSpPr>
            <a:cxnSpLocks/>
            <a:stCxn id="121" idx="1"/>
            <a:endCxn id="140" idx="7"/>
          </p:cNvCxnSpPr>
          <p:nvPr/>
        </p:nvCxnSpPr>
        <p:spPr>
          <a:xfrm rot="16200000" flipH="1">
            <a:off x="7305962" y="-953286"/>
            <a:ext cx="22143" cy="4572254"/>
          </a:xfrm>
          <a:prstGeom prst="bentConnector3">
            <a:avLst>
              <a:gd name="adj1" fmla="val -112776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Gerader Verbinder 437">
            <a:extLst>
              <a:ext uri="{FF2B5EF4-FFF2-40B4-BE49-F238E27FC236}">
                <a16:creationId xmlns:a16="http://schemas.microsoft.com/office/drawing/2014/main" id="{9F763024-6050-12DF-E6EB-A4AB9431149B}"/>
              </a:ext>
            </a:extLst>
          </p:cNvPr>
          <p:cNvCxnSpPr>
            <a:cxnSpLocks/>
            <a:stCxn id="118" idx="1"/>
            <a:endCxn id="151" idx="2"/>
          </p:cNvCxnSpPr>
          <p:nvPr/>
        </p:nvCxnSpPr>
        <p:spPr>
          <a:xfrm rot="16200000" flipH="1">
            <a:off x="6407672" y="65646"/>
            <a:ext cx="1876161" cy="4517826"/>
          </a:xfrm>
          <a:prstGeom prst="bentConnector4">
            <a:avLst>
              <a:gd name="adj1" fmla="val -253"/>
              <a:gd name="adj2" fmla="val 42533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437">
            <a:extLst>
              <a:ext uri="{FF2B5EF4-FFF2-40B4-BE49-F238E27FC236}">
                <a16:creationId xmlns:a16="http://schemas.microsoft.com/office/drawing/2014/main" id="{D41ED3F3-B08C-ADA1-56F8-53B127ECEAE0}"/>
              </a:ext>
            </a:extLst>
          </p:cNvPr>
          <p:cNvCxnSpPr>
            <a:cxnSpLocks/>
            <a:stCxn id="1067" idx="1"/>
            <a:endCxn id="243" idx="0"/>
          </p:cNvCxnSpPr>
          <p:nvPr/>
        </p:nvCxnSpPr>
        <p:spPr>
          <a:xfrm rot="16200000" flipH="1">
            <a:off x="8233218" y="2260293"/>
            <a:ext cx="1755839" cy="73257"/>
          </a:xfrm>
          <a:prstGeom prst="bentConnector3">
            <a:avLst>
              <a:gd name="adj1" fmla="val 9985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Gerader Verbinder 437">
            <a:extLst>
              <a:ext uri="{FF2B5EF4-FFF2-40B4-BE49-F238E27FC236}">
                <a16:creationId xmlns:a16="http://schemas.microsoft.com/office/drawing/2014/main" id="{BA62B9B0-5688-11F5-6F4F-3016142B71D2}"/>
              </a:ext>
            </a:extLst>
          </p:cNvPr>
          <p:cNvCxnSpPr>
            <a:cxnSpLocks/>
            <a:stCxn id="116" idx="1"/>
            <a:endCxn id="128" idx="2"/>
          </p:cNvCxnSpPr>
          <p:nvPr/>
        </p:nvCxnSpPr>
        <p:spPr>
          <a:xfrm rot="16200000" flipH="1">
            <a:off x="4618680" y="1871106"/>
            <a:ext cx="1747637" cy="915762"/>
          </a:xfrm>
          <a:prstGeom prst="bentConnector4">
            <a:avLst>
              <a:gd name="adj1" fmla="val 545"/>
              <a:gd name="adj2" fmla="val 10150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Gerader Verbinder 437">
            <a:extLst>
              <a:ext uri="{FF2B5EF4-FFF2-40B4-BE49-F238E27FC236}">
                <a16:creationId xmlns:a16="http://schemas.microsoft.com/office/drawing/2014/main" id="{7782958D-F19A-1646-C276-469DB508CC26}"/>
              </a:ext>
            </a:extLst>
          </p:cNvPr>
          <p:cNvCxnSpPr>
            <a:cxnSpLocks/>
            <a:stCxn id="162" idx="3"/>
            <a:endCxn id="126" idx="7"/>
          </p:cNvCxnSpPr>
          <p:nvPr/>
        </p:nvCxnSpPr>
        <p:spPr>
          <a:xfrm rot="5400000" flipH="1">
            <a:off x="6220943" y="2903758"/>
            <a:ext cx="690792" cy="1279615"/>
          </a:xfrm>
          <a:prstGeom prst="bentConnector5">
            <a:avLst>
              <a:gd name="adj1" fmla="val 0"/>
              <a:gd name="adj2" fmla="val 50000"/>
              <a:gd name="adj3" fmla="val 14722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Gerader Verbinder 437">
            <a:extLst>
              <a:ext uri="{FF2B5EF4-FFF2-40B4-BE49-F238E27FC236}">
                <a16:creationId xmlns:a16="http://schemas.microsoft.com/office/drawing/2014/main" id="{5E249C19-2258-4FB0-E38F-E9A211223985}"/>
              </a:ext>
            </a:extLst>
          </p:cNvPr>
          <p:cNvCxnSpPr>
            <a:cxnSpLocks/>
            <a:stCxn id="115" idx="7"/>
            <a:endCxn id="1025" idx="0"/>
          </p:cNvCxnSpPr>
          <p:nvPr/>
        </p:nvCxnSpPr>
        <p:spPr>
          <a:xfrm rot="16200000" flipH="1">
            <a:off x="5934844" y="577037"/>
            <a:ext cx="183325" cy="1908600"/>
          </a:xfrm>
          <a:prstGeom prst="bentConnector4">
            <a:avLst>
              <a:gd name="adj1" fmla="val -7089"/>
              <a:gd name="adj2" fmla="val 92137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Gerader Verbinder 437">
            <a:extLst>
              <a:ext uri="{FF2B5EF4-FFF2-40B4-BE49-F238E27FC236}">
                <a16:creationId xmlns:a16="http://schemas.microsoft.com/office/drawing/2014/main" id="{7D77059B-E1F1-D856-6C50-B4AC17AED6E0}"/>
              </a:ext>
            </a:extLst>
          </p:cNvPr>
          <p:cNvCxnSpPr>
            <a:cxnSpLocks/>
            <a:stCxn id="117" idx="4"/>
            <a:endCxn id="623" idx="1"/>
          </p:cNvCxnSpPr>
          <p:nvPr/>
        </p:nvCxnSpPr>
        <p:spPr>
          <a:xfrm rot="5400000">
            <a:off x="4805930" y="1317801"/>
            <a:ext cx="56389" cy="297962"/>
          </a:xfrm>
          <a:prstGeom prst="bentConnector3">
            <a:avLst>
              <a:gd name="adj1" fmla="val 5000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3" name="Rechteck 622">
            <a:extLst>
              <a:ext uri="{FF2B5EF4-FFF2-40B4-BE49-F238E27FC236}">
                <a16:creationId xmlns:a16="http://schemas.microsoft.com/office/drawing/2014/main" id="{BD298A93-9EEB-B2A4-4042-01BF6B77E85C}"/>
              </a:ext>
            </a:extLst>
          </p:cNvPr>
          <p:cNvSpPr/>
          <p:nvPr/>
        </p:nvSpPr>
        <p:spPr>
          <a:xfrm rot="5400000">
            <a:off x="4607478" y="1567241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5" name="Gerader Verbinder 437">
            <a:extLst>
              <a:ext uri="{FF2B5EF4-FFF2-40B4-BE49-F238E27FC236}">
                <a16:creationId xmlns:a16="http://schemas.microsoft.com/office/drawing/2014/main" id="{DB4BF702-E221-DD7C-EDE2-3B3B5F42DC8D}"/>
              </a:ext>
            </a:extLst>
          </p:cNvPr>
          <p:cNvCxnSpPr>
            <a:cxnSpLocks/>
            <a:stCxn id="629" idx="1"/>
            <a:endCxn id="623" idx="3"/>
          </p:cNvCxnSpPr>
          <p:nvPr/>
        </p:nvCxnSpPr>
        <p:spPr>
          <a:xfrm flipV="1">
            <a:off x="2864006" y="1650306"/>
            <a:ext cx="1821137" cy="1238054"/>
          </a:xfrm>
          <a:prstGeom prst="bentConnector2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Rechteck 628">
            <a:extLst>
              <a:ext uri="{FF2B5EF4-FFF2-40B4-BE49-F238E27FC236}">
                <a16:creationId xmlns:a16="http://schemas.microsoft.com/office/drawing/2014/main" id="{DD60DEDC-4BFA-0887-E9F8-51CA6E445059}"/>
              </a:ext>
            </a:extLst>
          </p:cNvPr>
          <p:cNvSpPr/>
          <p:nvPr/>
        </p:nvSpPr>
        <p:spPr>
          <a:xfrm rot="10800000">
            <a:off x="2708677" y="2882960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31" name="Gerader Verbinder 437">
            <a:extLst>
              <a:ext uri="{FF2B5EF4-FFF2-40B4-BE49-F238E27FC236}">
                <a16:creationId xmlns:a16="http://schemas.microsoft.com/office/drawing/2014/main" id="{876A8E39-77EF-7BBA-8B4F-C0E931D4350B}"/>
              </a:ext>
            </a:extLst>
          </p:cNvPr>
          <p:cNvCxnSpPr>
            <a:cxnSpLocks/>
            <a:stCxn id="401" idx="3"/>
            <a:endCxn id="629" idx="3"/>
          </p:cNvCxnSpPr>
          <p:nvPr/>
        </p:nvCxnSpPr>
        <p:spPr>
          <a:xfrm flipV="1">
            <a:off x="1579909" y="2888360"/>
            <a:ext cx="1128768" cy="5613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Gerader Verbinder 437">
            <a:extLst>
              <a:ext uri="{FF2B5EF4-FFF2-40B4-BE49-F238E27FC236}">
                <a16:creationId xmlns:a16="http://schemas.microsoft.com/office/drawing/2014/main" id="{EB7912A1-5AA8-F6DF-D5B4-E6965957E8C1}"/>
              </a:ext>
            </a:extLst>
          </p:cNvPr>
          <p:cNvCxnSpPr>
            <a:cxnSpLocks/>
            <a:stCxn id="182" idx="2"/>
            <a:endCxn id="155" idx="7"/>
          </p:cNvCxnSpPr>
          <p:nvPr/>
        </p:nvCxnSpPr>
        <p:spPr>
          <a:xfrm rot="10800000">
            <a:off x="9619518" y="4259013"/>
            <a:ext cx="737586" cy="810733"/>
          </a:xfrm>
          <a:prstGeom prst="bentConnector4">
            <a:avLst>
              <a:gd name="adj1" fmla="val 798"/>
              <a:gd name="adj2" fmla="val 3068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1" name="Gerader Verbinder 437">
            <a:extLst>
              <a:ext uri="{FF2B5EF4-FFF2-40B4-BE49-F238E27FC236}">
                <a16:creationId xmlns:a16="http://schemas.microsoft.com/office/drawing/2014/main" id="{B316FDFF-AACB-771B-5F0D-94FD140FDA7C}"/>
              </a:ext>
            </a:extLst>
          </p:cNvPr>
          <p:cNvCxnSpPr>
            <a:cxnSpLocks/>
            <a:stCxn id="180" idx="6"/>
            <a:endCxn id="156" idx="0"/>
          </p:cNvCxnSpPr>
          <p:nvPr/>
        </p:nvCxnSpPr>
        <p:spPr>
          <a:xfrm flipH="1" flipV="1">
            <a:off x="9648218" y="4289855"/>
            <a:ext cx="1112527" cy="779890"/>
          </a:xfrm>
          <a:prstGeom prst="bentConnector4">
            <a:avLst>
              <a:gd name="adj1" fmla="val 428"/>
              <a:gd name="adj2" fmla="val 3588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Gerader Verbinder 437">
            <a:extLst>
              <a:ext uri="{FF2B5EF4-FFF2-40B4-BE49-F238E27FC236}">
                <a16:creationId xmlns:a16="http://schemas.microsoft.com/office/drawing/2014/main" id="{4A142BA4-6699-B941-88F2-FD2C73E400A4}"/>
              </a:ext>
            </a:extLst>
          </p:cNvPr>
          <p:cNvCxnSpPr>
            <a:cxnSpLocks/>
            <a:stCxn id="991" idx="2"/>
            <a:endCxn id="154" idx="4"/>
          </p:cNvCxnSpPr>
          <p:nvPr/>
        </p:nvCxnSpPr>
        <p:spPr>
          <a:xfrm rot="16200000" flipH="1">
            <a:off x="8145923" y="2786844"/>
            <a:ext cx="812573" cy="2034856"/>
          </a:xfrm>
          <a:prstGeom prst="bentConnector5">
            <a:avLst>
              <a:gd name="adj1" fmla="val 8792"/>
              <a:gd name="adj2" fmla="val 51536"/>
              <a:gd name="adj3" fmla="val 12813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1" name="Rechteck 650">
            <a:extLst>
              <a:ext uri="{FF2B5EF4-FFF2-40B4-BE49-F238E27FC236}">
                <a16:creationId xmlns:a16="http://schemas.microsoft.com/office/drawing/2014/main" id="{0D2DD21C-C948-EF12-6140-BE463A1FDB20}"/>
              </a:ext>
            </a:extLst>
          </p:cNvPr>
          <p:cNvSpPr/>
          <p:nvPr/>
        </p:nvSpPr>
        <p:spPr>
          <a:xfrm>
            <a:off x="6131772" y="2751928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4" name="Gerader Verbinder 437">
            <a:extLst>
              <a:ext uri="{FF2B5EF4-FFF2-40B4-BE49-F238E27FC236}">
                <a16:creationId xmlns:a16="http://schemas.microsoft.com/office/drawing/2014/main" id="{6EF99649-30F0-7911-AF31-8A8A31B01E02}"/>
              </a:ext>
            </a:extLst>
          </p:cNvPr>
          <p:cNvCxnSpPr>
            <a:cxnSpLocks/>
            <a:stCxn id="651" idx="1"/>
            <a:endCxn id="129" idx="0"/>
          </p:cNvCxnSpPr>
          <p:nvPr/>
        </p:nvCxnSpPr>
        <p:spPr>
          <a:xfrm rot="10800000" flipV="1">
            <a:off x="5891104" y="2757328"/>
            <a:ext cx="240669" cy="438920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5" name="Gerader Verbinder 437">
            <a:extLst>
              <a:ext uri="{FF2B5EF4-FFF2-40B4-BE49-F238E27FC236}">
                <a16:creationId xmlns:a16="http://schemas.microsoft.com/office/drawing/2014/main" id="{FAD895ED-B237-EFB2-08F3-1571D9BC0AD3}"/>
              </a:ext>
            </a:extLst>
          </p:cNvPr>
          <p:cNvCxnSpPr>
            <a:cxnSpLocks/>
            <a:stCxn id="147" idx="7"/>
            <a:endCxn id="675" idx="3"/>
          </p:cNvCxnSpPr>
          <p:nvPr/>
        </p:nvCxnSpPr>
        <p:spPr>
          <a:xfrm rot="16200000" flipH="1" flipV="1">
            <a:off x="8942412" y="4097654"/>
            <a:ext cx="1522869" cy="56218"/>
          </a:xfrm>
          <a:prstGeom prst="bentConnector4">
            <a:avLst>
              <a:gd name="adj1" fmla="val 17387"/>
              <a:gd name="adj2" fmla="val 50663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hteck 674">
            <a:extLst>
              <a:ext uri="{FF2B5EF4-FFF2-40B4-BE49-F238E27FC236}">
                <a16:creationId xmlns:a16="http://schemas.microsoft.com/office/drawing/2014/main" id="{FCB13215-1E17-3739-E4A1-338DDD1C22DC}"/>
              </a:ext>
            </a:extLst>
          </p:cNvPr>
          <p:cNvSpPr/>
          <p:nvPr/>
        </p:nvSpPr>
        <p:spPr>
          <a:xfrm rot="10800000">
            <a:off x="9675738" y="4881798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9" name="Gerader Verbinder 437">
            <a:extLst>
              <a:ext uri="{FF2B5EF4-FFF2-40B4-BE49-F238E27FC236}">
                <a16:creationId xmlns:a16="http://schemas.microsoft.com/office/drawing/2014/main" id="{3AF5A711-B243-D646-ECB5-D85B053F4F27}"/>
              </a:ext>
            </a:extLst>
          </p:cNvPr>
          <p:cNvCxnSpPr>
            <a:cxnSpLocks/>
            <a:stCxn id="675" idx="1"/>
            <a:endCxn id="178" idx="0"/>
          </p:cNvCxnSpPr>
          <p:nvPr/>
        </p:nvCxnSpPr>
        <p:spPr>
          <a:xfrm>
            <a:off x="9747738" y="4887198"/>
            <a:ext cx="170625" cy="17676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Gerader Verbinder 437">
            <a:extLst>
              <a:ext uri="{FF2B5EF4-FFF2-40B4-BE49-F238E27FC236}">
                <a16:creationId xmlns:a16="http://schemas.microsoft.com/office/drawing/2014/main" id="{A6434D63-41E1-9C8C-AFC3-EBF6ADFEFC82}"/>
              </a:ext>
            </a:extLst>
          </p:cNvPr>
          <p:cNvCxnSpPr>
            <a:cxnSpLocks/>
            <a:stCxn id="145" idx="6"/>
            <a:endCxn id="177" idx="6"/>
          </p:cNvCxnSpPr>
          <p:nvPr/>
        </p:nvCxnSpPr>
        <p:spPr>
          <a:xfrm flipH="1">
            <a:off x="9329609" y="3374802"/>
            <a:ext cx="294731" cy="1695721"/>
          </a:xfrm>
          <a:prstGeom prst="bentConnector3">
            <a:avLst>
              <a:gd name="adj1" fmla="val 98569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7" name="Gerader Verbinder 437">
            <a:extLst>
              <a:ext uri="{FF2B5EF4-FFF2-40B4-BE49-F238E27FC236}">
                <a16:creationId xmlns:a16="http://schemas.microsoft.com/office/drawing/2014/main" id="{9B9AC964-89BD-9DE9-F84E-0A6EF71B0300}"/>
              </a:ext>
            </a:extLst>
          </p:cNvPr>
          <p:cNvCxnSpPr>
            <a:cxnSpLocks/>
            <a:stCxn id="696" idx="3"/>
            <a:endCxn id="146" idx="7"/>
          </p:cNvCxnSpPr>
          <p:nvPr/>
        </p:nvCxnSpPr>
        <p:spPr>
          <a:xfrm rot="10800000" flipH="1">
            <a:off x="9498806" y="3402929"/>
            <a:ext cx="156950" cy="1586176"/>
          </a:xfrm>
          <a:prstGeom prst="bentConnector4">
            <a:avLst>
              <a:gd name="adj1" fmla="val -66756"/>
              <a:gd name="adj2" fmla="val 90513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" name="Rechteck 695">
            <a:extLst>
              <a:ext uri="{FF2B5EF4-FFF2-40B4-BE49-F238E27FC236}">
                <a16:creationId xmlns:a16="http://schemas.microsoft.com/office/drawing/2014/main" id="{5923C53C-45E5-B304-0491-1B3DF14B359C}"/>
              </a:ext>
            </a:extLst>
          </p:cNvPr>
          <p:cNvSpPr/>
          <p:nvPr/>
        </p:nvSpPr>
        <p:spPr>
          <a:xfrm rot="10800000">
            <a:off x="9498806" y="4983705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00" name="Gerader Verbinder 437">
            <a:extLst>
              <a:ext uri="{FF2B5EF4-FFF2-40B4-BE49-F238E27FC236}">
                <a16:creationId xmlns:a16="http://schemas.microsoft.com/office/drawing/2014/main" id="{91433BEF-AD60-3203-C310-6A4455DBD410}"/>
              </a:ext>
            </a:extLst>
          </p:cNvPr>
          <p:cNvCxnSpPr>
            <a:cxnSpLocks/>
            <a:stCxn id="179" idx="1"/>
            <a:endCxn id="696" idx="1"/>
          </p:cNvCxnSpPr>
          <p:nvPr/>
        </p:nvCxnSpPr>
        <p:spPr>
          <a:xfrm rot="16200000" flipV="1">
            <a:off x="9555048" y="5004864"/>
            <a:ext cx="76781" cy="4526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9" name="Gerader Verbinder 437">
            <a:extLst>
              <a:ext uri="{FF2B5EF4-FFF2-40B4-BE49-F238E27FC236}">
                <a16:creationId xmlns:a16="http://schemas.microsoft.com/office/drawing/2014/main" id="{E5A98BB2-1B8C-9633-6861-50731B319B40}"/>
              </a:ext>
            </a:extLst>
          </p:cNvPr>
          <p:cNvCxnSpPr>
            <a:cxnSpLocks/>
            <a:stCxn id="173" idx="1"/>
            <a:endCxn id="107" idx="7"/>
          </p:cNvCxnSpPr>
          <p:nvPr/>
        </p:nvCxnSpPr>
        <p:spPr>
          <a:xfrm rot="16200000" flipH="1" flipV="1">
            <a:off x="8161139" y="2294061"/>
            <a:ext cx="58519" cy="256922"/>
          </a:xfrm>
          <a:prstGeom prst="bentConnector3">
            <a:avLst>
              <a:gd name="adj1" fmla="val 110289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6" name="Gerader Verbinder 437">
            <a:extLst>
              <a:ext uri="{FF2B5EF4-FFF2-40B4-BE49-F238E27FC236}">
                <a16:creationId xmlns:a16="http://schemas.microsoft.com/office/drawing/2014/main" id="{57EA910E-765F-2E6A-D7DE-B29642E64285}"/>
              </a:ext>
            </a:extLst>
          </p:cNvPr>
          <p:cNvCxnSpPr>
            <a:cxnSpLocks/>
            <a:stCxn id="742" idx="1"/>
            <a:endCxn id="394" idx="4"/>
          </p:cNvCxnSpPr>
          <p:nvPr/>
        </p:nvCxnSpPr>
        <p:spPr>
          <a:xfrm flipH="1" flipV="1">
            <a:off x="1613957" y="2948408"/>
            <a:ext cx="2758027" cy="501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2" name="Rechteck 741">
            <a:extLst>
              <a:ext uri="{FF2B5EF4-FFF2-40B4-BE49-F238E27FC236}">
                <a16:creationId xmlns:a16="http://schemas.microsoft.com/office/drawing/2014/main" id="{F5581010-4E63-EA05-4D2C-BDAB1D597EE2}"/>
              </a:ext>
            </a:extLst>
          </p:cNvPr>
          <p:cNvSpPr/>
          <p:nvPr/>
        </p:nvSpPr>
        <p:spPr>
          <a:xfrm>
            <a:off x="4371984" y="294350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44" name="Gerader Verbinder 437">
            <a:extLst>
              <a:ext uri="{FF2B5EF4-FFF2-40B4-BE49-F238E27FC236}">
                <a16:creationId xmlns:a16="http://schemas.microsoft.com/office/drawing/2014/main" id="{5112B90D-9043-CBC9-616A-E29DC61ED0E9}"/>
              </a:ext>
            </a:extLst>
          </p:cNvPr>
          <p:cNvCxnSpPr>
            <a:cxnSpLocks/>
            <a:stCxn id="748" idx="1"/>
            <a:endCxn id="742" idx="3"/>
          </p:cNvCxnSpPr>
          <p:nvPr/>
        </p:nvCxnSpPr>
        <p:spPr>
          <a:xfrm rot="10800000" flipV="1">
            <a:off x="4443985" y="2839529"/>
            <a:ext cx="1255397" cy="1093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8" name="Rechteck 747">
            <a:extLst>
              <a:ext uri="{FF2B5EF4-FFF2-40B4-BE49-F238E27FC236}">
                <a16:creationId xmlns:a16="http://schemas.microsoft.com/office/drawing/2014/main" id="{EB2D8E28-90D4-688D-AF09-E56656290BFF}"/>
              </a:ext>
            </a:extLst>
          </p:cNvPr>
          <p:cNvSpPr/>
          <p:nvPr/>
        </p:nvSpPr>
        <p:spPr>
          <a:xfrm>
            <a:off x="5699381" y="283412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50" name="Gerader Verbinder 437">
            <a:extLst>
              <a:ext uri="{FF2B5EF4-FFF2-40B4-BE49-F238E27FC236}">
                <a16:creationId xmlns:a16="http://schemas.microsoft.com/office/drawing/2014/main" id="{6C4F3927-5845-ABF9-1B0F-949D76FCE673}"/>
              </a:ext>
            </a:extLst>
          </p:cNvPr>
          <p:cNvCxnSpPr>
            <a:cxnSpLocks/>
            <a:stCxn id="127" idx="7"/>
            <a:endCxn id="748" idx="3"/>
          </p:cNvCxnSpPr>
          <p:nvPr/>
        </p:nvCxnSpPr>
        <p:spPr>
          <a:xfrm rot="16200000" flipV="1">
            <a:off x="5602453" y="3008457"/>
            <a:ext cx="365198" cy="27342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Gerader Verbinder 437">
            <a:extLst>
              <a:ext uri="{FF2B5EF4-FFF2-40B4-BE49-F238E27FC236}">
                <a16:creationId xmlns:a16="http://schemas.microsoft.com/office/drawing/2014/main" id="{4C7B0CA4-DA8F-D1BC-BE3E-6E777A774DC5}"/>
              </a:ext>
            </a:extLst>
          </p:cNvPr>
          <p:cNvCxnSpPr>
            <a:cxnSpLocks/>
            <a:stCxn id="762" idx="3"/>
            <a:endCxn id="144" idx="0"/>
          </p:cNvCxnSpPr>
          <p:nvPr/>
        </p:nvCxnSpPr>
        <p:spPr>
          <a:xfrm flipV="1">
            <a:off x="6643674" y="3308596"/>
            <a:ext cx="2928865" cy="16347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2" name="Rechteck 761">
            <a:extLst>
              <a:ext uri="{FF2B5EF4-FFF2-40B4-BE49-F238E27FC236}">
                <a16:creationId xmlns:a16="http://schemas.microsoft.com/office/drawing/2014/main" id="{79BEDDD6-5098-3D67-4301-64EFB76115E6}"/>
              </a:ext>
            </a:extLst>
          </p:cNvPr>
          <p:cNvSpPr/>
          <p:nvPr/>
        </p:nvSpPr>
        <p:spPr>
          <a:xfrm rot="5400000">
            <a:off x="6566009" y="3241878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65" name="Gerader Verbinder 437">
            <a:extLst>
              <a:ext uri="{FF2B5EF4-FFF2-40B4-BE49-F238E27FC236}">
                <a16:creationId xmlns:a16="http://schemas.microsoft.com/office/drawing/2014/main" id="{9245CFE4-B86F-028B-C5CA-E2C464A9C079}"/>
              </a:ext>
            </a:extLst>
          </p:cNvPr>
          <p:cNvCxnSpPr>
            <a:cxnSpLocks/>
            <a:stCxn id="769" idx="1"/>
            <a:endCxn id="762" idx="1"/>
          </p:cNvCxnSpPr>
          <p:nvPr/>
        </p:nvCxnSpPr>
        <p:spPr>
          <a:xfrm rot="16200000" flipH="1">
            <a:off x="6180118" y="2706058"/>
            <a:ext cx="193551" cy="733560"/>
          </a:xfrm>
          <a:prstGeom prst="bentConnector3">
            <a:avLst>
              <a:gd name="adj1" fmla="val -8077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9" name="Rechteck 768">
            <a:extLst>
              <a:ext uri="{FF2B5EF4-FFF2-40B4-BE49-F238E27FC236}">
                <a16:creationId xmlns:a16="http://schemas.microsoft.com/office/drawing/2014/main" id="{2AA18EF0-7792-C9F5-2431-890C83D8C7BD}"/>
              </a:ext>
            </a:extLst>
          </p:cNvPr>
          <p:cNvSpPr/>
          <p:nvPr/>
        </p:nvSpPr>
        <p:spPr>
          <a:xfrm rot="5400000">
            <a:off x="5832449" y="3048327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75" name="Gerader Verbinder 437">
            <a:extLst>
              <a:ext uri="{FF2B5EF4-FFF2-40B4-BE49-F238E27FC236}">
                <a16:creationId xmlns:a16="http://schemas.microsoft.com/office/drawing/2014/main" id="{5F140B5C-4FFA-EBEE-064B-2FD29297E552}"/>
              </a:ext>
            </a:extLst>
          </p:cNvPr>
          <p:cNvCxnSpPr>
            <a:cxnSpLocks/>
            <a:stCxn id="132" idx="6"/>
            <a:endCxn id="785" idx="1"/>
          </p:cNvCxnSpPr>
          <p:nvPr/>
        </p:nvCxnSpPr>
        <p:spPr>
          <a:xfrm flipH="1" flipV="1">
            <a:off x="6576908" y="1120169"/>
            <a:ext cx="2989489" cy="280895"/>
          </a:xfrm>
          <a:prstGeom prst="bentConnector4">
            <a:avLst>
              <a:gd name="adj1" fmla="val 27560"/>
              <a:gd name="adj2" fmla="val 155656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hteck 784">
            <a:extLst>
              <a:ext uri="{FF2B5EF4-FFF2-40B4-BE49-F238E27FC236}">
                <a16:creationId xmlns:a16="http://schemas.microsoft.com/office/drawing/2014/main" id="{20F0A459-AF23-453C-D77D-9BF21A36CD63}"/>
              </a:ext>
            </a:extLst>
          </p:cNvPr>
          <p:cNvSpPr/>
          <p:nvPr/>
        </p:nvSpPr>
        <p:spPr>
          <a:xfrm rot="5400000">
            <a:off x="6499243" y="1192433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88" name="Gerader Verbinder 437">
            <a:extLst>
              <a:ext uri="{FF2B5EF4-FFF2-40B4-BE49-F238E27FC236}">
                <a16:creationId xmlns:a16="http://schemas.microsoft.com/office/drawing/2014/main" id="{FFE9834C-E1AE-83F3-886D-8232A6150F44}"/>
              </a:ext>
            </a:extLst>
          </p:cNvPr>
          <p:cNvCxnSpPr>
            <a:cxnSpLocks/>
            <a:stCxn id="785" idx="3"/>
            <a:endCxn id="125" idx="3"/>
          </p:cNvCxnSpPr>
          <p:nvPr/>
        </p:nvCxnSpPr>
        <p:spPr>
          <a:xfrm rot="5400000">
            <a:off x="5257664" y="1881640"/>
            <a:ext cx="1925387" cy="713102"/>
          </a:xfrm>
          <a:prstGeom prst="bentConnector3">
            <a:avLst>
              <a:gd name="adj1" fmla="val 41477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4" name="Gerader Verbinder 437">
            <a:extLst>
              <a:ext uri="{FF2B5EF4-FFF2-40B4-BE49-F238E27FC236}">
                <a16:creationId xmlns:a16="http://schemas.microsoft.com/office/drawing/2014/main" id="{56454D37-F568-12E4-4603-934965C8C23C}"/>
              </a:ext>
            </a:extLst>
          </p:cNvPr>
          <p:cNvCxnSpPr>
            <a:cxnSpLocks/>
            <a:stCxn id="800" idx="1"/>
            <a:endCxn id="111" idx="7"/>
          </p:cNvCxnSpPr>
          <p:nvPr/>
        </p:nvCxnSpPr>
        <p:spPr>
          <a:xfrm>
            <a:off x="11369205" y="3973123"/>
            <a:ext cx="20396" cy="1228341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9" name="Gerader Verbinder 437">
            <a:extLst>
              <a:ext uri="{FF2B5EF4-FFF2-40B4-BE49-F238E27FC236}">
                <a16:creationId xmlns:a16="http://schemas.microsoft.com/office/drawing/2014/main" id="{E5AE3D4F-5A80-BB2F-5E31-867D8E1D7F3A}"/>
              </a:ext>
            </a:extLst>
          </p:cNvPr>
          <p:cNvCxnSpPr>
            <a:cxnSpLocks/>
            <a:stCxn id="160" idx="5"/>
            <a:endCxn id="800" idx="3"/>
          </p:cNvCxnSpPr>
          <p:nvPr/>
        </p:nvCxnSpPr>
        <p:spPr>
          <a:xfrm rot="5400000" flipH="1" flipV="1">
            <a:off x="10404216" y="3221762"/>
            <a:ext cx="141627" cy="1644350"/>
          </a:xfrm>
          <a:prstGeom prst="bentConnector4">
            <a:avLst>
              <a:gd name="adj1" fmla="val 99199"/>
              <a:gd name="adj2" fmla="val 5005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0" name="Rechteck 799">
            <a:extLst>
              <a:ext uri="{FF2B5EF4-FFF2-40B4-BE49-F238E27FC236}">
                <a16:creationId xmlns:a16="http://schemas.microsoft.com/office/drawing/2014/main" id="{8FB9DFEE-F161-CD0A-9AC9-3A95EA9D1FAE}"/>
              </a:ext>
            </a:extLst>
          </p:cNvPr>
          <p:cNvSpPr/>
          <p:nvPr/>
        </p:nvSpPr>
        <p:spPr>
          <a:xfrm rot="10800000">
            <a:off x="11297205" y="39677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8" name="Gerader Verbinder 437">
            <a:extLst>
              <a:ext uri="{FF2B5EF4-FFF2-40B4-BE49-F238E27FC236}">
                <a16:creationId xmlns:a16="http://schemas.microsoft.com/office/drawing/2014/main" id="{57EA6776-9A06-4C91-36D4-4FDD8E49D92B}"/>
              </a:ext>
            </a:extLst>
          </p:cNvPr>
          <p:cNvCxnSpPr>
            <a:cxnSpLocks/>
            <a:stCxn id="817" idx="1"/>
            <a:endCxn id="110" idx="4"/>
          </p:cNvCxnSpPr>
          <p:nvPr/>
        </p:nvCxnSpPr>
        <p:spPr>
          <a:xfrm flipH="1">
            <a:off x="11443016" y="3119423"/>
            <a:ext cx="3192" cy="208667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Rechteck 816">
            <a:extLst>
              <a:ext uri="{FF2B5EF4-FFF2-40B4-BE49-F238E27FC236}">
                <a16:creationId xmlns:a16="http://schemas.microsoft.com/office/drawing/2014/main" id="{E00AFE50-A340-DC6E-0681-412C8DAEE3F4}"/>
              </a:ext>
            </a:extLst>
          </p:cNvPr>
          <p:cNvSpPr/>
          <p:nvPr/>
        </p:nvSpPr>
        <p:spPr>
          <a:xfrm rot="10800000">
            <a:off x="11374208" y="31140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19" name="Gerader Verbinder 437">
            <a:extLst>
              <a:ext uri="{FF2B5EF4-FFF2-40B4-BE49-F238E27FC236}">
                <a16:creationId xmlns:a16="http://schemas.microsoft.com/office/drawing/2014/main" id="{C4B749C6-4B78-F53A-4557-1D26ACC95C7D}"/>
              </a:ext>
            </a:extLst>
          </p:cNvPr>
          <p:cNvCxnSpPr>
            <a:cxnSpLocks/>
            <a:stCxn id="817" idx="3"/>
            <a:endCxn id="150" idx="6"/>
          </p:cNvCxnSpPr>
          <p:nvPr/>
        </p:nvCxnSpPr>
        <p:spPr>
          <a:xfrm rot="10800000" flipV="1">
            <a:off x="9657678" y="3119422"/>
            <a:ext cx="1716531" cy="101843"/>
          </a:xfrm>
          <a:prstGeom prst="bentConnector3">
            <a:avLst>
              <a:gd name="adj1" fmla="val 1002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Gerader Verbinder 437">
            <a:extLst>
              <a:ext uri="{FF2B5EF4-FFF2-40B4-BE49-F238E27FC236}">
                <a16:creationId xmlns:a16="http://schemas.microsoft.com/office/drawing/2014/main" id="{F5284701-A92C-EF77-4080-56A5610B2774}"/>
              </a:ext>
            </a:extLst>
          </p:cNvPr>
          <p:cNvCxnSpPr>
            <a:cxnSpLocks/>
            <a:stCxn id="829" idx="1"/>
            <a:endCxn id="109" idx="0"/>
          </p:cNvCxnSpPr>
          <p:nvPr/>
        </p:nvCxnSpPr>
        <p:spPr>
          <a:xfrm flipH="1">
            <a:off x="11494510" y="1720886"/>
            <a:ext cx="26580" cy="347209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" name="Rechteck 828">
            <a:extLst>
              <a:ext uri="{FF2B5EF4-FFF2-40B4-BE49-F238E27FC236}">
                <a16:creationId xmlns:a16="http://schemas.microsoft.com/office/drawing/2014/main" id="{EB558669-CA7E-80EE-94C2-47B59C54CEAE}"/>
              </a:ext>
            </a:extLst>
          </p:cNvPr>
          <p:cNvSpPr/>
          <p:nvPr/>
        </p:nvSpPr>
        <p:spPr>
          <a:xfrm rot="16200000">
            <a:off x="11443425" y="1637821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31" name="Gerader Verbinder 437">
            <a:extLst>
              <a:ext uri="{FF2B5EF4-FFF2-40B4-BE49-F238E27FC236}">
                <a16:creationId xmlns:a16="http://schemas.microsoft.com/office/drawing/2014/main" id="{93CAC54A-2704-D336-79AC-6D97DAD493BE}"/>
              </a:ext>
            </a:extLst>
          </p:cNvPr>
          <p:cNvCxnSpPr>
            <a:cxnSpLocks/>
            <a:stCxn id="829" idx="3"/>
            <a:endCxn id="838" idx="3"/>
          </p:cNvCxnSpPr>
          <p:nvPr/>
        </p:nvCxnSpPr>
        <p:spPr>
          <a:xfrm rot="16200000" flipV="1">
            <a:off x="10370424" y="414891"/>
            <a:ext cx="431807" cy="1869526"/>
          </a:xfrm>
          <a:prstGeom prst="bentConnector3">
            <a:avLst>
              <a:gd name="adj1" fmla="val 136205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8" name="Rechteck 837">
            <a:extLst>
              <a:ext uri="{FF2B5EF4-FFF2-40B4-BE49-F238E27FC236}">
                <a16:creationId xmlns:a16="http://schemas.microsoft.com/office/drawing/2014/main" id="{0434BEFB-2350-5672-1CCD-A147FE3E42D4}"/>
              </a:ext>
            </a:extLst>
          </p:cNvPr>
          <p:cNvSpPr/>
          <p:nvPr/>
        </p:nvSpPr>
        <p:spPr>
          <a:xfrm rot="16200000">
            <a:off x="9573899" y="1206014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2" name="Gerader Verbinder 437">
            <a:extLst>
              <a:ext uri="{FF2B5EF4-FFF2-40B4-BE49-F238E27FC236}">
                <a16:creationId xmlns:a16="http://schemas.microsoft.com/office/drawing/2014/main" id="{14338CC5-D67B-7F16-CAFD-23492739AB8D}"/>
              </a:ext>
            </a:extLst>
          </p:cNvPr>
          <p:cNvCxnSpPr>
            <a:cxnSpLocks/>
            <a:stCxn id="838" idx="1"/>
            <a:endCxn id="139" idx="4"/>
          </p:cNvCxnSpPr>
          <p:nvPr/>
        </p:nvCxnSpPr>
        <p:spPr>
          <a:xfrm flipH="1">
            <a:off x="9638419" y="1289079"/>
            <a:ext cx="13145" cy="2465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Gerader Verbinder 437">
            <a:extLst>
              <a:ext uri="{FF2B5EF4-FFF2-40B4-BE49-F238E27FC236}">
                <a16:creationId xmlns:a16="http://schemas.microsoft.com/office/drawing/2014/main" id="{ABFE394A-F562-DC90-0A11-963AE250C5DC}"/>
              </a:ext>
            </a:extLst>
          </p:cNvPr>
          <p:cNvCxnSpPr>
            <a:cxnSpLocks/>
            <a:stCxn id="863" idx="3"/>
            <a:endCxn id="859" idx="1"/>
          </p:cNvCxnSpPr>
          <p:nvPr/>
        </p:nvCxnSpPr>
        <p:spPr>
          <a:xfrm rot="10800000" flipH="1" flipV="1">
            <a:off x="82738" y="2490156"/>
            <a:ext cx="843856" cy="2111980"/>
          </a:xfrm>
          <a:prstGeom prst="bentConnector4">
            <a:avLst>
              <a:gd name="adj1" fmla="val -5644"/>
              <a:gd name="adj2" fmla="val 6942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Gerader Verbinder 437">
            <a:extLst>
              <a:ext uri="{FF2B5EF4-FFF2-40B4-BE49-F238E27FC236}">
                <a16:creationId xmlns:a16="http://schemas.microsoft.com/office/drawing/2014/main" id="{7D857583-D2A6-5931-2CC2-5D1C7430E30F}"/>
              </a:ext>
            </a:extLst>
          </p:cNvPr>
          <p:cNvCxnSpPr>
            <a:cxnSpLocks/>
            <a:stCxn id="859" idx="3"/>
            <a:endCxn id="279" idx="7"/>
          </p:cNvCxnSpPr>
          <p:nvPr/>
        </p:nvCxnSpPr>
        <p:spPr>
          <a:xfrm>
            <a:off x="926594" y="4757465"/>
            <a:ext cx="2710" cy="100645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9" name="Rechteck 858">
            <a:extLst>
              <a:ext uri="{FF2B5EF4-FFF2-40B4-BE49-F238E27FC236}">
                <a16:creationId xmlns:a16="http://schemas.microsoft.com/office/drawing/2014/main" id="{8094AC56-69FE-CCF6-FDDF-6FCAE17B25E3}"/>
              </a:ext>
            </a:extLst>
          </p:cNvPr>
          <p:cNvSpPr/>
          <p:nvPr/>
        </p:nvSpPr>
        <p:spPr>
          <a:xfrm rot="5400000">
            <a:off x="848929" y="4674400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3" name="Rechteck 862">
            <a:extLst>
              <a:ext uri="{FF2B5EF4-FFF2-40B4-BE49-F238E27FC236}">
                <a16:creationId xmlns:a16="http://schemas.microsoft.com/office/drawing/2014/main" id="{A81A7A97-30FE-A6C9-0226-6CA332947704}"/>
              </a:ext>
            </a:extLst>
          </p:cNvPr>
          <p:cNvSpPr/>
          <p:nvPr/>
        </p:nvSpPr>
        <p:spPr>
          <a:xfrm rot="10800000">
            <a:off x="82738" y="2484756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67" name="Gerader Verbinder 437">
            <a:extLst>
              <a:ext uri="{FF2B5EF4-FFF2-40B4-BE49-F238E27FC236}">
                <a16:creationId xmlns:a16="http://schemas.microsoft.com/office/drawing/2014/main" id="{642FA5F4-10A9-5889-DDDD-A579D63FAEF3}"/>
              </a:ext>
            </a:extLst>
          </p:cNvPr>
          <p:cNvCxnSpPr>
            <a:cxnSpLocks/>
            <a:stCxn id="400" idx="2"/>
            <a:endCxn id="863" idx="1"/>
          </p:cNvCxnSpPr>
          <p:nvPr/>
        </p:nvCxnSpPr>
        <p:spPr>
          <a:xfrm flipH="1" flipV="1">
            <a:off x="238067" y="2490156"/>
            <a:ext cx="1303868" cy="357806"/>
          </a:xfrm>
          <a:prstGeom prst="bentConnector3">
            <a:avLst>
              <a:gd name="adj1" fmla="val 40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4" name="Gerader Verbinder 437">
            <a:extLst>
              <a:ext uri="{FF2B5EF4-FFF2-40B4-BE49-F238E27FC236}">
                <a16:creationId xmlns:a16="http://schemas.microsoft.com/office/drawing/2014/main" id="{5E13162A-AB3C-40E6-38C2-FF08E28BE09F}"/>
              </a:ext>
            </a:extLst>
          </p:cNvPr>
          <p:cNvCxnSpPr>
            <a:cxnSpLocks/>
            <a:stCxn id="135" idx="7"/>
            <a:endCxn id="480" idx="5"/>
          </p:cNvCxnSpPr>
          <p:nvPr/>
        </p:nvCxnSpPr>
        <p:spPr>
          <a:xfrm rot="16200000" flipH="1">
            <a:off x="9673630" y="1458264"/>
            <a:ext cx="538495" cy="599645"/>
          </a:xfrm>
          <a:prstGeom prst="bentConnector5">
            <a:avLst>
              <a:gd name="adj1" fmla="val 92568"/>
              <a:gd name="adj2" fmla="val 49438"/>
              <a:gd name="adj3" fmla="val 92335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Gerader Verbinder 437">
            <a:extLst>
              <a:ext uri="{FF2B5EF4-FFF2-40B4-BE49-F238E27FC236}">
                <a16:creationId xmlns:a16="http://schemas.microsoft.com/office/drawing/2014/main" id="{F744EF9E-3160-B07A-9C41-5C64193106A2}"/>
              </a:ext>
            </a:extLst>
          </p:cNvPr>
          <p:cNvCxnSpPr>
            <a:cxnSpLocks/>
            <a:stCxn id="897" idx="3"/>
            <a:endCxn id="136" idx="4"/>
          </p:cNvCxnSpPr>
          <p:nvPr/>
        </p:nvCxnSpPr>
        <p:spPr>
          <a:xfrm flipV="1">
            <a:off x="8815698" y="1461434"/>
            <a:ext cx="898921" cy="197413"/>
          </a:xfrm>
          <a:prstGeom prst="bentConnector2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7" name="Rechteck 896">
            <a:extLst>
              <a:ext uri="{FF2B5EF4-FFF2-40B4-BE49-F238E27FC236}">
                <a16:creationId xmlns:a16="http://schemas.microsoft.com/office/drawing/2014/main" id="{22EA4847-1CC9-8F43-AF2F-A4081EA96987}"/>
              </a:ext>
            </a:extLst>
          </p:cNvPr>
          <p:cNvSpPr/>
          <p:nvPr/>
        </p:nvSpPr>
        <p:spPr>
          <a:xfrm>
            <a:off x="8660369" y="1653447"/>
            <a:ext cx="155329" cy="10800"/>
          </a:xfrm>
          <a:prstGeom prst="rect">
            <a:avLst/>
          </a:prstGeom>
          <a:solidFill>
            <a:schemeClr val="tx1"/>
          </a:solidFill>
          <a:ln w="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99" name="Gerader Verbinder 437">
            <a:extLst>
              <a:ext uri="{FF2B5EF4-FFF2-40B4-BE49-F238E27FC236}">
                <a16:creationId xmlns:a16="http://schemas.microsoft.com/office/drawing/2014/main" id="{DE71378C-DA06-B1EC-D3D5-A6170A703C1E}"/>
              </a:ext>
            </a:extLst>
          </p:cNvPr>
          <p:cNvCxnSpPr>
            <a:cxnSpLocks/>
            <a:stCxn id="897" idx="1"/>
            <a:endCxn id="906" idx="3"/>
          </p:cNvCxnSpPr>
          <p:nvPr/>
        </p:nvCxnSpPr>
        <p:spPr>
          <a:xfrm rot="10800000">
            <a:off x="8493185" y="1143873"/>
            <a:ext cx="167184" cy="51497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6" name="Rechteck 905">
            <a:extLst>
              <a:ext uri="{FF2B5EF4-FFF2-40B4-BE49-F238E27FC236}">
                <a16:creationId xmlns:a16="http://schemas.microsoft.com/office/drawing/2014/main" id="{5280C5B0-B57B-39BA-19E5-9EE51A826E16}"/>
              </a:ext>
            </a:extLst>
          </p:cNvPr>
          <p:cNvSpPr/>
          <p:nvPr/>
        </p:nvSpPr>
        <p:spPr>
          <a:xfrm>
            <a:off x="8337856" y="1138472"/>
            <a:ext cx="155329" cy="10800"/>
          </a:xfrm>
          <a:prstGeom prst="rect">
            <a:avLst/>
          </a:prstGeom>
          <a:solidFill>
            <a:schemeClr val="tx1"/>
          </a:solidFill>
          <a:ln w="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08" name="Gerader Verbinder 437">
            <a:extLst>
              <a:ext uri="{FF2B5EF4-FFF2-40B4-BE49-F238E27FC236}">
                <a16:creationId xmlns:a16="http://schemas.microsoft.com/office/drawing/2014/main" id="{EA33952B-2A21-952F-8F91-9CB4CA68B8EE}"/>
              </a:ext>
            </a:extLst>
          </p:cNvPr>
          <p:cNvCxnSpPr>
            <a:cxnSpLocks/>
            <a:stCxn id="174" idx="7"/>
            <a:endCxn id="906" idx="1"/>
          </p:cNvCxnSpPr>
          <p:nvPr/>
        </p:nvCxnSpPr>
        <p:spPr>
          <a:xfrm rot="5400000" flipH="1" flipV="1">
            <a:off x="8201244" y="1210908"/>
            <a:ext cx="203648" cy="69576"/>
          </a:xfrm>
          <a:prstGeom prst="bentConnector2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1" name="Gerader Verbinder 192">
            <a:extLst>
              <a:ext uri="{FF2B5EF4-FFF2-40B4-BE49-F238E27FC236}">
                <a16:creationId xmlns:a16="http://schemas.microsoft.com/office/drawing/2014/main" id="{87F6BC3A-E2A8-BAB6-6FAB-46CADB1E737D}"/>
              </a:ext>
            </a:extLst>
          </p:cNvPr>
          <p:cNvCxnSpPr>
            <a:cxnSpLocks/>
            <a:stCxn id="1059" idx="2"/>
          </p:cNvCxnSpPr>
          <p:nvPr/>
        </p:nvCxnSpPr>
        <p:spPr>
          <a:xfrm flipH="1">
            <a:off x="1545810" y="2981969"/>
            <a:ext cx="586377" cy="5798"/>
          </a:xfrm>
          <a:prstGeom prst="straightConnector1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4" name="Rechteck 913">
            <a:extLst>
              <a:ext uri="{FF2B5EF4-FFF2-40B4-BE49-F238E27FC236}">
                <a16:creationId xmlns:a16="http://schemas.microsoft.com/office/drawing/2014/main" id="{370F8FAC-199E-D8C2-C0B6-455875F13B14}"/>
              </a:ext>
            </a:extLst>
          </p:cNvPr>
          <p:cNvSpPr/>
          <p:nvPr/>
        </p:nvSpPr>
        <p:spPr>
          <a:xfrm rot="10800000">
            <a:off x="2861077" y="297548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16" name="Gerader Verbinder 192">
            <a:extLst>
              <a:ext uri="{FF2B5EF4-FFF2-40B4-BE49-F238E27FC236}">
                <a16:creationId xmlns:a16="http://schemas.microsoft.com/office/drawing/2014/main" id="{B16D27F6-39F4-525F-B790-E632010A9B62}"/>
              </a:ext>
            </a:extLst>
          </p:cNvPr>
          <p:cNvCxnSpPr>
            <a:cxnSpLocks/>
            <a:stCxn id="914" idx="1"/>
            <a:endCxn id="920" idx="3"/>
          </p:cNvCxnSpPr>
          <p:nvPr/>
        </p:nvCxnSpPr>
        <p:spPr>
          <a:xfrm flipV="1">
            <a:off x="3016406" y="859773"/>
            <a:ext cx="624928" cy="212111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0" name="Rechteck 919">
            <a:extLst>
              <a:ext uri="{FF2B5EF4-FFF2-40B4-BE49-F238E27FC236}">
                <a16:creationId xmlns:a16="http://schemas.microsoft.com/office/drawing/2014/main" id="{576F0EEE-C377-056A-173E-307E89A1F509}"/>
              </a:ext>
            </a:extLst>
          </p:cNvPr>
          <p:cNvSpPr/>
          <p:nvPr/>
        </p:nvSpPr>
        <p:spPr>
          <a:xfrm rot="10800000">
            <a:off x="3641334" y="854373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22" name="Gerader Verbinder 192">
            <a:extLst>
              <a:ext uri="{FF2B5EF4-FFF2-40B4-BE49-F238E27FC236}">
                <a16:creationId xmlns:a16="http://schemas.microsoft.com/office/drawing/2014/main" id="{5963E581-F255-205F-CF86-C1B18D53F5ED}"/>
              </a:ext>
            </a:extLst>
          </p:cNvPr>
          <p:cNvCxnSpPr>
            <a:cxnSpLocks/>
            <a:stCxn id="103" idx="7"/>
            <a:endCxn id="920" idx="1"/>
          </p:cNvCxnSpPr>
          <p:nvPr/>
        </p:nvCxnSpPr>
        <p:spPr>
          <a:xfrm rot="16200000" flipV="1">
            <a:off x="3924321" y="732116"/>
            <a:ext cx="53097" cy="308412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6" name="Gerader Verbinder 192">
            <a:extLst>
              <a:ext uri="{FF2B5EF4-FFF2-40B4-BE49-F238E27FC236}">
                <a16:creationId xmlns:a16="http://schemas.microsoft.com/office/drawing/2014/main" id="{AE38F9F0-F7B2-EEC4-DC05-173F70E97129}"/>
              </a:ext>
            </a:extLst>
          </p:cNvPr>
          <p:cNvCxnSpPr>
            <a:cxnSpLocks/>
            <a:stCxn id="126" idx="2"/>
            <a:endCxn id="101" idx="1"/>
          </p:cNvCxnSpPr>
          <p:nvPr/>
        </p:nvCxnSpPr>
        <p:spPr>
          <a:xfrm rot="10800000">
            <a:off x="4095852" y="1726126"/>
            <a:ext cx="1819485" cy="1476681"/>
          </a:xfrm>
          <a:prstGeom prst="bentConnector4">
            <a:avLst>
              <a:gd name="adj1" fmla="val 4017"/>
              <a:gd name="adj2" fmla="val 845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6" name="Rechteck 935">
            <a:extLst>
              <a:ext uri="{FF2B5EF4-FFF2-40B4-BE49-F238E27FC236}">
                <a16:creationId xmlns:a16="http://schemas.microsoft.com/office/drawing/2014/main" id="{17C8FBA3-664C-48BF-B0E4-DFA0FD1F4309}"/>
              </a:ext>
            </a:extLst>
          </p:cNvPr>
          <p:cNvSpPr/>
          <p:nvPr/>
        </p:nvSpPr>
        <p:spPr>
          <a:xfrm>
            <a:off x="3751821" y="2030360"/>
            <a:ext cx="616814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UV/VIS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7" name="Rechteck 936">
            <a:extLst>
              <a:ext uri="{FF2B5EF4-FFF2-40B4-BE49-F238E27FC236}">
                <a16:creationId xmlns:a16="http://schemas.microsoft.com/office/drawing/2014/main" id="{83871515-27AE-CDD6-E451-AE62BCB3F80B}"/>
              </a:ext>
            </a:extLst>
          </p:cNvPr>
          <p:cNvSpPr/>
          <p:nvPr/>
        </p:nvSpPr>
        <p:spPr>
          <a:xfrm>
            <a:off x="7415418" y="2551979"/>
            <a:ext cx="111263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Solenoid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valve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8" name="Rechteck 937">
            <a:extLst>
              <a:ext uri="{FF2B5EF4-FFF2-40B4-BE49-F238E27FC236}">
                <a16:creationId xmlns:a16="http://schemas.microsoft.com/office/drawing/2014/main" id="{EE9E8D21-F026-3919-F781-8AEE2ECB0CA4}"/>
              </a:ext>
            </a:extLst>
          </p:cNvPr>
          <p:cNvSpPr/>
          <p:nvPr/>
        </p:nvSpPr>
        <p:spPr>
          <a:xfrm>
            <a:off x="8430977" y="1817142"/>
            <a:ext cx="594024" cy="488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Precipi-tation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vessel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9" name="Rechteck 938">
            <a:extLst>
              <a:ext uri="{FF2B5EF4-FFF2-40B4-BE49-F238E27FC236}">
                <a16:creationId xmlns:a16="http://schemas.microsoft.com/office/drawing/2014/main" id="{D257AECE-D14E-7B63-2455-5D5E91736859}"/>
              </a:ext>
            </a:extLst>
          </p:cNvPr>
          <p:cNvSpPr/>
          <p:nvPr/>
        </p:nvSpPr>
        <p:spPr>
          <a:xfrm>
            <a:off x="4763055" y="1538011"/>
            <a:ext cx="707398" cy="267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manifold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0" name="Gerader Verbinder 437">
            <a:extLst>
              <a:ext uri="{FF2B5EF4-FFF2-40B4-BE49-F238E27FC236}">
                <a16:creationId xmlns:a16="http://schemas.microsoft.com/office/drawing/2014/main" id="{DEC637EF-0378-5C66-113F-7CF7B166A61C}"/>
              </a:ext>
            </a:extLst>
          </p:cNvPr>
          <p:cNvCxnSpPr>
            <a:cxnSpLocks/>
            <a:stCxn id="134" idx="7"/>
            <a:endCxn id="949" idx="3"/>
          </p:cNvCxnSpPr>
          <p:nvPr/>
        </p:nvCxnSpPr>
        <p:spPr>
          <a:xfrm rot="16200000" flipH="1" flipV="1">
            <a:off x="8579450" y="1827520"/>
            <a:ext cx="1401715" cy="658823"/>
          </a:xfrm>
          <a:prstGeom prst="bentConnector4">
            <a:avLst>
              <a:gd name="adj1" fmla="val 49095"/>
              <a:gd name="adj2" fmla="val 5085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9" name="Rechteck 948">
            <a:extLst>
              <a:ext uri="{FF2B5EF4-FFF2-40B4-BE49-F238E27FC236}">
                <a16:creationId xmlns:a16="http://schemas.microsoft.com/office/drawing/2014/main" id="{1CFDF9FD-2653-8289-A5DD-895589C1DA79}"/>
              </a:ext>
            </a:extLst>
          </p:cNvPr>
          <p:cNvSpPr/>
          <p:nvPr/>
        </p:nvSpPr>
        <p:spPr>
          <a:xfrm>
            <a:off x="8878896" y="2852390"/>
            <a:ext cx="72000" cy="1080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2" name="Gerader Verbinder 437">
            <a:extLst>
              <a:ext uri="{FF2B5EF4-FFF2-40B4-BE49-F238E27FC236}">
                <a16:creationId xmlns:a16="http://schemas.microsoft.com/office/drawing/2014/main" id="{1B080162-EECF-5560-C1FC-3F4E3824E3EE}"/>
              </a:ext>
            </a:extLst>
          </p:cNvPr>
          <p:cNvCxnSpPr>
            <a:cxnSpLocks/>
            <a:stCxn id="957" idx="3"/>
            <a:endCxn id="949" idx="1"/>
          </p:cNvCxnSpPr>
          <p:nvPr/>
        </p:nvCxnSpPr>
        <p:spPr>
          <a:xfrm rot="16200000" flipH="1">
            <a:off x="7947181" y="1926075"/>
            <a:ext cx="80662" cy="1782767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7" name="Rechteck 956">
            <a:extLst>
              <a:ext uri="{FF2B5EF4-FFF2-40B4-BE49-F238E27FC236}">
                <a16:creationId xmlns:a16="http://schemas.microsoft.com/office/drawing/2014/main" id="{4E2A11FE-FB77-DC36-D7CA-BBD8D281893B}"/>
              </a:ext>
            </a:extLst>
          </p:cNvPr>
          <p:cNvSpPr/>
          <p:nvPr/>
        </p:nvSpPr>
        <p:spPr>
          <a:xfrm rot="5400000">
            <a:off x="7060129" y="2735728"/>
            <a:ext cx="72000" cy="1080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9" name="Gerader Verbinder 437">
            <a:extLst>
              <a:ext uri="{FF2B5EF4-FFF2-40B4-BE49-F238E27FC236}">
                <a16:creationId xmlns:a16="http://schemas.microsoft.com/office/drawing/2014/main" id="{EBBAB22D-8884-3ECF-2A65-E5D98040210B}"/>
              </a:ext>
            </a:extLst>
          </p:cNvPr>
          <p:cNvCxnSpPr>
            <a:cxnSpLocks/>
            <a:stCxn id="957" idx="1"/>
            <a:endCxn id="106" idx="0"/>
          </p:cNvCxnSpPr>
          <p:nvPr/>
        </p:nvCxnSpPr>
        <p:spPr>
          <a:xfrm rot="5400000" flipH="1" flipV="1">
            <a:off x="7257459" y="2299606"/>
            <a:ext cx="244192" cy="566853"/>
          </a:xfrm>
          <a:prstGeom prst="bentConnector3">
            <a:avLst>
              <a:gd name="adj1" fmla="val 98049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9" name="Gerader Verbinder 437">
            <a:extLst>
              <a:ext uri="{FF2B5EF4-FFF2-40B4-BE49-F238E27FC236}">
                <a16:creationId xmlns:a16="http://schemas.microsoft.com/office/drawing/2014/main" id="{6EA3B6F8-944C-7C23-0893-E68B3AB2038B}"/>
              </a:ext>
            </a:extLst>
          </p:cNvPr>
          <p:cNvCxnSpPr>
            <a:cxnSpLocks/>
            <a:stCxn id="991" idx="0"/>
            <a:endCxn id="651" idx="3"/>
          </p:cNvCxnSpPr>
          <p:nvPr/>
        </p:nvCxnSpPr>
        <p:spPr>
          <a:xfrm rot="5400000" flipH="1">
            <a:off x="6604861" y="2356239"/>
            <a:ext cx="528832" cy="1331010"/>
          </a:xfrm>
          <a:prstGeom prst="bentConnector4">
            <a:avLst>
              <a:gd name="adj1" fmla="val 901"/>
              <a:gd name="adj2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1" name="Geschweifte Klammer rechts 990">
            <a:extLst>
              <a:ext uri="{FF2B5EF4-FFF2-40B4-BE49-F238E27FC236}">
                <a16:creationId xmlns:a16="http://schemas.microsoft.com/office/drawing/2014/main" id="{DC43CF23-0B65-6062-2FDE-73B0CC9B46C5}"/>
              </a:ext>
            </a:extLst>
          </p:cNvPr>
          <p:cNvSpPr/>
          <p:nvPr/>
        </p:nvSpPr>
        <p:spPr>
          <a:xfrm>
            <a:off x="7534782" y="3286160"/>
            <a:ext cx="69056" cy="111826"/>
          </a:xfrm>
          <a:prstGeom prst="rightBrac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Geschweifte Klammer rechts 1024">
            <a:extLst>
              <a:ext uri="{FF2B5EF4-FFF2-40B4-BE49-F238E27FC236}">
                <a16:creationId xmlns:a16="http://schemas.microsoft.com/office/drawing/2014/main" id="{9FA095FA-C752-7D82-C4D2-3613686B9C8A}"/>
              </a:ext>
            </a:extLst>
          </p:cNvPr>
          <p:cNvSpPr/>
          <p:nvPr/>
        </p:nvSpPr>
        <p:spPr>
          <a:xfrm rot="16200000">
            <a:off x="7002192" y="1532559"/>
            <a:ext cx="69056" cy="111826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Gerader Verbinder 437">
            <a:extLst>
              <a:ext uri="{FF2B5EF4-FFF2-40B4-BE49-F238E27FC236}">
                <a16:creationId xmlns:a16="http://schemas.microsoft.com/office/drawing/2014/main" id="{5E8C869A-8C59-3218-080B-98FAF51448A0}"/>
              </a:ext>
            </a:extLst>
          </p:cNvPr>
          <p:cNvCxnSpPr>
            <a:cxnSpLocks/>
            <a:stCxn id="105" idx="6"/>
            <a:endCxn id="1025" idx="2"/>
          </p:cNvCxnSpPr>
          <p:nvPr/>
        </p:nvCxnSpPr>
        <p:spPr>
          <a:xfrm flipH="1" flipV="1">
            <a:off x="7092633" y="1623000"/>
            <a:ext cx="581646" cy="792676"/>
          </a:xfrm>
          <a:prstGeom prst="bentConnector5">
            <a:avLst>
              <a:gd name="adj1" fmla="val 99221"/>
              <a:gd name="adj2" fmla="val 48989"/>
              <a:gd name="adj3" fmla="val 99141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9" name="Geschweifte Klammer rechts 1058">
            <a:extLst>
              <a:ext uri="{FF2B5EF4-FFF2-40B4-BE49-F238E27FC236}">
                <a16:creationId xmlns:a16="http://schemas.microsoft.com/office/drawing/2014/main" id="{715F557C-C9ED-750B-6D08-491872386949}"/>
              </a:ext>
            </a:extLst>
          </p:cNvPr>
          <p:cNvSpPr/>
          <p:nvPr/>
        </p:nvSpPr>
        <p:spPr>
          <a:xfrm rot="5400000">
            <a:off x="2227017" y="2887138"/>
            <a:ext cx="62823" cy="252484"/>
          </a:xfrm>
          <a:prstGeom prst="rightBrac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2" name="Gerader Verbinder 192">
            <a:extLst>
              <a:ext uri="{FF2B5EF4-FFF2-40B4-BE49-F238E27FC236}">
                <a16:creationId xmlns:a16="http://schemas.microsoft.com/office/drawing/2014/main" id="{663F911B-E2B6-C8ED-8107-A55EACBD1B29}"/>
              </a:ext>
            </a:extLst>
          </p:cNvPr>
          <p:cNvCxnSpPr>
            <a:cxnSpLocks/>
            <a:stCxn id="914" idx="3"/>
            <a:endCxn id="1059" idx="0"/>
          </p:cNvCxnSpPr>
          <p:nvPr/>
        </p:nvCxnSpPr>
        <p:spPr>
          <a:xfrm flipH="1">
            <a:off x="2384671" y="2980888"/>
            <a:ext cx="476406" cy="1081"/>
          </a:xfrm>
          <a:prstGeom prst="straightConnector1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Rechteck 1066">
            <a:extLst>
              <a:ext uri="{FF2B5EF4-FFF2-40B4-BE49-F238E27FC236}">
                <a16:creationId xmlns:a16="http://schemas.microsoft.com/office/drawing/2014/main" id="{F4474793-2601-784A-C8FC-2F8938B9DDC0}"/>
              </a:ext>
            </a:extLst>
          </p:cNvPr>
          <p:cNvSpPr/>
          <p:nvPr/>
        </p:nvSpPr>
        <p:spPr>
          <a:xfrm rot="16200000">
            <a:off x="9038509" y="1377603"/>
            <a:ext cx="72000" cy="10800"/>
          </a:xfrm>
          <a:prstGeom prst="rect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70" name="Gerader Verbinder 437">
            <a:extLst>
              <a:ext uri="{FF2B5EF4-FFF2-40B4-BE49-F238E27FC236}">
                <a16:creationId xmlns:a16="http://schemas.microsoft.com/office/drawing/2014/main" id="{D10E81F6-57AB-091D-1F1F-82720AFC85F1}"/>
              </a:ext>
            </a:extLst>
          </p:cNvPr>
          <p:cNvCxnSpPr>
            <a:cxnSpLocks/>
            <a:stCxn id="1067" idx="3"/>
            <a:endCxn id="120" idx="0"/>
          </p:cNvCxnSpPr>
          <p:nvPr/>
        </p:nvCxnSpPr>
        <p:spPr>
          <a:xfrm rot="16200000" flipV="1">
            <a:off x="7071432" y="-656074"/>
            <a:ext cx="3073" cy="4003082"/>
          </a:xfrm>
          <a:prstGeom prst="bentConnector3">
            <a:avLst>
              <a:gd name="adj1" fmla="val 753898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9AD1E6AC-2B67-6642-A2FF-2EFBDC58FDF0}"/>
              </a:ext>
            </a:extLst>
          </p:cNvPr>
          <p:cNvSpPr/>
          <p:nvPr/>
        </p:nvSpPr>
        <p:spPr>
          <a:xfrm>
            <a:off x="4987098" y="3201071"/>
            <a:ext cx="602034" cy="444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actu-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Geschweifte Klammer rechts 242">
            <a:extLst>
              <a:ext uri="{FF2B5EF4-FFF2-40B4-BE49-F238E27FC236}">
                <a16:creationId xmlns:a16="http://schemas.microsoft.com/office/drawing/2014/main" id="{D5F070A2-1B92-5260-974D-AD8AC2E3D30B}"/>
              </a:ext>
            </a:extLst>
          </p:cNvPr>
          <p:cNvSpPr/>
          <p:nvPr/>
        </p:nvSpPr>
        <p:spPr>
          <a:xfrm>
            <a:off x="9147766" y="3174842"/>
            <a:ext cx="69056" cy="111826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0" name="Gerader Verbinder 437">
            <a:extLst>
              <a:ext uri="{FF2B5EF4-FFF2-40B4-BE49-F238E27FC236}">
                <a16:creationId xmlns:a16="http://schemas.microsoft.com/office/drawing/2014/main" id="{69677C06-F1AF-61B1-7677-5B2CFE27BBA4}"/>
              </a:ext>
            </a:extLst>
          </p:cNvPr>
          <p:cNvCxnSpPr>
            <a:cxnSpLocks/>
            <a:stCxn id="243" idx="2"/>
            <a:endCxn id="161" idx="2"/>
          </p:cNvCxnSpPr>
          <p:nvPr/>
        </p:nvCxnSpPr>
        <p:spPr>
          <a:xfrm rot="16200000" flipH="1">
            <a:off x="8942355" y="3492078"/>
            <a:ext cx="864819" cy="453999"/>
          </a:xfrm>
          <a:prstGeom prst="bentConnector4">
            <a:avLst>
              <a:gd name="adj1" fmla="val 39650"/>
              <a:gd name="adj2" fmla="val -91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7E9B2623-80BD-5B38-54D8-41BDE085B0E2}"/>
              </a:ext>
            </a:extLst>
          </p:cNvPr>
          <p:cNvSpPr>
            <a:spLocks noChangeAspect="1"/>
          </p:cNvSpPr>
          <p:nvPr/>
        </p:nvSpPr>
        <p:spPr>
          <a:xfrm rot="16200000">
            <a:off x="5826257" y="5268367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D300C23-23F8-24F0-A9E4-8C9F0B5A37FC}"/>
              </a:ext>
            </a:extLst>
          </p:cNvPr>
          <p:cNvSpPr>
            <a:spLocks noChangeAspect="1"/>
          </p:cNvSpPr>
          <p:nvPr/>
        </p:nvSpPr>
        <p:spPr>
          <a:xfrm rot="16200000">
            <a:off x="5608354" y="5854841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FB4A9116-AEB6-8A25-4BF9-968C41167300}"/>
              </a:ext>
            </a:extLst>
          </p:cNvPr>
          <p:cNvSpPr/>
          <p:nvPr/>
        </p:nvSpPr>
        <p:spPr>
          <a:xfrm rot="10800000">
            <a:off x="1342305" y="4905500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9" name="Gerader Verbinder 192">
            <a:extLst>
              <a:ext uri="{FF2B5EF4-FFF2-40B4-BE49-F238E27FC236}">
                <a16:creationId xmlns:a16="http://schemas.microsoft.com/office/drawing/2014/main" id="{7BB1ED56-109A-6681-D6CB-8A2678EC70BB}"/>
              </a:ext>
            </a:extLst>
          </p:cNvPr>
          <p:cNvCxnSpPr>
            <a:cxnSpLocks/>
            <a:stCxn id="67" idx="3"/>
            <a:endCxn id="75" idx="3"/>
          </p:cNvCxnSpPr>
          <p:nvPr/>
        </p:nvCxnSpPr>
        <p:spPr>
          <a:xfrm rot="10800000" flipV="1">
            <a:off x="1197049" y="4910899"/>
            <a:ext cx="145257" cy="1564481"/>
          </a:xfrm>
          <a:prstGeom prst="bentConnector3">
            <a:avLst>
              <a:gd name="adj1" fmla="val 114754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9F401AC0-1C28-C0B8-3933-F56679F73481}"/>
              </a:ext>
            </a:extLst>
          </p:cNvPr>
          <p:cNvSpPr/>
          <p:nvPr/>
        </p:nvSpPr>
        <p:spPr>
          <a:xfrm rot="10800000">
            <a:off x="1197048" y="6469981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5154E7D-0637-03A3-4357-C3A655B8788E}"/>
              </a:ext>
            </a:extLst>
          </p:cNvPr>
          <p:cNvSpPr/>
          <p:nvPr/>
        </p:nvSpPr>
        <p:spPr>
          <a:xfrm rot="10800000">
            <a:off x="5361882" y="509485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Gerader Verbinder 192">
            <a:extLst>
              <a:ext uri="{FF2B5EF4-FFF2-40B4-BE49-F238E27FC236}">
                <a16:creationId xmlns:a16="http://schemas.microsoft.com/office/drawing/2014/main" id="{6C6B37B1-619C-1F66-ECD9-995CAE10C30C}"/>
              </a:ext>
            </a:extLst>
          </p:cNvPr>
          <p:cNvCxnSpPr>
            <a:cxnSpLocks/>
            <a:stCxn id="91" idx="1"/>
            <a:endCxn id="185" idx="1"/>
          </p:cNvCxnSpPr>
          <p:nvPr/>
        </p:nvCxnSpPr>
        <p:spPr>
          <a:xfrm>
            <a:off x="5517211" y="5100258"/>
            <a:ext cx="466309" cy="808858"/>
          </a:xfrm>
          <a:prstGeom prst="bentConnector3">
            <a:avLst>
              <a:gd name="adj1" fmla="val 14902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1D8D87F9-9EA6-04DB-8766-325FF5E48C97}"/>
              </a:ext>
            </a:extLst>
          </p:cNvPr>
          <p:cNvSpPr/>
          <p:nvPr/>
        </p:nvSpPr>
        <p:spPr>
          <a:xfrm rot="10800000">
            <a:off x="5828191" y="5903716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0" name="Gerader Verbinder 192">
            <a:extLst>
              <a:ext uri="{FF2B5EF4-FFF2-40B4-BE49-F238E27FC236}">
                <a16:creationId xmlns:a16="http://schemas.microsoft.com/office/drawing/2014/main" id="{282580B1-52CA-A3C5-B21D-44F1CBD957E4}"/>
              </a:ext>
            </a:extLst>
          </p:cNvPr>
          <p:cNvCxnSpPr>
            <a:cxnSpLocks/>
            <a:stCxn id="185" idx="3"/>
            <a:endCxn id="165" idx="0"/>
          </p:cNvCxnSpPr>
          <p:nvPr/>
        </p:nvCxnSpPr>
        <p:spPr>
          <a:xfrm rot="10800000">
            <a:off x="5814149" y="5878740"/>
            <a:ext cx="14043" cy="30377"/>
          </a:xfrm>
          <a:prstGeom prst="bentConnector3">
            <a:avLst>
              <a:gd name="adj1" fmla="val 100128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3E9E13CC-AE38-7FB4-C403-01C7D4B37EEC}"/>
              </a:ext>
            </a:extLst>
          </p:cNvPr>
          <p:cNvSpPr txBox="1"/>
          <p:nvPr/>
        </p:nvSpPr>
        <p:spPr>
          <a:xfrm>
            <a:off x="6462284" y="4875419"/>
            <a:ext cx="2645417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200" b="1" dirty="0" err="1"/>
              <a:t>For</a:t>
            </a:r>
            <a:r>
              <a:rPr lang="de-DE" sz="2200" b="1" dirty="0"/>
              <a:t> all </a:t>
            </a:r>
            <a:r>
              <a:rPr lang="de-DE" sz="2200" b="1" dirty="0" err="1"/>
              <a:t>connections</a:t>
            </a:r>
            <a:r>
              <a:rPr lang="de-DE" sz="2200" b="1" dirty="0"/>
              <a:t>, 0.75 mm </a:t>
            </a:r>
            <a:r>
              <a:rPr lang="de-DE" sz="2200" b="1" dirty="0" err="1"/>
              <a:t>i.d</a:t>
            </a:r>
            <a:r>
              <a:rPr lang="de-DE" sz="2200" b="1" dirty="0"/>
              <a:t>. </a:t>
            </a:r>
            <a:r>
              <a:rPr lang="de-DE" sz="2200" b="1" dirty="0" err="1"/>
              <a:t>tubing</a:t>
            </a:r>
            <a:r>
              <a:rPr lang="de-DE" sz="2200" b="1" dirty="0"/>
              <a:t> was </a:t>
            </a:r>
            <a:r>
              <a:rPr lang="de-DE" sz="2200" b="1" dirty="0" err="1"/>
              <a:t>used</a:t>
            </a:r>
            <a:r>
              <a:rPr lang="de-DE" sz="2200" b="1" dirty="0"/>
              <a:t> (</a:t>
            </a:r>
            <a:r>
              <a:rPr lang="de-DE" sz="2200" b="1" dirty="0" err="1"/>
              <a:t>o.d</a:t>
            </a:r>
            <a:r>
              <a:rPr lang="de-DE" sz="2200" b="1" dirty="0"/>
              <a:t>. = 1/16 “)</a:t>
            </a:r>
            <a:endParaRPr lang="en-GB" sz="2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76338CE-F0A0-DF2A-CD5A-B56D0CF631C5}"/>
              </a:ext>
            </a:extLst>
          </p:cNvPr>
          <p:cNvSpPr txBox="1"/>
          <p:nvPr/>
        </p:nvSpPr>
        <p:spPr>
          <a:xfrm>
            <a:off x="9493348" y="58511"/>
            <a:ext cx="256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General </a:t>
            </a:r>
            <a:r>
              <a:rPr lang="de-DE" b="1" u="sng" dirty="0" err="1"/>
              <a:t>overview</a:t>
            </a:r>
            <a:endParaRPr lang="en-GB" b="1" u="sng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E4DC098-AE17-FC5D-B48D-67ADEC3396EB}"/>
              </a:ext>
            </a:extLst>
          </p:cNvPr>
          <p:cNvSpPr txBox="1"/>
          <p:nvPr/>
        </p:nvSpPr>
        <p:spPr>
          <a:xfrm>
            <a:off x="6007100" y="0"/>
            <a:ext cx="33210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Gas in: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H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Purge solvent in: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9D7ACA7-BDCF-892D-C63F-4C5A2A6C88C3}"/>
              </a:ext>
            </a:extLst>
          </p:cNvPr>
          <p:cNvSpPr/>
          <p:nvPr/>
        </p:nvSpPr>
        <p:spPr>
          <a:xfrm rot="10800000">
            <a:off x="1288391" y="4427830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Gerader Verbinder 437">
            <a:extLst>
              <a:ext uri="{FF2B5EF4-FFF2-40B4-BE49-F238E27FC236}">
                <a16:creationId xmlns:a16="http://schemas.microsoft.com/office/drawing/2014/main" id="{3527D56C-3BEA-CB8A-8CAB-4F76858A78AD}"/>
              </a:ext>
            </a:extLst>
          </p:cNvPr>
          <p:cNvCxnSpPr>
            <a:cxnSpLocks/>
            <a:stCxn id="32" idx="1"/>
            <a:endCxn id="22" idx="3"/>
          </p:cNvCxnSpPr>
          <p:nvPr/>
        </p:nvCxnSpPr>
        <p:spPr>
          <a:xfrm flipV="1">
            <a:off x="223199" y="4433230"/>
            <a:ext cx="1065192" cy="1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6105E49-FAEE-DA6F-C7E3-087FC0E27CE0}"/>
              </a:ext>
            </a:extLst>
          </p:cNvPr>
          <p:cNvSpPr/>
          <p:nvPr/>
        </p:nvSpPr>
        <p:spPr>
          <a:xfrm rot="5400000">
            <a:off x="145534" y="4505495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Gerader Verbinder 437">
            <a:extLst>
              <a:ext uri="{FF2B5EF4-FFF2-40B4-BE49-F238E27FC236}">
                <a16:creationId xmlns:a16="http://schemas.microsoft.com/office/drawing/2014/main" id="{B6EC0985-B0B8-7729-0562-3DF7A066AF96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221590" y="4588560"/>
            <a:ext cx="1609" cy="212880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63D3A804-C554-5091-573B-4C691038807B}"/>
              </a:ext>
            </a:extLst>
          </p:cNvPr>
          <p:cNvSpPr/>
          <p:nvPr/>
        </p:nvSpPr>
        <p:spPr>
          <a:xfrm rot="10800000">
            <a:off x="221590" y="6711960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Gerader Verbinder 437">
            <a:extLst>
              <a:ext uri="{FF2B5EF4-FFF2-40B4-BE49-F238E27FC236}">
                <a16:creationId xmlns:a16="http://schemas.microsoft.com/office/drawing/2014/main" id="{15CE1292-C9B0-8BAB-C204-FC2F94B09911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H="1" flipV="1">
            <a:off x="376919" y="6717360"/>
            <a:ext cx="11612686" cy="1168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437">
            <a:extLst>
              <a:ext uri="{FF2B5EF4-FFF2-40B4-BE49-F238E27FC236}">
                <a16:creationId xmlns:a16="http://schemas.microsoft.com/office/drawing/2014/main" id="{1D6A22F2-5A2F-3A05-6247-8F8BBC0D971B}"/>
              </a:ext>
            </a:extLst>
          </p:cNvPr>
          <p:cNvCxnSpPr>
            <a:cxnSpLocks/>
            <a:stCxn id="56" idx="1"/>
            <a:endCxn id="63" idx="3"/>
          </p:cNvCxnSpPr>
          <p:nvPr/>
        </p:nvCxnSpPr>
        <p:spPr>
          <a:xfrm flipV="1">
            <a:off x="11989605" y="2098877"/>
            <a:ext cx="1464" cy="4464322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11237003-F499-BB54-BB83-DBE36FACBF8C}"/>
              </a:ext>
            </a:extLst>
          </p:cNvPr>
          <p:cNvSpPr/>
          <p:nvPr/>
        </p:nvSpPr>
        <p:spPr>
          <a:xfrm rot="5400000">
            <a:off x="11911940" y="6635463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7B1EB53-4A89-C9C8-4A95-4E1FB29A9291}"/>
              </a:ext>
            </a:extLst>
          </p:cNvPr>
          <p:cNvSpPr/>
          <p:nvPr/>
        </p:nvSpPr>
        <p:spPr>
          <a:xfrm>
            <a:off x="11835740" y="2093477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Gerader Verbinder 437">
            <a:extLst>
              <a:ext uri="{FF2B5EF4-FFF2-40B4-BE49-F238E27FC236}">
                <a16:creationId xmlns:a16="http://schemas.microsoft.com/office/drawing/2014/main" id="{FFEC4C58-ACA3-2880-E6DD-4D8CA0D08B7E}"/>
              </a:ext>
            </a:extLst>
          </p:cNvPr>
          <p:cNvCxnSpPr>
            <a:cxnSpLocks/>
            <a:stCxn id="74" idx="0"/>
            <a:endCxn id="483" idx="1"/>
          </p:cNvCxnSpPr>
          <p:nvPr/>
        </p:nvCxnSpPr>
        <p:spPr>
          <a:xfrm flipH="1" flipV="1">
            <a:off x="10839730" y="2054459"/>
            <a:ext cx="303058" cy="41498"/>
          </a:xfrm>
          <a:prstGeom prst="bentConnector4">
            <a:avLst>
              <a:gd name="adj1" fmla="val 29064"/>
              <a:gd name="adj2" fmla="val -5677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Geschweifte Klammer rechts 73">
            <a:extLst>
              <a:ext uri="{FF2B5EF4-FFF2-40B4-BE49-F238E27FC236}">
                <a16:creationId xmlns:a16="http://schemas.microsoft.com/office/drawing/2014/main" id="{BB015582-6F0F-E8C9-CFFF-AD6D2EDB15E4}"/>
              </a:ext>
            </a:extLst>
          </p:cNvPr>
          <p:cNvSpPr/>
          <p:nvPr/>
        </p:nvSpPr>
        <p:spPr>
          <a:xfrm rot="16200000">
            <a:off x="11216632" y="1953057"/>
            <a:ext cx="69056" cy="216744"/>
          </a:xfrm>
          <a:prstGeom prst="rightBrac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Gerader Verbinder 437">
            <a:extLst>
              <a:ext uri="{FF2B5EF4-FFF2-40B4-BE49-F238E27FC236}">
                <a16:creationId xmlns:a16="http://schemas.microsoft.com/office/drawing/2014/main" id="{19784C8D-ECD3-4D5D-30F9-4B4654774FAA}"/>
              </a:ext>
            </a:extLst>
          </p:cNvPr>
          <p:cNvCxnSpPr>
            <a:cxnSpLocks/>
            <a:stCxn id="63" idx="1"/>
            <a:endCxn id="74" idx="2"/>
          </p:cNvCxnSpPr>
          <p:nvPr/>
        </p:nvCxnSpPr>
        <p:spPr>
          <a:xfrm flipH="1" flipV="1">
            <a:off x="11359532" y="2095957"/>
            <a:ext cx="476208" cy="292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Geschweifte Klammer rechts 87">
            <a:extLst>
              <a:ext uri="{FF2B5EF4-FFF2-40B4-BE49-F238E27FC236}">
                <a16:creationId xmlns:a16="http://schemas.microsoft.com/office/drawing/2014/main" id="{081A28DA-66CA-C615-406D-A095E1431405}"/>
              </a:ext>
            </a:extLst>
          </p:cNvPr>
          <p:cNvSpPr/>
          <p:nvPr/>
        </p:nvSpPr>
        <p:spPr>
          <a:xfrm>
            <a:off x="4179575" y="6240809"/>
            <a:ext cx="80789" cy="170244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r Verbinder 192">
            <a:extLst>
              <a:ext uri="{FF2B5EF4-FFF2-40B4-BE49-F238E27FC236}">
                <a16:creationId xmlns:a16="http://schemas.microsoft.com/office/drawing/2014/main" id="{B3C89879-4F8B-D7BC-F60E-D420C41A3C7B}"/>
              </a:ext>
            </a:extLst>
          </p:cNvPr>
          <p:cNvCxnSpPr>
            <a:cxnSpLocks/>
            <a:stCxn id="192" idx="1"/>
            <a:endCxn id="88" idx="2"/>
          </p:cNvCxnSpPr>
          <p:nvPr/>
        </p:nvCxnSpPr>
        <p:spPr>
          <a:xfrm rot="10800000">
            <a:off x="4179575" y="6411053"/>
            <a:ext cx="737302" cy="227494"/>
          </a:xfrm>
          <a:prstGeom prst="bentConnector4">
            <a:avLst>
              <a:gd name="adj1" fmla="val 44521"/>
              <a:gd name="adj2" fmla="val 97907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FBF934CD-B9A9-A140-FAC1-77896017035A}"/>
              </a:ext>
            </a:extLst>
          </p:cNvPr>
          <p:cNvSpPr/>
          <p:nvPr/>
        </p:nvSpPr>
        <p:spPr>
          <a:xfrm>
            <a:off x="4916877" y="6633147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5" name="Gerader Verbinder 192">
            <a:extLst>
              <a:ext uri="{FF2B5EF4-FFF2-40B4-BE49-F238E27FC236}">
                <a16:creationId xmlns:a16="http://schemas.microsoft.com/office/drawing/2014/main" id="{B13CFE74-C3AB-C363-3C0E-284EF6464377}"/>
              </a:ext>
            </a:extLst>
          </p:cNvPr>
          <p:cNvCxnSpPr>
            <a:cxnSpLocks/>
            <a:stCxn id="192" idx="3"/>
            <a:endCxn id="204" idx="3"/>
          </p:cNvCxnSpPr>
          <p:nvPr/>
        </p:nvCxnSpPr>
        <p:spPr>
          <a:xfrm>
            <a:off x="5072206" y="6638547"/>
            <a:ext cx="6761824" cy="2986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echteck 203">
            <a:extLst>
              <a:ext uri="{FF2B5EF4-FFF2-40B4-BE49-F238E27FC236}">
                <a16:creationId xmlns:a16="http://schemas.microsoft.com/office/drawing/2014/main" id="{25E80DD6-ABF8-99FF-BAF4-7CF3BB553EFF}"/>
              </a:ext>
            </a:extLst>
          </p:cNvPr>
          <p:cNvSpPr/>
          <p:nvPr/>
        </p:nvSpPr>
        <p:spPr>
          <a:xfrm rot="5400000">
            <a:off x="11756365" y="6558468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6" name="Gerader Verbinder 192">
            <a:extLst>
              <a:ext uri="{FF2B5EF4-FFF2-40B4-BE49-F238E27FC236}">
                <a16:creationId xmlns:a16="http://schemas.microsoft.com/office/drawing/2014/main" id="{8102B5B5-0EED-F7F4-3804-B3F7D4B784CB}"/>
              </a:ext>
            </a:extLst>
          </p:cNvPr>
          <p:cNvCxnSpPr>
            <a:cxnSpLocks/>
            <a:stCxn id="209" idx="3"/>
            <a:endCxn id="204" idx="1"/>
          </p:cNvCxnSpPr>
          <p:nvPr/>
        </p:nvCxnSpPr>
        <p:spPr>
          <a:xfrm flipH="1">
            <a:off x="11834030" y="2246109"/>
            <a:ext cx="3921" cy="4240095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hteck 208">
            <a:extLst>
              <a:ext uri="{FF2B5EF4-FFF2-40B4-BE49-F238E27FC236}">
                <a16:creationId xmlns:a16="http://schemas.microsoft.com/office/drawing/2014/main" id="{1A4C35AB-577A-2343-5B56-30B6502A69A5}"/>
              </a:ext>
            </a:extLst>
          </p:cNvPr>
          <p:cNvSpPr/>
          <p:nvPr/>
        </p:nvSpPr>
        <p:spPr>
          <a:xfrm>
            <a:off x="11682622" y="2240709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Gerader Verbinder 437">
            <a:extLst>
              <a:ext uri="{FF2B5EF4-FFF2-40B4-BE49-F238E27FC236}">
                <a16:creationId xmlns:a16="http://schemas.microsoft.com/office/drawing/2014/main" id="{BA7A9136-719A-CE20-4841-D24ACE177DBA}"/>
              </a:ext>
            </a:extLst>
          </p:cNvPr>
          <p:cNvCxnSpPr>
            <a:cxnSpLocks/>
            <a:stCxn id="234" idx="1"/>
            <a:endCxn id="483" idx="0"/>
          </p:cNvCxnSpPr>
          <p:nvPr/>
        </p:nvCxnSpPr>
        <p:spPr>
          <a:xfrm rot="10800000">
            <a:off x="10843217" y="2053016"/>
            <a:ext cx="320587" cy="193807"/>
          </a:xfrm>
          <a:prstGeom prst="bentConnector4">
            <a:avLst>
              <a:gd name="adj1" fmla="val 49231"/>
              <a:gd name="adj2" fmla="val 1706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437">
            <a:extLst>
              <a:ext uri="{FF2B5EF4-FFF2-40B4-BE49-F238E27FC236}">
                <a16:creationId xmlns:a16="http://schemas.microsoft.com/office/drawing/2014/main" id="{8B8F47E8-1A0A-4DF8-D938-D255E28A9AF5}"/>
              </a:ext>
            </a:extLst>
          </p:cNvPr>
          <p:cNvCxnSpPr>
            <a:cxnSpLocks/>
            <a:stCxn id="234" idx="3"/>
            <a:endCxn id="209" idx="1"/>
          </p:cNvCxnSpPr>
          <p:nvPr/>
        </p:nvCxnSpPr>
        <p:spPr>
          <a:xfrm flipV="1">
            <a:off x="11319132" y="2246109"/>
            <a:ext cx="363490" cy="713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hteck 233">
            <a:extLst>
              <a:ext uri="{FF2B5EF4-FFF2-40B4-BE49-F238E27FC236}">
                <a16:creationId xmlns:a16="http://schemas.microsoft.com/office/drawing/2014/main" id="{934C9E84-7A89-0583-353D-2053C9684828}"/>
              </a:ext>
            </a:extLst>
          </p:cNvPr>
          <p:cNvSpPr/>
          <p:nvPr/>
        </p:nvSpPr>
        <p:spPr>
          <a:xfrm>
            <a:off x="11163803" y="2241422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Gerader Verbinder 437">
            <a:extLst>
              <a:ext uri="{FF2B5EF4-FFF2-40B4-BE49-F238E27FC236}">
                <a16:creationId xmlns:a16="http://schemas.microsoft.com/office/drawing/2014/main" id="{B1454E1D-7D68-2458-D417-0557EFB87F25}"/>
              </a:ext>
            </a:extLst>
          </p:cNvPr>
          <p:cNvCxnSpPr>
            <a:cxnSpLocks/>
            <a:stCxn id="27" idx="3"/>
            <a:endCxn id="131" idx="3"/>
          </p:cNvCxnSpPr>
          <p:nvPr/>
        </p:nvCxnSpPr>
        <p:spPr>
          <a:xfrm>
            <a:off x="5271999" y="672054"/>
            <a:ext cx="141569" cy="92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8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79EF9-F98F-E634-1591-F0369E685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69545-F33B-B830-08AF-F3C7CE63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info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tubing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COM </a:t>
            </a:r>
            <a:r>
              <a:rPr lang="de-DE" dirty="0" err="1"/>
              <a:t>ports</a:t>
            </a:r>
            <a:r>
              <a:rPr lang="de-DE" dirty="0"/>
              <a:t>, </a:t>
            </a:r>
            <a:r>
              <a:rPr lang="de-DE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25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810C0-7145-CBEF-165A-49F5623A8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F547C14A-6C2F-30CF-3E9D-E4DB539010EA}"/>
              </a:ext>
            </a:extLst>
          </p:cNvPr>
          <p:cNvGrpSpPr/>
          <p:nvPr/>
        </p:nvGrpSpPr>
        <p:grpSpPr>
          <a:xfrm>
            <a:off x="9235296" y="2996365"/>
            <a:ext cx="1951200" cy="1031558"/>
            <a:chOff x="9222596" y="1029653"/>
            <a:chExt cx="1951200" cy="1031558"/>
          </a:xfrm>
        </p:grpSpPr>
        <p:pic>
          <p:nvPicPr>
            <p:cNvPr id="143" name="Grafik 14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014361FA-C5F7-8160-4174-DDC3D3DB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FD0404D8-9A35-B721-EEF9-51A200CE9F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5470BE-6209-CBAA-EA98-B3D9DFE19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A42F4B47-DF7D-984B-0EDA-1908274EA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6B56E837-C849-D235-39C5-C4D210C50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05C30BAE-52E2-1DFF-8A87-652C00D9E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A46803AD-B9C3-417B-9531-3073C3BA6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71690FC5-70BC-E6DF-9365-2A176A2C7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99EDC707-7046-0A91-7C03-1A4954A18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2DA7703-31E6-0B7A-1075-F82B9BAEB3D4}"/>
              </a:ext>
            </a:extLst>
          </p:cNvPr>
          <p:cNvGrpSpPr/>
          <p:nvPr/>
        </p:nvGrpSpPr>
        <p:grpSpPr>
          <a:xfrm>
            <a:off x="4778230" y="502537"/>
            <a:ext cx="618619" cy="321907"/>
            <a:chOff x="4300537" y="1892301"/>
            <a:chExt cx="718185" cy="393700"/>
          </a:xfrm>
        </p:grpSpPr>
        <p:pic>
          <p:nvPicPr>
            <p:cNvPr id="18" name="Grafik 17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382DB721-3764-4ADD-2F92-2F961CC97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F4B6976-A5F6-C823-F24E-A52A2AC9D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4EA1BCFF-DCFA-668E-7009-3787E2EA1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7EDAE898-023F-0D2B-7D40-FEE4FA251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37D8341-F8D5-9F5C-CF8A-F6448DE9B3E4}"/>
              </a:ext>
            </a:extLst>
          </p:cNvPr>
          <p:cNvGrpSpPr/>
          <p:nvPr/>
        </p:nvGrpSpPr>
        <p:grpSpPr>
          <a:xfrm>
            <a:off x="5294658" y="91242"/>
            <a:ext cx="718768" cy="989757"/>
            <a:chOff x="6824677" y="312820"/>
            <a:chExt cx="1414463" cy="1953101"/>
          </a:xfrm>
        </p:grpSpPr>
        <p:pic>
          <p:nvPicPr>
            <p:cNvPr id="5" name="Grafik 4" descr="Ein Bild, das Zylinder, Feuerlöscher enthält.&#10;&#10;KI-generierte Inhalte können fehlerhaft sein.">
              <a:extLst>
                <a:ext uri="{FF2B5EF4-FFF2-40B4-BE49-F238E27FC236}">
                  <a16:creationId xmlns:a16="http://schemas.microsoft.com/office/drawing/2014/main" id="{C07519DC-5DF5-CFDE-C19C-B74BD4EA1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677" y="312820"/>
              <a:ext cx="1414463" cy="1953101"/>
            </a:xfrm>
            <a:prstGeom prst="rect">
              <a:avLst/>
            </a:prstGeom>
          </p:spPr>
        </p:pic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0652438-0553-F363-0168-4F1378DCF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6760" y="1447929"/>
              <a:ext cx="13117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9414F6FF-3EC1-A449-4877-0363A48A2D40}"/>
              </a:ext>
            </a:extLst>
          </p:cNvPr>
          <p:cNvGrpSpPr/>
          <p:nvPr/>
        </p:nvGrpSpPr>
        <p:grpSpPr>
          <a:xfrm>
            <a:off x="9222596" y="1082275"/>
            <a:ext cx="1951200" cy="1031558"/>
            <a:chOff x="9222596" y="1029653"/>
            <a:chExt cx="1951200" cy="1031558"/>
          </a:xfrm>
        </p:grpSpPr>
        <p:pic>
          <p:nvPicPr>
            <p:cNvPr id="96" name="Grafik 95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A248A683-2A85-CFD6-8DE7-204E7F0D9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7E90E93F-9DB6-58D5-6A54-DA953169C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9D70B63D-606A-08CE-F5D1-57A6A916E4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97199AA8-D9FD-F61A-AB3C-0E56389D1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3E05227-AD16-5E53-7C6B-C9265751B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351F1F86-5CA0-2B6F-8A76-B3B140D37B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035DA07-6C09-2194-D3AF-841DB4B421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6BF61655-7CFC-ECE2-3ED3-795A0004F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471EA546-0F18-95C9-AB96-D6E1635D1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F8133013-12A7-B36C-7764-1DAB8999C9F4}"/>
              </a:ext>
            </a:extLst>
          </p:cNvPr>
          <p:cNvGrpSpPr/>
          <p:nvPr/>
        </p:nvGrpSpPr>
        <p:grpSpPr>
          <a:xfrm>
            <a:off x="10609569" y="1843323"/>
            <a:ext cx="545167" cy="1188651"/>
            <a:chOff x="11109632" y="3593422"/>
            <a:chExt cx="545167" cy="1188651"/>
          </a:xfrm>
        </p:grpSpPr>
        <p:grpSp>
          <p:nvGrpSpPr>
            <p:cNvPr id="481" name="Gruppieren 480">
              <a:extLst>
                <a:ext uri="{FF2B5EF4-FFF2-40B4-BE49-F238E27FC236}">
                  <a16:creationId xmlns:a16="http://schemas.microsoft.com/office/drawing/2014/main" id="{A2EB2E92-36D6-221C-F3C3-82EE9FE0EE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38221" y="3593422"/>
              <a:ext cx="367978" cy="997023"/>
              <a:chOff x="2005239" y="5526126"/>
              <a:chExt cx="489470" cy="1326200"/>
            </a:xfrm>
          </p:grpSpPr>
          <p:pic>
            <p:nvPicPr>
              <p:cNvPr id="482" name="Grafik 481" descr="Ein Bild, das Plastikflasche, Wasserflasche, Softdrink, Flasche enthält.&#10;&#10;KI-generierte Inhalte können fehlerhaft sein.">
                <a:extLst>
                  <a:ext uri="{FF2B5EF4-FFF2-40B4-BE49-F238E27FC236}">
                    <a16:creationId xmlns:a16="http://schemas.microsoft.com/office/drawing/2014/main" id="{64706DCD-8315-7F26-E5DE-D84A59B8C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10" t="-13650" r="18230" b="8764"/>
              <a:stretch>
                <a:fillRect/>
              </a:stretch>
            </p:blipFill>
            <p:spPr>
              <a:xfrm>
                <a:off x="2005239" y="5526126"/>
                <a:ext cx="489470" cy="1326200"/>
              </a:xfrm>
              <a:prstGeom prst="rect">
                <a:avLst/>
              </a:prstGeom>
            </p:spPr>
          </p:pic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ABAD39DD-40FF-8B87-1F2E-94CC729E1F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1441" y="5805050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E84D9A0A-A1CC-ECB9-A716-46FBC33EF27C}"/>
                </a:ext>
              </a:extLst>
            </p:cNvPr>
            <p:cNvSpPr/>
            <p:nvPr/>
          </p:nvSpPr>
          <p:spPr>
            <a:xfrm>
              <a:off x="11109632" y="46118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Waste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D6D2D95A-9408-9695-97F6-9585D2514561}"/>
              </a:ext>
            </a:extLst>
          </p:cNvPr>
          <p:cNvGrpSpPr/>
          <p:nvPr/>
        </p:nvGrpSpPr>
        <p:grpSpPr>
          <a:xfrm>
            <a:off x="3049245" y="5369100"/>
            <a:ext cx="1128713" cy="1174433"/>
            <a:chOff x="3049245" y="5316478"/>
            <a:chExt cx="1128713" cy="1174433"/>
          </a:xfrm>
        </p:grpSpPr>
        <p:pic>
          <p:nvPicPr>
            <p:cNvPr id="15" name="Grafik 14" descr="Ein Bild, das Drucker,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322631A6-A25B-B301-9B8E-19BC22770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9245" y="5316478"/>
              <a:ext cx="1128713" cy="1174433"/>
            </a:xfrm>
            <a:prstGeom prst="rect">
              <a:avLst/>
            </a:prstGeom>
          </p:spPr>
        </p:pic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0F86FA28-0235-556F-9BFE-9F86A27F2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893" y="617011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8874E064-EE51-2D89-0498-7D637FD9F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6593" y="629535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8" name="Gerader Verbinder 192">
            <a:extLst>
              <a:ext uri="{FF2B5EF4-FFF2-40B4-BE49-F238E27FC236}">
                <a16:creationId xmlns:a16="http://schemas.microsoft.com/office/drawing/2014/main" id="{0BD4A5DB-6922-294E-DCE0-5CB17120772E}"/>
              </a:ext>
            </a:extLst>
          </p:cNvPr>
          <p:cNvCxnSpPr>
            <a:cxnSpLocks/>
            <a:stCxn id="169" idx="6"/>
            <a:endCxn id="75" idx="1"/>
          </p:cNvCxnSpPr>
          <p:nvPr/>
        </p:nvCxnSpPr>
        <p:spPr>
          <a:xfrm flipH="1">
            <a:off x="1352377" y="6229290"/>
            <a:ext cx="1829632" cy="246091"/>
          </a:xfrm>
          <a:prstGeom prst="bentConnector3">
            <a:avLst>
              <a:gd name="adj1" fmla="val 391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84F0B6D8-8798-7EB4-C2E3-A574A05A3486}"/>
              </a:ext>
            </a:extLst>
          </p:cNvPr>
          <p:cNvGrpSpPr>
            <a:grpSpLocks noChangeAspect="1"/>
          </p:cNvGrpSpPr>
          <p:nvPr/>
        </p:nvGrpSpPr>
        <p:grpSpPr>
          <a:xfrm>
            <a:off x="8055370" y="1233309"/>
            <a:ext cx="469642" cy="1218886"/>
            <a:chOff x="8179722" y="5194180"/>
            <a:chExt cx="422420" cy="1096327"/>
          </a:xfrm>
        </p:grpSpPr>
        <p:pic>
          <p:nvPicPr>
            <p:cNvPr id="17" name="Grafik 16" descr="Ein Bild, das Design enthält.&#10;&#10;KI-generierte Inhalte können fehlerhaft sein.">
              <a:extLst>
                <a:ext uri="{FF2B5EF4-FFF2-40B4-BE49-F238E27FC236}">
                  <a16:creationId xmlns:a16="http://schemas.microsoft.com/office/drawing/2014/main" id="{5C7E4D5A-6E23-3F35-2A49-267032497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722" y="5194180"/>
              <a:ext cx="422420" cy="1096327"/>
            </a:xfrm>
            <a:prstGeom prst="rect">
              <a:avLst/>
            </a:prstGeom>
          </p:spPr>
        </p:pic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85189078-86F2-482F-6A8F-1F0643E796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4798" y="623558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63FADB49-4942-DF61-6FFB-AC73551D8F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029" y="529498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BCA83E17-B99E-C2C4-9CD4-35031ED55C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4527" y="52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E8EFD797-3E3A-8ACC-DCA0-BF0A7A327743}"/>
              </a:ext>
            </a:extLst>
          </p:cNvPr>
          <p:cNvGrpSpPr/>
          <p:nvPr/>
        </p:nvGrpSpPr>
        <p:grpSpPr>
          <a:xfrm>
            <a:off x="1202170" y="5073572"/>
            <a:ext cx="545167" cy="1272423"/>
            <a:chOff x="1202170" y="5020950"/>
            <a:chExt cx="545167" cy="1272423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5E93C64D-53C8-141B-0290-7839AE6C606D}"/>
                </a:ext>
              </a:extLst>
            </p:cNvPr>
            <p:cNvGrpSpPr/>
            <p:nvPr/>
          </p:nvGrpSpPr>
          <p:grpSpPr>
            <a:xfrm>
              <a:off x="1206389" y="5020950"/>
              <a:ext cx="511286" cy="1090918"/>
              <a:chOff x="1206389" y="5020950"/>
              <a:chExt cx="511286" cy="1090918"/>
            </a:xfrm>
          </p:grpSpPr>
          <p:pic>
            <p:nvPicPr>
              <p:cNvPr id="31" name="Grafik 30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F9CEC515-CFC1-5CA7-8917-BE10A39C4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6" t="6089" r="26581" b="10737"/>
              <a:stretch>
                <a:fillRect/>
              </a:stretch>
            </p:blipFill>
            <p:spPr>
              <a:xfrm>
                <a:off x="1206389" y="5020950"/>
                <a:ext cx="511286" cy="1090918"/>
              </a:xfrm>
              <a:prstGeom prst="rect">
                <a:avLst/>
              </a:prstGeom>
            </p:spPr>
          </p:pic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CDAC68D2-4E58-2966-5A94-5F1C5D52ED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62B33136-6DE4-78A6-1E71-D9B3CACE93D3}"/>
                </a:ext>
              </a:extLst>
            </p:cNvPr>
            <p:cNvSpPr/>
            <p:nvPr/>
          </p:nvSpPr>
          <p:spPr>
            <a:xfrm>
              <a:off x="1202170" y="61231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Eluent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CCBC60F3-BA84-BC1F-24CD-85E1C596BCCD}"/>
              </a:ext>
            </a:extLst>
          </p:cNvPr>
          <p:cNvGrpSpPr/>
          <p:nvPr/>
        </p:nvGrpSpPr>
        <p:grpSpPr>
          <a:xfrm>
            <a:off x="5110253" y="2741905"/>
            <a:ext cx="1425893" cy="1514417"/>
            <a:chOff x="5111025" y="2939623"/>
            <a:chExt cx="1425893" cy="1514417"/>
          </a:xfrm>
        </p:grpSpPr>
        <p:pic>
          <p:nvPicPr>
            <p:cNvPr id="29" name="Grafik 28" descr="Ein Bild, das Waage enthält.&#10;&#10;KI-generierte Inhalte können fehlerhaft sein.">
              <a:extLst>
                <a:ext uri="{FF2B5EF4-FFF2-40B4-BE49-F238E27FC236}">
                  <a16:creationId xmlns:a16="http://schemas.microsoft.com/office/drawing/2014/main" id="{1CB2A58F-91C0-D82E-864C-05F86F25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64"/>
            <a:stretch>
              <a:fillRect/>
            </a:stretch>
          </p:blipFill>
          <p:spPr>
            <a:xfrm>
              <a:off x="5111025" y="2939623"/>
              <a:ext cx="1425893" cy="1514417"/>
            </a:xfrm>
            <a:prstGeom prst="rect">
              <a:avLst/>
            </a:prstGeom>
          </p:spPr>
        </p:pic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CBC9A8FF-FA1E-1C6F-899F-7101295FC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7414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AAE5919-BE42-9C93-605B-A5B1150221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657" y="3387408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E72FFD5B-87E3-C3D5-9069-A069C4914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6108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2E1A61AB-7078-23B6-CEA7-C6F208CA9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8300" y="3400524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07FFF2A6-E67B-3FBE-7992-1284BE1EF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152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AAEF7069-5E11-1381-2D98-C23CF2F018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5317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85E7EC39-D170-4EA6-A778-CB58F96119C5}"/>
              </a:ext>
            </a:extLst>
          </p:cNvPr>
          <p:cNvSpPr/>
          <p:nvPr/>
        </p:nvSpPr>
        <p:spPr>
          <a:xfrm>
            <a:off x="3257835" y="6475381"/>
            <a:ext cx="921740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Eluent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9DDF169-C939-8CB2-5584-4B6A51E78AE1}"/>
              </a:ext>
            </a:extLst>
          </p:cNvPr>
          <p:cNvSpPr/>
          <p:nvPr/>
        </p:nvSpPr>
        <p:spPr>
          <a:xfrm>
            <a:off x="5129353" y="4239844"/>
            <a:ext cx="1239687" cy="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and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stir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A76199B0-6C0A-1769-A560-02456B7732BF}"/>
              </a:ext>
            </a:extLst>
          </p:cNvPr>
          <p:cNvGrpSpPr/>
          <p:nvPr/>
        </p:nvGrpSpPr>
        <p:grpSpPr>
          <a:xfrm>
            <a:off x="946360" y="1313734"/>
            <a:ext cx="1187291" cy="1197293"/>
            <a:chOff x="946360" y="1261112"/>
            <a:chExt cx="1187291" cy="1197293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3B2B5B1F-040E-6E67-EC34-FAA5757F559B}"/>
                </a:ext>
              </a:extLst>
            </p:cNvPr>
            <p:cNvGrpSpPr/>
            <p:nvPr/>
          </p:nvGrpSpPr>
          <p:grpSpPr>
            <a:xfrm>
              <a:off x="946360" y="1261112"/>
              <a:ext cx="1187291" cy="1197293"/>
              <a:chOff x="946360" y="1261112"/>
              <a:chExt cx="1187291" cy="1197293"/>
            </a:xfrm>
          </p:grpSpPr>
          <p:pic>
            <p:nvPicPr>
              <p:cNvPr id="39" name="Grafik 38" descr="Ein Bild, das Elektronik enthält.&#10;&#10;KI-generierte Inhalte können fehlerhaft sein.">
                <a:extLst>
                  <a:ext uri="{FF2B5EF4-FFF2-40B4-BE49-F238E27FC236}">
                    <a16:creationId xmlns:a16="http://schemas.microsoft.com/office/drawing/2014/main" id="{534004D5-5CE2-7358-444B-88F3015F1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360" y="1261112"/>
                <a:ext cx="1187291" cy="1197293"/>
              </a:xfrm>
              <a:prstGeom prst="rect">
                <a:avLst/>
              </a:prstGeom>
            </p:spPr>
          </p:pic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50A813DD-D6D8-E3B3-55D5-0B554348F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6227" y="2226033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DF703419-FDB0-63A0-1F13-E3F6E5FD85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3261" y="139497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3B7ACAE-8115-AEC1-FCA1-782EF0B3C5A5}"/>
              </a:ext>
            </a:extLst>
          </p:cNvPr>
          <p:cNvGrpSpPr/>
          <p:nvPr/>
        </p:nvGrpSpPr>
        <p:grpSpPr>
          <a:xfrm>
            <a:off x="3914107" y="678019"/>
            <a:ext cx="406718" cy="1344325"/>
            <a:chOff x="3533489" y="1813260"/>
            <a:chExt cx="406718" cy="1344325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BF8A754C-DC4F-CB5C-AECC-108B7E94D5E0}"/>
                </a:ext>
              </a:extLst>
            </p:cNvPr>
            <p:cNvGrpSpPr/>
            <p:nvPr/>
          </p:nvGrpSpPr>
          <p:grpSpPr>
            <a:xfrm>
              <a:off x="3533489" y="1813260"/>
              <a:ext cx="406718" cy="1344325"/>
              <a:chOff x="3533489" y="1813260"/>
              <a:chExt cx="406718" cy="1344325"/>
            </a:xfrm>
          </p:grpSpPr>
          <p:pic>
            <p:nvPicPr>
              <p:cNvPr id="41" name="Grafik 40" descr="Ein Bild, das Stecker Stöpsel Wasserhahn enthält.&#10;&#10;KI-generierte Inhalte können fehlerhaft sein.">
                <a:extLst>
                  <a:ext uri="{FF2B5EF4-FFF2-40B4-BE49-F238E27FC236}">
                    <a16:creationId xmlns:a16="http://schemas.microsoft.com/office/drawing/2014/main" id="{53934B26-C8B0-02EB-93E4-9C25164C1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0338" b="-23679"/>
              <a:stretch>
                <a:fillRect/>
              </a:stretch>
            </p:blipFill>
            <p:spPr>
              <a:xfrm>
                <a:off x="3533489" y="1813260"/>
                <a:ext cx="406718" cy="1344325"/>
              </a:xfrm>
              <a:prstGeom prst="rect">
                <a:avLst/>
              </a:prstGeom>
            </p:spPr>
          </p:pic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038FA34E-13D3-F7A7-49D0-913FA1E2C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3312" y="2859445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43DA7133-CC21-AD4D-AD7B-A7C44F7A9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3262" y="204619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4A013D8F-80FA-4F6C-9E18-F0B47376AC60}"/>
              </a:ext>
            </a:extLst>
          </p:cNvPr>
          <p:cNvGrpSpPr/>
          <p:nvPr/>
        </p:nvGrpSpPr>
        <p:grpSpPr>
          <a:xfrm>
            <a:off x="7560181" y="2289849"/>
            <a:ext cx="618619" cy="321907"/>
            <a:chOff x="4300537" y="1892301"/>
            <a:chExt cx="718185" cy="393700"/>
          </a:xfrm>
        </p:grpSpPr>
        <p:pic>
          <p:nvPicPr>
            <p:cNvPr id="21" name="Grafik 20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485A167A-6981-7088-3FAE-9D4ECF01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628F21D-15EC-ABC2-CEFC-D30DAB7E4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FD8E6E4C-A188-1388-B1CB-9AC3E3FB4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B5AD73C9-C928-8D10-51C4-D03E087A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453859BA-F6A1-DD84-E172-F5905AB205B9}"/>
              </a:ext>
            </a:extLst>
          </p:cNvPr>
          <p:cNvGrpSpPr>
            <a:grpSpLocks noChangeAspect="1"/>
          </p:cNvGrpSpPr>
          <p:nvPr/>
        </p:nvGrpSpPr>
        <p:grpSpPr>
          <a:xfrm>
            <a:off x="4848630" y="1162662"/>
            <a:ext cx="390240" cy="474325"/>
            <a:chOff x="5678472" y="1341884"/>
            <a:chExt cx="689610" cy="838200"/>
          </a:xfrm>
        </p:grpSpPr>
        <p:pic>
          <p:nvPicPr>
            <p:cNvPr id="11" name="Grafik 10" descr="Ein Bild, das Kreis, Autoteile, Transport, Rad enthält.&#10;&#10;KI-generierte Inhalte können fehlerhaft sein.">
              <a:extLst>
                <a:ext uri="{FF2B5EF4-FFF2-40B4-BE49-F238E27FC236}">
                  <a16:creationId xmlns:a16="http://schemas.microsoft.com/office/drawing/2014/main" id="{30BA9CF8-F2BD-3FA0-9899-DD8F69282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8472" y="1341884"/>
              <a:ext cx="689610" cy="838200"/>
            </a:xfrm>
            <a:prstGeom prst="rect">
              <a:avLst/>
            </a:prstGeom>
          </p:spPr>
        </p:pic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3DFABBD5-676C-3539-A2A9-A60E99CDA8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73899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654C5D61-E422-110C-9300-EA30FA76D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2369" y="182948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91B1AD50-36B5-69DD-784F-AAD7D4044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85686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31F254DE-2695-DE74-0A63-646AE760A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9550" y="181636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790209B6-6C22-6DFB-D75A-66F0C36C28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7502" y="173547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A467082E-2E04-E8F9-F1DB-87B93997A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434" y="174555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129100B1-4DF6-B6C0-0C05-BEA4508BE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5628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7390E396-E81A-28A4-6CB1-1D74F2642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8661" y="162113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9D583CFF-541F-922A-27E3-DEFB886E7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2666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097044F1-B650-F4D8-6B4D-461F576F6D79}"/>
              </a:ext>
            </a:extLst>
          </p:cNvPr>
          <p:cNvGrpSpPr/>
          <p:nvPr/>
        </p:nvGrpSpPr>
        <p:grpSpPr>
          <a:xfrm>
            <a:off x="9232395" y="3885212"/>
            <a:ext cx="1951200" cy="1031558"/>
            <a:chOff x="9222596" y="1029653"/>
            <a:chExt cx="1951200" cy="1031558"/>
          </a:xfrm>
        </p:grpSpPr>
        <p:pic>
          <p:nvPicPr>
            <p:cNvPr id="153" name="Grafik 15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424D852E-D3CF-8506-807C-06886DAF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21F2047B-54AA-78C3-21A4-44AE5CCE5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B25C1E71-F9D9-DD73-EA02-EC5A4577F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DE10B026-79F1-120A-6830-695C5159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C192C07B-810D-68BC-002D-6BDE488C4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BE1BAE32-754C-4662-8995-70D5F3AC2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69F8F0C1-81D8-2832-DD55-5AD035541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172709CE-2533-82F2-F966-B27DD4646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5AA00FD4-05F4-52AF-1866-AD448806E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BFCA22AA-DBA5-895C-3A64-AA71F537F17D}"/>
              </a:ext>
            </a:extLst>
          </p:cNvPr>
          <p:cNvGrpSpPr/>
          <p:nvPr/>
        </p:nvGrpSpPr>
        <p:grpSpPr>
          <a:xfrm>
            <a:off x="7181849" y="3675043"/>
            <a:ext cx="242549" cy="625729"/>
            <a:chOff x="7780857" y="3672783"/>
            <a:chExt cx="242549" cy="625729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8C906E8-282C-8B19-C54A-7DF67EC5B6A5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2" r="21580" b="16739"/>
            <a:stretch>
              <a:fillRect/>
            </a:stretch>
          </p:blipFill>
          <p:spPr>
            <a:xfrm flipH="1">
              <a:off x="7780857" y="3672783"/>
              <a:ext cx="242549" cy="625729"/>
            </a:xfrm>
            <a:prstGeom prst="rect">
              <a:avLst/>
            </a:prstGeom>
          </p:spPr>
        </p:pic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50A5D18A-2B1A-4C3B-2906-6D90FEF35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16823664-52B9-B726-3FED-51BF63EF4F7D}"/>
              </a:ext>
            </a:extLst>
          </p:cNvPr>
          <p:cNvGrpSpPr/>
          <p:nvPr/>
        </p:nvGrpSpPr>
        <p:grpSpPr>
          <a:xfrm rot="16200000">
            <a:off x="5129353" y="5217582"/>
            <a:ext cx="1060133" cy="677228"/>
            <a:chOff x="4592937" y="5379272"/>
            <a:chExt cx="1060133" cy="677228"/>
          </a:xfrm>
        </p:grpSpPr>
        <p:pic>
          <p:nvPicPr>
            <p:cNvPr id="47" name="Grafik 46" descr="Ein Bild, das Elektronisches Bauteil, Elektrisches Bauelement, passives Bauelement, Elektronik enthält.&#10;&#10;KI-generierte Inhalte können fehlerhaft sein.">
              <a:extLst>
                <a:ext uri="{FF2B5EF4-FFF2-40B4-BE49-F238E27FC236}">
                  <a16:creationId xmlns:a16="http://schemas.microsoft.com/office/drawing/2014/main" id="{94AD40A1-3E20-AE2E-70B6-2323486E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937" y="5379272"/>
              <a:ext cx="1060133" cy="677228"/>
            </a:xfrm>
            <a:prstGeom prst="rect">
              <a:avLst/>
            </a:prstGeom>
          </p:spPr>
        </p:pic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30D607CE-1CFB-9DA9-AC29-0A2636AE4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232" y="5695055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A2DD1236-1EC8-63FF-9437-0AC661C51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3902" y="5872614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9251022E-24C5-AC76-262C-2C91AB26A116}"/>
              </a:ext>
            </a:extLst>
          </p:cNvPr>
          <p:cNvGrpSpPr/>
          <p:nvPr/>
        </p:nvGrpSpPr>
        <p:grpSpPr>
          <a:xfrm>
            <a:off x="3078947" y="3952699"/>
            <a:ext cx="1268730" cy="1280160"/>
            <a:chOff x="3078947" y="4288224"/>
            <a:chExt cx="1268730" cy="1280160"/>
          </a:xfrm>
        </p:grpSpPr>
        <p:pic>
          <p:nvPicPr>
            <p:cNvPr id="13" name="Grafik 12" descr="Ein Bild, das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58308D11-A599-5B6F-2575-9293F77A9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947" y="4288224"/>
              <a:ext cx="1268730" cy="1280160"/>
            </a:xfrm>
            <a:prstGeom prst="rect">
              <a:avLst/>
            </a:prstGeom>
          </p:spPr>
        </p:pic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1E27B7E4-FD0E-A904-ECDE-4F1B314CAF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5591" y="521878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ADF1DE98-4D05-8962-9A16-C15E194B9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8366" y="510569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912C08C5-BAB4-5FFC-0A32-2AF1CEC1B3C8}"/>
              </a:ext>
            </a:extLst>
          </p:cNvPr>
          <p:cNvGrpSpPr/>
          <p:nvPr/>
        </p:nvGrpSpPr>
        <p:grpSpPr>
          <a:xfrm>
            <a:off x="9070932" y="4887079"/>
            <a:ext cx="1217295" cy="1005840"/>
            <a:chOff x="9514643" y="4822825"/>
            <a:chExt cx="1217295" cy="1005840"/>
          </a:xfrm>
        </p:grpSpPr>
        <p:pic>
          <p:nvPicPr>
            <p:cNvPr id="33" name="Grafik 32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39FE21D0-0B76-8984-99C3-EC20176BD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4822825"/>
              <a:ext cx="1217295" cy="1005840"/>
            </a:xfrm>
            <a:prstGeom prst="rect">
              <a:avLst/>
            </a:prstGeom>
          </p:spPr>
        </p:pic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AAAE2D3A-62FA-D76B-38BB-3C84775A55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60204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9CB37470-22AE-9F97-C5A5-4E67EAF9E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5516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6518F647-2E98-3208-FE4E-7DE77693B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7860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18BEF1E1-5BD5-A31A-687E-B17814EFFF5F}"/>
              </a:ext>
            </a:extLst>
          </p:cNvPr>
          <p:cNvGrpSpPr/>
          <p:nvPr/>
        </p:nvGrpSpPr>
        <p:grpSpPr>
          <a:xfrm>
            <a:off x="10073443" y="4935333"/>
            <a:ext cx="1032510" cy="998220"/>
            <a:chOff x="9514643" y="3896866"/>
            <a:chExt cx="1032510" cy="998220"/>
          </a:xfrm>
        </p:grpSpPr>
        <p:pic>
          <p:nvPicPr>
            <p:cNvPr id="35" name="Grafik 34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025F668A-9CF7-A28E-67BC-49B16D5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3896866"/>
              <a:ext cx="1032510" cy="998220"/>
            </a:xfrm>
            <a:prstGeom prst="rect">
              <a:avLst/>
            </a:prstGeom>
          </p:spPr>
        </p:pic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EACE4198-1A32-654A-47C6-CBC1D70CE1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88829" y="402472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19BDDA56-E19C-EE13-9F7B-42E7A6A027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8304" y="402472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3D81EFBE-CA2B-1C0B-D531-576616A1A7BB}"/>
              </a:ext>
            </a:extLst>
          </p:cNvPr>
          <p:cNvSpPr/>
          <p:nvPr/>
        </p:nvSpPr>
        <p:spPr>
          <a:xfrm>
            <a:off x="3349300" y="3868175"/>
            <a:ext cx="1053479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3DA39E1B-B04C-73C4-BBB0-FB16C940B08C}"/>
              </a:ext>
            </a:extLst>
          </p:cNvPr>
          <p:cNvGrpSpPr>
            <a:grpSpLocks noChangeAspect="1"/>
          </p:cNvGrpSpPr>
          <p:nvPr/>
        </p:nvGrpSpPr>
        <p:grpSpPr>
          <a:xfrm>
            <a:off x="2405523" y="733954"/>
            <a:ext cx="228854" cy="650875"/>
            <a:chOff x="2515441" y="365035"/>
            <a:chExt cx="228854" cy="650875"/>
          </a:xfrm>
        </p:grpSpPr>
        <p:pic>
          <p:nvPicPr>
            <p:cNvPr id="23" name="Grafik 22" descr="Ein Bild, das Flasche enthält.&#10;&#10;KI-generierte Inhalte können fehlerhaft sein.">
              <a:extLst>
                <a:ext uri="{FF2B5EF4-FFF2-40B4-BE49-F238E27FC236}">
                  <a16:creationId xmlns:a16="http://schemas.microsoft.com/office/drawing/2014/main" id="{CF22F470-4103-5616-3878-60C785278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2" t="10992" r="21464" b="20538"/>
            <a:stretch>
              <a:fillRect/>
            </a:stretch>
          </p:blipFill>
          <p:spPr>
            <a:xfrm>
              <a:off x="2515441" y="365035"/>
              <a:ext cx="228854" cy="650875"/>
            </a:xfrm>
            <a:prstGeom prst="rect">
              <a:avLst/>
            </a:prstGeom>
          </p:spPr>
        </p:pic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2F74189D-B22E-EE03-51DE-A352AFCA3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2079" y="442170"/>
              <a:ext cx="14582" cy="14582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8" name="Rechteck 187">
            <a:extLst>
              <a:ext uri="{FF2B5EF4-FFF2-40B4-BE49-F238E27FC236}">
                <a16:creationId xmlns:a16="http://schemas.microsoft.com/office/drawing/2014/main" id="{A3704834-BEB9-5531-CCE2-8819457DDB9F}"/>
              </a:ext>
            </a:extLst>
          </p:cNvPr>
          <p:cNvSpPr/>
          <p:nvPr/>
        </p:nvSpPr>
        <p:spPr>
          <a:xfrm>
            <a:off x="5088918" y="5950141"/>
            <a:ext cx="108728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Dialysis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E3CCA747-D029-DE8C-30AB-69597124174C}"/>
              </a:ext>
            </a:extLst>
          </p:cNvPr>
          <p:cNvCxnSpPr>
            <a:cxnSpLocks/>
            <a:stCxn id="168" idx="0"/>
            <a:endCxn id="336" idx="1"/>
          </p:cNvCxnSpPr>
          <p:nvPr/>
        </p:nvCxnSpPr>
        <p:spPr>
          <a:xfrm rot="16200000" flipH="1">
            <a:off x="4002672" y="4052417"/>
            <a:ext cx="455473" cy="1890971"/>
          </a:xfrm>
          <a:prstGeom prst="bentConnector4">
            <a:avLst>
              <a:gd name="adj1" fmla="val 100379"/>
              <a:gd name="adj2" fmla="val 5017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2">
            <a:extLst>
              <a:ext uri="{FF2B5EF4-FFF2-40B4-BE49-F238E27FC236}">
                <a16:creationId xmlns:a16="http://schemas.microsoft.com/office/drawing/2014/main" id="{A0FEE491-6D1F-AF13-8B3A-6C8295CA5BB0}"/>
              </a:ext>
            </a:extLst>
          </p:cNvPr>
          <p:cNvCxnSpPr>
            <a:cxnSpLocks/>
            <a:stCxn id="170" idx="4"/>
            <a:endCxn id="60" idx="6"/>
          </p:cNvCxnSpPr>
          <p:nvPr/>
        </p:nvCxnSpPr>
        <p:spPr>
          <a:xfrm rot="5400000" flipH="1" flipV="1">
            <a:off x="4465897" y="5212076"/>
            <a:ext cx="506267" cy="1791761"/>
          </a:xfrm>
          <a:prstGeom prst="bentConnector5">
            <a:avLst>
              <a:gd name="adj1" fmla="val 2822"/>
              <a:gd name="adj2" fmla="val 50000"/>
              <a:gd name="adj3" fmla="val 8636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192">
            <a:extLst>
              <a:ext uri="{FF2B5EF4-FFF2-40B4-BE49-F238E27FC236}">
                <a16:creationId xmlns:a16="http://schemas.microsoft.com/office/drawing/2014/main" id="{27B01EA2-FDB4-80BF-F557-214692CE7D52}"/>
              </a:ext>
            </a:extLst>
          </p:cNvPr>
          <p:cNvCxnSpPr>
            <a:cxnSpLocks/>
            <a:stCxn id="67" idx="1"/>
            <a:endCxn id="70" idx="5"/>
          </p:cNvCxnSpPr>
          <p:nvPr/>
        </p:nvCxnSpPr>
        <p:spPr>
          <a:xfrm flipH="1">
            <a:off x="1495015" y="4910900"/>
            <a:ext cx="2619" cy="194758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192">
            <a:extLst>
              <a:ext uri="{FF2B5EF4-FFF2-40B4-BE49-F238E27FC236}">
                <a16:creationId xmlns:a16="http://schemas.microsoft.com/office/drawing/2014/main" id="{FA620001-9EC0-04E8-D4FC-672068BE8CB2}"/>
              </a:ext>
            </a:extLst>
          </p:cNvPr>
          <p:cNvCxnSpPr>
            <a:cxnSpLocks/>
            <a:stCxn id="336" idx="3"/>
            <a:endCxn id="53" idx="7"/>
          </p:cNvCxnSpPr>
          <p:nvPr/>
        </p:nvCxnSpPr>
        <p:spPr>
          <a:xfrm>
            <a:off x="5331224" y="5225639"/>
            <a:ext cx="496967" cy="44631"/>
          </a:xfrm>
          <a:prstGeom prst="bentConnector3">
            <a:avLst>
              <a:gd name="adj1" fmla="val 99194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Gerader Verbinder 192">
            <a:extLst>
              <a:ext uri="{FF2B5EF4-FFF2-40B4-BE49-F238E27FC236}">
                <a16:creationId xmlns:a16="http://schemas.microsoft.com/office/drawing/2014/main" id="{85A3539D-148A-ECDB-C241-970E7DE12566}"/>
              </a:ext>
            </a:extLst>
          </p:cNvPr>
          <p:cNvCxnSpPr>
            <a:cxnSpLocks/>
            <a:stCxn id="164" idx="0"/>
            <a:endCxn id="326" idx="3"/>
          </p:cNvCxnSpPr>
          <p:nvPr/>
        </p:nvCxnSpPr>
        <p:spPr>
          <a:xfrm rot="10800000" flipV="1">
            <a:off x="4334709" y="5271408"/>
            <a:ext cx="1301881" cy="51852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hteck 244">
            <a:extLst>
              <a:ext uri="{FF2B5EF4-FFF2-40B4-BE49-F238E27FC236}">
                <a16:creationId xmlns:a16="http://schemas.microsoft.com/office/drawing/2014/main" id="{C2CB2BB3-D238-931C-EA96-E2FBFB193E6C}"/>
              </a:ext>
            </a:extLst>
          </p:cNvPr>
          <p:cNvSpPr/>
          <p:nvPr/>
        </p:nvSpPr>
        <p:spPr>
          <a:xfrm flipH="1">
            <a:off x="2712243" y="4911113"/>
            <a:ext cx="0" cy="7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9F3870B7-ED05-713B-38C1-F39D5D857E92}"/>
              </a:ext>
            </a:extLst>
          </p:cNvPr>
          <p:cNvSpPr/>
          <p:nvPr/>
        </p:nvSpPr>
        <p:spPr>
          <a:xfrm>
            <a:off x="2948535" y="4948243"/>
            <a:ext cx="116428" cy="81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BD25064A-F3F1-8951-CE1F-BB15C288346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33374" y="1131868"/>
            <a:ext cx="399600" cy="751523"/>
            <a:chOff x="7694622" y="3672783"/>
            <a:chExt cx="399600" cy="751523"/>
          </a:xfrm>
        </p:grpSpPr>
        <p:pic>
          <p:nvPicPr>
            <p:cNvPr id="283" name="Grafik 282">
              <a:extLst>
                <a:ext uri="{FF2B5EF4-FFF2-40B4-BE49-F238E27FC236}">
                  <a16:creationId xmlns:a16="http://schemas.microsoft.com/office/drawing/2014/main" id="{357FF69E-252D-B55C-18A8-7B37A63B4E90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94622" y="3672783"/>
              <a:ext cx="399600" cy="751523"/>
            </a:xfrm>
            <a:prstGeom prst="rect">
              <a:avLst/>
            </a:prstGeom>
          </p:spPr>
        </p:pic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926FEB85-1E71-F449-9D61-CE999F412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1" name="Gerader Verbinder 192">
            <a:extLst>
              <a:ext uri="{FF2B5EF4-FFF2-40B4-BE49-F238E27FC236}">
                <a16:creationId xmlns:a16="http://schemas.microsoft.com/office/drawing/2014/main" id="{D9007AE8-7636-015D-2682-3F24A526A2D9}"/>
              </a:ext>
            </a:extLst>
          </p:cNvPr>
          <p:cNvCxnSpPr>
            <a:cxnSpLocks/>
            <a:stCxn id="125" idx="6"/>
            <a:endCxn id="340" idx="1"/>
          </p:cNvCxnSpPr>
          <p:nvPr/>
        </p:nvCxnSpPr>
        <p:spPr>
          <a:xfrm flipH="1" flipV="1">
            <a:off x="4788378" y="2668864"/>
            <a:ext cx="1086623" cy="527384"/>
          </a:xfrm>
          <a:prstGeom prst="bentConnector4">
            <a:avLst>
              <a:gd name="adj1" fmla="val 219"/>
              <a:gd name="adj2" fmla="val 129644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Gerader Verbinder 192">
            <a:extLst>
              <a:ext uri="{FF2B5EF4-FFF2-40B4-BE49-F238E27FC236}">
                <a16:creationId xmlns:a16="http://schemas.microsoft.com/office/drawing/2014/main" id="{40660E67-1224-6DAB-006F-1CFAC671D8A3}"/>
              </a:ext>
            </a:extLst>
          </p:cNvPr>
          <p:cNvCxnSpPr>
            <a:cxnSpLocks/>
            <a:stCxn id="88" idx="0"/>
            <a:endCxn id="326" idx="1"/>
          </p:cNvCxnSpPr>
          <p:nvPr/>
        </p:nvCxnSpPr>
        <p:spPr>
          <a:xfrm flipH="1" flipV="1">
            <a:off x="4179379" y="5789936"/>
            <a:ext cx="196" cy="450873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Rechteck 325">
            <a:extLst>
              <a:ext uri="{FF2B5EF4-FFF2-40B4-BE49-F238E27FC236}">
                <a16:creationId xmlns:a16="http://schemas.microsoft.com/office/drawing/2014/main" id="{C4E187E9-93AD-00F8-C7A2-2AA6A7B53B61}"/>
              </a:ext>
            </a:extLst>
          </p:cNvPr>
          <p:cNvSpPr/>
          <p:nvPr/>
        </p:nvSpPr>
        <p:spPr>
          <a:xfrm>
            <a:off x="4179379" y="5784536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BDE5A808-4FA5-9DFD-A0C2-AC5D23B6E6C4}"/>
              </a:ext>
            </a:extLst>
          </p:cNvPr>
          <p:cNvSpPr/>
          <p:nvPr/>
        </p:nvSpPr>
        <p:spPr>
          <a:xfrm>
            <a:off x="5175895" y="522023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9DC4C9D6-22B0-A789-1D4C-5580346D8113}"/>
              </a:ext>
            </a:extLst>
          </p:cNvPr>
          <p:cNvSpPr/>
          <p:nvPr/>
        </p:nvSpPr>
        <p:spPr>
          <a:xfrm rot="5400000">
            <a:off x="4710713" y="27411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3" name="Gerader Verbinder 192">
            <a:extLst>
              <a:ext uri="{FF2B5EF4-FFF2-40B4-BE49-F238E27FC236}">
                <a16:creationId xmlns:a16="http://schemas.microsoft.com/office/drawing/2014/main" id="{F052A51F-2D96-A6B6-37E5-53A996CD2A18}"/>
              </a:ext>
            </a:extLst>
          </p:cNvPr>
          <p:cNvCxnSpPr>
            <a:cxnSpLocks/>
            <a:stCxn id="349" idx="1"/>
            <a:endCxn id="340" idx="3"/>
          </p:cNvCxnSpPr>
          <p:nvPr/>
        </p:nvCxnSpPr>
        <p:spPr>
          <a:xfrm flipV="1">
            <a:off x="4768208" y="2824193"/>
            <a:ext cx="20170" cy="2056626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192">
            <a:extLst>
              <a:ext uri="{FF2B5EF4-FFF2-40B4-BE49-F238E27FC236}">
                <a16:creationId xmlns:a16="http://schemas.microsoft.com/office/drawing/2014/main" id="{8EE59F9A-81A3-338F-B4CA-C24F873CB466}"/>
              </a:ext>
            </a:extLst>
          </p:cNvPr>
          <p:cNvCxnSpPr>
            <a:cxnSpLocks/>
            <a:stCxn id="349" idx="3"/>
            <a:endCxn id="167" idx="2"/>
          </p:cNvCxnSpPr>
          <p:nvPr/>
        </p:nvCxnSpPr>
        <p:spPr>
          <a:xfrm flipH="1">
            <a:off x="3935591" y="4880819"/>
            <a:ext cx="677288" cy="9000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Rechteck 348">
            <a:extLst>
              <a:ext uri="{FF2B5EF4-FFF2-40B4-BE49-F238E27FC236}">
                <a16:creationId xmlns:a16="http://schemas.microsoft.com/office/drawing/2014/main" id="{AD333DA3-B154-164E-2039-1F943210ABA1}"/>
              </a:ext>
            </a:extLst>
          </p:cNvPr>
          <p:cNvSpPr/>
          <p:nvPr/>
        </p:nvSpPr>
        <p:spPr>
          <a:xfrm rot="10800000">
            <a:off x="4612879" y="487541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5" name="Gerader Verbinder 192">
            <a:extLst>
              <a:ext uri="{FF2B5EF4-FFF2-40B4-BE49-F238E27FC236}">
                <a16:creationId xmlns:a16="http://schemas.microsoft.com/office/drawing/2014/main" id="{A3E4CBF6-5EF5-AE5E-7C75-3756A26B989D}"/>
              </a:ext>
            </a:extLst>
          </p:cNvPr>
          <p:cNvCxnSpPr>
            <a:cxnSpLocks/>
            <a:stCxn id="361" idx="3"/>
            <a:endCxn id="91" idx="3"/>
          </p:cNvCxnSpPr>
          <p:nvPr/>
        </p:nvCxnSpPr>
        <p:spPr>
          <a:xfrm rot="16200000" flipH="1">
            <a:off x="4224903" y="3963278"/>
            <a:ext cx="1862983" cy="41097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hteck 360">
            <a:extLst>
              <a:ext uri="{FF2B5EF4-FFF2-40B4-BE49-F238E27FC236}">
                <a16:creationId xmlns:a16="http://schemas.microsoft.com/office/drawing/2014/main" id="{25A6EDC2-DAB9-9CBB-FD4A-B76ABF1F7509}"/>
              </a:ext>
            </a:extLst>
          </p:cNvPr>
          <p:cNvSpPr/>
          <p:nvPr/>
        </p:nvSpPr>
        <p:spPr>
          <a:xfrm rot="5400000">
            <a:off x="4873242" y="3154210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3" name="Gerader Verbinder 192">
            <a:extLst>
              <a:ext uri="{FF2B5EF4-FFF2-40B4-BE49-F238E27FC236}">
                <a16:creationId xmlns:a16="http://schemas.microsoft.com/office/drawing/2014/main" id="{D4CE3F4E-092B-4D6E-CE4A-B595EC594988}"/>
              </a:ext>
            </a:extLst>
          </p:cNvPr>
          <p:cNvCxnSpPr>
            <a:cxnSpLocks/>
            <a:stCxn id="361" idx="1"/>
            <a:endCxn id="368" idx="1"/>
          </p:cNvCxnSpPr>
          <p:nvPr/>
        </p:nvCxnSpPr>
        <p:spPr>
          <a:xfrm rot="5400000" flipH="1" flipV="1">
            <a:off x="5121170" y="2581665"/>
            <a:ext cx="330018" cy="67054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Rechteck 367">
            <a:extLst>
              <a:ext uri="{FF2B5EF4-FFF2-40B4-BE49-F238E27FC236}">
                <a16:creationId xmlns:a16="http://schemas.microsoft.com/office/drawing/2014/main" id="{A501A64A-289B-E425-8536-2938E8A6EF17}"/>
              </a:ext>
            </a:extLst>
          </p:cNvPr>
          <p:cNvSpPr/>
          <p:nvPr/>
        </p:nvSpPr>
        <p:spPr>
          <a:xfrm>
            <a:off x="5621452" y="27465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0" name="Gerader Verbinder 192">
            <a:extLst>
              <a:ext uri="{FF2B5EF4-FFF2-40B4-BE49-F238E27FC236}">
                <a16:creationId xmlns:a16="http://schemas.microsoft.com/office/drawing/2014/main" id="{6EB93D55-52E9-8BFD-77E1-A0F63346D6A0}"/>
              </a:ext>
            </a:extLst>
          </p:cNvPr>
          <p:cNvCxnSpPr>
            <a:cxnSpLocks/>
            <a:stCxn id="368" idx="3"/>
            <a:endCxn id="124" idx="0"/>
          </p:cNvCxnSpPr>
          <p:nvPr/>
        </p:nvCxnSpPr>
        <p:spPr>
          <a:xfrm>
            <a:off x="5776781" y="2751928"/>
            <a:ext cx="46419" cy="444320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0" name="Gruppieren 489">
            <a:extLst>
              <a:ext uri="{FF2B5EF4-FFF2-40B4-BE49-F238E27FC236}">
                <a16:creationId xmlns:a16="http://schemas.microsoft.com/office/drawing/2014/main" id="{26CDA2C6-A90C-6A8A-A7F5-F68D3E536527}"/>
              </a:ext>
            </a:extLst>
          </p:cNvPr>
          <p:cNvGrpSpPr/>
          <p:nvPr/>
        </p:nvGrpSpPr>
        <p:grpSpPr>
          <a:xfrm>
            <a:off x="538815" y="5104023"/>
            <a:ext cx="622488" cy="1416074"/>
            <a:chOff x="538815" y="5051401"/>
            <a:chExt cx="622488" cy="1416074"/>
          </a:xfrm>
        </p:grpSpPr>
        <p:grpSp>
          <p:nvGrpSpPr>
            <p:cNvPr id="276" name="Gruppieren 275">
              <a:extLst>
                <a:ext uri="{FF2B5EF4-FFF2-40B4-BE49-F238E27FC236}">
                  <a16:creationId xmlns:a16="http://schemas.microsoft.com/office/drawing/2014/main" id="{BE8BBA50-6030-DAC2-F8B5-C1DD3F1CD412}"/>
                </a:ext>
              </a:extLst>
            </p:cNvPr>
            <p:cNvGrpSpPr/>
            <p:nvPr/>
          </p:nvGrpSpPr>
          <p:grpSpPr>
            <a:xfrm>
              <a:off x="538815" y="5051401"/>
              <a:ext cx="622488" cy="1125267"/>
              <a:chOff x="3533880" y="1067901"/>
              <a:chExt cx="622488" cy="1125267"/>
            </a:xfrm>
          </p:grpSpPr>
          <p:pic>
            <p:nvPicPr>
              <p:cNvPr id="277" name="Grafik 276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1B2E8740-E79D-4BD2-08FC-4E3F89E59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880" y="1067901"/>
                <a:ext cx="622488" cy="1125267"/>
              </a:xfrm>
              <a:prstGeom prst="rect">
                <a:avLst/>
              </a:prstGeom>
            </p:spPr>
          </p:pic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1C800969-EE0B-8039-602D-B380546F3A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1995D194-389A-FC97-9D45-07A071EDF9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5DD2F060-8C52-A4FF-D654-EA49878B8D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C2CFE2E2-F8B9-3AD1-3C11-278F321639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CA40B4F4-DE30-3817-66C3-64CC6A936F5E}"/>
                </a:ext>
              </a:extLst>
            </p:cNvPr>
            <p:cNvSpPr/>
            <p:nvPr/>
          </p:nvSpPr>
          <p:spPr>
            <a:xfrm>
              <a:off x="554336" y="6123128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3" name="Gerader Verbinder 192">
            <a:extLst>
              <a:ext uri="{FF2B5EF4-FFF2-40B4-BE49-F238E27FC236}">
                <a16:creationId xmlns:a16="http://schemas.microsoft.com/office/drawing/2014/main" id="{9BFF487E-7DC2-D3F9-E2B8-22E8DCB9A9E2}"/>
              </a:ext>
            </a:extLst>
          </p:cNvPr>
          <p:cNvCxnSpPr>
            <a:cxnSpLocks/>
            <a:stCxn id="99" idx="4"/>
            <a:endCxn id="284" idx="0"/>
          </p:cNvCxnSpPr>
          <p:nvPr/>
        </p:nvCxnSpPr>
        <p:spPr>
          <a:xfrm rot="5400000" flipH="1">
            <a:off x="1070751" y="881645"/>
            <a:ext cx="126121" cy="1032014"/>
          </a:xfrm>
          <a:prstGeom prst="bentConnector5">
            <a:avLst>
              <a:gd name="adj1" fmla="val 103843"/>
              <a:gd name="adj2" fmla="val 50000"/>
              <a:gd name="adj3" fmla="val 1037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2" name="Gruppieren 391">
            <a:extLst>
              <a:ext uri="{FF2B5EF4-FFF2-40B4-BE49-F238E27FC236}">
                <a16:creationId xmlns:a16="http://schemas.microsoft.com/office/drawing/2014/main" id="{5FDACD41-C47B-4413-FAB1-270172637212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2623061"/>
            <a:ext cx="1951200" cy="1031558"/>
            <a:chOff x="9222596" y="1029653"/>
            <a:chExt cx="1951200" cy="1031558"/>
          </a:xfrm>
        </p:grpSpPr>
        <p:pic>
          <p:nvPicPr>
            <p:cNvPr id="393" name="Grafik 39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BD45D0A2-EFE0-F28A-D99B-22E3869D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75A2CEB3-9B44-B86C-BB37-29AD8FA44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2F7954BF-938C-98C9-AC79-18EBD862A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E21F48E7-75CD-36C8-C286-EFD07FD07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4FA619FE-177E-6E8D-1CA4-6118B0202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Ellipse 397">
              <a:extLst>
                <a:ext uri="{FF2B5EF4-FFF2-40B4-BE49-F238E27FC236}">
                  <a16:creationId xmlns:a16="http://schemas.microsoft.com/office/drawing/2014/main" id="{13B496A8-AC77-452C-3F37-12DEC7FFE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65D71A49-F2BD-CFDC-1FE5-9703BDE4DD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C08653A1-8572-41AC-9284-2A55ED065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D7EA14AF-6DD4-309B-CD4F-4C3CC9BED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02" name="Gerader Verbinder 192">
            <a:extLst>
              <a:ext uri="{FF2B5EF4-FFF2-40B4-BE49-F238E27FC236}">
                <a16:creationId xmlns:a16="http://schemas.microsoft.com/office/drawing/2014/main" id="{10E98200-AF1A-650D-6EC8-0B1CFF50DFAF}"/>
              </a:ext>
            </a:extLst>
          </p:cNvPr>
          <p:cNvCxnSpPr>
            <a:cxnSpLocks/>
            <a:stCxn id="406" idx="3"/>
          </p:cNvCxnSpPr>
          <p:nvPr/>
        </p:nvCxnSpPr>
        <p:spPr>
          <a:xfrm rot="5400000">
            <a:off x="1780697" y="2596042"/>
            <a:ext cx="196980" cy="674883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hteck 405">
            <a:extLst>
              <a:ext uri="{FF2B5EF4-FFF2-40B4-BE49-F238E27FC236}">
                <a16:creationId xmlns:a16="http://schemas.microsoft.com/office/drawing/2014/main" id="{322AFA50-7D8E-CCC6-0F85-61AE488E1728}"/>
              </a:ext>
            </a:extLst>
          </p:cNvPr>
          <p:cNvSpPr/>
          <p:nvPr/>
        </p:nvSpPr>
        <p:spPr>
          <a:xfrm rot="5400000">
            <a:off x="2138963" y="275192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8" name="Gerader Verbinder 192">
            <a:extLst>
              <a:ext uri="{FF2B5EF4-FFF2-40B4-BE49-F238E27FC236}">
                <a16:creationId xmlns:a16="http://schemas.microsoft.com/office/drawing/2014/main" id="{3A60E8EC-7AF1-8FFE-8000-A27A93038FB6}"/>
              </a:ext>
            </a:extLst>
          </p:cNvPr>
          <p:cNvCxnSpPr>
            <a:cxnSpLocks/>
            <a:stCxn id="97" idx="3"/>
            <a:endCxn id="406" idx="1"/>
          </p:cNvCxnSpPr>
          <p:nvPr/>
        </p:nvCxnSpPr>
        <p:spPr>
          <a:xfrm rot="16200000" flipH="1">
            <a:off x="1737481" y="2200517"/>
            <a:ext cx="389814" cy="5684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Rechteck 410">
            <a:extLst>
              <a:ext uri="{FF2B5EF4-FFF2-40B4-BE49-F238E27FC236}">
                <a16:creationId xmlns:a16="http://schemas.microsoft.com/office/drawing/2014/main" id="{69D71818-B27F-1982-581B-FD8304A9D527}"/>
              </a:ext>
            </a:extLst>
          </p:cNvPr>
          <p:cNvSpPr/>
          <p:nvPr/>
        </p:nvSpPr>
        <p:spPr>
          <a:xfrm>
            <a:off x="1410802" y="1105995"/>
            <a:ext cx="47469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Rechteck 411">
            <a:extLst>
              <a:ext uri="{FF2B5EF4-FFF2-40B4-BE49-F238E27FC236}">
                <a16:creationId xmlns:a16="http://schemas.microsoft.com/office/drawing/2014/main" id="{4631C454-4805-2BA8-6213-E85AECB2041B}"/>
              </a:ext>
            </a:extLst>
          </p:cNvPr>
          <p:cNvSpPr/>
          <p:nvPr/>
        </p:nvSpPr>
        <p:spPr>
          <a:xfrm>
            <a:off x="24507" y="854373"/>
            <a:ext cx="1059657" cy="284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Overpressure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release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Rechteck 412">
            <a:extLst>
              <a:ext uri="{FF2B5EF4-FFF2-40B4-BE49-F238E27FC236}">
                <a16:creationId xmlns:a16="http://schemas.microsoft.com/office/drawing/2014/main" id="{9C1FD913-022B-3AA8-DE76-DF983D85B0DC}"/>
              </a:ext>
            </a:extLst>
          </p:cNvPr>
          <p:cNvSpPr/>
          <p:nvPr/>
        </p:nvSpPr>
        <p:spPr>
          <a:xfrm>
            <a:off x="1905000" y="563929"/>
            <a:ext cx="1282585" cy="159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Deuterated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solvent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Gerader Verbinder 437">
            <a:extLst>
              <a:ext uri="{FF2B5EF4-FFF2-40B4-BE49-F238E27FC236}">
                <a16:creationId xmlns:a16="http://schemas.microsoft.com/office/drawing/2014/main" id="{19946D06-D564-B9B9-6635-245A853C2627}"/>
              </a:ext>
            </a:extLst>
          </p:cNvPr>
          <p:cNvCxnSpPr>
            <a:cxnSpLocks/>
            <a:stCxn id="397" idx="2"/>
            <a:endCxn id="448" idx="1"/>
          </p:cNvCxnSpPr>
          <p:nvPr/>
        </p:nvCxnSpPr>
        <p:spPr>
          <a:xfrm>
            <a:off x="1465735" y="2995662"/>
            <a:ext cx="693374" cy="291006"/>
          </a:xfrm>
          <a:prstGeom prst="bentConnector3">
            <a:avLst>
              <a:gd name="adj1" fmla="val -828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Rechteck 447">
            <a:extLst>
              <a:ext uri="{FF2B5EF4-FFF2-40B4-BE49-F238E27FC236}">
                <a16:creationId xmlns:a16="http://schemas.microsoft.com/office/drawing/2014/main" id="{A82C3B8C-6562-FD02-718C-137D9DEBFA6D}"/>
              </a:ext>
            </a:extLst>
          </p:cNvPr>
          <p:cNvSpPr/>
          <p:nvPr/>
        </p:nvSpPr>
        <p:spPr>
          <a:xfrm>
            <a:off x="2159109" y="328126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3" name="Gerader Verbinder 437">
            <a:extLst>
              <a:ext uri="{FF2B5EF4-FFF2-40B4-BE49-F238E27FC236}">
                <a16:creationId xmlns:a16="http://schemas.microsoft.com/office/drawing/2014/main" id="{C9957C31-A2FA-BAEB-A717-5E0173BA8DB1}"/>
              </a:ext>
            </a:extLst>
          </p:cNvPr>
          <p:cNvCxnSpPr>
            <a:cxnSpLocks/>
            <a:stCxn id="448" idx="3"/>
            <a:endCxn id="459" idx="1"/>
          </p:cNvCxnSpPr>
          <p:nvPr/>
        </p:nvCxnSpPr>
        <p:spPr>
          <a:xfrm flipV="1">
            <a:off x="2314438" y="817467"/>
            <a:ext cx="23528" cy="246920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Rechteck 458">
            <a:extLst>
              <a:ext uri="{FF2B5EF4-FFF2-40B4-BE49-F238E27FC236}">
                <a16:creationId xmlns:a16="http://schemas.microsoft.com/office/drawing/2014/main" id="{6304B45B-77AE-CD9A-1026-04C5A38D3470}"/>
              </a:ext>
            </a:extLst>
          </p:cNvPr>
          <p:cNvSpPr/>
          <p:nvPr/>
        </p:nvSpPr>
        <p:spPr>
          <a:xfrm>
            <a:off x="2337966" y="812067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1" name="Gerader Verbinder 437">
            <a:extLst>
              <a:ext uri="{FF2B5EF4-FFF2-40B4-BE49-F238E27FC236}">
                <a16:creationId xmlns:a16="http://schemas.microsoft.com/office/drawing/2014/main" id="{396A6786-FD0D-FE96-1B42-1C08AA5763C2}"/>
              </a:ext>
            </a:extLst>
          </p:cNvPr>
          <p:cNvCxnSpPr>
            <a:cxnSpLocks/>
            <a:stCxn id="186" idx="1"/>
            <a:endCxn id="459" idx="3"/>
          </p:cNvCxnSpPr>
          <p:nvPr/>
        </p:nvCxnSpPr>
        <p:spPr>
          <a:xfrm rot="16200000" flipH="1" flipV="1">
            <a:off x="2501674" y="804844"/>
            <a:ext cx="4243" cy="21001"/>
          </a:xfrm>
          <a:prstGeom prst="bentConnector4">
            <a:avLst>
              <a:gd name="adj1" fmla="val 224487"/>
              <a:gd name="adj2" fmla="val 55083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37">
            <a:extLst>
              <a:ext uri="{FF2B5EF4-FFF2-40B4-BE49-F238E27FC236}">
                <a16:creationId xmlns:a16="http://schemas.microsoft.com/office/drawing/2014/main" id="{D778B0EE-3551-8399-1F6A-493903A2824F}"/>
              </a:ext>
            </a:extLst>
          </p:cNvPr>
          <p:cNvCxnSpPr>
            <a:cxnSpLocks/>
            <a:stCxn id="398" idx="6"/>
            <a:endCxn id="22" idx="1"/>
          </p:cNvCxnSpPr>
          <p:nvPr/>
        </p:nvCxnSpPr>
        <p:spPr>
          <a:xfrm flipH="1">
            <a:off x="1443720" y="2956274"/>
            <a:ext cx="2341" cy="1476956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8" name="Gruppieren 487">
            <a:extLst>
              <a:ext uri="{FF2B5EF4-FFF2-40B4-BE49-F238E27FC236}">
                <a16:creationId xmlns:a16="http://schemas.microsoft.com/office/drawing/2014/main" id="{55A6F2D1-A749-1BA7-1844-40D0ED1AA7B9}"/>
              </a:ext>
            </a:extLst>
          </p:cNvPr>
          <p:cNvGrpSpPr/>
          <p:nvPr/>
        </p:nvGrpSpPr>
        <p:grpSpPr>
          <a:xfrm>
            <a:off x="9915525" y="1627423"/>
            <a:ext cx="591637" cy="1404551"/>
            <a:chOff x="10458450" y="3377522"/>
            <a:chExt cx="591637" cy="1404551"/>
          </a:xfrm>
        </p:grpSpPr>
        <p:grpSp>
          <p:nvGrpSpPr>
            <p:cNvPr id="478" name="Gruppieren 477">
              <a:extLst>
                <a:ext uri="{FF2B5EF4-FFF2-40B4-BE49-F238E27FC236}">
                  <a16:creationId xmlns:a16="http://schemas.microsoft.com/office/drawing/2014/main" id="{2F5505FD-C287-3DEC-A792-E25ECBABF0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27024" y="3377522"/>
              <a:ext cx="452126" cy="1238930"/>
              <a:chOff x="1160672" y="4535996"/>
              <a:chExt cx="584548" cy="1601797"/>
            </a:xfrm>
          </p:grpSpPr>
          <p:pic>
            <p:nvPicPr>
              <p:cNvPr id="479" name="Grafik 478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74D2E306-E24F-23D3-908B-B9D9635C9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0888" r="22950" b="8760"/>
              <a:stretch>
                <a:fillRect/>
              </a:stretch>
            </p:blipFill>
            <p:spPr>
              <a:xfrm>
                <a:off x="1160672" y="4535996"/>
                <a:ext cx="584548" cy="1601797"/>
              </a:xfrm>
              <a:prstGeom prst="rect">
                <a:avLst/>
              </a:prstGeom>
            </p:spPr>
          </p:pic>
          <p:sp>
            <p:nvSpPr>
              <p:cNvPr id="480" name="Ellipse 479">
                <a:extLst>
                  <a:ext uri="{FF2B5EF4-FFF2-40B4-BE49-F238E27FC236}">
                    <a16:creationId xmlns:a16="http://schemas.microsoft.com/office/drawing/2014/main" id="{AC813758-48C5-81D1-B9BB-4793785476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AD312498-7CA4-3A9D-C853-2D6185FCE87F}"/>
                </a:ext>
              </a:extLst>
            </p:cNvPr>
            <p:cNvSpPr/>
            <p:nvPr/>
          </p:nvSpPr>
          <p:spPr>
            <a:xfrm>
              <a:off x="10458450" y="4611829"/>
              <a:ext cx="59163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MeOH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7" name="Gruppieren 486">
            <a:extLst>
              <a:ext uri="{FF2B5EF4-FFF2-40B4-BE49-F238E27FC236}">
                <a16:creationId xmlns:a16="http://schemas.microsoft.com/office/drawing/2014/main" id="{A14DCE97-080D-0FA4-727E-347B55F4E7AD}"/>
              </a:ext>
            </a:extLst>
          </p:cNvPr>
          <p:cNvGrpSpPr/>
          <p:nvPr/>
        </p:nvGrpSpPr>
        <p:grpSpPr>
          <a:xfrm>
            <a:off x="11173124" y="4768136"/>
            <a:ext cx="592662" cy="1182005"/>
            <a:chOff x="10942936" y="4816285"/>
            <a:chExt cx="592662" cy="1182005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F170D0AB-D791-D453-B5B6-B4269E646A73}"/>
                </a:ext>
              </a:extLst>
            </p:cNvPr>
            <p:cNvGrpSpPr/>
            <p:nvPr/>
          </p:nvGrpSpPr>
          <p:grpSpPr>
            <a:xfrm>
              <a:off x="11007910" y="4816285"/>
              <a:ext cx="493522" cy="892136"/>
              <a:chOff x="3714814" y="1301032"/>
              <a:chExt cx="493522" cy="892136"/>
            </a:xfrm>
          </p:grpSpPr>
          <p:pic>
            <p:nvPicPr>
              <p:cNvPr id="19" name="Grafik 18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D2586690-271A-1C39-4F4B-611B9650D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814" y="1301032"/>
                <a:ext cx="493522" cy="892136"/>
              </a:xfrm>
              <a:prstGeom prst="rect">
                <a:avLst/>
              </a:prstGeom>
            </p:spPr>
          </p:pic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475A1D20-14F5-1EC3-8178-BD09061271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3A911288-AE84-C4C9-5319-BAEF92172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4846CA6F-8303-237C-4D81-513F0600A5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4CAC89E4-47C1-D518-19D8-6F0BDD8F0A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609BAEEE-3F1E-5CCD-57D5-E7C33A749542}"/>
                </a:ext>
              </a:extLst>
            </p:cNvPr>
            <p:cNvSpPr/>
            <p:nvPr/>
          </p:nvSpPr>
          <p:spPr>
            <a:xfrm>
              <a:off x="10942936" y="5653943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3" name="Rechteck 492">
            <a:extLst>
              <a:ext uri="{FF2B5EF4-FFF2-40B4-BE49-F238E27FC236}">
                <a16:creationId xmlns:a16="http://schemas.microsoft.com/office/drawing/2014/main" id="{2F3873B3-3345-1353-8313-E9946FEDD2CB}"/>
              </a:ext>
            </a:extLst>
          </p:cNvPr>
          <p:cNvSpPr/>
          <p:nvPr/>
        </p:nvSpPr>
        <p:spPr>
          <a:xfrm>
            <a:off x="9429110" y="5753957"/>
            <a:ext cx="1253826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4" name="Gerader Verbinder 437">
            <a:extLst>
              <a:ext uri="{FF2B5EF4-FFF2-40B4-BE49-F238E27FC236}">
                <a16:creationId xmlns:a16="http://schemas.microsoft.com/office/drawing/2014/main" id="{6CDBF2F6-7D8A-7CF7-AB7F-1ED0FD425285}"/>
              </a:ext>
            </a:extLst>
          </p:cNvPr>
          <p:cNvCxnSpPr>
            <a:cxnSpLocks/>
            <a:stCxn id="137" idx="1"/>
            <a:endCxn id="483" idx="3"/>
          </p:cNvCxnSpPr>
          <p:nvPr/>
        </p:nvCxnSpPr>
        <p:spPr>
          <a:xfrm rot="16200000" flipH="1">
            <a:off x="9952845" y="1174546"/>
            <a:ext cx="650580" cy="1123190"/>
          </a:xfrm>
          <a:prstGeom prst="bentConnector5">
            <a:avLst>
              <a:gd name="adj1" fmla="val 732"/>
              <a:gd name="adj2" fmla="val 8456"/>
              <a:gd name="adj3" fmla="val 82065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Gerader Verbinder 437">
            <a:extLst>
              <a:ext uri="{FF2B5EF4-FFF2-40B4-BE49-F238E27FC236}">
                <a16:creationId xmlns:a16="http://schemas.microsoft.com/office/drawing/2014/main" id="{C5B019F3-30F5-2B8F-1C8F-14994D572C93}"/>
              </a:ext>
            </a:extLst>
          </p:cNvPr>
          <p:cNvCxnSpPr>
            <a:cxnSpLocks/>
            <a:stCxn id="148" idx="1"/>
            <a:endCxn id="514" idx="1"/>
          </p:cNvCxnSpPr>
          <p:nvPr/>
        </p:nvCxnSpPr>
        <p:spPr>
          <a:xfrm rot="5400000" flipH="1" flipV="1">
            <a:off x="9790138" y="3176377"/>
            <a:ext cx="87667" cy="2094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Rechteck 513">
            <a:extLst>
              <a:ext uri="{FF2B5EF4-FFF2-40B4-BE49-F238E27FC236}">
                <a16:creationId xmlns:a16="http://schemas.microsoft.com/office/drawing/2014/main" id="{F348345C-B553-5753-9977-8C547E211EA0}"/>
              </a:ext>
            </a:extLst>
          </p:cNvPr>
          <p:cNvSpPr/>
          <p:nvPr/>
        </p:nvSpPr>
        <p:spPr>
          <a:xfrm rot="16200000">
            <a:off x="9861037" y="31542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16" name="Gerader Verbinder 437">
            <a:extLst>
              <a:ext uri="{FF2B5EF4-FFF2-40B4-BE49-F238E27FC236}">
                <a16:creationId xmlns:a16="http://schemas.microsoft.com/office/drawing/2014/main" id="{F611E9AD-6EC6-48A4-C409-F033F0EFB20C}"/>
              </a:ext>
            </a:extLst>
          </p:cNvPr>
          <p:cNvCxnSpPr>
            <a:cxnSpLocks/>
            <a:stCxn id="514" idx="3"/>
            <a:endCxn id="522" idx="1"/>
          </p:cNvCxnSpPr>
          <p:nvPr/>
        </p:nvCxnSpPr>
        <p:spPr>
          <a:xfrm rot="5400000" flipH="1" flipV="1">
            <a:off x="10551892" y="2418785"/>
            <a:ext cx="49971" cy="1276351"/>
          </a:xfrm>
          <a:prstGeom prst="bentConnector3">
            <a:avLst>
              <a:gd name="adj1" fmla="val 2347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Rechteck 521">
            <a:extLst>
              <a:ext uri="{FF2B5EF4-FFF2-40B4-BE49-F238E27FC236}">
                <a16:creationId xmlns:a16="http://schemas.microsoft.com/office/drawing/2014/main" id="{71F056B6-C277-3A91-9943-9422B559A384}"/>
              </a:ext>
            </a:extLst>
          </p:cNvPr>
          <p:cNvSpPr/>
          <p:nvPr/>
        </p:nvSpPr>
        <p:spPr>
          <a:xfrm rot="16200000">
            <a:off x="11137388" y="29489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24" name="Gerader Verbinder 437">
            <a:extLst>
              <a:ext uri="{FF2B5EF4-FFF2-40B4-BE49-F238E27FC236}">
                <a16:creationId xmlns:a16="http://schemas.microsoft.com/office/drawing/2014/main" id="{503F9821-C032-F5EC-9FDE-D980D8EB01E5}"/>
              </a:ext>
            </a:extLst>
          </p:cNvPr>
          <p:cNvCxnSpPr>
            <a:cxnSpLocks/>
            <a:stCxn id="522" idx="3"/>
            <a:endCxn id="529" idx="3"/>
          </p:cNvCxnSpPr>
          <p:nvPr/>
        </p:nvCxnSpPr>
        <p:spPr>
          <a:xfrm flipV="1">
            <a:off x="11215053" y="2027745"/>
            <a:ext cx="5400" cy="84890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Rechteck 528">
            <a:extLst>
              <a:ext uri="{FF2B5EF4-FFF2-40B4-BE49-F238E27FC236}">
                <a16:creationId xmlns:a16="http://schemas.microsoft.com/office/drawing/2014/main" id="{EF6D0448-918E-2A69-496E-CB15CD86C647}"/>
              </a:ext>
            </a:extLst>
          </p:cNvPr>
          <p:cNvSpPr/>
          <p:nvPr/>
        </p:nvSpPr>
        <p:spPr>
          <a:xfrm>
            <a:off x="11065124" y="2022345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34" name="Gerader Verbinder 437">
            <a:extLst>
              <a:ext uri="{FF2B5EF4-FFF2-40B4-BE49-F238E27FC236}">
                <a16:creationId xmlns:a16="http://schemas.microsoft.com/office/drawing/2014/main" id="{CBCC2CCB-388C-7FFA-20EC-970AE1095084}"/>
              </a:ext>
            </a:extLst>
          </p:cNvPr>
          <p:cNvCxnSpPr>
            <a:cxnSpLocks/>
            <a:stCxn id="483" idx="2"/>
            <a:endCxn id="529" idx="1"/>
          </p:cNvCxnSpPr>
          <p:nvPr/>
        </p:nvCxnSpPr>
        <p:spPr>
          <a:xfrm rot="10800000" flipH="1">
            <a:off x="10838286" y="2027745"/>
            <a:ext cx="226838" cy="30200"/>
          </a:xfrm>
          <a:prstGeom prst="bentConnector3">
            <a:avLst>
              <a:gd name="adj1" fmla="val 19946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2" name="Gerader Verbinder 437">
            <a:extLst>
              <a:ext uri="{FF2B5EF4-FFF2-40B4-BE49-F238E27FC236}">
                <a16:creationId xmlns:a16="http://schemas.microsoft.com/office/drawing/2014/main" id="{765ABB5A-367E-A3DE-5D35-B3A1E3C11CCD}"/>
              </a:ext>
            </a:extLst>
          </p:cNvPr>
          <p:cNvCxnSpPr>
            <a:cxnSpLocks/>
            <a:stCxn id="158" idx="0"/>
            <a:endCxn id="546" idx="1"/>
          </p:cNvCxnSpPr>
          <p:nvPr/>
        </p:nvCxnSpPr>
        <p:spPr>
          <a:xfrm rot="5400000" flipH="1" flipV="1">
            <a:off x="9765452" y="4105291"/>
            <a:ext cx="72100" cy="14105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6" name="Rechteck 545">
            <a:extLst>
              <a:ext uri="{FF2B5EF4-FFF2-40B4-BE49-F238E27FC236}">
                <a16:creationId xmlns:a16="http://schemas.microsoft.com/office/drawing/2014/main" id="{80CC148D-B667-4010-CF37-702192847B77}"/>
              </a:ext>
            </a:extLst>
          </p:cNvPr>
          <p:cNvSpPr/>
          <p:nvPr/>
        </p:nvSpPr>
        <p:spPr>
          <a:xfrm rot="16200000">
            <a:off x="9836029" y="4098367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48" name="Gerader Verbinder 437">
            <a:extLst>
              <a:ext uri="{FF2B5EF4-FFF2-40B4-BE49-F238E27FC236}">
                <a16:creationId xmlns:a16="http://schemas.microsoft.com/office/drawing/2014/main" id="{0CD6322C-34CC-D70C-1923-02E9AB2E0E6B}"/>
              </a:ext>
            </a:extLst>
          </p:cNvPr>
          <p:cNvCxnSpPr>
            <a:cxnSpLocks/>
            <a:stCxn id="546" idx="3"/>
            <a:endCxn id="553" idx="1"/>
          </p:cNvCxnSpPr>
          <p:nvPr/>
        </p:nvCxnSpPr>
        <p:spPr>
          <a:xfrm rot="5400000" flipH="1" flipV="1">
            <a:off x="10627549" y="3223003"/>
            <a:ext cx="89244" cy="160028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5456C235-DF2E-A207-9704-0289727311C9}"/>
              </a:ext>
            </a:extLst>
          </p:cNvPr>
          <p:cNvSpPr/>
          <p:nvPr/>
        </p:nvSpPr>
        <p:spPr>
          <a:xfrm rot="16200000">
            <a:off x="11436313" y="3937123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55" name="Gerader Verbinder 437">
            <a:extLst>
              <a:ext uri="{FF2B5EF4-FFF2-40B4-BE49-F238E27FC236}">
                <a16:creationId xmlns:a16="http://schemas.microsoft.com/office/drawing/2014/main" id="{F8B55B70-E35A-FD26-242E-3136BFCDAF09}"/>
              </a:ext>
            </a:extLst>
          </p:cNvPr>
          <p:cNvCxnSpPr>
            <a:cxnSpLocks/>
            <a:stCxn id="553" idx="3"/>
            <a:endCxn id="558" idx="1"/>
          </p:cNvCxnSpPr>
          <p:nvPr/>
        </p:nvCxnSpPr>
        <p:spPr>
          <a:xfrm rot="16200000" flipV="1">
            <a:off x="10564359" y="2998569"/>
            <a:ext cx="1646201" cy="16970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Rechteck 557">
            <a:extLst>
              <a:ext uri="{FF2B5EF4-FFF2-40B4-BE49-F238E27FC236}">
                <a16:creationId xmlns:a16="http://schemas.microsoft.com/office/drawing/2014/main" id="{C6C17AA8-5047-CF8F-7298-4A5582CA6D1E}"/>
              </a:ext>
            </a:extLst>
          </p:cNvPr>
          <p:cNvSpPr/>
          <p:nvPr/>
        </p:nvSpPr>
        <p:spPr>
          <a:xfrm rot="16200000">
            <a:off x="11266605" y="2218922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60" name="Gerader Verbinder 437">
            <a:extLst>
              <a:ext uri="{FF2B5EF4-FFF2-40B4-BE49-F238E27FC236}">
                <a16:creationId xmlns:a16="http://schemas.microsoft.com/office/drawing/2014/main" id="{4807EB36-BB37-E916-F88F-71E451294AC9}"/>
              </a:ext>
            </a:extLst>
          </p:cNvPr>
          <p:cNvCxnSpPr>
            <a:cxnSpLocks/>
            <a:stCxn id="483" idx="5"/>
            <a:endCxn id="558" idx="3"/>
          </p:cNvCxnSpPr>
          <p:nvPr/>
        </p:nvCxnSpPr>
        <p:spPr>
          <a:xfrm rot="16200000" flipH="1">
            <a:off x="11011208" y="1896924"/>
            <a:ext cx="126891" cy="455903"/>
          </a:xfrm>
          <a:prstGeom prst="bentConnector3">
            <a:avLst>
              <a:gd name="adj1" fmla="val -53213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6" name="Rechteck 565">
            <a:extLst>
              <a:ext uri="{FF2B5EF4-FFF2-40B4-BE49-F238E27FC236}">
                <a16:creationId xmlns:a16="http://schemas.microsoft.com/office/drawing/2014/main" id="{5CF1BC86-F117-919E-6C8C-D2DBBDA48DCD}"/>
              </a:ext>
            </a:extLst>
          </p:cNvPr>
          <p:cNvSpPr/>
          <p:nvPr/>
        </p:nvSpPr>
        <p:spPr>
          <a:xfrm>
            <a:off x="83343" y="3481621"/>
            <a:ext cx="1059657" cy="355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syringe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Rechteck 567">
            <a:extLst>
              <a:ext uri="{FF2B5EF4-FFF2-40B4-BE49-F238E27FC236}">
                <a16:creationId xmlns:a16="http://schemas.microsoft.com/office/drawing/2014/main" id="{E630AC01-C045-4B69-368F-C7A51F7B4D4D}"/>
              </a:ext>
            </a:extLst>
          </p:cNvPr>
          <p:cNvSpPr/>
          <p:nvPr/>
        </p:nvSpPr>
        <p:spPr>
          <a:xfrm>
            <a:off x="4723414" y="55750"/>
            <a:ext cx="1059657" cy="2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Argon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9" name="Gerader Verbinder 437">
            <a:extLst>
              <a:ext uri="{FF2B5EF4-FFF2-40B4-BE49-F238E27FC236}">
                <a16:creationId xmlns:a16="http://schemas.microsoft.com/office/drawing/2014/main" id="{D52792D7-7F61-B387-0AA1-F082DCE6048C}"/>
              </a:ext>
            </a:extLst>
          </p:cNvPr>
          <p:cNvCxnSpPr>
            <a:cxnSpLocks/>
            <a:stCxn id="122" idx="3"/>
            <a:endCxn id="24" idx="0"/>
          </p:cNvCxnSpPr>
          <p:nvPr/>
        </p:nvCxnSpPr>
        <p:spPr>
          <a:xfrm rot="5400000" flipH="1">
            <a:off x="4596146" y="958509"/>
            <a:ext cx="676641" cy="106872"/>
          </a:xfrm>
          <a:prstGeom prst="bentConnector5">
            <a:avLst>
              <a:gd name="adj1" fmla="val 26746"/>
              <a:gd name="adj2" fmla="val 1072"/>
              <a:gd name="adj3" fmla="val 62344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Gerader Verbinder 437">
            <a:extLst>
              <a:ext uri="{FF2B5EF4-FFF2-40B4-BE49-F238E27FC236}">
                <a16:creationId xmlns:a16="http://schemas.microsoft.com/office/drawing/2014/main" id="{C9B55038-EDAD-8719-DABD-F2BB9DC5AA14}"/>
              </a:ext>
            </a:extLst>
          </p:cNvPr>
          <p:cNvCxnSpPr>
            <a:cxnSpLocks/>
            <a:stCxn id="121" idx="1"/>
            <a:endCxn id="140" idx="7"/>
          </p:cNvCxnSpPr>
          <p:nvPr/>
        </p:nvCxnSpPr>
        <p:spPr>
          <a:xfrm rot="16200000" flipH="1">
            <a:off x="7305962" y="-953286"/>
            <a:ext cx="22143" cy="4572254"/>
          </a:xfrm>
          <a:prstGeom prst="bentConnector3">
            <a:avLst>
              <a:gd name="adj1" fmla="val -112776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Gerader Verbinder 437">
            <a:extLst>
              <a:ext uri="{FF2B5EF4-FFF2-40B4-BE49-F238E27FC236}">
                <a16:creationId xmlns:a16="http://schemas.microsoft.com/office/drawing/2014/main" id="{FB377152-9590-A45C-3332-B1F2C9A8C2AC}"/>
              </a:ext>
            </a:extLst>
          </p:cNvPr>
          <p:cNvCxnSpPr>
            <a:cxnSpLocks/>
            <a:stCxn id="118" idx="1"/>
            <a:endCxn id="151" idx="2"/>
          </p:cNvCxnSpPr>
          <p:nvPr/>
        </p:nvCxnSpPr>
        <p:spPr>
          <a:xfrm rot="16200000" flipH="1">
            <a:off x="6407672" y="65646"/>
            <a:ext cx="1876161" cy="4517826"/>
          </a:xfrm>
          <a:prstGeom prst="bentConnector4">
            <a:avLst>
              <a:gd name="adj1" fmla="val -253"/>
              <a:gd name="adj2" fmla="val 42533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437">
            <a:extLst>
              <a:ext uri="{FF2B5EF4-FFF2-40B4-BE49-F238E27FC236}">
                <a16:creationId xmlns:a16="http://schemas.microsoft.com/office/drawing/2014/main" id="{83D0D7B8-9BFD-7A8F-B93E-EE5F370E7CF3}"/>
              </a:ext>
            </a:extLst>
          </p:cNvPr>
          <p:cNvCxnSpPr>
            <a:cxnSpLocks/>
            <a:stCxn id="1067" idx="1"/>
            <a:endCxn id="243" idx="0"/>
          </p:cNvCxnSpPr>
          <p:nvPr/>
        </p:nvCxnSpPr>
        <p:spPr>
          <a:xfrm rot="16200000" flipH="1">
            <a:off x="8233218" y="2260293"/>
            <a:ext cx="1755839" cy="73257"/>
          </a:xfrm>
          <a:prstGeom prst="bentConnector3">
            <a:avLst>
              <a:gd name="adj1" fmla="val 9985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Gerader Verbinder 437">
            <a:extLst>
              <a:ext uri="{FF2B5EF4-FFF2-40B4-BE49-F238E27FC236}">
                <a16:creationId xmlns:a16="http://schemas.microsoft.com/office/drawing/2014/main" id="{3863FAD6-4515-0C43-0855-6DB3284DB01F}"/>
              </a:ext>
            </a:extLst>
          </p:cNvPr>
          <p:cNvCxnSpPr>
            <a:cxnSpLocks/>
            <a:stCxn id="116" idx="1"/>
            <a:endCxn id="128" idx="2"/>
          </p:cNvCxnSpPr>
          <p:nvPr/>
        </p:nvCxnSpPr>
        <p:spPr>
          <a:xfrm rot="16200000" flipH="1">
            <a:off x="4618680" y="1871106"/>
            <a:ext cx="1747637" cy="915762"/>
          </a:xfrm>
          <a:prstGeom prst="bentConnector4">
            <a:avLst>
              <a:gd name="adj1" fmla="val 545"/>
              <a:gd name="adj2" fmla="val 10150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Gerader Verbinder 437">
            <a:extLst>
              <a:ext uri="{FF2B5EF4-FFF2-40B4-BE49-F238E27FC236}">
                <a16:creationId xmlns:a16="http://schemas.microsoft.com/office/drawing/2014/main" id="{63B78C5E-ECAF-E5A2-1453-4BC8ECEBC459}"/>
              </a:ext>
            </a:extLst>
          </p:cNvPr>
          <p:cNvCxnSpPr>
            <a:cxnSpLocks/>
            <a:stCxn id="162" idx="3"/>
            <a:endCxn id="126" idx="7"/>
          </p:cNvCxnSpPr>
          <p:nvPr/>
        </p:nvCxnSpPr>
        <p:spPr>
          <a:xfrm rot="5400000" flipH="1">
            <a:off x="6220943" y="2903758"/>
            <a:ext cx="690792" cy="1279615"/>
          </a:xfrm>
          <a:prstGeom prst="bentConnector5">
            <a:avLst>
              <a:gd name="adj1" fmla="val 0"/>
              <a:gd name="adj2" fmla="val 50000"/>
              <a:gd name="adj3" fmla="val 14722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Gerader Verbinder 437">
            <a:extLst>
              <a:ext uri="{FF2B5EF4-FFF2-40B4-BE49-F238E27FC236}">
                <a16:creationId xmlns:a16="http://schemas.microsoft.com/office/drawing/2014/main" id="{495BAA3A-767D-0A3B-DA17-B4A6A454986D}"/>
              </a:ext>
            </a:extLst>
          </p:cNvPr>
          <p:cNvCxnSpPr>
            <a:cxnSpLocks/>
            <a:stCxn id="115" idx="7"/>
            <a:endCxn id="1025" idx="0"/>
          </p:cNvCxnSpPr>
          <p:nvPr/>
        </p:nvCxnSpPr>
        <p:spPr>
          <a:xfrm rot="16200000" flipH="1">
            <a:off x="5934844" y="577037"/>
            <a:ext cx="183325" cy="1908600"/>
          </a:xfrm>
          <a:prstGeom prst="bentConnector4">
            <a:avLst>
              <a:gd name="adj1" fmla="val -7089"/>
              <a:gd name="adj2" fmla="val 92137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Gerader Verbinder 437">
            <a:extLst>
              <a:ext uri="{FF2B5EF4-FFF2-40B4-BE49-F238E27FC236}">
                <a16:creationId xmlns:a16="http://schemas.microsoft.com/office/drawing/2014/main" id="{53B04C8E-95C0-79CA-6FF2-13C574377F01}"/>
              </a:ext>
            </a:extLst>
          </p:cNvPr>
          <p:cNvCxnSpPr>
            <a:cxnSpLocks/>
            <a:stCxn id="117" idx="4"/>
            <a:endCxn id="623" idx="1"/>
          </p:cNvCxnSpPr>
          <p:nvPr/>
        </p:nvCxnSpPr>
        <p:spPr>
          <a:xfrm rot="5400000">
            <a:off x="4805930" y="1317801"/>
            <a:ext cx="56389" cy="297962"/>
          </a:xfrm>
          <a:prstGeom prst="bentConnector3">
            <a:avLst>
              <a:gd name="adj1" fmla="val 5000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3" name="Rechteck 622">
            <a:extLst>
              <a:ext uri="{FF2B5EF4-FFF2-40B4-BE49-F238E27FC236}">
                <a16:creationId xmlns:a16="http://schemas.microsoft.com/office/drawing/2014/main" id="{15902DD8-BED9-7A81-8960-3C1253D9D050}"/>
              </a:ext>
            </a:extLst>
          </p:cNvPr>
          <p:cNvSpPr/>
          <p:nvPr/>
        </p:nvSpPr>
        <p:spPr>
          <a:xfrm rot="5400000">
            <a:off x="4607478" y="1567241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5" name="Gerader Verbinder 437">
            <a:extLst>
              <a:ext uri="{FF2B5EF4-FFF2-40B4-BE49-F238E27FC236}">
                <a16:creationId xmlns:a16="http://schemas.microsoft.com/office/drawing/2014/main" id="{8E6FC5CA-EB3D-6821-54DF-BD2D2C438313}"/>
              </a:ext>
            </a:extLst>
          </p:cNvPr>
          <p:cNvCxnSpPr>
            <a:cxnSpLocks/>
            <a:stCxn id="629" idx="1"/>
            <a:endCxn id="623" idx="3"/>
          </p:cNvCxnSpPr>
          <p:nvPr/>
        </p:nvCxnSpPr>
        <p:spPr>
          <a:xfrm flipV="1">
            <a:off x="2864006" y="1650306"/>
            <a:ext cx="1821137" cy="1238054"/>
          </a:xfrm>
          <a:prstGeom prst="bentConnector2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Rechteck 628">
            <a:extLst>
              <a:ext uri="{FF2B5EF4-FFF2-40B4-BE49-F238E27FC236}">
                <a16:creationId xmlns:a16="http://schemas.microsoft.com/office/drawing/2014/main" id="{813E7857-E188-862B-207E-01750FD45807}"/>
              </a:ext>
            </a:extLst>
          </p:cNvPr>
          <p:cNvSpPr/>
          <p:nvPr/>
        </p:nvSpPr>
        <p:spPr>
          <a:xfrm rot="10800000">
            <a:off x="2708677" y="2882960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31" name="Gerader Verbinder 437">
            <a:extLst>
              <a:ext uri="{FF2B5EF4-FFF2-40B4-BE49-F238E27FC236}">
                <a16:creationId xmlns:a16="http://schemas.microsoft.com/office/drawing/2014/main" id="{B0E20F82-46C0-2F03-B7E0-0D310B53DFF5}"/>
              </a:ext>
            </a:extLst>
          </p:cNvPr>
          <p:cNvCxnSpPr>
            <a:cxnSpLocks/>
            <a:stCxn id="401" idx="3"/>
            <a:endCxn id="629" idx="3"/>
          </p:cNvCxnSpPr>
          <p:nvPr/>
        </p:nvCxnSpPr>
        <p:spPr>
          <a:xfrm flipV="1">
            <a:off x="1579909" y="2888360"/>
            <a:ext cx="1128768" cy="5613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Gerader Verbinder 437">
            <a:extLst>
              <a:ext uri="{FF2B5EF4-FFF2-40B4-BE49-F238E27FC236}">
                <a16:creationId xmlns:a16="http://schemas.microsoft.com/office/drawing/2014/main" id="{54012A56-3A6D-8DEB-8402-B3D02F0DD80E}"/>
              </a:ext>
            </a:extLst>
          </p:cNvPr>
          <p:cNvCxnSpPr>
            <a:cxnSpLocks/>
            <a:stCxn id="182" idx="2"/>
            <a:endCxn id="155" idx="7"/>
          </p:cNvCxnSpPr>
          <p:nvPr/>
        </p:nvCxnSpPr>
        <p:spPr>
          <a:xfrm rot="10800000">
            <a:off x="9619518" y="4259013"/>
            <a:ext cx="737586" cy="810733"/>
          </a:xfrm>
          <a:prstGeom prst="bentConnector4">
            <a:avLst>
              <a:gd name="adj1" fmla="val 798"/>
              <a:gd name="adj2" fmla="val 3068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1" name="Gerader Verbinder 437">
            <a:extLst>
              <a:ext uri="{FF2B5EF4-FFF2-40B4-BE49-F238E27FC236}">
                <a16:creationId xmlns:a16="http://schemas.microsoft.com/office/drawing/2014/main" id="{2812E68C-4E48-F9CB-4ABD-3A384E247940}"/>
              </a:ext>
            </a:extLst>
          </p:cNvPr>
          <p:cNvCxnSpPr>
            <a:cxnSpLocks/>
            <a:stCxn id="180" idx="6"/>
            <a:endCxn id="156" idx="0"/>
          </p:cNvCxnSpPr>
          <p:nvPr/>
        </p:nvCxnSpPr>
        <p:spPr>
          <a:xfrm flipH="1" flipV="1">
            <a:off x="9648218" y="4289855"/>
            <a:ext cx="1112527" cy="779890"/>
          </a:xfrm>
          <a:prstGeom prst="bentConnector4">
            <a:avLst>
              <a:gd name="adj1" fmla="val 428"/>
              <a:gd name="adj2" fmla="val 3588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Gerader Verbinder 437">
            <a:extLst>
              <a:ext uri="{FF2B5EF4-FFF2-40B4-BE49-F238E27FC236}">
                <a16:creationId xmlns:a16="http://schemas.microsoft.com/office/drawing/2014/main" id="{A36AC726-EFDB-0E6D-F347-725FA7507107}"/>
              </a:ext>
            </a:extLst>
          </p:cNvPr>
          <p:cNvCxnSpPr>
            <a:cxnSpLocks/>
            <a:stCxn id="991" idx="2"/>
            <a:endCxn id="154" idx="4"/>
          </p:cNvCxnSpPr>
          <p:nvPr/>
        </p:nvCxnSpPr>
        <p:spPr>
          <a:xfrm rot="16200000" flipH="1">
            <a:off x="8145923" y="2786844"/>
            <a:ext cx="812573" cy="2034856"/>
          </a:xfrm>
          <a:prstGeom prst="bentConnector5">
            <a:avLst>
              <a:gd name="adj1" fmla="val 8792"/>
              <a:gd name="adj2" fmla="val 51536"/>
              <a:gd name="adj3" fmla="val 12813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1" name="Rechteck 650">
            <a:extLst>
              <a:ext uri="{FF2B5EF4-FFF2-40B4-BE49-F238E27FC236}">
                <a16:creationId xmlns:a16="http://schemas.microsoft.com/office/drawing/2014/main" id="{20A63840-13D7-F68A-8241-55A029A8F1FA}"/>
              </a:ext>
            </a:extLst>
          </p:cNvPr>
          <p:cNvSpPr/>
          <p:nvPr/>
        </p:nvSpPr>
        <p:spPr>
          <a:xfrm>
            <a:off x="6131772" y="2751928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4" name="Gerader Verbinder 437">
            <a:extLst>
              <a:ext uri="{FF2B5EF4-FFF2-40B4-BE49-F238E27FC236}">
                <a16:creationId xmlns:a16="http://schemas.microsoft.com/office/drawing/2014/main" id="{A0307FE3-D7F1-C36C-7AE4-3F915A437249}"/>
              </a:ext>
            </a:extLst>
          </p:cNvPr>
          <p:cNvCxnSpPr>
            <a:cxnSpLocks/>
            <a:stCxn id="651" idx="1"/>
            <a:endCxn id="129" idx="0"/>
          </p:cNvCxnSpPr>
          <p:nvPr/>
        </p:nvCxnSpPr>
        <p:spPr>
          <a:xfrm rot="10800000" flipV="1">
            <a:off x="5891104" y="2757328"/>
            <a:ext cx="240669" cy="438920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5" name="Gerader Verbinder 437">
            <a:extLst>
              <a:ext uri="{FF2B5EF4-FFF2-40B4-BE49-F238E27FC236}">
                <a16:creationId xmlns:a16="http://schemas.microsoft.com/office/drawing/2014/main" id="{D3BFBA54-D893-50DF-D5BB-F5E86652981D}"/>
              </a:ext>
            </a:extLst>
          </p:cNvPr>
          <p:cNvCxnSpPr>
            <a:cxnSpLocks/>
            <a:stCxn id="147" idx="7"/>
            <a:endCxn id="675" idx="3"/>
          </p:cNvCxnSpPr>
          <p:nvPr/>
        </p:nvCxnSpPr>
        <p:spPr>
          <a:xfrm rot="16200000" flipH="1" flipV="1">
            <a:off x="8942412" y="4097654"/>
            <a:ext cx="1522869" cy="56218"/>
          </a:xfrm>
          <a:prstGeom prst="bentConnector4">
            <a:avLst>
              <a:gd name="adj1" fmla="val 17387"/>
              <a:gd name="adj2" fmla="val 50663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hteck 674">
            <a:extLst>
              <a:ext uri="{FF2B5EF4-FFF2-40B4-BE49-F238E27FC236}">
                <a16:creationId xmlns:a16="http://schemas.microsoft.com/office/drawing/2014/main" id="{05EF8A73-F560-20DD-6D04-48A8329321ED}"/>
              </a:ext>
            </a:extLst>
          </p:cNvPr>
          <p:cNvSpPr/>
          <p:nvPr/>
        </p:nvSpPr>
        <p:spPr>
          <a:xfrm rot="10800000">
            <a:off x="9675738" y="4881798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9" name="Gerader Verbinder 437">
            <a:extLst>
              <a:ext uri="{FF2B5EF4-FFF2-40B4-BE49-F238E27FC236}">
                <a16:creationId xmlns:a16="http://schemas.microsoft.com/office/drawing/2014/main" id="{DA1FA281-9AA2-274A-3DA1-3BF038FF142C}"/>
              </a:ext>
            </a:extLst>
          </p:cNvPr>
          <p:cNvCxnSpPr>
            <a:cxnSpLocks/>
            <a:stCxn id="675" idx="1"/>
            <a:endCxn id="178" idx="0"/>
          </p:cNvCxnSpPr>
          <p:nvPr/>
        </p:nvCxnSpPr>
        <p:spPr>
          <a:xfrm>
            <a:off x="9747738" y="4887198"/>
            <a:ext cx="170625" cy="17676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Gerader Verbinder 437">
            <a:extLst>
              <a:ext uri="{FF2B5EF4-FFF2-40B4-BE49-F238E27FC236}">
                <a16:creationId xmlns:a16="http://schemas.microsoft.com/office/drawing/2014/main" id="{C77A15A7-2753-1E8C-E440-FE1E4A7F46FD}"/>
              </a:ext>
            </a:extLst>
          </p:cNvPr>
          <p:cNvCxnSpPr>
            <a:cxnSpLocks/>
            <a:stCxn id="145" idx="6"/>
            <a:endCxn id="177" idx="6"/>
          </p:cNvCxnSpPr>
          <p:nvPr/>
        </p:nvCxnSpPr>
        <p:spPr>
          <a:xfrm flipH="1">
            <a:off x="9329609" y="3374802"/>
            <a:ext cx="294731" cy="1695721"/>
          </a:xfrm>
          <a:prstGeom prst="bentConnector3">
            <a:avLst>
              <a:gd name="adj1" fmla="val 98569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7" name="Gerader Verbinder 437">
            <a:extLst>
              <a:ext uri="{FF2B5EF4-FFF2-40B4-BE49-F238E27FC236}">
                <a16:creationId xmlns:a16="http://schemas.microsoft.com/office/drawing/2014/main" id="{204D3DD6-C234-775D-7123-8319FF70E716}"/>
              </a:ext>
            </a:extLst>
          </p:cNvPr>
          <p:cNvCxnSpPr>
            <a:cxnSpLocks/>
            <a:stCxn id="696" idx="3"/>
            <a:endCxn id="146" idx="7"/>
          </p:cNvCxnSpPr>
          <p:nvPr/>
        </p:nvCxnSpPr>
        <p:spPr>
          <a:xfrm rot="10800000" flipH="1">
            <a:off x="9498806" y="3402929"/>
            <a:ext cx="156950" cy="1586176"/>
          </a:xfrm>
          <a:prstGeom prst="bentConnector4">
            <a:avLst>
              <a:gd name="adj1" fmla="val -66756"/>
              <a:gd name="adj2" fmla="val 90513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" name="Rechteck 695">
            <a:extLst>
              <a:ext uri="{FF2B5EF4-FFF2-40B4-BE49-F238E27FC236}">
                <a16:creationId xmlns:a16="http://schemas.microsoft.com/office/drawing/2014/main" id="{EA6C147A-124A-25FC-0F6E-C49A2D40A104}"/>
              </a:ext>
            </a:extLst>
          </p:cNvPr>
          <p:cNvSpPr/>
          <p:nvPr/>
        </p:nvSpPr>
        <p:spPr>
          <a:xfrm rot="10800000">
            <a:off x="9498806" y="4983705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00" name="Gerader Verbinder 437">
            <a:extLst>
              <a:ext uri="{FF2B5EF4-FFF2-40B4-BE49-F238E27FC236}">
                <a16:creationId xmlns:a16="http://schemas.microsoft.com/office/drawing/2014/main" id="{470B17C3-4A1C-0063-CE02-DC9514F1420C}"/>
              </a:ext>
            </a:extLst>
          </p:cNvPr>
          <p:cNvCxnSpPr>
            <a:cxnSpLocks/>
            <a:stCxn id="179" idx="1"/>
            <a:endCxn id="696" idx="1"/>
          </p:cNvCxnSpPr>
          <p:nvPr/>
        </p:nvCxnSpPr>
        <p:spPr>
          <a:xfrm rot="16200000" flipV="1">
            <a:off x="9555048" y="5004864"/>
            <a:ext cx="76781" cy="4526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9" name="Gerader Verbinder 437">
            <a:extLst>
              <a:ext uri="{FF2B5EF4-FFF2-40B4-BE49-F238E27FC236}">
                <a16:creationId xmlns:a16="http://schemas.microsoft.com/office/drawing/2014/main" id="{C44155E8-1C11-74B9-3643-4095970EEA91}"/>
              </a:ext>
            </a:extLst>
          </p:cNvPr>
          <p:cNvCxnSpPr>
            <a:cxnSpLocks/>
            <a:stCxn id="173" idx="1"/>
            <a:endCxn id="107" idx="7"/>
          </p:cNvCxnSpPr>
          <p:nvPr/>
        </p:nvCxnSpPr>
        <p:spPr>
          <a:xfrm rot="16200000" flipH="1" flipV="1">
            <a:off x="8161139" y="2294061"/>
            <a:ext cx="58519" cy="256922"/>
          </a:xfrm>
          <a:prstGeom prst="bentConnector3">
            <a:avLst>
              <a:gd name="adj1" fmla="val 110289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6" name="Gerader Verbinder 437">
            <a:extLst>
              <a:ext uri="{FF2B5EF4-FFF2-40B4-BE49-F238E27FC236}">
                <a16:creationId xmlns:a16="http://schemas.microsoft.com/office/drawing/2014/main" id="{30D60544-AF63-131B-CFE3-EA80E8C999E7}"/>
              </a:ext>
            </a:extLst>
          </p:cNvPr>
          <p:cNvCxnSpPr>
            <a:cxnSpLocks/>
            <a:stCxn id="742" idx="1"/>
            <a:endCxn id="394" idx="4"/>
          </p:cNvCxnSpPr>
          <p:nvPr/>
        </p:nvCxnSpPr>
        <p:spPr>
          <a:xfrm flipH="1" flipV="1">
            <a:off x="1613957" y="2948408"/>
            <a:ext cx="2758027" cy="501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2" name="Rechteck 741">
            <a:extLst>
              <a:ext uri="{FF2B5EF4-FFF2-40B4-BE49-F238E27FC236}">
                <a16:creationId xmlns:a16="http://schemas.microsoft.com/office/drawing/2014/main" id="{461EEB68-4384-2FEB-A545-7A02059AED1D}"/>
              </a:ext>
            </a:extLst>
          </p:cNvPr>
          <p:cNvSpPr/>
          <p:nvPr/>
        </p:nvSpPr>
        <p:spPr>
          <a:xfrm>
            <a:off x="4371984" y="294350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44" name="Gerader Verbinder 437">
            <a:extLst>
              <a:ext uri="{FF2B5EF4-FFF2-40B4-BE49-F238E27FC236}">
                <a16:creationId xmlns:a16="http://schemas.microsoft.com/office/drawing/2014/main" id="{E9A6C931-294D-847E-3473-D309D0FE58C9}"/>
              </a:ext>
            </a:extLst>
          </p:cNvPr>
          <p:cNvCxnSpPr>
            <a:cxnSpLocks/>
            <a:stCxn id="748" idx="1"/>
            <a:endCxn id="742" idx="3"/>
          </p:cNvCxnSpPr>
          <p:nvPr/>
        </p:nvCxnSpPr>
        <p:spPr>
          <a:xfrm rot="10800000" flipV="1">
            <a:off x="4443985" y="2839529"/>
            <a:ext cx="1255397" cy="1093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8" name="Rechteck 747">
            <a:extLst>
              <a:ext uri="{FF2B5EF4-FFF2-40B4-BE49-F238E27FC236}">
                <a16:creationId xmlns:a16="http://schemas.microsoft.com/office/drawing/2014/main" id="{9C3D77B2-402F-924E-F93E-5660129E3A00}"/>
              </a:ext>
            </a:extLst>
          </p:cNvPr>
          <p:cNvSpPr/>
          <p:nvPr/>
        </p:nvSpPr>
        <p:spPr>
          <a:xfrm>
            <a:off x="5699381" y="283412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50" name="Gerader Verbinder 437">
            <a:extLst>
              <a:ext uri="{FF2B5EF4-FFF2-40B4-BE49-F238E27FC236}">
                <a16:creationId xmlns:a16="http://schemas.microsoft.com/office/drawing/2014/main" id="{83754C74-9BC5-BF90-5C91-A597747ADDF8}"/>
              </a:ext>
            </a:extLst>
          </p:cNvPr>
          <p:cNvCxnSpPr>
            <a:cxnSpLocks/>
            <a:stCxn id="127" idx="7"/>
            <a:endCxn id="748" idx="3"/>
          </p:cNvCxnSpPr>
          <p:nvPr/>
        </p:nvCxnSpPr>
        <p:spPr>
          <a:xfrm rot="16200000" flipV="1">
            <a:off x="5602453" y="3008457"/>
            <a:ext cx="365198" cy="27342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Gerader Verbinder 437">
            <a:extLst>
              <a:ext uri="{FF2B5EF4-FFF2-40B4-BE49-F238E27FC236}">
                <a16:creationId xmlns:a16="http://schemas.microsoft.com/office/drawing/2014/main" id="{7E028989-99C6-E6E3-C507-80BFF424B755}"/>
              </a:ext>
            </a:extLst>
          </p:cNvPr>
          <p:cNvCxnSpPr>
            <a:cxnSpLocks/>
            <a:stCxn id="762" idx="3"/>
            <a:endCxn id="144" idx="0"/>
          </p:cNvCxnSpPr>
          <p:nvPr/>
        </p:nvCxnSpPr>
        <p:spPr>
          <a:xfrm flipV="1">
            <a:off x="6643674" y="3308596"/>
            <a:ext cx="2928865" cy="16347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2" name="Rechteck 761">
            <a:extLst>
              <a:ext uri="{FF2B5EF4-FFF2-40B4-BE49-F238E27FC236}">
                <a16:creationId xmlns:a16="http://schemas.microsoft.com/office/drawing/2014/main" id="{9DF6A0C6-9225-DC2C-78DA-774848033AF8}"/>
              </a:ext>
            </a:extLst>
          </p:cNvPr>
          <p:cNvSpPr/>
          <p:nvPr/>
        </p:nvSpPr>
        <p:spPr>
          <a:xfrm rot="5400000">
            <a:off x="6566009" y="3241878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65" name="Gerader Verbinder 437">
            <a:extLst>
              <a:ext uri="{FF2B5EF4-FFF2-40B4-BE49-F238E27FC236}">
                <a16:creationId xmlns:a16="http://schemas.microsoft.com/office/drawing/2014/main" id="{13F99E31-5B46-0795-7AE5-429438867E04}"/>
              </a:ext>
            </a:extLst>
          </p:cNvPr>
          <p:cNvCxnSpPr>
            <a:cxnSpLocks/>
            <a:stCxn id="769" idx="1"/>
            <a:endCxn id="762" idx="1"/>
          </p:cNvCxnSpPr>
          <p:nvPr/>
        </p:nvCxnSpPr>
        <p:spPr>
          <a:xfrm rot="16200000" flipH="1">
            <a:off x="6180118" y="2706058"/>
            <a:ext cx="193551" cy="733560"/>
          </a:xfrm>
          <a:prstGeom prst="bentConnector3">
            <a:avLst>
              <a:gd name="adj1" fmla="val -8077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9" name="Rechteck 768">
            <a:extLst>
              <a:ext uri="{FF2B5EF4-FFF2-40B4-BE49-F238E27FC236}">
                <a16:creationId xmlns:a16="http://schemas.microsoft.com/office/drawing/2014/main" id="{847339C8-1334-4F1F-F74B-234EF0EAC81B}"/>
              </a:ext>
            </a:extLst>
          </p:cNvPr>
          <p:cNvSpPr/>
          <p:nvPr/>
        </p:nvSpPr>
        <p:spPr>
          <a:xfrm rot="5400000">
            <a:off x="5832449" y="3048327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75" name="Gerader Verbinder 437">
            <a:extLst>
              <a:ext uri="{FF2B5EF4-FFF2-40B4-BE49-F238E27FC236}">
                <a16:creationId xmlns:a16="http://schemas.microsoft.com/office/drawing/2014/main" id="{05936AB5-9FD7-C87A-F90E-7549B46CC6E5}"/>
              </a:ext>
            </a:extLst>
          </p:cNvPr>
          <p:cNvCxnSpPr>
            <a:cxnSpLocks/>
            <a:stCxn id="132" idx="6"/>
            <a:endCxn id="785" idx="1"/>
          </p:cNvCxnSpPr>
          <p:nvPr/>
        </p:nvCxnSpPr>
        <p:spPr>
          <a:xfrm flipH="1" flipV="1">
            <a:off x="6576908" y="1120169"/>
            <a:ext cx="2989489" cy="280895"/>
          </a:xfrm>
          <a:prstGeom prst="bentConnector4">
            <a:avLst>
              <a:gd name="adj1" fmla="val 27560"/>
              <a:gd name="adj2" fmla="val 155656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hteck 784">
            <a:extLst>
              <a:ext uri="{FF2B5EF4-FFF2-40B4-BE49-F238E27FC236}">
                <a16:creationId xmlns:a16="http://schemas.microsoft.com/office/drawing/2014/main" id="{333A90D6-8C95-CFDE-E753-851503685FE4}"/>
              </a:ext>
            </a:extLst>
          </p:cNvPr>
          <p:cNvSpPr/>
          <p:nvPr/>
        </p:nvSpPr>
        <p:spPr>
          <a:xfrm rot="5400000">
            <a:off x="6499243" y="1192433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88" name="Gerader Verbinder 437">
            <a:extLst>
              <a:ext uri="{FF2B5EF4-FFF2-40B4-BE49-F238E27FC236}">
                <a16:creationId xmlns:a16="http://schemas.microsoft.com/office/drawing/2014/main" id="{08A27D75-E6C7-6A84-F410-6243FE15A939}"/>
              </a:ext>
            </a:extLst>
          </p:cNvPr>
          <p:cNvCxnSpPr>
            <a:cxnSpLocks/>
            <a:stCxn id="785" idx="3"/>
            <a:endCxn id="125" idx="3"/>
          </p:cNvCxnSpPr>
          <p:nvPr/>
        </p:nvCxnSpPr>
        <p:spPr>
          <a:xfrm rot="5400000">
            <a:off x="5257664" y="1881640"/>
            <a:ext cx="1925387" cy="713102"/>
          </a:xfrm>
          <a:prstGeom prst="bentConnector3">
            <a:avLst>
              <a:gd name="adj1" fmla="val 41477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4" name="Gerader Verbinder 437">
            <a:extLst>
              <a:ext uri="{FF2B5EF4-FFF2-40B4-BE49-F238E27FC236}">
                <a16:creationId xmlns:a16="http://schemas.microsoft.com/office/drawing/2014/main" id="{03004DC7-5EB5-A3F3-F671-1DD689A429D0}"/>
              </a:ext>
            </a:extLst>
          </p:cNvPr>
          <p:cNvCxnSpPr>
            <a:cxnSpLocks/>
            <a:stCxn id="800" idx="1"/>
            <a:endCxn id="111" idx="7"/>
          </p:cNvCxnSpPr>
          <p:nvPr/>
        </p:nvCxnSpPr>
        <p:spPr>
          <a:xfrm>
            <a:off x="11369205" y="3973123"/>
            <a:ext cx="20396" cy="1228341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9" name="Gerader Verbinder 437">
            <a:extLst>
              <a:ext uri="{FF2B5EF4-FFF2-40B4-BE49-F238E27FC236}">
                <a16:creationId xmlns:a16="http://schemas.microsoft.com/office/drawing/2014/main" id="{A7CFB7E9-B6A1-AD02-4710-4FC3D9AA4CAF}"/>
              </a:ext>
            </a:extLst>
          </p:cNvPr>
          <p:cNvCxnSpPr>
            <a:cxnSpLocks/>
            <a:stCxn id="160" idx="5"/>
            <a:endCxn id="800" idx="3"/>
          </p:cNvCxnSpPr>
          <p:nvPr/>
        </p:nvCxnSpPr>
        <p:spPr>
          <a:xfrm rot="5400000" flipH="1" flipV="1">
            <a:off x="10404216" y="3221762"/>
            <a:ext cx="141627" cy="1644350"/>
          </a:xfrm>
          <a:prstGeom prst="bentConnector4">
            <a:avLst>
              <a:gd name="adj1" fmla="val 99199"/>
              <a:gd name="adj2" fmla="val 5005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0" name="Rechteck 799">
            <a:extLst>
              <a:ext uri="{FF2B5EF4-FFF2-40B4-BE49-F238E27FC236}">
                <a16:creationId xmlns:a16="http://schemas.microsoft.com/office/drawing/2014/main" id="{AC967BA8-928E-9E9B-88C7-D42972110737}"/>
              </a:ext>
            </a:extLst>
          </p:cNvPr>
          <p:cNvSpPr/>
          <p:nvPr/>
        </p:nvSpPr>
        <p:spPr>
          <a:xfrm rot="10800000">
            <a:off x="11297205" y="39677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8" name="Gerader Verbinder 437">
            <a:extLst>
              <a:ext uri="{FF2B5EF4-FFF2-40B4-BE49-F238E27FC236}">
                <a16:creationId xmlns:a16="http://schemas.microsoft.com/office/drawing/2014/main" id="{A0012A8C-88E1-5529-3ACF-50AD8F62193C}"/>
              </a:ext>
            </a:extLst>
          </p:cNvPr>
          <p:cNvCxnSpPr>
            <a:cxnSpLocks/>
            <a:stCxn id="817" idx="1"/>
            <a:endCxn id="110" idx="4"/>
          </p:cNvCxnSpPr>
          <p:nvPr/>
        </p:nvCxnSpPr>
        <p:spPr>
          <a:xfrm flipH="1">
            <a:off x="11443016" y="3119423"/>
            <a:ext cx="3192" cy="208667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Rechteck 816">
            <a:extLst>
              <a:ext uri="{FF2B5EF4-FFF2-40B4-BE49-F238E27FC236}">
                <a16:creationId xmlns:a16="http://schemas.microsoft.com/office/drawing/2014/main" id="{929D5C38-EA98-843F-E662-D64B60E14686}"/>
              </a:ext>
            </a:extLst>
          </p:cNvPr>
          <p:cNvSpPr/>
          <p:nvPr/>
        </p:nvSpPr>
        <p:spPr>
          <a:xfrm rot="10800000">
            <a:off x="11374208" y="31140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19" name="Gerader Verbinder 437">
            <a:extLst>
              <a:ext uri="{FF2B5EF4-FFF2-40B4-BE49-F238E27FC236}">
                <a16:creationId xmlns:a16="http://schemas.microsoft.com/office/drawing/2014/main" id="{2564D268-BD91-8313-AA0B-7892AE7E865F}"/>
              </a:ext>
            </a:extLst>
          </p:cNvPr>
          <p:cNvCxnSpPr>
            <a:cxnSpLocks/>
            <a:stCxn id="817" idx="3"/>
            <a:endCxn id="150" idx="6"/>
          </p:cNvCxnSpPr>
          <p:nvPr/>
        </p:nvCxnSpPr>
        <p:spPr>
          <a:xfrm rot="10800000" flipV="1">
            <a:off x="9657678" y="3119422"/>
            <a:ext cx="1716531" cy="101843"/>
          </a:xfrm>
          <a:prstGeom prst="bentConnector3">
            <a:avLst>
              <a:gd name="adj1" fmla="val 1002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Gerader Verbinder 437">
            <a:extLst>
              <a:ext uri="{FF2B5EF4-FFF2-40B4-BE49-F238E27FC236}">
                <a16:creationId xmlns:a16="http://schemas.microsoft.com/office/drawing/2014/main" id="{10DE3D94-9A34-918E-6D4C-619C5BCC6055}"/>
              </a:ext>
            </a:extLst>
          </p:cNvPr>
          <p:cNvCxnSpPr>
            <a:cxnSpLocks/>
            <a:stCxn id="829" idx="1"/>
            <a:endCxn id="109" idx="0"/>
          </p:cNvCxnSpPr>
          <p:nvPr/>
        </p:nvCxnSpPr>
        <p:spPr>
          <a:xfrm flipH="1">
            <a:off x="11494510" y="1720886"/>
            <a:ext cx="26580" cy="347209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" name="Rechteck 828">
            <a:extLst>
              <a:ext uri="{FF2B5EF4-FFF2-40B4-BE49-F238E27FC236}">
                <a16:creationId xmlns:a16="http://schemas.microsoft.com/office/drawing/2014/main" id="{CB9FA42E-1BA7-1BB3-C112-52418B87C57E}"/>
              </a:ext>
            </a:extLst>
          </p:cNvPr>
          <p:cNvSpPr/>
          <p:nvPr/>
        </p:nvSpPr>
        <p:spPr>
          <a:xfrm rot="16200000">
            <a:off x="11443425" y="1637821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31" name="Gerader Verbinder 437">
            <a:extLst>
              <a:ext uri="{FF2B5EF4-FFF2-40B4-BE49-F238E27FC236}">
                <a16:creationId xmlns:a16="http://schemas.microsoft.com/office/drawing/2014/main" id="{C5322562-0347-979F-6CBB-768B08260FDC}"/>
              </a:ext>
            </a:extLst>
          </p:cNvPr>
          <p:cNvCxnSpPr>
            <a:cxnSpLocks/>
            <a:stCxn id="829" idx="3"/>
            <a:endCxn id="838" idx="3"/>
          </p:cNvCxnSpPr>
          <p:nvPr/>
        </p:nvCxnSpPr>
        <p:spPr>
          <a:xfrm rot="16200000" flipV="1">
            <a:off x="10370424" y="414891"/>
            <a:ext cx="431807" cy="1869526"/>
          </a:xfrm>
          <a:prstGeom prst="bentConnector3">
            <a:avLst>
              <a:gd name="adj1" fmla="val 136205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8" name="Rechteck 837">
            <a:extLst>
              <a:ext uri="{FF2B5EF4-FFF2-40B4-BE49-F238E27FC236}">
                <a16:creationId xmlns:a16="http://schemas.microsoft.com/office/drawing/2014/main" id="{17EE932D-F89C-42E9-CEED-CAA6A3FFD28D}"/>
              </a:ext>
            </a:extLst>
          </p:cNvPr>
          <p:cNvSpPr/>
          <p:nvPr/>
        </p:nvSpPr>
        <p:spPr>
          <a:xfrm rot="16200000">
            <a:off x="9573899" y="1206014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2" name="Gerader Verbinder 437">
            <a:extLst>
              <a:ext uri="{FF2B5EF4-FFF2-40B4-BE49-F238E27FC236}">
                <a16:creationId xmlns:a16="http://schemas.microsoft.com/office/drawing/2014/main" id="{7BC02C1E-F8D7-DFA1-DD56-2D86A7EB8A7D}"/>
              </a:ext>
            </a:extLst>
          </p:cNvPr>
          <p:cNvCxnSpPr>
            <a:cxnSpLocks/>
            <a:stCxn id="838" idx="1"/>
            <a:endCxn id="139" idx="4"/>
          </p:cNvCxnSpPr>
          <p:nvPr/>
        </p:nvCxnSpPr>
        <p:spPr>
          <a:xfrm flipH="1">
            <a:off x="9638419" y="1289079"/>
            <a:ext cx="13145" cy="2465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Gerader Verbinder 437">
            <a:extLst>
              <a:ext uri="{FF2B5EF4-FFF2-40B4-BE49-F238E27FC236}">
                <a16:creationId xmlns:a16="http://schemas.microsoft.com/office/drawing/2014/main" id="{2DFB5701-79BF-A04F-7608-81B6365D2E2E}"/>
              </a:ext>
            </a:extLst>
          </p:cNvPr>
          <p:cNvCxnSpPr>
            <a:cxnSpLocks/>
            <a:stCxn id="863" idx="3"/>
            <a:endCxn id="859" idx="1"/>
          </p:cNvCxnSpPr>
          <p:nvPr/>
        </p:nvCxnSpPr>
        <p:spPr>
          <a:xfrm rot="10800000" flipH="1" flipV="1">
            <a:off x="82738" y="2490156"/>
            <a:ext cx="843856" cy="2111980"/>
          </a:xfrm>
          <a:prstGeom prst="bentConnector4">
            <a:avLst>
              <a:gd name="adj1" fmla="val -5644"/>
              <a:gd name="adj2" fmla="val 6942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Gerader Verbinder 437">
            <a:extLst>
              <a:ext uri="{FF2B5EF4-FFF2-40B4-BE49-F238E27FC236}">
                <a16:creationId xmlns:a16="http://schemas.microsoft.com/office/drawing/2014/main" id="{EA1BB059-2623-48B1-A386-DC224F6957D0}"/>
              </a:ext>
            </a:extLst>
          </p:cNvPr>
          <p:cNvCxnSpPr>
            <a:cxnSpLocks/>
            <a:stCxn id="859" idx="3"/>
            <a:endCxn id="279" idx="7"/>
          </p:cNvCxnSpPr>
          <p:nvPr/>
        </p:nvCxnSpPr>
        <p:spPr>
          <a:xfrm>
            <a:off x="926594" y="4757465"/>
            <a:ext cx="2710" cy="100645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9" name="Rechteck 858">
            <a:extLst>
              <a:ext uri="{FF2B5EF4-FFF2-40B4-BE49-F238E27FC236}">
                <a16:creationId xmlns:a16="http://schemas.microsoft.com/office/drawing/2014/main" id="{78F27D4E-8155-1418-494F-20BB3DE56C53}"/>
              </a:ext>
            </a:extLst>
          </p:cNvPr>
          <p:cNvSpPr/>
          <p:nvPr/>
        </p:nvSpPr>
        <p:spPr>
          <a:xfrm rot="5400000">
            <a:off x="848929" y="4674400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3" name="Rechteck 862">
            <a:extLst>
              <a:ext uri="{FF2B5EF4-FFF2-40B4-BE49-F238E27FC236}">
                <a16:creationId xmlns:a16="http://schemas.microsoft.com/office/drawing/2014/main" id="{7FE5B82F-C154-4A55-7F9B-E3FDF53DE4C3}"/>
              </a:ext>
            </a:extLst>
          </p:cNvPr>
          <p:cNvSpPr/>
          <p:nvPr/>
        </p:nvSpPr>
        <p:spPr>
          <a:xfrm rot="10800000">
            <a:off x="82738" y="2484756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67" name="Gerader Verbinder 437">
            <a:extLst>
              <a:ext uri="{FF2B5EF4-FFF2-40B4-BE49-F238E27FC236}">
                <a16:creationId xmlns:a16="http://schemas.microsoft.com/office/drawing/2014/main" id="{85C58FF1-53A9-79FF-B6B8-4DA66AE3ED81}"/>
              </a:ext>
            </a:extLst>
          </p:cNvPr>
          <p:cNvCxnSpPr>
            <a:cxnSpLocks/>
            <a:stCxn id="400" idx="2"/>
            <a:endCxn id="863" idx="1"/>
          </p:cNvCxnSpPr>
          <p:nvPr/>
        </p:nvCxnSpPr>
        <p:spPr>
          <a:xfrm flipH="1" flipV="1">
            <a:off x="238067" y="2490156"/>
            <a:ext cx="1303868" cy="357806"/>
          </a:xfrm>
          <a:prstGeom prst="bentConnector3">
            <a:avLst>
              <a:gd name="adj1" fmla="val 40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4" name="Gerader Verbinder 437">
            <a:extLst>
              <a:ext uri="{FF2B5EF4-FFF2-40B4-BE49-F238E27FC236}">
                <a16:creationId xmlns:a16="http://schemas.microsoft.com/office/drawing/2014/main" id="{3D12149D-85DF-4DCC-F318-F6174FD2E16D}"/>
              </a:ext>
            </a:extLst>
          </p:cNvPr>
          <p:cNvCxnSpPr>
            <a:cxnSpLocks/>
            <a:stCxn id="135" idx="7"/>
            <a:endCxn id="480" idx="5"/>
          </p:cNvCxnSpPr>
          <p:nvPr/>
        </p:nvCxnSpPr>
        <p:spPr>
          <a:xfrm rot="16200000" flipH="1">
            <a:off x="9673630" y="1458264"/>
            <a:ext cx="538495" cy="599645"/>
          </a:xfrm>
          <a:prstGeom prst="bentConnector5">
            <a:avLst>
              <a:gd name="adj1" fmla="val 92568"/>
              <a:gd name="adj2" fmla="val 49438"/>
              <a:gd name="adj3" fmla="val 92335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Gerader Verbinder 437">
            <a:extLst>
              <a:ext uri="{FF2B5EF4-FFF2-40B4-BE49-F238E27FC236}">
                <a16:creationId xmlns:a16="http://schemas.microsoft.com/office/drawing/2014/main" id="{4C91009D-5F55-725F-2AA5-6B4C6F3801CC}"/>
              </a:ext>
            </a:extLst>
          </p:cNvPr>
          <p:cNvCxnSpPr>
            <a:cxnSpLocks/>
            <a:stCxn id="897" idx="3"/>
            <a:endCxn id="136" idx="4"/>
          </p:cNvCxnSpPr>
          <p:nvPr/>
        </p:nvCxnSpPr>
        <p:spPr>
          <a:xfrm flipV="1">
            <a:off x="8815698" y="1461434"/>
            <a:ext cx="898921" cy="197413"/>
          </a:xfrm>
          <a:prstGeom prst="bentConnector2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7" name="Rechteck 896">
            <a:extLst>
              <a:ext uri="{FF2B5EF4-FFF2-40B4-BE49-F238E27FC236}">
                <a16:creationId xmlns:a16="http://schemas.microsoft.com/office/drawing/2014/main" id="{1FD3D793-E451-C88C-5E94-4FE81AAA5B41}"/>
              </a:ext>
            </a:extLst>
          </p:cNvPr>
          <p:cNvSpPr/>
          <p:nvPr/>
        </p:nvSpPr>
        <p:spPr>
          <a:xfrm>
            <a:off x="8660369" y="1653447"/>
            <a:ext cx="155329" cy="10800"/>
          </a:xfrm>
          <a:prstGeom prst="rect">
            <a:avLst/>
          </a:prstGeom>
          <a:solidFill>
            <a:schemeClr val="tx1"/>
          </a:solidFill>
          <a:ln w="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99" name="Gerader Verbinder 437">
            <a:extLst>
              <a:ext uri="{FF2B5EF4-FFF2-40B4-BE49-F238E27FC236}">
                <a16:creationId xmlns:a16="http://schemas.microsoft.com/office/drawing/2014/main" id="{E0B95E99-9ADD-A625-6C18-60E601E7E44D}"/>
              </a:ext>
            </a:extLst>
          </p:cNvPr>
          <p:cNvCxnSpPr>
            <a:cxnSpLocks/>
            <a:stCxn id="897" idx="1"/>
            <a:endCxn id="906" idx="3"/>
          </p:cNvCxnSpPr>
          <p:nvPr/>
        </p:nvCxnSpPr>
        <p:spPr>
          <a:xfrm rot="10800000">
            <a:off x="8493185" y="1143873"/>
            <a:ext cx="167184" cy="51497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6" name="Rechteck 905">
            <a:extLst>
              <a:ext uri="{FF2B5EF4-FFF2-40B4-BE49-F238E27FC236}">
                <a16:creationId xmlns:a16="http://schemas.microsoft.com/office/drawing/2014/main" id="{71FD7846-377F-4EBB-247E-5EFB092EB6C1}"/>
              </a:ext>
            </a:extLst>
          </p:cNvPr>
          <p:cNvSpPr/>
          <p:nvPr/>
        </p:nvSpPr>
        <p:spPr>
          <a:xfrm>
            <a:off x="8337856" y="1138472"/>
            <a:ext cx="155329" cy="10800"/>
          </a:xfrm>
          <a:prstGeom prst="rect">
            <a:avLst/>
          </a:prstGeom>
          <a:solidFill>
            <a:schemeClr val="tx1"/>
          </a:solidFill>
          <a:ln w="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08" name="Gerader Verbinder 437">
            <a:extLst>
              <a:ext uri="{FF2B5EF4-FFF2-40B4-BE49-F238E27FC236}">
                <a16:creationId xmlns:a16="http://schemas.microsoft.com/office/drawing/2014/main" id="{2A3F5E10-1EA7-0002-AF5B-0D8AFF4199D8}"/>
              </a:ext>
            </a:extLst>
          </p:cNvPr>
          <p:cNvCxnSpPr>
            <a:cxnSpLocks/>
            <a:stCxn id="174" idx="7"/>
            <a:endCxn id="906" idx="1"/>
          </p:cNvCxnSpPr>
          <p:nvPr/>
        </p:nvCxnSpPr>
        <p:spPr>
          <a:xfrm rot="5400000" flipH="1" flipV="1">
            <a:off x="8201244" y="1210908"/>
            <a:ext cx="203648" cy="69576"/>
          </a:xfrm>
          <a:prstGeom prst="bentConnector2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1" name="Gerader Verbinder 192">
            <a:extLst>
              <a:ext uri="{FF2B5EF4-FFF2-40B4-BE49-F238E27FC236}">
                <a16:creationId xmlns:a16="http://schemas.microsoft.com/office/drawing/2014/main" id="{9E69AE18-049D-E132-2826-FEA2635277F4}"/>
              </a:ext>
            </a:extLst>
          </p:cNvPr>
          <p:cNvCxnSpPr>
            <a:cxnSpLocks/>
            <a:stCxn id="1059" idx="2"/>
          </p:cNvCxnSpPr>
          <p:nvPr/>
        </p:nvCxnSpPr>
        <p:spPr>
          <a:xfrm flipH="1">
            <a:off x="1545810" y="2981969"/>
            <a:ext cx="586377" cy="5798"/>
          </a:xfrm>
          <a:prstGeom prst="straightConnector1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4" name="Rechteck 913">
            <a:extLst>
              <a:ext uri="{FF2B5EF4-FFF2-40B4-BE49-F238E27FC236}">
                <a16:creationId xmlns:a16="http://schemas.microsoft.com/office/drawing/2014/main" id="{3483A339-7BE9-FF0F-8F43-7A9D3303BEE4}"/>
              </a:ext>
            </a:extLst>
          </p:cNvPr>
          <p:cNvSpPr/>
          <p:nvPr/>
        </p:nvSpPr>
        <p:spPr>
          <a:xfrm rot="10800000">
            <a:off x="2861077" y="297548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16" name="Gerader Verbinder 192">
            <a:extLst>
              <a:ext uri="{FF2B5EF4-FFF2-40B4-BE49-F238E27FC236}">
                <a16:creationId xmlns:a16="http://schemas.microsoft.com/office/drawing/2014/main" id="{76A8E21E-43B5-7442-DC62-138C7DD18B65}"/>
              </a:ext>
            </a:extLst>
          </p:cNvPr>
          <p:cNvCxnSpPr>
            <a:cxnSpLocks/>
            <a:stCxn id="914" idx="1"/>
            <a:endCxn id="920" idx="3"/>
          </p:cNvCxnSpPr>
          <p:nvPr/>
        </p:nvCxnSpPr>
        <p:spPr>
          <a:xfrm flipV="1">
            <a:off x="3016406" y="859773"/>
            <a:ext cx="624928" cy="212111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0" name="Rechteck 919">
            <a:extLst>
              <a:ext uri="{FF2B5EF4-FFF2-40B4-BE49-F238E27FC236}">
                <a16:creationId xmlns:a16="http://schemas.microsoft.com/office/drawing/2014/main" id="{91F1E254-C39D-07D9-C621-7E294B5104A7}"/>
              </a:ext>
            </a:extLst>
          </p:cNvPr>
          <p:cNvSpPr/>
          <p:nvPr/>
        </p:nvSpPr>
        <p:spPr>
          <a:xfrm rot="10800000">
            <a:off x="3641334" y="854373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22" name="Gerader Verbinder 192">
            <a:extLst>
              <a:ext uri="{FF2B5EF4-FFF2-40B4-BE49-F238E27FC236}">
                <a16:creationId xmlns:a16="http://schemas.microsoft.com/office/drawing/2014/main" id="{BF310569-22A2-1905-9369-FB8515629174}"/>
              </a:ext>
            </a:extLst>
          </p:cNvPr>
          <p:cNvCxnSpPr>
            <a:cxnSpLocks/>
            <a:stCxn id="103" idx="7"/>
            <a:endCxn id="920" idx="1"/>
          </p:cNvCxnSpPr>
          <p:nvPr/>
        </p:nvCxnSpPr>
        <p:spPr>
          <a:xfrm rot="16200000" flipV="1">
            <a:off x="3924321" y="732116"/>
            <a:ext cx="53097" cy="308412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6" name="Gerader Verbinder 192">
            <a:extLst>
              <a:ext uri="{FF2B5EF4-FFF2-40B4-BE49-F238E27FC236}">
                <a16:creationId xmlns:a16="http://schemas.microsoft.com/office/drawing/2014/main" id="{AB8DE05A-1FE9-BEC6-579D-E3E120300A10}"/>
              </a:ext>
            </a:extLst>
          </p:cNvPr>
          <p:cNvCxnSpPr>
            <a:cxnSpLocks/>
            <a:stCxn id="126" idx="2"/>
            <a:endCxn id="101" idx="1"/>
          </p:cNvCxnSpPr>
          <p:nvPr/>
        </p:nvCxnSpPr>
        <p:spPr>
          <a:xfrm rot="10800000">
            <a:off x="4095852" y="1726126"/>
            <a:ext cx="1819485" cy="1476681"/>
          </a:xfrm>
          <a:prstGeom prst="bentConnector4">
            <a:avLst>
              <a:gd name="adj1" fmla="val 4017"/>
              <a:gd name="adj2" fmla="val 845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6" name="Rechteck 935">
            <a:extLst>
              <a:ext uri="{FF2B5EF4-FFF2-40B4-BE49-F238E27FC236}">
                <a16:creationId xmlns:a16="http://schemas.microsoft.com/office/drawing/2014/main" id="{EEC2AECE-3847-47D3-0058-1F61F9AABC01}"/>
              </a:ext>
            </a:extLst>
          </p:cNvPr>
          <p:cNvSpPr/>
          <p:nvPr/>
        </p:nvSpPr>
        <p:spPr>
          <a:xfrm>
            <a:off x="3751821" y="2030360"/>
            <a:ext cx="616814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UV/VIS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7" name="Rechteck 936">
            <a:extLst>
              <a:ext uri="{FF2B5EF4-FFF2-40B4-BE49-F238E27FC236}">
                <a16:creationId xmlns:a16="http://schemas.microsoft.com/office/drawing/2014/main" id="{07E7CF0C-9B07-CE07-DF7F-1792BDD3AFD1}"/>
              </a:ext>
            </a:extLst>
          </p:cNvPr>
          <p:cNvSpPr/>
          <p:nvPr/>
        </p:nvSpPr>
        <p:spPr>
          <a:xfrm>
            <a:off x="7415418" y="2551979"/>
            <a:ext cx="111263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Solenoid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valve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8" name="Rechteck 937">
            <a:extLst>
              <a:ext uri="{FF2B5EF4-FFF2-40B4-BE49-F238E27FC236}">
                <a16:creationId xmlns:a16="http://schemas.microsoft.com/office/drawing/2014/main" id="{FD0857E0-CF1D-4FC0-8FE4-BD9B0DF088DF}"/>
              </a:ext>
            </a:extLst>
          </p:cNvPr>
          <p:cNvSpPr/>
          <p:nvPr/>
        </p:nvSpPr>
        <p:spPr>
          <a:xfrm>
            <a:off x="8430977" y="1817142"/>
            <a:ext cx="594024" cy="488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Precipi-tation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vessel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9" name="Rechteck 938">
            <a:extLst>
              <a:ext uri="{FF2B5EF4-FFF2-40B4-BE49-F238E27FC236}">
                <a16:creationId xmlns:a16="http://schemas.microsoft.com/office/drawing/2014/main" id="{92F88CF2-4AFA-BF2E-0413-5DE4BB609490}"/>
              </a:ext>
            </a:extLst>
          </p:cNvPr>
          <p:cNvSpPr/>
          <p:nvPr/>
        </p:nvSpPr>
        <p:spPr>
          <a:xfrm>
            <a:off x="4763055" y="1538011"/>
            <a:ext cx="707398" cy="267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manifold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0" name="Gerader Verbinder 437">
            <a:extLst>
              <a:ext uri="{FF2B5EF4-FFF2-40B4-BE49-F238E27FC236}">
                <a16:creationId xmlns:a16="http://schemas.microsoft.com/office/drawing/2014/main" id="{5EF2B8CC-C95A-8A8E-AB06-5AFFA6432D60}"/>
              </a:ext>
            </a:extLst>
          </p:cNvPr>
          <p:cNvCxnSpPr>
            <a:cxnSpLocks/>
            <a:stCxn id="134" idx="7"/>
            <a:endCxn id="949" idx="3"/>
          </p:cNvCxnSpPr>
          <p:nvPr/>
        </p:nvCxnSpPr>
        <p:spPr>
          <a:xfrm rot="16200000" flipH="1" flipV="1">
            <a:off x="8579450" y="1827520"/>
            <a:ext cx="1401715" cy="658823"/>
          </a:xfrm>
          <a:prstGeom prst="bentConnector4">
            <a:avLst>
              <a:gd name="adj1" fmla="val 49095"/>
              <a:gd name="adj2" fmla="val 5085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9" name="Rechteck 948">
            <a:extLst>
              <a:ext uri="{FF2B5EF4-FFF2-40B4-BE49-F238E27FC236}">
                <a16:creationId xmlns:a16="http://schemas.microsoft.com/office/drawing/2014/main" id="{C775993D-45FD-0AA2-0D3E-9E069632E46B}"/>
              </a:ext>
            </a:extLst>
          </p:cNvPr>
          <p:cNvSpPr/>
          <p:nvPr/>
        </p:nvSpPr>
        <p:spPr>
          <a:xfrm>
            <a:off x="8878896" y="2852390"/>
            <a:ext cx="72000" cy="1080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2" name="Gerader Verbinder 437">
            <a:extLst>
              <a:ext uri="{FF2B5EF4-FFF2-40B4-BE49-F238E27FC236}">
                <a16:creationId xmlns:a16="http://schemas.microsoft.com/office/drawing/2014/main" id="{61F41ECB-3813-56C5-566C-56324ED5875B}"/>
              </a:ext>
            </a:extLst>
          </p:cNvPr>
          <p:cNvCxnSpPr>
            <a:cxnSpLocks/>
            <a:stCxn id="957" idx="3"/>
            <a:endCxn id="949" idx="1"/>
          </p:cNvCxnSpPr>
          <p:nvPr/>
        </p:nvCxnSpPr>
        <p:spPr>
          <a:xfrm rot="16200000" flipH="1">
            <a:off x="7947181" y="1926075"/>
            <a:ext cx="80662" cy="1782767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7" name="Rechteck 956">
            <a:extLst>
              <a:ext uri="{FF2B5EF4-FFF2-40B4-BE49-F238E27FC236}">
                <a16:creationId xmlns:a16="http://schemas.microsoft.com/office/drawing/2014/main" id="{3BEE69C9-14E0-897B-5857-2E589BCE5D76}"/>
              </a:ext>
            </a:extLst>
          </p:cNvPr>
          <p:cNvSpPr/>
          <p:nvPr/>
        </p:nvSpPr>
        <p:spPr>
          <a:xfrm rot="5400000">
            <a:off x="7060129" y="2735728"/>
            <a:ext cx="72000" cy="1080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9" name="Gerader Verbinder 437">
            <a:extLst>
              <a:ext uri="{FF2B5EF4-FFF2-40B4-BE49-F238E27FC236}">
                <a16:creationId xmlns:a16="http://schemas.microsoft.com/office/drawing/2014/main" id="{B2BDBD0D-8FD4-6C63-6ED7-07F10F0DDEA8}"/>
              </a:ext>
            </a:extLst>
          </p:cNvPr>
          <p:cNvCxnSpPr>
            <a:cxnSpLocks/>
            <a:stCxn id="957" idx="1"/>
            <a:endCxn id="106" idx="0"/>
          </p:cNvCxnSpPr>
          <p:nvPr/>
        </p:nvCxnSpPr>
        <p:spPr>
          <a:xfrm rot="5400000" flipH="1" flipV="1">
            <a:off x="7257459" y="2299606"/>
            <a:ext cx="244192" cy="566853"/>
          </a:xfrm>
          <a:prstGeom prst="bentConnector3">
            <a:avLst>
              <a:gd name="adj1" fmla="val 98049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9" name="Gerader Verbinder 437">
            <a:extLst>
              <a:ext uri="{FF2B5EF4-FFF2-40B4-BE49-F238E27FC236}">
                <a16:creationId xmlns:a16="http://schemas.microsoft.com/office/drawing/2014/main" id="{F0EFF5A8-69AF-D75C-B5A5-84B779B8CFFD}"/>
              </a:ext>
            </a:extLst>
          </p:cNvPr>
          <p:cNvCxnSpPr>
            <a:cxnSpLocks/>
            <a:stCxn id="991" idx="0"/>
            <a:endCxn id="651" idx="3"/>
          </p:cNvCxnSpPr>
          <p:nvPr/>
        </p:nvCxnSpPr>
        <p:spPr>
          <a:xfrm rot="5400000" flipH="1">
            <a:off x="6604861" y="2356239"/>
            <a:ext cx="528832" cy="1331010"/>
          </a:xfrm>
          <a:prstGeom prst="bentConnector4">
            <a:avLst>
              <a:gd name="adj1" fmla="val 901"/>
              <a:gd name="adj2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1" name="Geschweifte Klammer rechts 990">
            <a:extLst>
              <a:ext uri="{FF2B5EF4-FFF2-40B4-BE49-F238E27FC236}">
                <a16:creationId xmlns:a16="http://schemas.microsoft.com/office/drawing/2014/main" id="{7A81E24A-CF03-0EB4-FF75-B55DD3A96F47}"/>
              </a:ext>
            </a:extLst>
          </p:cNvPr>
          <p:cNvSpPr/>
          <p:nvPr/>
        </p:nvSpPr>
        <p:spPr>
          <a:xfrm>
            <a:off x="7534782" y="3286160"/>
            <a:ext cx="69056" cy="111826"/>
          </a:xfrm>
          <a:prstGeom prst="rightBrac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Geschweifte Klammer rechts 1024">
            <a:extLst>
              <a:ext uri="{FF2B5EF4-FFF2-40B4-BE49-F238E27FC236}">
                <a16:creationId xmlns:a16="http://schemas.microsoft.com/office/drawing/2014/main" id="{63FD0213-518B-CA7A-3226-F35ACA4D12D6}"/>
              </a:ext>
            </a:extLst>
          </p:cNvPr>
          <p:cNvSpPr/>
          <p:nvPr/>
        </p:nvSpPr>
        <p:spPr>
          <a:xfrm rot="16200000">
            <a:off x="7002192" y="1532559"/>
            <a:ext cx="69056" cy="111826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Gerader Verbinder 437">
            <a:extLst>
              <a:ext uri="{FF2B5EF4-FFF2-40B4-BE49-F238E27FC236}">
                <a16:creationId xmlns:a16="http://schemas.microsoft.com/office/drawing/2014/main" id="{32301B8F-7895-8B02-315B-DE0A53D15FCD}"/>
              </a:ext>
            </a:extLst>
          </p:cNvPr>
          <p:cNvCxnSpPr>
            <a:cxnSpLocks/>
            <a:stCxn id="105" idx="6"/>
            <a:endCxn id="1025" idx="2"/>
          </p:cNvCxnSpPr>
          <p:nvPr/>
        </p:nvCxnSpPr>
        <p:spPr>
          <a:xfrm flipH="1" flipV="1">
            <a:off x="7092633" y="1623000"/>
            <a:ext cx="581646" cy="792676"/>
          </a:xfrm>
          <a:prstGeom prst="bentConnector5">
            <a:avLst>
              <a:gd name="adj1" fmla="val 99221"/>
              <a:gd name="adj2" fmla="val 48989"/>
              <a:gd name="adj3" fmla="val 99141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9" name="Geschweifte Klammer rechts 1058">
            <a:extLst>
              <a:ext uri="{FF2B5EF4-FFF2-40B4-BE49-F238E27FC236}">
                <a16:creationId xmlns:a16="http://schemas.microsoft.com/office/drawing/2014/main" id="{13DB3BE6-1BFE-B781-0149-63FB192F47CF}"/>
              </a:ext>
            </a:extLst>
          </p:cNvPr>
          <p:cNvSpPr/>
          <p:nvPr/>
        </p:nvSpPr>
        <p:spPr>
          <a:xfrm rot="5400000">
            <a:off x="2227017" y="2887138"/>
            <a:ext cx="62823" cy="252484"/>
          </a:xfrm>
          <a:prstGeom prst="rightBrac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2" name="Gerader Verbinder 192">
            <a:extLst>
              <a:ext uri="{FF2B5EF4-FFF2-40B4-BE49-F238E27FC236}">
                <a16:creationId xmlns:a16="http://schemas.microsoft.com/office/drawing/2014/main" id="{80C53A97-2F1A-003F-48BA-CED712A09D90}"/>
              </a:ext>
            </a:extLst>
          </p:cNvPr>
          <p:cNvCxnSpPr>
            <a:cxnSpLocks/>
            <a:stCxn id="914" idx="3"/>
            <a:endCxn id="1059" idx="0"/>
          </p:cNvCxnSpPr>
          <p:nvPr/>
        </p:nvCxnSpPr>
        <p:spPr>
          <a:xfrm flipH="1">
            <a:off x="2384671" y="2980888"/>
            <a:ext cx="476406" cy="1081"/>
          </a:xfrm>
          <a:prstGeom prst="straightConnector1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Rechteck 1066">
            <a:extLst>
              <a:ext uri="{FF2B5EF4-FFF2-40B4-BE49-F238E27FC236}">
                <a16:creationId xmlns:a16="http://schemas.microsoft.com/office/drawing/2014/main" id="{9F840C07-BFAF-EE95-CA74-1AE28EB17CEB}"/>
              </a:ext>
            </a:extLst>
          </p:cNvPr>
          <p:cNvSpPr/>
          <p:nvPr/>
        </p:nvSpPr>
        <p:spPr>
          <a:xfrm rot="16200000">
            <a:off x="9038509" y="1377603"/>
            <a:ext cx="72000" cy="10800"/>
          </a:xfrm>
          <a:prstGeom prst="rect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70" name="Gerader Verbinder 437">
            <a:extLst>
              <a:ext uri="{FF2B5EF4-FFF2-40B4-BE49-F238E27FC236}">
                <a16:creationId xmlns:a16="http://schemas.microsoft.com/office/drawing/2014/main" id="{110242E8-18B5-6968-EEFD-6489386D92E1}"/>
              </a:ext>
            </a:extLst>
          </p:cNvPr>
          <p:cNvCxnSpPr>
            <a:cxnSpLocks/>
            <a:stCxn id="1067" idx="3"/>
            <a:endCxn id="120" idx="0"/>
          </p:cNvCxnSpPr>
          <p:nvPr/>
        </p:nvCxnSpPr>
        <p:spPr>
          <a:xfrm rot="16200000" flipV="1">
            <a:off x="7071432" y="-656074"/>
            <a:ext cx="3073" cy="4003082"/>
          </a:xfrm>
          <a:prstGeom prst="bentConnector3">
            <a:avLst>
              <a:gd name="adj1" fmla="val 753898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14AE9B87-8ACB-84B3-3C9C-98A449B4399E}"/>
              </a:ext>
            </a:extLst>
          </p:cNvPr>
          <p:cNvSpPr/>
          <p:nvPr/>
        </p:nvSpPr>
        <p:spPr>
          <a:xfrm>
            <a:off x="4987098" y="3201071"/>
            <a:ext cx="602034" cy="444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actu-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Geschweifte Klammer rechts 242">
            <a:extLst>
              <a:ext uri="{FF2B5EF4-FFF2-40B4-BE49-F238E27FC236}">
                <a16:creationId xmlns:a16="http://schemas.microsoft.com/office/drawing/2014/main" id="{B858A4C2-B6CF-29E0-4CEE-58441FA2ED8C}"/>
              </a:ext>
            </a:extLst>
          </p:cNvPr>
          <p:cNvSpPr/>
          <p:nvPr/>
        </p:nvSpPr>
        <p:spPr>
          <a:xfrm>
            <a:off x="9147766" y="3174842"/>
            <a:ext cx="69056" cy="111826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0" name="Gerader Verbinder 437">
            <a:extLst>
              <a:ext uri="{FF2B5EF4-FFF2-40B4-BE49-F238E27FC236}">
                <a16:creationId xmlns:a16="http://schemas.microsoft.com/office/drawing/2014/main" id="{200F5CA4-2D88-AA32-652F-A08EF88EA980}"/>
              </a:ext>
            </a:extLst>
          </p:cNvPr>
          <p:cNvCxnSpPr>
            <a:cxnSpLocks/>
            <a:stCxn id="243" idx="2"/>
            <a:endCxn id="161" idx="2"/>
          </p:cNvCxnSpPr>
          <p:nvPr/>
        </p:nvCxnSpPr>
        <p:spPr>
          <a:xfrm rot="16200000" flipH="1">
            <a:off x="8942355" y="3492078"/>
            <a:ext cx="864819" cy="453999"/>
          </a:xfrm>
          <a:prstGeom prst="bentConnector4">
            <a:avLst>
              <a:gd name="adj1" fmla="val 39650"/>
              <a:gd name="adj2" fmla="val -91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4B27835-4BF7-068B-B46B-76E076D8D5B3}"/>
              </a:ext>
            </a:extLst>
          </p:cNvPr>
          <p:cNvSpPr>
            <a:spLocks noChangeAspect="1"/>
          </p:cNvSpPr>
          <p:nvPr/>
        </p:nvSpPr>
        <p:spPr>
          <a:xfrm rot="16200000">
            <a:off x="5826257" y="5268367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A2D965AF-AA69-A9F4-0694-EB3C29F57021}"/>
              </a:ext>
            </a:extLst>
          </p:cNvPr>
          <p:cNvSpPr>
            <a:spLocks noChangeAspect="1"/>
          </p:cNvSpPr>
          <p:nvPr/>
        </p:nvSpPr>
        <p:spPr>
          <a:xfrm rot="16200000">
            <a:off x="5608354" y="5854841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FF20C317-6766-D35B-248D-6A7771D70E9B}"/>
              </a:ext>
            </a:extLst>
          </p:cNvPr>
          <p:cNvSpPr/>
          <p:nvPr/>
        </p:nvSpPr>
        <p:spPr>
          <a:xfrm rot="10800000">
            <a:off x="1342305" y="4905500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9" name="Gerader Verbinder 192">
            <a:extLst>
              <a:ext uri="{FF2B5EF4-FFF2-40B4-BE49-F238E27FC236}">
                <a16:creationId xmlns:a16="http://schemas.microsoft.com/office/drawing/2014/main" id="{4AAC8C40-80C0-6436-6395-1EAF083031FD}"/>
              </a:ext>
            </a:extLst>
          </p:cNvPr>
          <p:cNvCxnSpPr>
            <a:cxnSpLocks/>
            <a:stCxn id="67" idx="3"/>
            <a:endCxn id="75" idx="3"/>
          </p:cNvCxnSpPr>
          <p:nvPr/>
        </p:nvCxnSpPr>
        <p:spPr>
          <a:xfrm rot="10800000" flipV="1">
            <a:off x="1197049" y="4910899"/>
            <a:ext cx="145257" cy="1564481"/>
          </a:xfrm>
          <a:prstGeom prst="bentConnector3">
            <a:avLst>
              <a:gd name="adj1" fmla="val 114754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43508FEF-1DF4-0637-38FF-D9B2D39C69E3}"/>
              </a:ext>
            </a:extLst>
          </p:cNvPr>
          <p:cNvSpPr/>
          <p:nvPr/>
        </p:nvSpPr>
        <p:spPr>
          <a:xfrm rot="10800000">
            <a:off x="1197048" y="6469981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C556C05-48EE-3510-1A72-534F4DA3CBD0}"/>
              </a:ext>
            </a:extLst>
          </p:cNvPr>
          <p:cNvSpPr/>
          <p:nvPr/>
        </p:nvSpPr>
        <p:spPr>
          <a:xfrm rot="10800000">
            <a:off x="5361882" y="509485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Gerader Verbinder 192">
            <a:extLst>
              <a:ext uri="{FF2B5EF4-FFF2-40B4-BE49-F238E27FC236}">
                <a16:creationId xmlns:a16="http://schemas.microsoft.com/office/drawing/2014/main" id="{19E38225-8070-A368-47D0-D20E613CEB7C}"/>
              </a:ext>
            </a:extLst>
          </p:cNvPr>
          <p:cNvCxnSpPr>
            <a:cxnSpLocks/>
            <a:stCxn id="91" idx="1"/>
            <a:endCxn id="185" idx="1"/>
          </p:cNvCxnSpPr>
          <p:nvPr/>
        </p:nvCxnSpPr>
        <p:spPr>
          <a:xfrm>
            <a:off x="5517211" y="5100258"/>
            <a:ext cx="466309" cy="808858"/>
          </a:xfrm>
          <a:prstGeom prst="bentConnector3">
            <a:avLst>
              <a:gd name="adj1" fmla="val 14902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23ADE0D5-A5D8-3E47-BC4C-31D7D73AFC3F}"/>
              </a:ext>
            </a:extLst>
          </p:cNvPr>
          <p:cNvSpPr/>
          <p:nvPr/>
        </p:nvSpPr>
        <p:spPr>
          <a:xfrm rot="10800000">
            <a:off x="5828191" y="5903716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0" name="Gerader Verbinder 192">
            <a:extLst>
              <a:ext uri="{FF2B5EF4-FFF2-40B4-BE49-F238E27FC236}">
                <a16:creationId xmlns:a16="http://schemas.microsoft.com/office/drawing/2014/main" id="{8BC0A570-0557-4BE1-07A4-54497CADDCB8}"/>
              </a:ext>
            </a:extLst>
          </p:cNvPr>
          <p:cNvCxnSpPr>
            <a:cxnSpLocks/>
            <a:stCxn id="185" idx="3"/>
            <a:endCxn id="165" idx="0"/>
          </p:cNvCxnSpPr>
          <p:nvPr/>
        </p:nvCxnSpPr>
        <p:spPr>
          <a:xfrm rot="10800000">
            <a:off x="5814149" y="5878740"/>
            <a:ext cx="14043" cy="30377"/>
          </a:xfrm>
          <a:prstGeom prst="bentConnector3">
            <a:avLst>
              <a:gd name="adj1" fmla="val 100128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49082A3F-7E4B-883D-B68C-9E2D219837FC}"/>
              </a:ext>
            </a:extLst>
          </p:cNvPr>
          <p:cNvSpPr txBox="1"/>
          <p:nvPr/>
        </p:nvSpPr>
        <p:spPr>
          <a:xfrm>
            <a:off x="6462284" y="4875419"/>
            <a:ext cx="2645417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200" b="1" dirty="0" err="1"/>
              <a:t>For</a:t>
            </a:r>
            <a:r>
              <a:rPr lang="de-DE" sz="2200" b="1" dirty="0"/>
              <a:t> all </a:t>
            </a:r>
            <a:r>
              <a:rPr lang="de-DE" sz="2200" b="1" dirty="0" err="1"/>
              <a:t>connections</a:t>
            </a:r>
            <a:r>
              <a:rPr lang="de-DE" sz="2200" b="1" dirty="0"/>
              <a:t>, 0.75 mm </a:t>
            </a:r>
            <a:r>
              <a:rPr lang="de-DE" sz="2200" b="1" dirty="0" err="1"/>
              <a:t>i.d</a:t>
            </a:r>
            <a:r>
              <a:rPr lang="de-DE" sz="2200" b="1" dirty="0"/>
              <a:t>. </a:t>
            </a:r>
            <a:r>
              <a:rPr lang="de-DE" sz="2200" b="1" dirty="0" err="1"/>
              <a:t>tubing</a:t>
            </a:r>
            <a:r>
              <a:rPr lang="de-DE" sz="2200" b="1" dirty="0"/>
              <a:t> was </a:t>
            </a:r>
            <a:r>
              <a:rPr lang="de-DE" sz="2200" b="1" dirty="0" err="1"/>
              <a:t>used</a:t>
            </a:r>
            <a:r>
              <a:rPr lang="de-DE" sz="2200" b="1" dirty="0"/>
              <a:t> (</a:t>
            </a:r>
            <a:r>
              <a:rPr lang="de-DE" sz="2200" b="1" dirty="0" err="1"/>
              <a:t>o.d</a:t>
            </a:r>
            <a:r>
              <a:rPr lang="de-DE" sz="2200" b="1" dirty="0"/>
              <a:t>. = 1/16 “)</a:t>
            </a:r>
            <a:endParaRPr lang="en-GB" sz="2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306F57-0F92-34DD-44AC-A3FCFCE44893}"/>
              </a:ext>
            </a:extLst>
          </p:cNvPr>
          <p:cNvSpPr txBox="1"/>
          <p:nvPr/>
        </p:nvSpPr>
        <p:spPr>
          <a:xfrm>
            <a:off x="9493348" y="58511"/>
            <a:ext cx="268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Volume </a:t>
            </a:r>
            <a:r>
              <a:rPr lang="de-DE" b="1" u="sng" dirty="0" err="1"/>
              <a:t>of</a:t>
            </a:r>
            <a:r>
              <a:rPr lang="de-DE" b="1" u="sng" dirty="0"/>
              <a:t> relevant </a:t>
            </a:r>
            <a:r>
              <a:rPr lang="de-DE" b="1" u="sng" dirty="0" err="1"/>
              <a:t>tubing</a:t>
            </a:r>
            <a:endParaRPr lang="en-GB" b="1" u="sng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D2BC448-5A6E-400E-5B1C-C9922B17616B}"/>
              </a:ext>
            </a:extLst>
          </p:cNvPr>
          <p:cNvSpPr txBox="1"/>
          <p:nvPr/>
        </p:nvSpPr>
        <p:spPr>
          <a:xfrm>
            <a:off x="6007100" y="0"/>
            <a:ext cx="33210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Gas in: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H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Purge solvent in: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7B65C9A-2D82-0AB2-1343-E24B3F5E1EDF}"/>
              </a:ext>
            </a:extLst>
          </p:cNvPr>
          <p:cNvSpPr/>
          <p:nvPr/>
        </p:nvSpPr>
        <p:spPr>
          <a:xfrm rot="10800000">
            <a:off x="1288391" y="4427830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Gerader Verbinder 437">
            <a:extLst>
              <a:ext uri="{FF2B5EF4-FFF2-40B4-BE49-F238E27FC236}">
                <a16:creationId xmlns:a16="http://schemas.microsoft.com/office/drawing/2014/main" id="{1B0E5E40-A659-864E-74D3-39E0DC73BACE}"/>
              </a:ext>
            </a:extLst>
          </p:cNvPr>
          <p:cNvCxnSpPr>
            <a:cxnSpLocks/>
            <a:stCxn id="32" idx="1"/>
            <a:endCxn id="22" idx="3"/>
          </p:cNvCxnSpPr>
          <p:nvPr/>
        </p:nvCxnSpPr>
        <p:spPr>
          <a:xfrm flipV="1">
            <a:off x="223199" y="4433230"/>
            <a:ext cx="1065192" cy="1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52C4E192-CDD6-5F3A-F563-1D110352DDEE}"/>
              </a:ext>
            </a:extLst>
          </p:cNvPr>
          <p:cNvSpPr/>
          <p:nvPr/>
        </p:nvSpPr>
        <p:spPr>
          <a:xfrm rot="5400000">
            <a:off x="145534" y="4505495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Gerader Verbinder 437">
            <a:extLst>
              <a:ext uri="{FF2B5EF4-FFF2-40B4-BE49-F238E27FC236}">
                <a16:creationId xmlns:a16="http://schemas.microsoft.com/office/drawing/2014/main" id="{34E16E6C-6CBC-6C75-9C5E-70643D1CD62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221590" y="4588560"/>
            <a:ext cx="1609" cy="212880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17383C35-A185-8947-0B57-550B12205D16}"/>
              </a:ext>
            </a:extLst>
          </p:cNvPr>
          <p:cNvSpPr/>
          <p:nvPr/>
        </p:nvSpPr>
        <p:spPr>
          <a:xfrm rot="10800000">
            <a:off x="221590" y="6711960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Gerader Verbinder 437">
            <a:extLst>
              <a:ext uri="{FF2B5EF4-FFF2-40B4-BE49-F238E27FC236}">
                <a16:creationId xmlns:a16="http://schemas.microsoft.com/office/drawing/2014/main" id="{470D22FF-EFF2-5566-01F9-13BCBE117448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H="1" flipV="1">
            <a:off x="376919" y="6717360"/>
            <a:ext cx="11612686" cy="1168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437">
            <a:extLst>
              <a:ext uri="{FF2B5EF4-FFF2-40B4-BE49-F238E27FC236}">
                <a16:creationId xmlns:a16="http://schemas.microsoft.com/office/drawing/2014/main" id="{A97DDAE8-1A20-7B84-6F4D-28943C2F1144}"/>
              </a:ext>
            </a:extLst>
          </p:cNvPr>
          <p:cNvCxnSpPr>
            <a:cxnSpLocks/>
            <a:stCxn id="56" idx="1"/>
            <a:endCxn id="63" idx="3"/>
          </p:cNvCxnSpPr>
          <p:nvPr/>
        </p:nvCxnSpPr>
        <p:spPr>
          <a:xfrm flipV="1">
            <a:off x="11989605" y="2098877"/>
            <a:ext cx="1464" cy="4464322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7E08EC98-A685-E192-FD6C-72AB0E179657}"/>
              </a:ext>
            </a:extLst>
          </p:cNvPr>
          <p:cNvSpPr/>
          <p:nvPr/>
        </p:nvSpPr>
        <p:spPr>
          <a:xfrm rot="5400000">
            <a:off x="11911940" y="6635463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40AA3FC-A8E6-884C-7EBB-5BC14C2D3591}"/>
              </a:ext>
            </a:extLst>
          </p:cNvPr>
          <p:cNvSpPr/>
          <p:nvPr/>
        </p:nvSpPr>
        <p:spPr>
          <a:xfrm>
            <a:off x="11835740" y="2093477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Gerader Verbinder 437">
            <a:extLst>
              <a:ext uri="{FF2B5EF4-FFF2-40B4-BE49-F238E27FC236}">
                <a16:creationId xmlns:a16="http://schemas.microsoft.com/office/drawing/2014/main" id="{A5A4A442-03FF-80F1-F149-6092B88B2B23}"/>
              </a:ext>
            </a:extLst>
          </p:cNvPr>
          <p:cNvCxnSpPr>
            <a:cxnSpLocks/>
            <a:stCxn id="74" idx="0"/>
            <a:endCxn id="483" idx="1"/>
          </p:cNvCxnSpPr>
          <p:nvPr/>
        </p:nvCxnSpPr>
        <p:spPr>
          <a:xfrm flipH="1" flipV="1">
            <a:off x="10839730" y="2054459"/>
            <a:ext cx="303058" cy="41498"/>
          </a:xfrm>
          <a:prstGeom prst="bentConnector4">
            <a:avLst>
              <a:gd name="adj1" fmla="val 29064"/>
              <a:gd name="adj2" fmla="val -5677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Geschweifte Klammer rechts 73">
            <a:extLst>
              <a:ext uri="{FF2B5EF4-FFF2-40B4-BE49-F238E27FC236}">
                <a16:creationId xmlns:a16="http://schemas.microsoft.com/office/drawing/2014/main" id="{2F180CB4-6BED-A50F-EC65-FCBC20E3FA73}"/>
              </a:ext>
            </a:extLst>
          </p:cNvPr>
          <p:cNvSpPr/>
          <p:nvPr/>
        </p:nvSpPr>
        <p:spPr>
          <a:xfrm rot="16200000">
            <a:off x="11216632" y="1953057"/>
            <a:ext cx="69056" cy="216744"/>
          </a:xfrm>
          <a:prstGeom prst="rightBrac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Gerader Verbinder 437">
            <a:extLst>
              <a:ext uri="{FF2B5EF4-FFF2-40B4-BE49-F238E27FC236}">
                <a16:creationId xmlns:a16="http://schemas.microsoft.com/office/drawing/2014/main" id="{28CC7440-EADC-800C-C110-7C380A68FAE6}"/>
              </a:ext>
            </a:extLst>
          </p:cNvPr>
          <p:cNvCxnSpPr>
            <a:cxnSpLocks/>
            <a:stCxn id="63" idx="1"/>
            <a:endCxn id="74" idx="2"/>
          </p:cNvCxnSpPr>
          <p:nvPr/>
        </p:nvCxnSpPr>
        <p:spPr>
          <a:xfrm flipH="1" flipV="1">
            <a:off x="11359532" y="2095957"/>
            <a:ext cx="476208" cy="292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Geschweifte Klammer rechts 87">
            <a:extLst>
              <a:ext uri="{FF2B5EF4-FFF2-40B4-BE49-F238E27FC236}">
                <a16:creationId xmlns:a16="http://schemas.microsoft.com/office/drawing/2014/main" id="{32AD5F7F-7DD4-B20B-02AE-DFBE9F6FB719}"/>
              </a:ext>
            </a:extLst>
          </p:cNvPr>
          <p:cNvSpPr/>
          <p:nvPr/>
        </p:nvSpPr>
        <p:spPr>
          <a:xfrm>
            <a:off x="4179575" y="6240809"/>
            <a:ext cx="80789" cy="170244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r Verbinder 192">
            <a:extLst>
              <a:ext uri="{FF2B5EF4-FFF2-40B4-BE49-F238E27FC236}">
                <a16:creationId xmlns:a16="http://schemas.microsoft.com/office/drawing/2014/main" id="{7A7CDDBE-A9EB-F477-07F9-4D0856248595}"/>
              </a:ext>
            </a:extLst>
          </p:cNvPr>
          <p:cNvCxnSpPr>
            <a:cxnSpLocks/>
            <a:stCxn id="192" idx="1"/>
            <a:endCxn id="88" idx="2"/>
          </p:cNvCxnSpPr>
          <p:nvPr/>
        </p:nvCxnSpPr>
        <p:spPr>
          <a:xfrm rot="10800000">
            <a:off x="4179575" y="6411053"/>
            <a:ext cx="737302" cy="227494"/>
          </a:xfrm>
          <a:prstGeom prst="bentConnector4">
            <a:avLst>
              <a:gd name="adj1" fmla="val 44521"/>
              <a:gd name="adj2" fmla="val 97907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14D354DC-20CE-8288-06B3-F4E6125B9FC3}"/>
              </a:ext>
            </a:extLst>
          </p:cNvPr>
          <p:cNvSpPr/>
          <p:nvPr/>
        </p:nvSpPr>
        <p:spPr>
          <a:xfrm>
            <a:off x="4916877" y="6633147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5" name="Gerader Verbinder 192">
            <a:extLst>
              <a:ext uri="{FF2B5EF4-FFF2-40B4-BE49-F238E27FC236}">
                <a16:creationId xmlns:a16="http://schemas.microsoft.com/office/drawing/2014/main" id="{A8B5581E-B893-626C-B5A4-DD0DD4AD1C65}"/>
              </a:ext>
            </a:extLst>
          </p:cNvPr>
          <p:cNvCxnSpPr>
            <a:cxnSpLocks/>
            <a:stCxn id="192" idx="3"/>
            <a:endCxn id="204" idx="3"/>
          </p:cNvCxnSpPr>
          <p:nvPr/>
        </p:nvCxnSpPr>
        <p:spPr>
          <a:xfrm>
            <a:off x="5072206" y="6638547"/>
            <a:ext cx="6761824" cy="2986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echteck 203">
            <a:extLst>
              <a:ext uri="{FF2B5EF4-FFF2-40B4-BE49-F238E27FC236}">
                <a16:creationId xmlns:a16="http://schemas.microsoft.com/office/drawing/2014/main" id="{3477968F-3267-F6F4-6BDD-8BE6D50F990A}"/>
              </a:ext>
            </a:extLst>
          </p:cNvPr>
          <p:cNvSpPr/>
          <p:nvPr/>
        </p:nvSpPr>
        <p:spPr>
          <a:xfrm rot="5400000">
            <a:off x="11756365" y="6558468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6" name="Gerader Verbinder 192">
            <a:extLst>
              <a:ext uri="{FF2B5EF4-FFF2-40B4-BE49-F238E27FC236}">
                <a16:creationId xmlns:a16="http://schemas.microsoft.com/office/drawing/2014/main" id="{906A2FCE-D87B-3A83-7EB9-0EA5BD7B0CF2}"/>
              </a:ext>
            </a:extLst>
          </p:cNvPr>
          <p:cNvCxnSpPr>
            <a:cxnSpLocks/>
            <a:stCxn id="209" idx="3"/>
            <a:endCxn id="204" idx="1"/>
          </p:cNvCxnSpPr>
          <p:nvPr/>
        </p:nvCxnSpPr>
        <p:spPr>
          <a:xfrm flipH="1">
            <a:off x="11834030" y="2246109"/>
            <a:ext cx="3921" cy="4240095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hteck 208">
            <a:extLst>
              <a:ext uri="{FF2B5EF4-FFF2-40B4-BE49-F238E27FC236}">
                <a16:creationId xmlns:a16="http://schemas.microsoft.com/office/drawing/2014/main" id="{302BB99A-2E63-474D-FE06-6480295B51AA}"/>
              </a:ext>
            </a:extLst>
          </p:cNvPr>
          <p:cNvSpPr/>
          <p:nvPr/>
        </p:nvSpPr>
        <p:spPr>
          <a:xfrm>
            <a:off x="11682622" y="2240709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Gerader Verbinder 437">
            <a:extLst>
              <a:ext uri="{FF2B5EF4-FFF2-40B4-BE49-F238E27FC236}">
                <a16:creationId xmlns:a16="http://schemas.microsoft.com/office/drawing/2014/main" id="{3884259B-5689-4921-9256-18165C4C2948}"/>
              </a:ext>
            </a:extLst>
          </p:cNvPr>
          <p:cNvCxnSpPr>
            <a:cxnSpLocks/>
            <a:stCxn id="234" idx="1"/>
            <a:endCxn id="483" idx="0"/>
          </p:cNvCxnSpPr>
          <p:nvPr/>
        </p:nvCxnSpPr>
        <p:spPr>
          <a:xfrm rot="10800000">
            <a:off x="10843217" y="2053016"/>
            <a:ext cx="320587" cy="193807"/>
          </a:xfrm>
          <a:prstGeom prst="bentConnector4">
            <a:avLst>
              <a:gd name="adj1" fmla="val 49231"/>
              <a:gd name="adj2" fmla="val 1706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437">
            <a:extLst>
              <a:ext uri="{FF2B5EF4-FFF2-40B4-BE49-F238E27FC236}">
                <a16:creationId xmlns:a16="http://schemas.microsoft.com/office/drawing/2014/main" id="{2458FC9B-F4B5-D2E1-8D5A-AEF4855C6FD6}"/>
              </a:ext>
            </a:extLst>
          </p:cNvPr>
          <p:cNvCxnSpPr>
            <a:cxnSpLocks/>
            <a:stCxn id="234" idx="3"/>
            <a:endCxn id="209" idx="1"/>
          </p:cNvCxnSpPr>
          <p:nvPr/>
        </p:nvCxnSpPr>
        <p:spPr>
          <a:xfrm flipV="1">
            <a:off x="11319132" y="2246109"/>
            <a:ext cx="363490" cy="713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hteck 233">
            <a:extLst>
              <a:ext uri="{FF2B5EF4-FFF2-40B4-BE49-F238E27FC236}">
                <a16:creationId xmlns:a16="http://schemas.microsoft.com/office/drawing/2014/main" id="{6C20FF4F-8D2E-156F-35EA-2A71E5DC79F2}"/>
              </a:ext>
            </a:extLst>
          </p:cNvPr>
          <p:cNvSpPr/>
          <p:nvPr/>
        </p:nvSpPr>
        <p:spPr>
          <a:xfrm>
            <a:off x="11163803" y="2241422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Gerader Verbinder 437">
            <a:extLst>
              <a:ext uri="{FF2B5EF4-FFF2-40B4-BE49-F238E27FC236}">
                <a16:creationId xmlns:a16="http://schemas.microsoft.com/office/drawing/2014/main" id="{77525B84-533E-F495-FE8B-F6751726FB17}"/>
              </a:ext>
            </a:extLst>
          </p:cNvPr>
          <p:cNvCxnSpPr>
            <a:cxnSpLocks/>
            <a:stCxn id="27" idx="3"/>
            <a:endCxn id="131" idx="3"/>
          </p:cNvCxnSpPr>
          <p:nvPr/>
        </p:nvCxnSpPr>
        <p:spPr>
          <a:xfrm>
            <a:off x="5271999" y="672054"/>
            <a:ext cx="141569" cy="92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9FEFC9EF-A2B2-B3CA-7BD7-E0A996757834}"/>
              </a:ext>
            </a:extLst>
          </p:cNvPr>
          <p:cNvSpPr/>
          <p:nvPr/>
        </p:nvSpPr>
        <p:spPr>
          <a:xfrm>
            <a:off x="4221872" y="1223617"/>
            <a:ext cx="444224" cy="23763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Cuvette</a:t>
            </a:r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140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FB20455-E9A0-8259-F9A3-C6175728F6CF}"/>
              </a:ext>
            </a:extLst>
          </p:cNvPr>
          <p:cNvSpPr/>
          <p:nvPr/>
        </p:nvSpPr>
        <p:spPr>
          <a:xfrm rot="16200000">
            <a:off x="2092326" y="1952463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88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2534445-921D-621C-A278-A3A891C2E929}"/>
              </a:ext>
            </a:extLst>
          </p:cNvPr>
          <p:cNvSpPr/>
          <p:nvPr/>
        </p:nvSpPr>
        <p:spPr>
          <a:xfrm rot="16200000">
            <a:off x="3101403" y="2088670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199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19D9A5B-89A5-A34A-8E96-617E8E9EF039}"/>
              </a:ext>
            </a:extLst>
          </p:cNvPr>
          <p:cNvSpPr/>
          <p:nvPr/>
        </p:nvSpPr>
        <p:spPr>
          <a:xfrm>
            <a:off x="4958293" y="1927182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199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C64C92E-CFB3-3CC4-0147-1E20CA8D70DD}"/>
              </a:ext>
            </a:extLst>
          </p:cNvPr>
          <p:cNvSpPr/>
          <p:nvPr/>
        </p:nvSpPr>
        <p:spPr>
          <a:xfrm>
            <a:off x="7949985" y="927043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248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859CACC-96A0-432D-72B3-779EFEE905F0}"/>
              </a:ext>
            </a:extLst>
          </p:cNvPr>
          <p:cNvSpPr/>
          <p:nvPr/>
        </p:nvSpPr>
        <p:spPr>
          <a:xfrm>
            <a:off x="10288308" y="943618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309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9980CB6-4132-6274-7EA9-C1EE4963B804}"/>
              </a:ext>
            </a:extLst>
          </p:cNvPr>
          <p:cNvSpPr/>
          <p:nvPr/>
        </p:nvSpPr>
        <p:spPr>
          <a:xfrm>
            <a:off x="8585787" y="1617743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177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472EBB-2910-3ED9-F136-12633CEAB966}"/>
              </a:ext>
            </a:extLst>
          </p:cNvPr>
          <p:cNvSpPr/>
          <p:nvPr/>
        </p:nvSpPr>
        <p:spPr>
          <a:xfrm>
            <a:off x="8201460" y="2453450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110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BDB8BAA-AEE4-49A1-0ECE-4F1FC166EA10}"/>
              </a:ext>
            </a:extLst>
          </p:cNvPr>
          <p:cNvSpPr/>
          <p:nvPr/>
        </p:nvSpPr>
        <p:spPr>
          <a:xfrm>
            <a:off x="9670628" y="1977080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353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343B84D1-D5A5-2E07-8F39-9FCF06FDCA29}"/>
              </a:ext>
            </a:extLst>
          </p:cNvPr>
          <p:cNvSpPr/>
          <p:nvPr/>
        </p:nvSpPr>
        <p:spPr>
          <a:xfrm>
            <a:off x="8422008" y="2834761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177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42842D97-EA5B-5B64-6AC0-1BBBEBE70A8E}"/>
              </a:ext>
            </a:extLst>
          </p:cNvPr>
          <p:cNvSpPr/>
          <p:nvPr/>
        </p:nvSpPr>
        <p:spPr>
          <a:xfrm>
            <a:off x="1637683" y="2495907"/>
            <a:ext cx="561417" cy="19698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2.4 </a:t>
            </a:r>
            <a:r>
              <a:rPr lang="de-DE" sz="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icluding</a:t>
            </a:r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NMR </a:t>
            </a:r>
            <a:r>
              <a:rPr lang="de-DE" sz="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glass</a:t>
            </a:r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B21F2938-BFB3-FA87-4BAF-04C47D5137F1}"/>
              </a:ext>
            </a:extLst>
          </p:cNvPr>
          <p:cNvSpPr/>
          <p:nvPr/>
        </p:nvSpPr>
        <p:spPr>
          <a:xfrm>
            <a:off x="332223" y="2466117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252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1C1BBC9-25A7-37C2-FA43-D5BAB14BA5F5}"/>
              </a:ext>
            </a:extLst>
          </p:cNvPr>
          <p:cNvSpPr/>
          <p:nvPr/>
        </p:nvSpPr>
        <p:spPr>
          <a:xfrm>
            <a:off x="3861248" y="2917036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132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50915E0-5126-EFB0-E0AD-5532FDDEA246}"/>
              </a:ext>
            </a:extLst>
          </p:cNvPr>
          <p:cNvSpPr/>
          <p:nvPr/>
        </p:nvSpPr>
        <p:spPr>
          <a:xfrm>
            <a:off x="8052077" y="3297724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243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E2F36263-ECAA-DB81-7A22-47E78F38CE2B}"/>
              </a:ext>
            </a:extLst>
          </p:cNvPr>
          <p:cNvSpPr/>
          <p:nvPr/>
        </p:nvSpPr>
        <p:spPr>
          <a:xfrm>
            <a:off x="7969451" y="3438109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243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75C0F1FC-0534-D73E-B9D2-2C5876E2B9A9}"/>
              </a:ext>
            </a:extLst>
          </p:cNvPr>
          <p:cNvSpPr/>
          <p:nvPr/>
        </p:nvSpPr>
        <p:spPr>
          <a:xfrm>
            <a:off x="10354765" y="3111336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</a:t>
            </a:r>
            <a:r>
              <a:rPr lang="de-DE" sz="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292µL</a:t>
            </a:r>
            <a:r>
              <a:rPr lang="de-DE" sz="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C0030F8C-BA52-1DE6-B213-20FA791D5030}"/>
              </a:ext>
            </a:extLst>
          </p:cNvPr>
          <p:cNvSpPr/>
          <p:nvPr/>
        </p:nvSpPr>
        <p:spPr>
          <a:xfrm>
            <a:off x="9944102" y="3936468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250µL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1CCAE530-E6F1-2764-4D0C-80AAC91E3500}"/>
              </a:ext>
            </a:extLst>
          </p:cNvPr>
          <p:cNvSpPr/>
          <p:nvPr/>
        </p:nvSpPr>
        <p:spPr>
          <a:xfrm>
            <a:off x="10301715" y="4756636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167µL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03A201BC-5F22-97B0-3C10-23C15938AD4D}"/>
              </a:ext>
            </a:extLst>
          </p:cNvPr>
          <p:cNvSpPr/>
          <p:nvPr/>
        </p:nvSpPr>
        <p:spPr>
          <a:xfrm>
            <a:off x="9754947" y="4809459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167µL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7A59436-866F-657F-3771-8FA37AB320A2}"/>
              </a:ext>
            </a:extLst>
          </p:cNvPr>
          <p:cNvSpPr/>
          <p:nvPr/>
        </p:nvSpPr>
        <p:spPr>
          <a:xfrm rot="16200000">
            <a:off x="9163301" y="4438988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125µL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D97F30FE-1ECE-2A21-8664-1EADBB61E744}"/>
              </a:ext>
            </a:extLst>
          </p:cNvPr>
          <p:cNvSpPr/>
          <p:nvPr/>
        </p:nvSpPr>
        <p:spPr>
          <a:xfrm rot="16200000">
            <a:off x="9235575" y="3854902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138µL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175C005F-316D-1115-2A32-A02B857D7715}"/>
              </a:ext>
            </a:extLst>
          </p:cNvPr>
          <p:cNvSpPr/>
          <p:nvPr/>
        </p:nvSpPr>
        <p:spPr>
          <a:xfrm rot="16200000">
            <a:off x="9086701" y="3658559"/>
            <a:ext cx="481147" cy="5539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179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B5CBD6CE-09B9-6464-F17A-7DF7B9C724BC}"/>
              </a:ext>
            </a:extLst>
          </p:cNvPr>
          <p:cNvSpPr/>
          <p:nvPr/>
        </p:nvSpPr>
        <p:spPr>
          <a:xfrm>
            <a:off x="3344537" y="4646952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3.2 </a:t>
            </a:r>
            <a:r>
              <a:rPr lang="de-DE" sz="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82A7551F-E764-408C-15BE-2137CF76349D}"/>
              </a:ext>
            </a:extLst>
          </p:cNvPr>
          <p:cNvSpPr/>
          <p:nvPr/>
        </p:nvSpPr>
        <p:spPr>
          <a:xfrm rot="16200000">
            <a:off x="4556181" y="4375341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110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9E67295C-D501-9AA4-4E01-D75A2E581F53}"/>
              </a:ext>
            </a:extLst>
          </p:cNvPr>
          <p:cNvSpPr/>
          <p:nvPr/>
        </p:nvSpPr>
        <p:spPr>
          <a:xfrm>
            <a:off x="5013137" y="5078342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234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C5340C84-CD12-024B-87DC-F75AE854F55E}"/>
              </a:ext>
            </a:extLst>
          </p:cNvPr>
          <p:cNvSpPr/>
          <p:nvPr/>
        </p:nvSpPr>
        <p:spPr>
          <a:xfrm>
            <a:off x="4788377" y="5249922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420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hteck: abgerundete Ecken 196">
            <a:extLst>
              <a:ext uri="{FF2B5EF4-FFF2-40B4-BE49-F238E27FC236}">
                <a16:creationId xmlns:a16="http://schemas.microsoft.com/office/drawing/2014/main" id="{1D0770F4-2E3D-B6F8-8E45-C114C7D05085}"/>
              </a:ext>
            </a:extLst>
          </p:cNvPr>
          <p:cNvSpPr/>
          <p:nvPr/>
        </p:nvSpPr>
        <p:spPr>
          <a:xfrm>
            <a:off x="4303888" y="5191920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177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F7E0C7D-FFD2-9F73-0B39-1D5B8822E840}"/>
              </a:ext>
            </a:extLst>
          </p:cNvPr>
          <p:cNvSpPr/>
          <p:nvPr/>
        </p:nvSpPr>
        <p:spPr>
          <a:xfrm>
            <a:off x="3230963" y="6122551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3.2 </a:t>
            </a:r>
            <a:r>
              <a:rPr lang="de-DE" sz="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39C1B2E2-1945-B93D-40DE-93BDFF778AC6}"/>
              </a:ext>
            </a:extLst>
          </p:cNvPr>
          <p:cNvSpPr/>
          <p:nvPr/>
        </p:nvSpPr>
        <p:spPr>
          <a:xfrm>
            <a:off x="4927850" y="5876791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123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71A845AE-8839-B1EB-2946-0CBFFCDA2487}"/>
              </a:ext>
            </a:extLst>
          </p:cNvPr>
          <p:cNvSpPr/>
          <p:nvPr/>
        </p:nvSpPr>
        <p:spPr>
          <a:xfrm>
            <a:off x="2465410" y="6443163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256 µL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3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85474-3658-1BBF-8413-21717BA89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58B3554D-ED0B-5C60-EBC4-5B659063398B}"/>
              </a:ext>
            </a:extLst>
          </p:cNvPr>
          <p:cNvGrpSpPr/>
          <p:nvPr/>
        </p:nvGrpSpPr>
        <p:grpSpPr>
          <a:xfrm>
            <a:off x="9235296" y="2996365"/>
            <a:ext cx="1951200" cy="1031558"/>
            <a:chOff x="9222596" y="1029653"/>
            <a:chExt cx="1951200" cy="1031558"/>
          </a:xfrm>
        </p:grpSpPr>
        <p:pic>
          <p:nvPicPr>
            <p:cNvPr id="143" name="Grafik 14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9804549F-C766-E017-A907-24CC5F72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BBCBCE32-066E-2CF9-D0FC-E50CE6379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CA5D894C-BC74-BEC5-BBDE-481E1A3EA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A13897BC-6007-9161-2B57-95B7233219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7F4B3A8-60C3-9536-7050-E5EBC6D1C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F58F846C-DEC9-F98D-809B-DEB54A88B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E2D36796-26B7-0105-4679-A0EF181EA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FDF95311-D51F-73F1-C686-73498D4C7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78A5017B-478E-C7EA-268F-99AD4259F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0D5DEA-2265-CAE6-8C05-11F4FE6C145A}"/>
              </a:ext>
            </a:extLst>
          </p:cNvPr>
          <p:cNvGrpSpPr/>
          <p:nvPr/>
        </p:nvGrpSpPr>
        <p:grpSpPr>
          <a:xfrm>
            <a:off x="4778230" y="502537"/>
            <a:ext cx="618619" cy="321907"/>
            <a:chOff x="4300537" y="1892301"/>
            <a:chExt cx="718185" cy="393700"/>
          </a:xfrm>
        </p:grpSpPr>
        <p:pic>
          <p:nvPicPr>
            <p:cNvPr id="18" name="Grafik 17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50A63C03-17C2-7CD8-1583-681059988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EA2DEF7-6749-7CEA-925D-26F814F1B6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25EC713-9428-631C-6928-C024A4634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CB4EEF6-4386-7AAA-8543-1F2189833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95F72-4B0B-F24F-B556-93CEE60270C2}"/>
              </a:ext>
            </a:extLst>
          </p:cNvPr>
          <p:cNvGrpSpPr/>
          <p:nvPr/>
        </p:nvGrpSpPr>
        <p:grpSpPr>
          <a:xfrm>
            <a:off x="5294658" y="91242"/>
            <a:ext cx="718768" cy="989757"/>
            <a:chOff x="6824677" y="312820"/>
            <a:chExt cx="1414463" cy="1953101"/>
          </a:xfrm>
        </p:grpSpPr>
        <p:pic>
          <p:nvPicPr>
            <p:cNvPr id="5" name="Grafik 4" descr="Ein Bild, das Zylinder, Feuerlöscher enthält.&#10;&#10;KI-generierte Inhalte können fehlerhaft sein.">
              <a:extLst>
                <a:ext uri="{FF2B5EF4-FFF2-40B4-BE49-F238E27FC236}">
                  <a16:creationId xmlns:a16="http://schemas.microsoft.com/office/drawing/2014/main" id="{CE4E1FE6-EE3F-47AB-61BE-DED908BDB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677" y="312820"/>
              <a:ext cx="1414463" cy="1953101"/>
            </a:xfrm>
            <a:prstGeom prst="rect">
              <a:avLst/>
            </a:prstGeom>
          </p:spPr>
        </p:pic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44C2AFB6-B705-52EE-02F6-FFCA02584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6760" y="1447929"/>
              <a:ext cx="13117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3CA08C17-FEC3-F64F-7F01-705A66085DDD}"/>
              </a:ext>
            </a:extLst>
          </p:cNvPr>
          <p:cNvGrpSpPr/>
          <p:nvPr/>
        </p:nvGrpSpPr>
        <p:grpSpPr>
          <a:xfrm>
            <a:off x="9222596" y="1082275"/>
            <a:ext cx="1951200" cy="1031558"/>
            <a:chOff x="9222596" y="1029653"/>
            <a:chExt cx="1951200" cy="1031558"/>
          </a:xfrm>
        </p:grpSpPr>
        <p:pic>
          <p:nvPicPr>
            <p:cNvPr id="96" name="Grafik 95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CED071CD-AC02-98FE-4FE0-6DF2F960A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03C21405-F799-897F-7B20-62F89AF616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5CC8282C-58CE-CEA0-4F7C-5DF630126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F314466-4A41-5313-5A49-99A58DA804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B5FC28D-A13F-5795-0DDD-BEBCB9878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07A706A9-7EFF-DD1B-E8D1-DE34E5874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A8945FA-C791-0E46-C93E-A798EBC257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506083B2-3E0A-5A3B-377D-7F824AD21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98D9AE1C-4090-E9ED-9FCB-8D311AA06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D56EFD9E-9138-9133-42F7-B51157AE308D}"/>
              </a:ext>
            </a:extLst>
          </p:cNvPr>
          <p:cNvGrpSpPr/>
          <p:nvPr/>
        </p:nvGrpSpPr>
        <p:grpSpPr>
          <a:xfrm>
            <a:off x="10609569" y="1843323"/>
            <a:ext cx="545167" cy="1188651"/>
            <a:chOff x="11109632" y="3593422"/>
            <a:chExt cx="545167" cy="1188651"/>
          </a:xfrm>
        </p:grpSpPr>
        <p:grpSp>
          <p:nvGrpSpPr>
            <p:cNvPr id="481" name="Gruppieren 480">
              <a:extLst>
                <a:ext uri="{FF2B5EF4-FFF2-40B4-BE49-F238E27FC236}">
                  <a16:creationId xmlns:a16="http://schemas.microsoft.com/office/drawing/2014/main" id="{E235B32F-B99E-AAA5-E340-FAE7F7467B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38221" y="3593422"/>
              <a:ext cx="367978" cy="997023"/>
              <a:chOff x="2005239" y="5526126"/>
              <a:chExt cx="489470" cy="1326200"/>
            </a:xfrm>
          </p:grpSpPr>
          <p:pic>
            <p:nvPicPr>
              <p:cNvPr id="482" name="Grafik 481" descr="Ein Bild, das Plastikflasche, Wasserflasche, Softdrink, Flasche enthält.&#10;&#10;KI-generierte Inhalte können fehlerhaft sein.">
                <a:extLst>
                  <a:ext uri="{FF2B5EF4-FFF2-40B4-BE49-F238E27FC236}">
                    <a16:creationId xmlns:a16="http://schemas.microsoft.com/office/drawing/2014/main" id="{43858FEF-DF72-98ED-5CEF-F5A39E8F0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10" t="-13650" r="18230" b="8764"/>
              <a:stretch>
                <a:fillRect/>
              </a:stretch>
            </p:blipFill>
            <p:spPr>
              <a:xfrm>
                <a:off x="2005239" y="5526126"/>
                <a:ext cx="489470" cy="1326200"/>
              </a:xfrm>
              <a:prstGeom prst="rect">
                <a:avLst/>
              </a:prstGeom>
            </p:spPr>
          </p:pic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CC2F5F56-F291-71A0-D56C-5170078747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1441" y="5805050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51C81EB7-B0C8-87BE-A6F6-C8BC6E58A1A5}"/>
                </a:ext>
              </a:extLst>
            </p:cNvPr>
            <p:cNvSpPr/>
            <p:nvPr/>
          </p:nvSpPr>
          <p:spPr>
            <a:xfrm>
              <a:off x="11109632" y="46118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Waste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B0247CD3-5072-1009-3E6C-0234DFEDA428}"/>
              </a:ext>
            </a:extLst>
          </p:cNvPr>
          <p:cNvGrpSpPr/>
          <p:nvPr/>
        </p:nvGrpSpPr>
        <p:grpSpPr>
          <a:xfrm>
            <a:off x="3049245" y="5369100"/>
            <a:ext cx="1128713" cy="1174433"/>
            <a:chOff x="3049245" y="5316478"/>
            <a:chExt cx="1128713" cy="1174433"/>
          </a:xfrm>
        </p:grpSpPr>
        <p:pic>
          <p:nvPicPr>
            <p:cNvPr id="15" name="Grafik 14" descr="Ein Bild, das Drucker,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3B2FCDD5-DD84-EEB6-4446-FB03EC9B7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9245" y="5316478"/>
              <a:ext cx="1128713" cy="1174433"/>
            </a:xfrm>
            <a:prstGeom prst="rect">
              <a:avLst/>
            </a:prstGeom>
          </p:spPr>
        </p:pic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6D2A1B5B-6A34-2BAC-BCF4-83D1B9F1C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893" y="617011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436D0234-35ED-485E-E7DD-4D573D941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6593" y="629535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8" name="Gerader Verbinder 192">
            <a:extLst>
              <a:ext uri="{FF2B5EF4-FFF2-40B4-BE49-F238E27FC236}">
                <a16:creationId xmlns:a16="http://schemas.microsoft.com/office/drawing/2014/main" id="{816CD4F8-5E53-2FC0-3329-15EFF3CD41C4}"/>
              </a:ext>
            </a:extLst>
          </p:cNvPr>
          <p:cNvCxnSpPr>
            <a:cxnSpLocks/>
            <a:stCxn id="169" idx="6"/>
            <a:endCxn id="75" idx="1"/>
          </p:cNvCxnSpPr>
          <p:nvPr/>
        </p:nvCxnSpPr>
        <p:spPr>
          <a:xfrm flipH="1">
            <a:off x="1352377" y="6229290"/>
            <a:ext cx="1829632" cy="246091"/>
          </a:xfrm>
          <a:prstGeom prst="bentConnector3">
            <a:avLst>
              <a:gd name="adj1" fmla="val 391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8602F7A8-09D4-2277-7751-3795E8234478}"/>
              </a:ext>
            </a:extLst>
          </p:cNvPr>
          <p:cNvGrpSpPr>
            <a:grpSpLocks noChangeAspect="1"/>
          </p:cNvGrpSpPr>
          <p:nvPr/>
        </p:nvGrpSpPr>
        <p:grpSpPr>
          <a:xfrm>
            <a:off x="8055370" y="1233309"/>
            <a:ext cx="469642" cy="1218886"/>
            <a:chOff x="8179722" y="5194180"/>
            <a:chExt cx="422420" cy="1096327"/>
          </a:xfrm>
        </p:grpSpPr>
        <p:pic>
          <p:nvPicPr>
            <p:cNvPr id="17" name="Grafik 16" descr="Ein Bild, das Design enthält.&#10;&#10;KI-generierte Inhalte können fehlerhaft sein.">
              <a:extLst>
                <a:ext uri="{FF2B5EF4-FFF2-40B4-BE49-F238E27FC236}">
                  <a16:creationId xmlns:a16="http://schemas.microsoft.com/office/drawing/2014/main" id="{C3B55B30-049D-54E7-3F04-EC54F26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722" y="5194180"/>
              <a:ext cx="422420" cy="1096327"/>
            </a:xfrm>
            <a:prstGeom prst="rect">
              <a:avLst/>
            </a:prstGeom>
          </p:spPr>
        </p:pic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D0C43FAD-F253-B915-71B5-EB7597BE5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4798" y="623558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D8895E1C-5798-2B1D-DF02-8A5BE3945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029" y="529498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17DEC004-A628-2616-1B3B-C0A58182B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4527" y="52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991269C1-DF9E-73ED-FB3D-9AE3A245BDDD}"/>
              </a:ext>
            </a:extLst>
          </p:cNvPr>
          <p:cNvGrpSpPr/>
          <p:nvPr/>
        </p:nvGrpSpPr>
        <p:grpSpPr>
          <a:xfrm>
            <a:off x="1202170" y="5073572"/>
            <a:ext cx="545167" cy="1272423"/>
            <a:chOff x="1202170" y="5020950"/>
            <a:chExt cx="545167" cy="1272423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D1D9E44C-DD12-F6F1-8AC6-058A88A9D903}"/>
                </a:ext>
              </a:extLst>
            </p:cNvPr>
            <p:cNvGrpSpPr/>
            <p:nvPr/>
          </p:nvGrpSpPr>
          <p:grpSpPr>
            <a:xfrm>
              <a:off x="1206389" y="5020950"/>
              <a:ext cx="511286" cy="1090918"/>
              <a:chOff x="1206389" y="5020950"/>
              <a:chExt cx="511286" cy="1090918"/>
            </a:xfrm>
          </p:grpSpPr>
          <p:pic>
            <p:nvPicPr>
              <p:cNvPr id="31" name="Grafik 30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4CFD7A02-F658-8469-44F1-0F74A53B8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6" t="6089" r="26581" b="10737"/>
              <a:stretch>
                <a:fillRect/>
              </a:stretch>
            </p:blipFill>
            <p:spPr>
              <a:xfrm>
                <a:off x="1206389" y="5020950"/>
                <a:ext cx="511286" cy="1090918"/>
              </a:xfrm>
              <a:prstGeom prst="rect">
                <a:avLst/>
              </a:prstGeom>
            </p:spPr>
          </p:pic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F684355C-823F-BEC1-74E9-B2B8CBF35A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311E053E-06D3-E866-AE54-4336D2AE3AAD}"/>
                </a:ext>
              </a:extLst>
            </p:cNvPr>
            <p:cNvSpPr/>
            <p:nvPr/>
          </p:nvSpPr>
          <p:spPr>
            <a:xfrm>
              <a:off x="1202170" y="61231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Eluent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A0D4FEAF-79FE-A11A-2659-5A30E42C04B2}"/>
              </a:ext>
            </a:extLst>
          </p:cNvPr>
          <p:cNvGrpSpPr/>
          <p:nvPr/>
        </p:nvGrpSpPr>
        <p:grpSpPr>
          <a:xfrm>
            <a:off x="5110253" y="2741905"/>
            <a:ext cx="1425893" cy="1514417"/>
            <a:chOff x="5111025" y="2939623"/>
            <a:chExt cx="1425893" cy="1514417"/>
          </a:xfrm>
        </p:grpSpPr>
        <p:pic>
          <p:nvPicPr>
            <p:cNvPr id="29" name="Grafik 28" descr="Ein Bild, das Waage enthält.&#10;&#10;KI-generierte Inhalte können fehlerhaft sein.">
              <a:extLst>
                <a:ext uri="{FF2B5EF4-FFF2-40B4-BE49-F238E27FC236}">
                  <a16:creationId xmlns:a16="http://schemas.microsoft.com/office/drawing/2014/main" id="{88560237-D28B-56C5-F5DC-74D57E872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64"/>
            <a:stretch>
              <a:fillRect/>
            </a:stretch>
          </p:blipFill>
          <p:spPr>
            <a:xfrm>
              <a:off x="5111025" y="2939623"/>
              <a:ext cx="1425893" cy="1514417"/>
            </a:xfrm>
            <a:prstGeom prst="rect">
              <a:avLst/>
            </a:prstGeom>
          </p:spPr>
        </p:pic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A9BC90B8-B216-F80B-63E4-A6FA0BA55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7414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11C6046B-B4FE-218C-2FA9-9E5A0127FB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657" y="3387408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E500D0CA-2BD0-3AF1-55A5-5DFDFD7D7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6108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B82B8C27-D05F-8C01-61BF-68C6DC334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8300" y="3400524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AACAB852-E881-AE19-2EAA-0C22D99C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152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C80FB3EA-FB7F-6D4A-AB42-91B12DA55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5317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27217DC4-7526-A6B6-19D0-5FAD0B99197A}"/>
              </a:ext>
            </a:extLst>
          </p:cNvPr>
          <p:cNvSpPr/>
          <p:nvPr/>
        </p:nvSpPr>
        <p:spPr>
          <a:xfrm>
            <a:off x="3257835" y="6475381"/>
            <a:ext cx="921740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Eluent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1528BA7-EE22-E271-9B64-C6622E323DEB}"/>
              </a:ext>
            </a:extLst>
          </p:cNvPr>
          <p:cNvSpPr/>
          <p:nvPr/>
        </p:nvSpPr>
        <p:spPr>
          <a:xfrm>
            <a:off x="5129353" y="4239844"/>
            <a:ext cx="1239687" cy="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and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stir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71F938D5-F5F0-EA53-E77A-93D524AAAC3E}"/>
              </a:ext>
            </a:extLst>
          </p:cNvPr>
          <p:cNvGrpSpPr/>
          <p:nvPr/>
        </p:nvGrpSpPr>
        <p:grpSpPr>
          <a:xfrm>
            <a:off x="946360" y="1313734"/>
            <a:ext cx="1187291" cy="1197293"/>
            <a:chOff x="946360" y="1261112"/>
            <a:chExt cx="1187291" cy="1197293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54693301-92F2-8BC3-9671-8E8081C9FA19}"/>
                </a:ext>
              </a:extLst>
            </p:cNvPr>
            <p:cNvGrpSpPr/>
            <p:nvPr/>
          </p:nvGrpSpPr>
          <p:grpSpPr>
            <a:xfrm>
              <a:off x="946360" y="1261112"/>
              <a:ext cx="1187291" cy="1197293"/>
              <a:chOff x="946360" y="1261112"/>
              <a:chExt cx="1187291" cy="1197293"/>
            </a:xfrm>
          </p:grpSpPr>
          <p:pic>
            <p:nvPicPr>
              <p:cNvPr id="39" name="Grafik 38" descr="Ein Bild, das Elektronik enthält.&#10;&#10;KI-generierte Inhalte können fehlerhaft sein.">
                <a:extLst>
                  <a:ext uri="{FF2B5EF4-FFF2-40B4-BE49-F238E27FC236}">
                    <a16:creationId xmlns:a16="http://schemas.microsoft.com/office/drawing/2014/main" id="{CBD24F41-3F79-5543-93F4-AA61308F1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360" y="1261112"/>
                <a:ext cx="1187291" cy="1197293"/>
              </a:xfrm>
              <a:prstGeom prst="rect">
                <a:avLst/>
              </a:prstGeom>
            </p:spPr>
          </p:pic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E666D243-F5A5-F79B-4E9D-C038499984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6227" y="2226033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48F728EE-9FF5-58D7-9619-19D79D8AE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3261" y="139497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08BA6C3-E252-E84A-1BDE-9853EB8719A0}"/>
              </a:ext>
            </a:extLst>
          </p:cNvPr>
          <p:cNvGrpSpPr/>
          <p:nvPr/>
        </p:nvGrpSpPr>
        <p:grpSpPr>
          <a:xfrm>
            <a:off x="3914107" y="678019"/>
            <a:ext cx="406718" cy="1344325"/>
            <a:chOff x="3533489" y="1813260"/>
            <a:chExt cx="406718" cy="1344325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F80732C5-8AAF-8111-262D-4C5788128AD1}"/>
                </a:ext>
              </a:extLst>
            </p:cNvPr>
            <p:cNvGrpSpPr/>
            <p:nvPr/>
          </p:nvGrpSpPr>
          <p:grpSpPr>
            <a:xfrm>
              <a:off x="3533489" y="1813260"/>
              <a:ext cx="406718" cy="1344325"/>
              <a:chOff x="3533489" y="1813260"/>
              <a:chExt cx="406718" cy="1344325"/>
            </a:xfrm>
          </p:grpSpPr>
          <p:pic>
            <p:nvPicPr>
              <p:cNvPr id="41" name="Grafik 40" descr="Ein Bild, das Stecker Stöpsel Wasserhahn enthält.&#10;&#10;KI-generierte Inhalte können fehlerhaft sein.">
                <a:extLst>
                  <a:ext uri="{FF2B5EF4-FFF2-40B4-BE49-F238E27FC236}">
                    <a16:creationId xmlns:a16="http://schemas.microsoft.com/office/drawing/2014/main" id="{FC1D9732-819F-D3C9-FFB0-0E8D66A09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0338" b="-23679"/>
              <a:stretch>
                <a:fillRect/>
              </a:stretch>
            </p:blipFill>
            <p:spPr>
              <a:xfrm>
                <a:off x="3533489" y="1813260"/>
                <a:ext cx="406718" cy="1344325"/>
              </a:xfrm>
              <a:prstGeom prst="rect">
                <a:avLst/>
              </a:prstGeom>
            </p:spPr>
          </p:pic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3D44DB55-ED68-0FFE-988A-68225D8C6E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3312" y="2859445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D3DCF696-7536-4694-EF0D-CDD1C5112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3262" y="204619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2C5CF700-BD16-4432-4DCA-E28C65704BB4}"/>
              </a:ext>
            </a:extLst>
          </p:cNvPr>
          <p:cNvGrpSpPr/>
          <p:nvPr/>
        </p:nvGrpSpPr>
        <p:grpSpPr>
          <a:xfrm>
            <a:off x="7560181" y="2289849"/>
            <a:ext cx="618619" cy="321907"/>
            <a:chOff x="4300537" y="1892301"/>
            <a:chExt cx="718185" cy="393700"/>
          </a:xfrm>
        </p:grpSpPr>
        <p:pic>
          <p:nvPicPr>
            <p:cNvPr id="21" name="Grafik 20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28992C8D-EAF6-69AF-809B-CAA7F7103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EDE3C9BC-7648-ED81-C242-924EA8807D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9377D521-5D8A-F33B-6F87-A016DCF0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A2FFE74B-7557-0BD7-927A-0ABD9FB38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C92FF48B-2801-5591-AA8E-7863CC743BFA}"/>
              </a:ext>
            </a:extLst>
          </p:cNvPr>
          <p:cNvGrpSpPr>
            <a:grpSpLocks noChangeAspect="1"/>
          </p:cNvGrpSpPr>
          <p:nvPr/>
        </p:nvGrpSpPr>
        <p:grpSpPr>
          <a:xfrm>
            <a:off x="4848630" y="1162662"/>
            <a:ext cx="390240" cy="474325"/>
            <a:chOff x="5678472" y="1341884"/>
            <a:chExt cx="689610" cy="838200"/>
          </a:xfrm>
        </p:grpSpPr>
        <p:pic>
          <p:nvPicPr>
            <p:cNvPr id="11" name="Grafik 10" descr="Ein Bild, das Kreis, Autoteile, Transport, Rad enthält.&#10;&#10;KI-generierte Inhalte können fehlerhaft sein.">
              <a:extLst>
                <a:ext uri="{FF2B5EF4-FFF2-40B4-BE49-F238E27FC236}">
                  <a16:creationId xmlns:a16="http://schemas.microsoft.com/office/drawing/2014/main" id="{BEC8B2F2-E340-DC17-D569-40601C5FB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8472" y="1341884"/>
              <a:ext cx="689610" cy="838200"/>
            </a:xfrm>
            <a:prstGeom prst="rect">
              <a:avLst/>
            </a:prstGeom>
          </p:spPr>
        </p:pic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533A7698-409D-6BC3-ABDA-41CB1A414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73899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6F709471-20D7-AA56-0303-24DF3985A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2369" y="182948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C13059D5-2FE1-2B87-0BAB-50A6C0805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85686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F0A7C363-F56C-A045-B002-0184843EE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9550" y="181636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E74E6558-EE7A-8FFE-D830-B70F26E03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7502" y="173547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59F4095C-490C-9139-3E76-AFEB7ABE1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434" y="174555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2987037F-DF0A-E3C0-596D-6BD98EA3D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5628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E16D6353-74D9-31E4-AB77-2A8B7A2CF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8661" y="162113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E96D3C8A-630E-BCC7-108F-4A9984C93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2666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312CC7CB-67A8-2D28-9388-21E241B82174}"/>
              </a:ext>
            </a:extLst>
          </p:cNvPr>
          <p:cNvGrpSpPr/>
          <p:nvPr/>
        </p:nvGrpSpPr>
        <p:grpSpPr>
          <a:xfrm>
            <a:off x="9232395" y="3885212"/>
            <a:ext cx="1951200" cy="1031558"/>
            <a:chOff x="9222596" y="1029653"/>
            <a:chExt cx="1951200" cy="1031558"/>
          </a:xfrm>
        </p:grpSpPr>
        <p:pic>
          <p:nvPicPr>
            <p:cNvPr id="153" name="Grafik 15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6FAD7AEF-19C6-58D8-1572-F42AD62F2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0208361E-CF44-37BE-1303-8C1E1D7AF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5FB2403D-D0DF-7490-466E-51F561212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C48FC7CB-E26F-1DAB-BB43-02548BD0B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D05C2E4A-DA42-CBD0-1C00-AA977C175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64E630F2-0C7F-492A-0A50-341E1D422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030A30F6-2AFE-0CA6-5E06-A7AE46BBA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77F73FAD-FD15-7E72-8EA1-E7F27FAB0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EDAAA050-9201-2798-A409-0B6165C20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BA92689B-3D60-A815-606A-E27B44072DED}"/>
              </a:ext>
            </a:extLst>
          </p:cNvPr>
          <p:cNvGrpSpPr/>
          <p:nvPr/>
        </p:nvGrpSpPr>
        <p:grpSpPr>
          <a:xfrm>
            <a:off x="7181849" y="3675043"/>
            <a:ext cx="242549" cy="625729"/>
            <a:chOff x="7780857" y="3672783"/>
            <a:chExt cx="242549" cy="625729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A5F05FF8-0106-93BB-187B-D306536A4A85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2" r="21580" b="16739"/>
            <a:stretch>
              <a:fillRect/>
            </a:stretch>
          </p:blipFill>
          <p:spPr>
            <a:xfrm flipH="1">
              <a:off x="7780857" y="3672783"/>
              <a:ext cx="242549" cy="625729"/>
            </a:xfrm>
            <a:prstGeom prst="rect">
              <a:avLst/>
            </a:prstGeom>
          </p:spPr>
        </p:pic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06144618-F5A9-29F1-253B-E9002EF47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C7402AAB-35CB-5175-6DB4-992052FE3C71}"/>
              </a:ext>
            </a:extLst>
          </p:cNvPr>
          <p:cNvGrpSpPr/>
          <p:nvPr/>
        </p:nvGrpSpPr>
        <p:grpSpPr>
          <a:xfrm rot="16200000">
            <a:off x="5129353" y="5217582"/>
            <a:ext cx="1060133" cy="677228"/>
            <a:chOff x="4592937" y="5379272"/>
            <a:chExt cx="1060133" cy="677228"/>
          </a:xfrm>
        </p:grpSpPr>
        <p:pic>
          <p:nvPicPr>
            <p:cNvPr id="47" name="Grafik 46" descr="Ein Bild, das Elektronisches Bauteil, Elektrisches Bauelement, passives Bauelement, Elektronik enthält.&#10;&#10;KI-generierte Inhalte können fehlerhaft sein.">
              <a:extLst>
                <a:ext uri="{FF2B5EF4-FFF2-40B4-BE49-F238E27FC236}">
                  <a16:creationId xmlns:a16="http://schemas.microsoft.com/office/drawing/2014/main" id="{6234402C-6BB4-0F7C-B33D-F83FB2E26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937" y="5379272"/>
              <a:ext cx="1060133" cy="677228"/>
            </a:xfrm>
            <a:prstGeom prst="rect">
              <a:avLst/>
            </a:prstGeom>
          </p:spPr>
        </p:pic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7F7D46BE-6B45-2D78-8013-0C5940CD1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232" y="5695055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8CA9FB7D-4143-5447-716B-7FA789C25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3902" y="5872614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38D3F2DC-9051-0DA0-14BF-86B248F94150}"/>
              </a:ext>
            </a:extLst>
          </p:cNvPr>
          <p:cNvGrpSpPr/>
          <p:nvPr/>
        </p:nvGrpSpPr>
        <p:grpSpPr>
          <a:xfrm>
            <a:off x="3078947" y="3952699"/>
            <a:ext cx="1268730" cy="1280160"/>
            <a:chOff x="3078947" y="4288224"/>
            <a:chExt cx="1268730" cy="1280160"/>
          </a:xfrm>
        </p:grpSpPr>
        <p:pic>
          <p:nvPicPr>
            <p:cNvPr id="13" name="Grafik 12" descr="Ein Bild, das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660A1F11-1B68-56E1-2246-7CCE8F34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947" y="4288224"/>
              <a:ext cx="1268730" cy="1280160"/>
            </a:xfrm>
            <a:prstGeom prst="rect">
              <a:avLst/>
            </a:prstGeom>
          </p:spPr>
        </p:pic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E71A2A53-92B6-E5D4-B480-408021DB6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5591" y="521878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1667AF59-9277-0D20-A4C4-E4F198C06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8366" y="510569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D78A1691-041A-3E03-4839-F59607B8BB7A}"/>
              </a:ext>
            </a:extLst>
          </p:cNvPr>
          <p:cNvGrpSpPr/>
          <p:nvPr/>
        </p:nvGrpSpPr>
        <p:grpSpPr>
          <a:xfrm>
            <a:off x="9070932" y="4887079"/>
            <a:ext cx="1217295" cy="1005840"/>
            <a:chOff x="9514643" y="4822825"/>
            <a:chExt cx="1217295" cy="1005840"/>
          </a:xfrm>
        </p:grpSpPr>
        <p:pic>
          <p:nvPicPr>
            <p:cNvPr id="33" name="Grafik 32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CD787B6E-4981-90F9-3C2B-6A927AB31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4822825"/>
              <a:ext cx="1217295" cy="1005840"/>
            </a:xfrm>
            <a:prstGeom prst="rect">
              <a:avLst/>
            </a:prstGeom>
          </p:spPr>
        </p:pic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67994057-734D-2D91-0A58-92E18FF6F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60204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AAB957A7-0FEE-3690-56E5-F0426EA64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5516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E5781038-6DB2-C272-DFAD-8F0827CF5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7860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932BF5B7-F47F-E2DF-AE39-400F6809716B}"/>
              </a:ext>
            </a:extLst>
          </p:cNvPr>
          <p:cNvGrpSpPr/>
          <p:nvPr/>
        </p:nvGrpSpPr>
        <p:grpSpPr>
          <a:xfrm>
            <a:off x="10073443" y="4935333"/>
            <a:ext cx="1032510" cy="998220"/>
            <a:chOff x="9514643" y="3896866"/>
            <a:chExt cx="1032510" cy="998220"/>
          </a:xfrm>
        </p:grpSpPr>
        <p:pic>
          <p:nvPicPr>
            <p:cNvPr id="35" name="Grafik 34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591D0780-1F00-8CB7-7DB5-3BD3B8F53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3896866"/>
              <a:ext cx="1032510" cy="998220"/>
            </a:xfrm>
            <a:prstGeom prst="rect">
              <a:avLst/>
            </a:prstGeom>
          </p:spPr>
        </p:pic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C0BCA140-16A9-830C-9A15-F9A000E1AC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88829" y="402472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630201D7-A167-08B0-AA08-530CC9BC0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8304" y="402472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1C02EE0B-4851-F096-05E5-D114EAB26EAF}"/>
              </a:ext>
            </a:extLst>
          </p:cNvPr>
          <p:cNvSpPr/>
          <p:nvPr/>
        </p:nvSpPr>
        <p:spPr>
          <a:xfrm>
            <a:off x="3349300" y="3868175"/>
            <a:ext cx="1053479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2EE64603-B3E0-65A0-3794-B24D6AF87896}"/>
              </a:ext>
            </a:extLst>
          </p:cNvPr>
          <p:cNvGrpSpPr>
            <a:grpSpLocks noChangeAspect="1"/>
          </p:cNvGrpSpPr>
          <p:nvPr/>
        </p:nvGrpSpPr>
        <p:grpSpPr>
          <a:xfrm>
            <a:off x="2405523" y="733954"/>
            <a:ext cx="228854" cy="650875"/>
            <a:chOff x="2515441" y="365035"/>
            <a:chExt cx="228854" cy="650875"/>
          </a:xfrm>
        </p:grpSpPr>
        <p:pic>
          <p:nvPicPr>
            <p:cNvPr id="23" name="Grafik 22" descr="Ein Bild, das Flasche enthält.&#10;&#10;KI-generierte Inhalte können fehlerhaft sein.">
              <a:extLst>
                <a:ext uri="{FF2B5EF4-FFF2-40B4-BE49-F238E27FC236}">
                  <a16:creationId xmlns:a16="http://schemas.microsoft.com/office/drawing/2014/main" id="{0139AF58-E5CA-A933-436D-533876045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2" t="10992" r="21464" b="20538"/>
            <a:stretch>
              <a:fillRect/>
            </a:stretch>
          </p:blipFill>
          <p:spPr>
            <a:xfrm>
              <a:off x="2515441" y="365035"/>
              <a:ext cx="228854" cy="650875"/>
            </a:xfrm>
            <a:prstGeom prst="rect">
              <a:avLst/>
            </a:prstGeom>
          </p:spPr>
        </p:pic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11CF5AD4-BADC-A267-C944-6E77CD1F4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2079" y="442170"/>
              <a:ext cx="14582" cy="14582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8" name="Rechteck 187">
            <a:extLst>
              <a:ext uri="{FF2B5EF4-FFF2-40B4-BE49-F238E27FC236}">
                <a16:creationId xmlns:a16="http://schemas.microsoft.com/office/drawing/2014/main" id="{919C1B2E-B94E-0E6B-B1B1-54B17E5E8178}"/>
              </a:ext>
            </a:extLst>
          </p:cNvPr>
          <p:cNvSpPr/>
          <p:nvPr/>
        </p:nvSpPr>
        <p:spPr>
          <a:xfrm>
            <a:off x="5088918" y="5950141"/>
            <a:ext cx="108728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Dialysis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B39EB8D8-DA92-1E97-1F26-EC19D01A9A61}"/>
              </a:ext>
            </a:extLst>
          </p:cNvPr>
          <p:cNvCxnSpPr>
            <a:cxnSpLocks/>
            <a:stCxn id="168" idx="0"/>
            <a:endCxn id="336" idx="1"/>
          </p:cNvCxnSpPr>
          <p:nvPr/>
        </p:nvCxnSpPr>
        <p:spPr>
          <a:xfrm rot="16200000" flipH="1">
            <a:off x="4002672" y="4052417"/>
            <a:ext cx="455473" cy="1890971"/>
          </a:xfrm>
          <a:prstGeom prst="bentConnector4">
            <a:avLst>
              <a:gd name="adj1" fmla="val 100379"/>
              <a:gd name="adj2" fmla="val 5017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2">
            <a:extLst>
              <a:ext uri="{FF2B5EF4-FFF2-40B4-BE49-F238E27FC236}">
                <a16:creationId xmlns:a16="http://schemas.microsoft.com/office/drawing/2014/main" id="{D057E623-3D7B-CDC5-3F34-6F030BC52BD4}"/>
              </a:ext>
            </a:extLst>
          </p:cNvPr>
          <p:cNvCxnSpPr>
            <a:cxnSpLocks/>
            <a:stCxn id="170" idx="4"/>
            <a:endCxn id="60" idx="6"/>
          </p:cNvCxnSpPr>
          <p:nvPr/>
        </p:nvCxnSpPr>
        <p:spPr>
          <a:xfrm rot="5400000" flipH="1" flipV="1">
            <a:off x="4465897" y="5212076"/>
            <a:ext cx="506267" cy="1791761"/>
          </a:xfrm>
          <a:prstGeom prst="bentConnector5">
            <a:avLst>
              <a:gd name="adj1" fmla="val 2822"/>
              <a:gd name="adj2" fmla="val 50000"/>
              <a:gd name="adj3" fmla="val 8636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192">
            <a:extLst>
              <a:ext uri="{FF2B5EF4-FFF2-40B4-BE49-F238E27FC236}">
                <a16:creationId xmlns:a16="http://schemas.microsoft.com/office/drawing/2014/main" id="{76A81AEB-5E69-CAC6-6CF8-66CF6F447739}"/>
              </a:ext>
            </a:extLst>
          </p:cNvPr>
          <p:cNvCxnSpPr>
            <a:cxnSpLocks/>
            <a:stCxn id="67" idx="1"/>
            <a:endCxn id="70" idx="5"/>
          </p:cNvCxnSpPr>
          <p:nvPr/>
        </p:nvCxnSpPr>
        <p:spPr>
          <a:xfrm flipH="1">
            <a:off x="1495015" y="4910900"/>
            <a:ext cx="2619" cy="194758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192">
            <a:extLst>
              <a:ext uri="{FF2B5EF4-FFF2-40B4-BE49-F238E27FC236}">
                <a16:creationId xmlns:a16="http://schemas.microsoft.com/office/drawing/2014/main" id="{DD821679-1226-AFEA-66F2-E27921C1E9A7}"/>
              </a:ext>
            </a:extLst>
          </p:cNvPr>
          <p:cNvCxnSpPr>
            <a:cxnSpLocks/>
            <a:stCxn id="336" idx="3"/>
            <a:endCxn id="53" idx="7"/>
          </p:cNvCxnSpPr>
          <p:nvPr/>
        </p:nvCxnSpPr>
        <p:spPr>
          <a:xfrm>
            <a:off x="5331224" y="5225639"/>
            <a:ext cx="496967" cy="44631"/>
          </a:xfrm>
          <a:prstGeom prst="bentConnector3">
            <a:avLst>
              <a:gd name="adj1" fmla="val 99194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Gerader Verbinder 192">
            <a:extLst>
              <a:ext uri="{FF2B5EF4-FFF2-40B4-BE49-F238E27FC236}">
                <a16:creationId xmlns:a16="http://schemas.microsoft.com/office/drawing/2014/main" id="{4C644D5F-F3AD-E4CE-73C1-373E92EABA6F}"/>
              </a:ext>
            </a:extLst>
          </p:cNvPr>
          <p:cNvCxnSpPr>
            <a:cxnSpLocks/>
            <a:stCxn id="164" idx="0"/>
            <a:endCxn id="326" idx="3"/>
          </p:cNvCxnSpPr>
          <p:nvPr/>
        </p:nvCxnSpPr>
        <p:spPr>
          <a:xfrm rot="10800000" flipV="1">
            <a:off x="4334709" y="5271408"/>
            <a:ext cx="1301881" cy="51852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hteck 244">
            <a:extLst>
              <a:ext uri="{FF2B5EF4-FFF2-40B4-BE49-F238E27FC236}">
                <a16:creationId xmlns:a16="http://schemas.microsoft.com/office/drawing/2014/main" id="{3BC983D4-D397-0C7F-A8EE-2D321A19AF1A}"/>
              </a:ext>
            </a:extLst>
          </p:cNvPr>
          <p:cNvSpPr/>
          <p:nvPr/>
        </p:nvSpPr>
        <p:spPr>
          <a:xfrm flipH="1">
            <a:off x="2712243" y="4911113"/>
            <a:ext cx="0" cy="7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B0EF9030-0256-C741-FFFF-055724A6A6D1}"/>
              </a:ext>
            </a:extLst>
          </p:cNvPr>
          <p:cNvSpPr/>
          <p:nvPr/>
        </p:nvSpPr>
        <p:spPr>
          <a:xfrm>
            <a:off x="2948535" y="4948243"/>
            <a:ext cx="116428" cy="81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16D6E62-69C8-32EC-3D08-24CD00267E32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33374" y="1131868"/>
            <a:ext cx="399600" cy="751523"/>
            <a:chOff x="7694622" y="3672783"/>
            <a:chExt cx="399600" cy="751523"/>
          </a:xfrm>
        </p:grpSpPr>
        <p:pic>
          <p:nvPicPr>
            <p:cNvPr id="283" name="Grafik 282">
              <a:extLst>
                <a:ext uri="{FF2B5EF4-FFF2-40B4-BE49-F238E27FC236}">
                  <a16:creationId xmlns:a16="http://schemas.microsoft.com/office/drawing/2014/main" id="{F34A516F-F7F4-BCAB-7FDC-D4C175FB80D9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94622" y="3672783"/>
              <a:ext cx="399600" cy="751523"/>
            </a:xfrm>
            <a:prstGeom prst="rect">
              <a:avLst/>
            </a:prstGeom>
          </p:spPr>
        </p:pic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043FF2F3-934D-0982-9DF0-F21BFFCF9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1" name="Gerader Verbinder 192">
            <a:extLst>
              <a:ext uri="{FF2B5EF4-FFF2-40B4-BE49-F238E27FC236}">
                <a16:creationId xmlns:a16="http://schemas.microsoft.com/office/drawing/2014/main" id="{AF85953D-06EA-6EF7-B50A-4E5A809C687B}"/>
              </a:ext>
            </a:extLst>
          </p:cNvPr>
          <p:cNvCxnSpPr>
            <a:cxnSpLocks/>
            <a:stCxn id="125" idx="6"/>
            <a:endCxn id="340" idx="1"/>
          </p:cNvCxnSpPr>
          <p:nvPr/>
        </p:nvCxnSpPr>
        <p:spPr>
          <a:xfrm flipH="1" flipV="1">
            <a:off x="4788378" y="2668864"/>
            <a:ext cx="1086623" cy="527384"/>
          </a:xfrm>
          <a:prstGeom prst="bentConnector4">
            <a:avLst>
              <a:gd name="adj1" fmla="val 219"/>
              <a:gd name="adj2" fmla="val 129644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Gerader Verbinder 192">
            <a:extLst>
              <a:ext uri="{FF2B5EF4-FFF2-40B4-BE49-F238E27FC236}">
                <a16:creationId xmlns:a16="http://schemas.microsoft.com/office/drawing/2014/main" id="{4F0CA8DD-41BA-D85E-6087-FF8948DB77CC}"/>
              </a:ext>
            </a:extLst>
          </p:cNvPr>
          <p:cNvCxnSpPr>
            <a:cxnSpLocks/>
            <a:stCxn id="88" idx="0"/>
            <a:endCxn id="326" idx="1"/>
          </p:cNvCxnSpPr>
          <p:nvPr/>
        </p:nvCxnSpPr>
        <p:spPr>
          <a:xfrm flipH="1" flipV="1">
            <a:off x="4179379" y="5789936"/>
            <a:ext cx="196" cy="450873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Rechteck 325">
            <a:extLst>
              <a:ext uri="{FF2B5EF4-FFF2-40B4-BE49-F238E27FC236}">
                <a16:creationId xmlns:a16="http://schemas.microsoft.com/office/drawing/2014/main" id="{3C530D11-7687-F8DE-A15B-1CA65C8596CF}"/>
              </a:ext>
            </a:extLst>
          </p:cNvPr>
          <p:cNvSpPr/>
          <p:nvPr/>
        </p:nvSpPr>
        <p:spPr>
          <a:xfrm>
            <a:off x="4179379" y="5784536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82214781-5CD1-5AEF-9F57-9DDF2A99F121}"/>
              </a:ext>
            </a:extLst>
          </p:cNvPr>
          <p:cNvSpPr/>
          <p:nvPr/>
        </p:nvSpPr>
        <p:spPr>
          <a:xfrm>
            <a:off x="5175895" y="522023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F20634F2-4C79-6CD9-53C3-2FC985F4069B}"/>
              </a:ext>
            </a:extLst>
          </p:cNvPr>
          <p:cNvSpPr/>
          <p:nvPr/>
        </p:nvSpPr>
        <p:spPr>
          <a:xfrm rot="5400000">
            <a:off x="4710713" y="27411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3" name="Gerader Verbinder 192">
            <a:extLst>
              <a:ext uri="{FF2B5EF4-FFF2-40B4-BE49-F238E27FC236}">
                <a16:creationId xmlns:a16="http://schemas.microsoft.com/office/drawing/2014/main" id="{ED10929E-5945-4300-ABB6-D55A830FEFCF}"/>
              </a:ext>
            </a:extLst>
          </p:cNvPr>
          <p:cNvCxnSpPr>
            <a:cxnSpLocks/>
            <a:stCxn id="349" idx="1"/>
            <a:endCxn id="340" idx="3"/>
          </p:cNvCxnSpPr>
          <p:nvPr/>
        </p:nvCxnSpPr>
        <p:spPr>
          <a:xfrm flipV="1">
            <a:off x="4768208" y="2824193"/>
            <a:ext cx="20170" cy="2056626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192">
            <a:extLst>
              <a:ext uri="{FF2B5EF4-FFF2-40B4-BE49-F238E27FC236}">
                <a16:creationId xmlns:a16="http://schemas.microsoft.com/office/drawing/2014/main" id="{E26193BE-195B-B520-5138-FCA7F96373F2}"/>
              </a:ext>
            </a:extLst>
          </p:cNvPr>
          <p:cNvCxnSpPr>
            <a:cxnSpLocks/>
            <a:stCxn id="349" idx="3"/>
            <a:endCxn id="167" idx="2"/>
          </p:cNvCxnSpPr>
          <p:nvPr/>
        </p:nvCxnSpPr>
        <p:spPr>
          <a:xfrm flipH="1">
            <a:off x="3935591" y="4880819"/>
            <a:ext cx="677288" cy="9000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Rechteck 348">
            <a:extLst>
              <a:ext uri="{FF2B5EF4-FFF2-40B4-BE49-F238E27FC236}">
                <a16:creationId xmlns:a16="http://schemas.microsoft.com/office/drawing/2014/main" id="{90CDA13B-23F5-2F46-B0C0-E93DC67B3058}"/>
              </a:ext>
            </a:extLst>
          </p:cNvPr>
          <p:cNvSpPr/>
          <p:nvPr/>
        </p:nvSpPr>
        <p:spPr>
          <a:xfrm rot="10800000">
            <a:off x="4612879" y="487541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5" name="Gerader Verbinder 192">
            <a:extLst>
              <a:ext uri="{FF2B5EF4-FFF2-40B4-BE49-F238E27FC236}">
                <a16:creationId xmlns:a16="http://schemas.microsoft.com/office/drawing/2014/main" id="{C8C4A44F-0471-6E8A-3CB7-B89CB2BC0938}"/>
              </a:ext>
            </a:extLst>
          </p:cNvPr>
          <p:cNvCxnSpPr>
            <a:cxnSpLocks/>
            <a:stCxn id="361" idx="3"/>
            <a:endCxn id="91" idx="3"/>
          </p:cNvCxnSpPr>
          <p:nvPr/>
        </p:nvCxnSpPr>
        <p:spPr>
          <a:xfrm rot="16200000" flipH="1">
            <a:off x="4224903" y="3963278"/>
            <a:ext cx="1862983" cy="41097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hteck 360">
            <a:extLst>
              <a:ext uri="{FF2B5EF4-FFF2-40B4-BE49-F238E27FC236}">
                <a16:creationId xmlns:a16="http://schemas.microsoft.com/office/drawing/2014/main" id="{252A96AB-44CD-98BE-FBAC-B2C2D207BF63}"/>
              </a:ext>
            </a:extLst>
          </p:cNvPr>
          <p:cNvSpPr/>
          <p:nvPr/>
        </p:nvSpPr>
        <p:spPr>
          <a:xfrm rot="5400000">
            <a:off x="4873242" y="3154210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3" name="Gerader Verbinder 192">
            <a:extLst>
              <a:ext uri="{FF2B5EF4-FFF2-40B4-BE49-F238E27FC236}">
                <a16:creationId xmlns:a16="http://schemas.microsoft.com/office/drawing/2014/main" id="{2B785FA3-57C4-6FCF-7145-3AAADDEB9B65}"/>
              </a:ext>
            </a:extLst>
          </p:cNvPr>
          <p:cNvCxnSpPr>
            <a:cxnSpLocks/>
            <a:stCxn id="361" idx="1"/>
            <a:endCxn id="368" idx="1"/>
          </p:cNvCxnSpPr>
          <p:nvPr/>
        </p:nvCxnSpPr>
        <p:spPr>
          <a:xfrm rot="5400000" flipH="1" flipV="1">
            <a:off x="5121170" y="2581665"/>
            <a:ext cx="330018" cy="67054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Rechteck 367">
            <a:extLst>
              <a:ext uri="{FF2B5EF4-FFF2-40B4-BE49-F238E27FC236}">
                <a16:creationId xmlns:a16="http://schemas.microsoft.com/office/drawing/2014/main" id="{1110DD97-E9DC-CC68-A6B3-5E557EB93B1C}"/>
              </a:ext>
            </a:extLst>
          </p:cNvPr>
          <p:cNvSpPr/>
          <p:nvPr/>
        </p:nvSpPr>
        <p:spPr>
          <a:xfrm>
            <a:off x="5621452" y="27465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0" name="Gerader Verbinder 192">
            <a:extLst>
              <a:ext uri="{FF2B5EF4-FFF2-40B4-BE49-F238E27FC236}">
                <a16:creationId xmlns:a16="http://schemas.microsoft.com/office/drawing/2014/main" id="{7BB082E0-51F5-892D-BA26-5E1087AD1F5B}"/>
              </a:ext>
            </a:extLst>
          </p:cNvPr>
          <p:cNvCxnSpPr>
            <a:cxnSpLocks/>
            <a:stCxn id="368" idx="3"/>
            <a:endCxn id="124" idx="0"/>
          </p:cNvCxnSpPr>
          <p:nvPr/>
        </p:nvCxnSpPr>
        <p:spPr>
          <a:xfrm>
            <a:off x="5776781" y="2751928"/>
            <a:ext cx="46419" cy="444320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0" name="Gruppieren 489">
            <a:extLst>
              <a:ext uri="{FF2B5EF4-FFF2-40B4-BE49-F238E27FC236}">
                <a16:creationId xmlns:a16="http://schemas.microsoft.com/office/drawing/2014/main" id="{2062C080-6F1E-EF54-F120-D18C63E6279E}"/>
              </a:ext>
            </a:extLst>
          </p:cNvPr>
          <p:cNvGrpSpPr/>
          <p:nvPr/>
        </p:nvGrpSpPr>
        <p:grpSpPr>
          <a:xfrm>
            <a:off x="538815" y="5104023"/>
            <a:ext cx="622488" cy="1416074"/>
            <a:chOff x="538815" y="5051401"/>
            <a:chExt cx="622488" cy="1416074"/>
          </a:xfrm>
        </p:grpSpPr>
        <p:grpSp>
          <p:nvGrpSpPr>
            <p:cNvPr id="276" name="Gruppieren 275">
              <a:extLst>
                <a:ext uri="{FF2B5EF4-FFF2-40B4-BE49-F238E27FC236}">
                  <a16:creationId xmlns:a16="http://schemas.microsoft.com/office/drawing/2014/main" id="{3427BC26-2303-3417-CC47-CC22F9B0457B}"/>
                </a:ext>
              </a:extLst>
            </p:cNvPr>
            <p:cNvGrpSpPr/>
            <p:nvPr/>
          </p:nvGrpSpPr>
          <p:grpSpPr>
            <a:xfrm>
              <a:off x="538815" y="5051401"/>
              <a:ext cx="622488" cy="1125267"/>
              <a:chOff x="3533880" y="1067901"/>
              <a:chExt cx="622488" cy="1125267"/>
            </a:xfrm>
          </p:grpSpPr>
          <p:pic>
            <p:nvPicPr>
              <p:cNvPr id="277" name="Grafik 276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71F98293-AD51-5708-F901-56D79FCB2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880" y="1067901"/>
                <a:ext cx="622488" cy="1125267"/>
              </a:xfrm>
              <a:prstGeom prst="rect">
                <a:avLst/>
              </a:prstGeom>
            </p:spPr>
          </p:pic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F39CE7BF-5CA3-699E-0CAE-0823667E2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D3E00B52-A4DA-5E47-8C7C-6BAA4530C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33DDB583-A747-60B1-111F-13D5CC858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4BFE39E2-B064-2A47-DC03-C0C5801B16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66F0B036-64FA-D013-022B-1E4C7A4BAA35}"/>
                </a:ext>
              </a:extLst>
            </p:cNvPr>
            <p:cNvSpPr/>
            <p:nvPr/>
          </p:nvSpPr>
          <p:spPr>
            <a:xfrm>
              <a:off x="554336" y="6123128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3" name="Gerader Verbinder 192">
            <a:extLst>
              <a:ext uri="{FF2B5EF4-FFF2-40B4-BE49-F238E27FC236}">
                <a16:creationId xmlns:a16="http://schemas.microsoft.com/office/drawing/2014/main" id="{BC647428-5D09-C23D-FE47-D8EC4C9BCE75}"/>
              </a:ext>
            </a:extLst>
          </p:cNvPr>
          <p:cNvCxnSpPr>
            <a:cxnSpLocks/>
            <a:stCxn id="99" idx="4"/>
            <a:endCxn id="284" idx="0"/>
          </p:cNvCxnSpPr>
          <p:nvPr/>
        </p:nvCxnSpPr>
        <p:spPr>
          <a:xfrm rot="5400000" flipH="1">
            <a:off x="1070751" y="881645"/>
            <a:ext cx="126121" cy="1032014"/>
          </a:xfrm>
          <a:prstGeom prst="bentConnector5">
            <a:avLst>
              <a:gd name="adj1" fmla="val 103843"/>
              <a:gd name="adj2" fmla="val 50000"/>
              <a:gd name="adj3" fmla="val 1037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2" name="Gruppieren 391">
            <a:extLst>
              <a:ext uri="{FF2B5EF4-FFF2-40B4-BE49-F238E27FC236}">
                <a16:creationId xmlns:a16="http://schemas.microsoft.com/office/drawing/2014/main" id="{D13BC185-E1DB-1364-3FEB-791B3B4B699D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2623061"/>
            <a:ext cx="1951200" cy="1031558"/>
            <a:chOff x="9222596" y="1029653"/>
            <a:chExt cx="1951200" cy="1031558"/>
          </a:xfrm>
        </p:grpSpPr>
        <p:pic>
          <p:nvPicPr>
            <p:cNvPr id="393" name="Grafik 39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CDCDEBB7-5E37-2D4D-A6B1-62EDE6000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5A6E4445-97E8-01A5-8238-96D77DA22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B5AAF58A-C80D-F0D1-5756-F381DD335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72435604-B1EF-E762-4AB7-331D59E7F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099D4DE3-47D1-56DC-DBC2-FD2EF2660E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Ellipse 397">
              <a:extLst>
                <a:ext uri="{FF2B5EF4-FFF2-40B4-BE49-F238E27FC236}">
                  <a16:creationId xmlns:a16="http://schemas.microsoft.com/office/drawing/2014/main" id="{8FEC8882-8FD0-9130-0E0B-CAC9D62D5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A3377549-8580-A583-E91B-998D31166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D0ADF2A9-D00E-DE3A-63F7-75AFB18B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6B76FB3C-F5D5-0A42-F665-2EC14D332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02" name="Gerader Verbinder 192">
            <a:extLst>
              <a:ext uri="{FF2B5EF4-FFF2-40B4-BE49-F238E27FC236}">
                <a16:creationId xmlns:a16="http://schemas.microsoft.com/office/drawing/2014/main" id="{FD11AF12-50AE-EB35-B575-06E1A7C58449}"/>
              </a:ext>
            </a:extLst>
          </p:cNvPr>
          <p:cNvCxnSpPr>
            <a:cxnSpLocks/>
            <a:stCxn id="406" idx="3"/>
          </p:cNvCxnSpPr>
          <p:nvPr/>
        </p:nvCxnSpPr>
        <p:spPr>
          <a:xfrm rot="5400000">
            <a:off x="1780697" y="2596042"/>
            <a:ext cx="196980" cy="674883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hteck 405">
            <a:extLst>
              <a:ext uri="{FF2B5EF4-FFF2-40B4-BE49-F238E27FC236}">
                <a16:creationId xmlns:a16="http://schemas.microsoft.com/office/drawing/2014/main" id="{B05097F8-3480-2BE1-1CE4-D94030264A13}"/>
              </a:ext>
            </a:extLst>
          </p:cNvPr>
          <p:cNvSpPr/>
          <p:nvPr/>
        </p:nvSpPr>
        <p:spPr>
          <a:xfrm rot="5400000">
            <a:off x="2138963" y="275192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8" name="Gerader Verbinder 192">
            <a:extLst>
              <a:ext uri="{FF2B5EF4-FFF2-40B4-BE49-F238E27FC236}">
                <a16:creationId xmlns:a16="http://schemas.microsoft.com/office/drawing/2014/main" id="{F25AC317-8097-1705-308D-658FE7EE4F94}"/>
              </a:ext>
            </a:extLst>
          </p:cNvPr>
          <p:cNvCxnSpPr>
            <a:cxnSpLocks/>
            <a:stCxn id="97" idx="3"/>
            <a:endCxn id="406" idx="1"/>
          </p:cNvCxnSpPr>
          <p:nvPr/>
        </p:nvCxnSpPr>
        <p:spPr>
          <a:xfrm rot="16200000" flipH="1">
            <a:off x="1737481" y="2200517"/>
            <a:ext cx="389814" cy="5684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Rechteck 410">
            <a:extLst>
              <a:ext uri="{FF2B5EF4-FFF2-40B4-BE49-F238E27FC236}">
                <a16:creationId xmlns:a16="http://schemas.microsoft.com/office/drawing/2014/main" id="{91CFB9D2-1A91-E0DA-CD89-3F0C3E462E4D}"/>
              </a:ext>
            </a:extLst>
          </p:cNvPr>
          <p:cNvSpPr/>
          <p:nvPr/>
        </p:nvSpPr>
        <p:spPr>
          <a:xfrm>
            <a:off x="1410802" y="1105995"/>
            <a:ext cx="47469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Rechteck 411">
            <a:extLst>
              <a:ext uri="{FF2B5EF4-FFF2-40B4-BE49-F238E27FC236}">
                <a16:creationId xmlns:a16="http://schemas.microsoft.com/office/drawing/2014/main" id="{3F3538D9-AD0D-D2FC-F54C-2B130AC845E5}"/>
              </a:ext>
            </a:extLst>
          </p:cNvPr>
          <p:cNvSpPr/>
          <p:nvPr/>
        </p:nvSpPr>
        <p:spPr>
          <a:xfrm>
            <a:off x="24507" y="854373"/>
            <a:ext cx="1059657" cy="284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Overpressure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release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Rechteck 412">
            <a:extLst>
              <a:ext uri="{FF2B5EF4-FFF2-40B4-BE49-F238E27FC236}">
                <a16:creationId xmlns:a16="http://schemas.microsoft.com/office/drawing/2014/main" id="{4D47B8DF-C4F9-14BC-C89F-5B922C7C10A9}"/>
              </a:ext>
            </a:extLst>
          </p:cNvPr>
          <p:cNvSpPr/>
          <p:nvPr/>
        </p:nvSpPr>
        <p:spPr>
          <a:xfrm>
            <a:off x="1905000" y="563929"/>
            <a:ext cx="1282585" cy="159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Deuterated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solvent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Gerader Verbinder 437">
            <a:extLst>
              <a:ext uri="{FF2B5EF4-FFF2-40B4-BE49-F238E27FC236}">
                <a16:creationId xmlns:a16="http://schemas.microsoft.com/office/drawing/2014/main" id="{E5D3ACAE-E54A-EE00-882E-C535FE85E6B5}"/>
              </a:ext>
            </a:extLst>
          </p:cNvPr>
          <p:cNvCxnSpPr>
            <a:cxnSpLocks/>
            <a:stCxn id="397" idx="2"/>
            <a:endCxn id="448" idx="1"/>
          </p:cNvCxnSpPr>
          <p:nvPr/>
        </p:nvCxnSpPr>
        <p:spPr>
          <a:xfrm>
            <a:off x="1465735" y="2995662"/>
            <a:ext cx="693374" cy="291006"/>
          </a:xfrm>
          <a:prstGeom prst="bentConnector3">
            <a:avLst>
              <a:gd name="adj1" fmla="val -828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Rechteck 447">
            <a:extLst>
              <a:ext uri="{FF2B5EF4-FFF2-40B4-BE49-F238E27FC236}">
                <a16:creationId xmlns:a16="http://schemas.microsoft.com/office/drawing/2014/main" id="{495B7A0B-9610-27A5-AD66-781C24A174BD}"/>
              </a:ext>
            </a:extLst>
          </p:cNvPr>
          <p:cNvSpPr/>
          <p:nvPr/>
        </p:nvSpPr>
        <p:spPr>
          <a:xfrm>
            <a:off x="2159109" y="328126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3" name="Gerader Verbinder 437">
            <a:extLst>
              <a:ext uri="{FF2B5EF4-FFF2-40B4-BE49-F238E27FC236}">
                <a16:creationId xmlns:a16="http://schemas.microsoft.com/office/drawing/2014/main" id="{9B2517CE-BFFB-E7DC-0F67-D7C401E42275}"/>
              </a:ext>
            </a:extLst>
          </p:cNvPr>
          <p:cNvCxnSpPr>
            <a:cxnSpLocks/>
            <a:stCxn id="448" idx="3"/>
            <a:endCxn id="459" idx="1"/>
          </p:cNvCxnSpPr>
          <p:nvPr/>
        </p:nvCxnSpPr>
        <p:spPr>
          <a:xfrm flipV="1">
            <a:off x="2314438" y="817467"/>
            <a:ext cx="23528" cy="246920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Rechteck 458">
            <a:extLst>
              <a:ext uri="{FF2B5EF4-FFF2-40B4-BE49-F238E27FC236}">
                <a16:creationId xmlns:a16="http://schemas.microsoft.com/office/drawing/2014/main" id="{F6324392-DCC9-CFF5-E2E8-BC039249BBCD}"/>
              </a:ext>
            </a:extLst>
          </p:cNvPr>
          <p:cNvSpPr/>
          <p:nvPr/>
        </p:nvSpPr>
        <p:spPr>
          <a:xfrm>
            <a:off x="2337966" y="812067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1" name="Gerader Verbinder 437">
            <a:extLst>
              <a:ext uri="{FF2B5EF4-FFF2-40B4-BE49-F238E27FC236}">
                <a16:creationId xmlns:a16="http://schemas.microsoft.com/office/drawing/2014/main" id="{B668A9E2-96C2-D97F-44BB-A6D8A48FDC14}"/>
              </a:ext>
            </a:extLst>
          </p:cNvPr>
          <p:cNvCxnSpPr>
            <a:cxnSpLocks/>
            <a:stCxn id="186" idx="1"/>
            <a:endCxn id="459" idx="3"/>
          </p:cNvCxnSpPr>
          <p:nvPr/>
        </p:nvCxnSpPr>
        <p:spPr>
          <a:xfrm rot="16200000" flipH="1" flipV="1">
            <a:off x="2501674" y="804844"/>
            <a:ext cx="4243" cy="21001"/>
          </a:xfrm>
          <a:prstGeom prst="bentConnector4">
            <a:avLst>
              <a:gd name="adj1" fmla="val 224487"/>
              <a:gd name="adj2" fmla="val 55083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37">
            <a:extLst>
              <a:ext uri="{FF2B5EF4-FFF2-40B4-BE49-F238E27FC236}">
                <a16:creationId xmlns:a16="http://schemas.microsoft.com/office/drawing/2014/main" id="{C01B8F7F-CAA0-A954-C06C-5163FF9C652F}"/>
              </a:ext>
            </a:extLst>
          </p:cNvPr>
          <p:cNvCxnSpPr>
            <a:cxnSpLocks/>
            <a:stCxn id="398" idx="6"/>
            <a:endCxn id="22" idx="1"/>
          </p:cNvCxnSpPr>
          <p:nvPr/>
        </p:nvCxnSpPr>
        <p:spPr>
          <a:xfrm flipH="1">
            <a:off x="1443720" y="2956274"/>
            <a:ext cx="2341" cy="1476956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8" name="Gruppieren 487">
            <a:extLst>
              <a:ext uri="{FF2B5EF4-FFF2-40B4-BE49-F238E27FC236}">
                <a16:creationId xmlns:a16="http://schemas.microsoft.com/office/drawing/2014/main" id="{318F5E2E-5357-4BA7-1DDF-DD3B764766E0}"/>
              </a:ext>
            </a:extLst>
          </p:cNvPr>
          <p:cNvGrpSpPr/>
          <p:nvPr/>
        </p:nvGrpSpPr>
        <p:grpSpPr>
          <a:xfrm>
            <a:off x="9915525" y="1627423"/>
            <a:ext cx="591637" cy="1404551"/>
            <a:chOff x="10458450" y="3377522"/>
            <a:chExt cx="591637" cy="1404551"/>
          </a:xfrm>
        </p:grpSpPr>
        <p:grpSp>
          <p:nvGrpSpPr>
            <p:cNvPr id="478" name="Gruppieren 477">
              <a:extLst>
                <a:ext uri="{FF2B5EF4-FFF2-40B4-BE49-F238E27FC236}">
                  <a16:creationId xmlns:a16="http://schemas.microsoft.com/office/drawing/2014/main" id="{D02C4812-8332-A92D-0D91-E66BA0BA55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27024" y="3377522"/>
              <a:ext cx="452126" cy="1238930"/>
              <a:chOff x="1160672" y="4535996"/>
              <a:chExt cx="584548" cy="1601797"/>
            </a:xfrm>
          </p:grpSpPr>
          <p:pic>
            <p:nvPicPr>
              <p:cNvPr id="479" name="Grafik 478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1E4DC9F1-AA41-66A5-DFBF-6822376A3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0888" r="22950" b="8760"/>
              <a:stretch>
                <a:fillRect/>
              </a:stretch>
            </p:blipFill>
            <p:spPr>
              <a:xfrm>
                <a:off x="1160672" y="4535996"/>
                <a:ext cx="584548" cy="1601797"/>
              </a:xfrm>
              <a:prstGeom prst="rect">
                <a:avLst/>
              </a:prstGeom>
            </p:spPr>
          </p:pic>
          <p:sp>
            <p:nvSpPr>
              <p:cNvPr id="480" name="Ellipse 479">
                <a:extLst>
                  <a:ext uri="{FF2B5EF4-FFF2-40B4-BE49-F238E27FC236}">
                    <a16:creationId xmlns:a16="http://schemas.microsoft.com/office/drawing/2014/main" id="{E4D60A63-CCB7-01AD-4AAC-676CA1761C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58D431D8-6D96-C76E-46A0-9A7C44C953B4}"/>
                </a:ext>
              </a:extLst>
            </p:cNvPr>
            <p:cNvSpPr/>
            <p:nvPr/>
          </p:nvSpPr>
          <p:spPr>
            <a:xfrm>
              <a:off x="10458450" y="4611829"/>
              <a:ext cx="59163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MeOH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7" name="Gruppieren 486">
            <a:extLst>
              <a:ext uri="{FF2B5EF4-FFF2-40B4-BE49-F238E27FC236}">
                <a16:creationId xmlns:a16="http://schemas.microsoft.com/office/drawing/2014/main" id="{02DADB09-E430-7989-C283-9F7F846403E6}"/>
              </a:ext>
            </a:extLst>
          </p:cNvPr>
          <p:cNvGrpSpPr/>
          <p:nvPr/>
        </p:nvGrpSpPr>
        <p:grpSpPr>
          <a:xfrm>
            <a:off x="11173124" y="4768136"/>
            <a:ext cx="592662" cy="1182005"/>
            <a:chOff x="10942936" y="4816285"/>
            <a:chExt cx="592662" cy="1182005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9AD90F23-2BA4-44AC-5797-F9191584DA38}"/>
                </a:ext>
              </a:extLst>
            </p:cNvPr>
            <p:cNvGrpSpPr/>
            <p:nvPr/>
          </p:nvGrpSpPr>
          <p:grpSpPr>
            <a:xfrm>
              <a:off x="11007910" y="4816285"/>
              <a:ext cx="493522" cy="892136"/>
              <a:chOff x="3714814" y="1301032"/>
              <a:chExt cx="493522" cy="892136"/>
            </a:xfrm>
          </p:grpSpPr>
          <p:pic>
            <p:nvPicPr>
              <p:cNvPr id="19" name="Grafik 18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DBB87DA6-0306-32F2-E14B-B049C20135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814" y="1301032"/>
                <a:ext cx="493522" cy="892136"/>
              </a:xfrm>
              <a:prstGeom prst="rect">
                <a:avLst/>
              </a:prstGeom>
            </p:spPr>
          </p:pic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580D9F3A-5128-1942-F723-9093DCDB05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9352C84D-0794-64C1-94A3-8C781FE53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9420CF86-CA19-A8A7-B2A4-13AD90712F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B46B8CD-749E-D59D-29C3-221A56058B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548CA22B-1532-B4CF-E798-C26A947D5DFD}"/>
                </a:ext>
              </a:extLst>
            </p:cNvPr>
            <p:cNvSpPr/>
            <p:nvPr/>
          </p:nvSpPr>
          <p:spPr>
            <a:xfrm>
              <a:off x="10942936" y="5653943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3" name="Rechteck 492">
            <a:extLst>
              <a:ext uri="{FF2B5EF4-FFF2-40B4-BE49-F238E27FC236}">
                <a16:creationId xmlns:a16="http://schemas.microsoft.com/office/drawing/2014/main" id="{35DA46B5-08F9-B956-658F-4A8BC396EF37}"/>
              </a:ext>
            </a:extLst>
          </p:cNvPr>
          <p:cNvSpPr/>
          <p:nvPr/>
        </p:nvSpPr>
        <p:spPr>
          <a:xfrm>
            <a:off x="9429110" y="5753957"/>
            <a:ext cx="1253826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4" name="Gerader Verbinder 437">
            <a:extLst>
              <a:ext uri="{FF2B5EF4-FFF2-40B4-BE49-F238E27FC236}">
                <a16:creationId xmlns:a16="http://schemas.microsoft.com/office/drawing/2014/main" id="{FEF939CB-7877-7C9D-FAD4-0BD592229062}"/>
              </a:ext>
            </a:extLst>
          </p:cNvPr>
          <p:cNvCxnSpPr>
            <a:cxnSpLocks/>
            <a:stCxn id="137" idx="1"/>
            <a:endCxn id="483" idx="3"/>
          </p:cNvCxnSpPr>
          <p:nvPr/>
        </p:nvCxnSpPr>
        <p:spPr>
          <a:xfrm rot="16200000" flipH="1">
            <a:off x="9952845" y="1174546"/>
            <a:ext cx="650580" cy="1123190"/>
          </a:xfrm>
          <a:prstGeom prst="bentConnector5">
            <a:avLst>
              <a:gd name="adj1" fmla="val 732"/>
              <a:gd name="adj2" fmla="val 8456"/>
              <a:gd name="adj3" fmla="val 82065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Gerader Verbinder 437">
            <a:extLst>
              <a:ext uri="{FF2B5EF4-FFF2-40B4-BE49-F238E27FC236}">
                <a16:creationId xmlns:a16="http://schemas.microsoft.com/office/drawing/2014/main" id="{BD4D425D-ADFD-BBBB-E19B-5545FAD8A24A}"/>
              </a:ext>
            </a:extLst>
          </p:cNvPr>
          <p:cNvCxnSpPr>
            <a:cxnSpLocks/>
            <a:stCxn id="148" idx="1"/>
            <a:endCxn id="514" idx="1"/>
          </p:cNvCxnSpPr>
          <p:nvPr/>
        </p:nvCxnSpPr>
        <p:spPr>
          <a:xfrm rot="5400000" flipH="1" flipV="1">
            <a:off x="9790138" y="3176377"/>
            <a:ext cx="87667" cy="2094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Rechteck 513">
            <a:extLst>
              <a:ext uri="{FF2B5EF4-FFF2-40B4-BE49-F238E27FC236}">
                <a16:creationId xmlns:a16="http://schemas.microsoft.com/office/drawing/2014/main" id="{4B9B5D89-BB00-8DA1-E2B8-AAF9B664030A}"/>
              </a:ext>
            </a:extLst>
          </p:cNvPr>
          <p:cNvSpPr/>
          <p:nvPr/>
        </p:nvSpPr>
        <p:spPr>
          <a:xfrm rot="16200000">
            <a:off x="9861037" y="31542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16" name="Gerader Verbinder 437">
            <a:extLst>
              <a:ext uri="{FF2B5EF4-FFF2-40B4-BE49-F238E27FC236}">
                <a16:creationId xmlns:a16="http://schemas.microsoft.com/office/drawing/2014/main" id="{FE63EB18-E039-FE88-8DFF-C0A10FD70ACD}"/>
              </a:ext>
            </a:extLst>
          </p:cNvPr>
          <p:cNvCxnSpPr>
            <a:cxnSpLocks/>
            <a:stCxn id="514" idx="3"/>
            <a:endCxn id="522" idx="1"/>
          </p:cNvCxnSpPr>
          <p:nvPr/>
        </p:nvCxnSpPr>
        <p:spPr>
          <a:xfrm rot="5400000" flipH="1" flipV="1">
            <a:off x="10551892" y="2418785"/>
            <a:ext cx="49971" cy="1276351"/>
          </a:xfrm>
          <a:prstGeom prst="bentConnector3">
            <a:avLst>
              <a:gd name="adj1" fmla="val 2347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Rechteck 521">
            <a:extLst>
              <a:ext uri="{FF2B5EF4-FFF2-40B4-BE49-F238E27FC236}">
                <a16:creationId xmlns:a16="http://schemas.microsoft.com/office/drawing/2014/main" id="{3133E810-8A79-A27A-30BE-A9DFB76F3FB7}"/>
              </a:ext>
            </a:extLst>
          </p:cNvPr>
          <p:cNvSpPr/>
          <p:nvPr/>
        </p:nvSpPr>
        <p:spPr>
          <a:xfrm rot="16200000">
            <a:off x="11137388" y="29489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24" name="Gerader Verbinder 437">
            <a:extLst>
              <a:ext uri="{FF2B5EF4-FFF2-40B4-BE49-F238E27FC236}">
                <a16:creationId xmlns:a16="http://schemas.microsoft.com/office/drawing/2014/main" id="{0BAE731A-E451-B695-86C0-D01FB4247306}"/>
              </a:ext>
            </a:extLst>
          </p:cNvPr>
          <p:cNvCxnSpPr>
            <a:cxnSpLocks/>
            <a:stCxn id="522" idx="3"/>
            <a:endCxn id="529" idx="3"/>
          </p:cNvCxnSpPr>
          <p:nvPr/>
        </p:nvCxnSpPr>
        <p:spPr>
          <a:xfrm flipV="1">
            <a:off x="11215053" y="2027745"/>
            <a:ext cx="5400" cy="84890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Rechteck 528">
            <a:extLst>
              <a:ext uri="{FF2B5EF4-FFF2-40B4-BE49-F238E27FC236}">
                <a16:creationId xmlns:a16="http://schemas.microsoft.com/office/drawing/2014/main" id="{C8D58165-0F24-65C2-332B-B71C28D709DA}"/>
              </a:ext>
            </a:extLst>
          </p:cNvPr>
          <p:cNvSpPr/>
          <p:nvPr/>
        </p:nvSpPr>
        <p:spPr>
          <a:xfrm>
            <a:off x="11065124" y="2022345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34" name="Gerader Verbinder 437">
            <a:extLst>
              <a:ext uri="{FF2B5EF4-FFF2-40B4-BE49-F238E27FC236}">
                <a16:creationId xmlns:a16="http://schemas.microsoft.com/office/drawing/2014/main" id="{6B13F36D-97CD-CF4D-AE95-F2CDFBC606A3}"/>
              </a:ext>
            </a:extLst>
          </p:cNvPr>
          <p:cNvCxnSpPr>
            <a:cxnSpLocks/>
            <a:stCxn id="483" idx="2"/>
            <a:endCxn id="529" idx="1"/>
          </p:cNvCxnSpPr>
          <p:nvPr/>
        </p:nvCxnSpPr>
        <p:spPr>
          <a:xfrm rot="10800000" flipH="1">
            <a:off x="10838286" y="2027745"/>
            <a:ext cx="226838" cy="30200"/>
          </a:xfrm>
          <a:prstGeom prst="bentConnector3">
            <a:avLst>
              <a:gd name="adj1" fmla="val 19946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2" name="Gerader Verbinder 437">
            <a:extLst>
              <a:ext uri="{FF2B5EF4-FFF2-40B4-BE49-F238E27FC236}">
                <a16:creationId xmlns:a16="http://schemas.microsoft.com/office/drawing/2014/main" id="{65900682-D468-C0AA-067E-EC3B92CA3AE5}"/>
              </a:ext>
            </a:extLst>
          </p:cNvPr>
          <p:cNvCxnSpPr>
            <a:cxnSpLocks/>
            <a:stCxn id="158" idx="0"/>
            <a:endCxn id="546" idx="1"/>
          </p:cNvCxnSpPr>
          <p:nvPr/>
        </p:nvCxnSpPr>
        <p:spPr>
          <a:xfrm rot="5400000" flipH="1" flipV="1">
            <a:off x="9765452" y="4105291"/>
            <a:ext cx="72100" cy="14105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6" name="Rechteck 545">
            <a:extLst>
              <a:ext uri="{FF2B5EF4-FFF2-40B4-BE49-F238E27FC236}">
                <a16:creationId xmlns:a16="http://schemas.microsoft.com/office/drawing/2014/main" id="{4E6E735E-A67F-581B-3245-454A4E8E7FC7}"/>
              </a:ext>
            </a:extLst>
          </p:cNvPr>
          <p:cNvSpPr/>
          <p:nvPr/>
        </p:nvSpPr>
        <p:spPr>
          <a:xfrm rot="16200000">
            <a:off x="9836029" y="4098367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48" name="Gerader Verbinder 437">
            <a:extLst>
              <a:ext uri="{FF2B5EF4-FFF2-40B4-BE49-F238E27FC236}">
                <a16:creationId xmlns:a16="http://schemas.microsoft.com/office/drawing/2014/main" id="{EF237EC0-248C-E07C-0948-36F62C1AB587}"/>
              </a:ext>
            </a:extLst>
          </p:cNvPr>
          <p:cNvCxnSpPr>
            <a:cxnSpLocks/>
            <a:stCxn id="546" idx="3"/>
            <a:endCxn id="553" idx="1"/>
          </p:cNvCxnSpPr>
          <p:nvPr/>
        </p:nvCxnSpPr>
        <p:spPr>
          <a:xfrm rot="5400000" flipH="1" flipV="1">
            <a:off x="10627549" y="3223003"/>
            <a:ext cx="89244" cy="160028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C37827E8-EDF5-EC3F-C76F-4FF08DD5C593}"/>
              </a:ext>
            </a:extLst>
          </p:cNvPr>
          <p:cNvSpPr/>
          <p:nvPr/>
        </p:nvSpPr>
        <p:spPr>
          <a:xfrm rot="16200000">
            <a:off x="11436313" y="3937123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55" name="Gerader Verbinder 437">
            <a:extLst>
              <a:ext uri="{FF2B5EF4-FFF2-40B4-BE49-F238E27FC236}">
                <a16:creationId xmlns:a16="http://schemas.microsoft.com/office/drawing/2014/main" id="{07625C9A-21DF-0A7E-D724-6117FA72426E}"/>
              </a:ext>
            </a:extLst>
          </p:cNvPr>
          <p:cNvCxnSpPr>
            <a:cxnSpLocks/>
            <a:stCxn id="553" idx="3"/>
            <a:endCxn id="558" idx="1"/>
          </p:cNvCxnSpPr>
          <p:nvPr/>
        </p:nvCxnSpPr>
        <p:spPr>
          <a:xfrm rot="16200000" flipV="1">
            <a:off x="10564359" y="2998569"/>
            <a:ext cx="1646201" cy="16970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Rechteck 557">
            <a:extLst>
              <a:ext uri="{FF2B5EF4-FFF2-40B4-BE49-F238E27FC236}">
                <a16:creationId xmlns:a16="http://schemas.microsoft.com/office/drawing/2014/main" id="{18BB6436-369E-3530-63B3-F437E74DC64A}"/>
              </a:ext>
            </a:extLst>
          </p:cNvPr>
          <p:cNvSpPr/>
          <p:nvPr/>
        </p:nvSpPr>
        <p:spPr>
          <a:xfrm rot="16200000">
            <a:off x="11266605" y="2218922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60" name="Gerader Verbinder 437">
            <a:extLst>
              <a:ext uri="{FF2B5EF4-FFF2-40B4-BE49-F238E27FC236}">
                <a16:creationId xmlns:a16="http://schemas.microsoft.com/office/drawing/2014/main" id="{1C97F4AA-DDBA-56B9-CD35-A494EB1D889E}"/>
              </a:ext>
            </a:extLst>
          </p:cNvPr>
          <p:cNvCxnSpPr>
            <a:cxnSpLocks/>
            <a:stCxn id="483" idx="5"/>
            <a:endCxn id="558" idx="3"/>
          </p:cNvCxnSpPr>
          <p:nvPr/>
        </p:nvCxnSpPr>
        <p:spPr>
          <a:xfrm rot="16200000" flipH="1">
            <a:off x="11011208" y="1896924"/>
            <a:ext cx="126891" cy="455903"/>
          </a:xfrm>
          <a:prstGeom prst="bentConnector3">
            <a:avLst>
              <a:gd name="adj1" fmla="val -53213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6" name="Rechteck 565">
            <a:extLst>
              <a:ext uri="{FF2B5EF4-FFF2-40B4-BE49-F238E27FC236}">
                <a16:creationId xmlns:a16="http://schemas.microsoft.com/office/drawing/2014/main" id="{F99E0287-52AF-988E-DFFA-3DB4A14B397E}"/>
              </a:ext>
            </a:extLst>
          </p:cNvPr>
          <p:cNvSpPr/>
          <p:nvPr/>
        </p:nvSpPr>
        <p:spPr>
          <a:xfrm>
            <a:off x="83343" y="3481621"/>
            <a:ext cx="1059657" cy="355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syringe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Rechteck 567">
            <a:extLst>
              <a:ext uri="{FF2B5EF4-FFF2-40B4-BE49-F238E27FC236}">
                <a16:creationId xmlns:a16="http://schemas.microsoft.com/office/drawing/2014/main" id="{FBC54962-F6C6-C6A4-36E5-BAB52065A67D}"/>
              </a:ext>
            </a:extLst>
          </p:cNvPr>
          <p:cNvSpPr/>
          <p:nvPr/>
        </p:nvSpPr>
        <p:spPr>
          <a:xfrm>
            <a:off x="4723414" y="55750"/>
            <a:ext cx="1059657" cy="2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Argon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9" name="Gerader Verbinder 437">
            <a:extLst>
              <a:ext uri="{FF2B5EF4-FFF2-40B4-BE49-F238E27FC236}">
                <a16:creationId xmlns:a16="http://schemas.microsoft.com/office/drawing/2014/main" id="{404DE07E-94B5-8C83-EBD7-2733BD1AD76C}"/>
              </a:ext>
            </a:extLst>
          </p:cNvPr>
          <p:cNvCxnSpPr>
            <a:cxnSpLocks/>
            <a:stCxn id="122" idx="3"/>
            <a:endCxn id="24" idx="0"/>
          </p:cNvCxnSpPr>
          <p:nvPr/>
        </p:nvCxnSpPr>
        <p:spPr>
          <a:xfrm rot="5400000" flipH="1">
            <a:off x="4596146" y="958509"/>
            <a:ext cx="676641" cy="106872"/>
          </a:xfrm>
          <a:prstGeom prst="bentConnector5">
            <a:avLst>
              <a:gd name="adj1" fmla="val 26746"/>
              <a:gd name="adj2" fmla="val 1072"/>
              <a:gd name="adj3" fmla="val 62344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Gerader Verbinder 437">
            <a:extLst>
              <a:ext uri="{FF2B5EF4-FFF2-40B4-BE49-F238E27FC236}">
                <a16:creationId xmlns:a16="http://schemas.microsoft.com/office/drawing/2014/main" id="{B6AE243F-9622-FAA3-79A5-EFCE37B7FAC1}"/>
              </a:ext>
            </a:extLst>
          </p:cNvPr>
          <p:cNvCxnSpPr>
            <a:cxnSpLocks/>
            <a:stCxn id="121" idx="1"/>
            <a:endCxn id="140" idx="7"/>
          </p:cNvCxnSpPr>
          <p:nvPr/>
        </p:nvCxnSpPr>
        <p:spPr>
          <a:xfrm rot="16200000" flipH="1">
            <a:off x="7305962" y="-953286"/>
            <a:ext cx="22143" cy="4572254"/>
          </a:xfrm>
          <a:prstGeom prst="bentConnector3">
            <a:avLst>
              <a:gd name="adj1" fmla="val -112776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Gerader Verbinder 437">
            <a:extLst>
              <a:ext uri="{FF2B5EF4-FFF2-40B4-BE49-F238E27FC236}">
                <a16:creationId xmlns:a16="http://schemas.microsoft.com/office/drawing/2014/main" id="{49A4EADF-D83A-3A49-7B31-CCDB0D4BC72E}"/>
              </a:ext>
            </a:extLst>
          </p:cNvPr>
          <p:cNvCxnSpPr>
            <a:cxnSpLocks/>
            <a:stCxn id="118" idx="1"/>
            <a:endCxn id="151" idx="2"/>
          </p:cNvCxnSpPr>
          <p:nvPr/>
        </p:nvCxnSpPr>
        <p:spPr>
          <a:xfrm rot="16200000" flipH="1">
            <a:off x="6407672" y="65646"/>
            <a:ext cx="1876161" cy="4517826"/>
          </a:xfrm>
          <a:prstGeom prst="bentConnector4">
            <a:avLst>
              <a:gd name="adj1" fmla="val -253"/>
              <a:gd name="adj2" fmla="val 42533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437">
            <a:extLst>
              <a:ext uri="{FF2B5EF4-FFF2-40B4-BE49-F238E27FC236}">
                <a16:creationId xmlns:a16="http://schemas.microsoft.com/office/drawing/2014/main" id="{7A66F5A0-40BB-7379-4869-7460F5F4290B}"/>
              </a:ext>
            </a:extLst>
          </p:cNvPr>
          <p:cNvCxnSpPr>
            <a:cxnSpLocks/>
            <a:stCxn id="1067" idx="1"/>
            <a:endCxn id="243" idx="0"/>
          </p:cNvCxnSpPr>
          <p:nvPr/>
        </p:nvCxnSpPr>
        <p:spPr>
          <a:xfrm rot="16200000" flipH="1">
            <a:off x="8233218" y="2260293"/>
            <a:ext cx="1755839" cy="73257"/>
          </a:xfrm>
          <a:prstGeom prst="bentConnector3">
            <a:avLst>
              <a:gd name="adj1" fmla="val 9985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Gerader Verbinder 437">
            <a:extLst>
              <a:ext uri="{FF2B5EF4-FFF2-40B4-BE49-F238E27FC236}">
                <a16:creationId xmlns:a16="http://schemas.microsoft.com/office/drawing/2014/main" id="{0BAB3742-FEC3-8E74-A6EF-2F04E7F1A714}"/>
              </a:ext>
            </a:extLst>
          </p:cNvPr>
          <p:cNvCxnSpPr>
            <a:cxnSpLocks/>
            <a:stCxn id="116" idx="1"/>
            <a:endCxn id="128" idx="2"/>
          </p:cNvCxnSpPr>
          <p:nvPr/>
        </p:nvCxnSpPr>
        <p:spPr>
          <a:xfrm rot="16200000" flipH="1">
            <a:off x="4618680" y="1871106"/>
            <a:ext cx="1747637" cy="915762"/>
          </a:xfrm>
          <a:prstGeom prst="bentConnector4">
            <a:avLst>
              <a:gd name="adj1" fmla="val 545"/>
              <a:gd name="adj2" fmla="val 10150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Gerader Verbinder 437">
            <a:extLst>
              <a:ext uri="{FF2B5EF4-FFF2-40B4-BE49-F238E27FC236}">
                <a16:creationId xmlns:a16="http://schemas.microsoft.com/office/drawing/2014/main" id="{9660D65B-F6C3-FDD5-22F9-8DDEAEA65618}"/>
              </a:ext>
            </a:extLst>
          </p:cNvPr>
          <p:cNvCxnSpPr>
            <a:cxnSpLocks/>
            <a:stCxn id="162" idx="3"/>
            <a:endCxn id="126" idx="7"/>
          </p:cNvCxnSpPr>
          <p:nvPr/>
        </p:nvCxnSpPr>
        <p:spPr>
          <a:xfrm rot="5400000" flipH="1">
            <a:off x="6220943" y="2903758"/>
            <a:ext cx="690792" cy="1279615"/>
          </a:xfrm>
          <a:prstGeom prst="bentConnector5">
            <a:avLst>
              <a:gd name="adj1" fmla="val 0"/>
              <a:gd name="adj2" fmla="val 50000"/>
              <a:gd name="adj3" fmla="val 14722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Gerader Verbinder 437">
            <a:extLst>
              <a:ext uri="{FF2B5EF4-FFF2-40B4-BE49-F238E27FC236}">
                <a16:creationId xmlns:a16="http://schemas.microsoft.com/office/drawing/2014/main" id="{799AAC1C-2333-AC42-4748-AC4679AFF66B}"/>
              </a:ext>
            </a:extLst>
          </p:cNvPr>
          <p:cNvCxnSpPr>
            <a:cxnSpLocks/>
            <a:stCxn id="115" idx="7"/>
            <a:endCxn id="1025" idx="0"/>
          </p:cNvCxnSpPr>
          <p:nvPr/>
        </p:nvCxnSpPr>
        <p:spPr>
          <a:xfrm rot="16200000" flipH="1">
            <a:off x="5934844" y="577037"/>
            <a:ext cx="183325" cy="1908600"/>
          </a:xfrm>
          <a:prstGeom prst="bentConnector4">
            <a:avLst>
              <a:gd name="adj1" fmla="val -7089"/>
              <a:gd name="adj2" fmla="val 92137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Gerader Verbinder 437">
            <a:extLst>
              <a:ext uri="{FF2B5EF4-FFF2-40B4-BE49-F238E27FC236}">
                <a16:creationId xmlns:a16="http://schemas.microsoft.com/office/drawing/2014/main" id="{60BE898A-7E3B-C7E2-B3D4-35C1F48DFA75}"/>
              </a:ext>
            </a:extLst>
          </p:cNvPr>
          <p:cNvCxnSpPr>
            <a:cxnSpLocks/>
            <a:stCxn id="117" idx="4"/>
            <a:endCxn id="623" idx="1"/>
          </p:cNvCxnSpPr>
          <p:nvPr/>
        </p:nvCxnSpPr>
        <p:spPr>
          <a:xfrm rot="5400000">
            <a:off x="4805930" y="1317801"/>
            <a:ext cx="56389" cy="297962"/>
          </a:xfrm>
          <a:prstGeom prst="bentConnector3">
            <a:avLst>
              <a:gd name="adj1" fmla="val 5000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3" name="Rechteck 622">
            <a:extLst>
              <a:ext uri="{FF2B5EF4-FFF2-40B4-BE49-F238E27FC236}">
                <a16:creationId xmlns:a16="http://schemas.microsoft.com/office/drawing/2014/main" id="{1C154341-6788-B042-0ACA-201F5A1DDAA2}"/>
              </a:ext>
            </a:extLst>
          </p:cNvPr>
          <p:cNvSpPr/>
          <p:nvPr/>
        </p:nvSpPr>
        <p:spPr>
          <a:xfrm rot="5400000">
            <a:off x="4607478" y="1567241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5" name="Gerader Verbinder 437">
            <a:extLst>
              <a:ext uri="{FF2B5EF4-FFF2-40B4-BE49-F238E27FC236}">
                <a16:creationId xmlns:a16="http://schemas.microsoft.com/office/drawing/2014/main" id="{C5669D55-9148-0685-AE44-9E3BDEDADCE2}"/>
              </a:ext>
            </a:extLst>
          </p:cNvPr>
          <p:cNvCxnSpPr>
            <a:cxnSpLocks/>
            <a:stCxn id="629" idx="1"/>
            <a:endCxn id="623" idx="3"/>
          </p:cNvCxnSpPr>
          <p:nvPr/>
        </p:nvCxnSpPr>
        <p:spPr>
          <a:xfrm flipV="1">
            <a:off x="2864006" y="1650306"/>
            <a:ext cx="1821137" cy="1238054"/>
          </a:xfrm>
          <a:prstGeom prst="bentConnector2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Rechteck 628">
            <a:extLst>
              <a:ext uri="{FF2B5EF4-FFF2-40B4-BE49-F238E27FC236}">
                <a16:creationId xmlns:a16="http://schemas.microsoft.com/office/drawing/2014/main" id="{17B11242-88A9-7274-7BD8-4021F1B86AB4}"/>
              </a:ext>
            </a:extLst>
          </p:cNvPr>
          <p:cNvSpPr/>
          <p:nvPr/>
        </p:nvSpPr>
        <p:spPr>
          <a:xfrm rot="10800000">
            <a:off x="2708677" y="2882960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31" name="Gerader Verbinder 437">
            <a:extLst>
              <a:ext uri="{FF2B5EF4-FFF2-40B4-BE49-F238E27FC236}">
                <a16:creationId xmlns:a16="http://schemas.microsoft.com/office/drawing/2014/main" id="{32569EAB-2F7F-CE3D-8B04-D7808A494F0A}"/>
              </a:ext>
            </a:extLst>
          </p:cNvPr>
          <p:cNvCxnSpPr>
            <a:cxnSpLocks/>
            <a:stCxn id="401" idx="3"/>
            <a:endCxn id="629" idx="3"/>
          </p:cNvCxnSpPr>
          <p:nvPr/>
        </p:nvCxnSpPr>
        <p:spPr>
          <a:xfrm flipV="1">
            <a:off x="1579909" y="2888360"/>
            <a:ext cx="1128768" cy="5613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Gerader Verbinder 437">
            <a:extLst>
              <a:ext uri="{FF2B5EF4-FFF2-40B4-BE49-F238E27FC236}">
                <a16:creationId xmlns:a16="http://schemas.microsoft.com/office/drawing/2014/main" id="{44C0277B-DB37-DC40-BF0E-5B06477DA018}"/>
              </a:ext>
            </a:extLst>
          </p:cNvPr>
          <p:cNvCxnSpPr>
            <a:cxnSpLocks/>
            <a:stCxn id="182" idx="2"/>
            <a:endCxn id="155" idx="7"/>
          </p:cNvCxnSpPr>
          <p:nvPr/>
        </p:nvCxnSpPr>
        <p:spPr>
          <a:xfrm rot="10800000">
            <a:off x="9619518" y="4259013"/>
            <a:ext cx="737586" cy="810733"/>
          </a:xfrm>
          <a:prstGeom prst="bentConnector4">
            <a:avLst>
              <a:gd name="adj1" fmla="val 798"/>
              <a:gd name="adj2" fmla="val 3068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1" name="Gerader Verbinder 437">
            <a:extLst>
              <a:ext uri="{FF2B5EF4-FFF2-40B4-BE49-F238E27FC236}">
                <a16:creationId xmlns:a16="http://schemas.microsoft.com/office/drawing/2014/main" id="{8B68155B-2E77-1913-AA56-6BF8B7783D9E}"/>
              </a:ext>
            </a:extLst>
          </p:cNvPr>
          <p:cNvCxnSpPr>
            <a:cxnSpLocks/>
            <a:stCxn id="180" idx="6"/>
            <a:endCxn id="156" idx="0"/>
          </p:cNvCxnSpPr>
          <p:nvPr/>
        </p:nvCxnSpPr>
        <p:spPr>
          <a:xfrm flipH="1" flipV="1">
            <a:off x="9648218" y="4289855"/>
            <a:ext cx="1112527" cy="779890"/>
          </a:xfrm>
          <a:prstGeom prst="bentConnector4">
            <a:avLst>
              <a:gd name="adj1" fmla="val 428"/>
              <a:gd name="adj2" fmla="val 3588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Gerader Verbinder 437">
            <a:extLst>
              <a:ext uri="{FF2B5EF4-FFF2-40B4-BE49-F238E27FC236}">
                <a16:creationId xmlns:a16="http://schemas.microsoft.com/office/drawing/2014/main" id="{6FA6A5D7-068C-0531-2B40-E797B71A37C5}"/>
              </a:ext>
            </a:extLst>
          </p:cNvPr>
          <p:cNvCxnSpPr>
            <a:cxnSpLocks/>
            <a:stCxn id="991" idx="2"/>
            <a:endCxn id="154" idx="4"/>
          </p:cNvCxnSpPr>
          <p:nvPr/>
        </p:nvCxnSpPr>
        <p:spPr>
          <a:xfrm rot="16200000" flipH="1">
            <a:off x="8145923" y="2786844"/>
            <a:ext cx="812573" cy="2034856"/>
          </a:xfrm>
          <a:prstGeom prst="bentConnector5">
            <a:avLst>
              <a:gd name="adj1" fmla="val 8792"/>
              <a:gd name="adj2" fmla="val 51536"/>
              <a:gd name="adj3" fmla="val 12813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1" name="Rechteck 650">
            <a:extLst>
              <a:ext uri="{FF2B5EF4-FFF2-40B4-BE49-F238E27FC236}">
                <a16:creationId xmlns:a16="http://schemas.microsoft.com/office/drawing/2014/main" id="{0FA3A0A6-AC12-5CC5-4E55-86D867115AD6}"/>
              </a:ext>
            </a:extLst>
          </p:cNvPr>
          <p:cNvSpPr/>
          <p:nvPr/>
        </p:nvSpPr>
        <p:spPr>
          <a:xfrm>
            <a:off x="6131772" y="2751928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4" name="Gerader Verbinder 437">
            <a:extLst>
              <a:ext uri="{FF2B5EF4-FFF2-40B4-BE49-F238E27FC236}">
                <a16:creationId xmlns:a16="http://schemas.microsoft.com/office/drawing/2014/main" id="{6FD9FDBD-D47A-C809-13A3-9E33A9C25A93}"/>
              </a:ext>
            </a:extLst>
          </p:cNvPr>
          <p:cNvCxnSpPr>
            <a:cxnSpLocks/>
            <a:stCxn id="651" idx="1"/>
            <a:endCxn id="129" idx="0"/>
          </p:cNvCxnSpPr>
          <p:nvPr/>
        </p:nvCxnSpPr>
        <p:spPr>
          <a:xfrm rot="10800000" flipV="1">
            <a:off x="5891104" y="2757328"/>
            <a:ext cx="240669" cy="438920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5" name="Gerader Verbinder 437">
            <a:extLst>
              <a:ext uri="{FF2B5EF4-FFF2-40B4-BE49-F238E27FC236}">
                <a16:creationId xmlns:a16="http://schemas.microsoft.com/office/drawing/2014/main" id="{53023B1A-69CB-6F3D-EF87-0DC5D678B58F}"/>
              </a:ext>
            </a:extLst>
          </p:cNvPr>
          <p:cNvCxnSpPr>
            <a:cxnSpLocks/>
            <a:stCxn id="147" idx="7"/>
            <a:endCxn id="675" idx="3"/>
          </p:cNvCxnSpPr>
          <p:nvPr/>
        </p:nvCxnSpPr>
        <p:spPr>
          <a:xfrm rot="16200000" flipH="1" flipV="1">
            <a:off x="8942412" y="4097654"/>
            <a:ext cx="1522869" cy="56218"/>
          </a:xfrm>
          <a:prstGeom prst="bentConnector4">
            <a:avLst>
              <a:gd name="adj1" fmla="val 17387"/>
              <a:gd name="adj2" fmla="val 50663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hteck 674">
            <a:extLst>
              <a:ext uri="{FF2B5EF4-FFF2-40B4-BE49-F238E27FC236}">
                <a16:creationId xmlns:a16="http://schemas.microsoft.com/office/drawing/2014/main" id="{229B73E3-AE83-71AB-AC3B-C6270E9AF668}"/>
              </a:ext>
            </a:extLst>
          </p:cNvPr>
          <p:cNvSpPr/>
          <p:nvPr/>
        </p:nvSpPr>
        <p:spPr>
          <a:xfrm rot="10800000">
            <a:off x="9675738" y="4881798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9" name="Gerader Verbinder 437">
            <a:extLst>
              <a:ext uri="{FF2B5EF4-FFF2-40B4-BE49-F238E27FC236}">
                <a16:creationId xmlns:a16="http://schemas.microsoft.com/office/drawing/2014/main" id="{9D252B90-D90D-3627-623F-FC908B022B9A}"/>
              </a:ext>
            </a:extLst>
          </p:cNvPr>
          <p:cNvCxnSpPr>
            <a:cxnSpLocks/>
            <a:stCxn id="675" idx="1"/>
            <a:endCxn id="178" idx="0"/>
          </p:cNvCxnSpPr>
          <p:nvPr/>
        </p:nvCxnSpPr>
        <p:spPr>
          <a:xfrm>
            <a:off x="9747738" y="4887198"/>
            <a:ext cx="170625" cy="17676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Gerader Verbinder 437">
            <a:extLst>
              <a:ext uri="{FF2B5EF4-FFF2-40B4-BE49-F238E27FC236}">
                <a16:creationId xmlns:a16="http://schemas.microsoft.com/office/drawing/2014/main" id="{11F7849D-26CC-ABA7-A254-8194483E0ADC}"/>
              </a:ext>
            </a:extLst>
          </p:cNvPr>
          <p:cNvCxnSpPr>
            <a:cxnSpLocks/>
            <a:stCxn id="145" idx="6"/>
            <a:endCxn id="177" idx="6"/>
          </p:cNvCxnSpPr>
          <p:nvPr/>
        </p:nvCxnSpPr>
        <p:spPr>
          <a:xfrm flipH="1">
            <a:off x="9329609" y="3374802"/>
            <a:ext cx="294731" cy="1695721"/>
          </a:xfrm>
          <a:prstGeom prst="bentConnector3">
            <a:avLst>
              <a:gd name="adj1" fmla="val 98569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7" name="Gerader Verbinder 437">
            <a:extLst>
              <a:ext uri="{FF2B5EF4-FFF2-40B4-BE49-F238E27FC236}">
                <a16:creationId xmlns:a16="http://schemas.microsoft.com/office/drawing/2014/main" id="{6834A808-3985-8F30-D8C5-D022B00ABA6B}"/>
              </a:ext>
            </a:extLst>
          </p:cNvPr>
          <p:cNvCxnSpPr>
            <a:cxnSpLocks/>
            <a:stCxn id="696" idx="3"/>
            <a:endCxn id="146" idx="7"/>
          </p:cNvCxnSpPr>
          <p:nvPr/>
        </p:nvCxnSpPr>
        <p:spPr>
          <a:xfrm rot="10800000" flipH="1">
            <a:off x="9498806" y="3402929"/>
            <a:ext cx="156950" cy="1586176"/>
          </a:xfrm>
          <a:prstGeom prst="bentConnector4">
            <a:avLst>
              <a:gd name="adj1" fmla="val -66756"/>
              <a:gd name="adj2" fmla="val 90513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" name="Rechteck 695">
            <a:extLst>
              <a:ext uri="{FF2B5EF4-FFF2-40B4-BE49-F238E27FC236}">
                <a16:creationId xmlns:a16="http://schemas.microsoft.com/office/drawing/2014/main" id="{F38F28C9-7C15-6C39-DA2E-0531645749E1}"/>
              </a:ext>
            </a:extLst>
          </p:cNvPr>
          <p:cNvSpPr/>
          <p:nvPr/>
        </p:nvSpPr>
        <p:spPr>
          <a:xfrm rot="10800000">
            <a:off x="9498806" y="4983705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00" name="Gerader Verbinder 437">
            <a:extLst>
              <a:ext uri="{FF2B5EF4-FFF2-40B4-BE49-F238E27FC236}">
                <a16:creationId xmlns:a16="http://schemas.microsoft.com/office/drawing/2014/main" id="{994DF203-FB35-D60A-30FB-643C773071E9}"/>
              </a:ext>
            </a:extLst>
          </p:cNvPr>
          <p:cNvCxnSpPr>
            <a:cxnSpLocks/>
            <a:stCxn id="179" idx="1"/>
            <a:endCxn id="696" idx="1"/>
          </p:cNvCxnSpPr>
          <p:nvPr/>
        </p:nvCxnSpPr>
        <p:spPr>
          <a:xfrm rot="16200000" flipV="1">
            <a:off x="9555048" y="5004864"/>
            <a:ext cx="76781" cy="4526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9" name="Gerader Verbinder 437">
            <a:extLst>
              <a:ext uri="{FF2B5EF4-FFF2-40B4-BE49-F238E27FC236}">
                <a16:creationId xmlns:a16="http://schemas.microsoft.com/office/drawing/2014/main" id="{8BFC8597-85F6-AEE3-7858-331C3CC05AD4}"/>
              </a:ext>
            </a:extLst>
          </p:cNvPr>
          <p:cNvCxnSpPr>
            <a:cxnSpLocks/>
            <a:stCxn id="173" idx="1"/>
            <a:endCxn id="107" idx="7"/>
          </p:cNvCxnSpPr>
          <p:nvPr/>
        </p:nvCxnSpPr>
        <p:spPr>
          <a:xfrm rot="16200000" flipH="1" flipV="1">
            <a:off x="8161139" y="2294061"/>
            <a:ext cx="58519" cy="256922"/>
          </a:xfrm>
          <a:prstGeom prst="bentConnector3">
            <a:avLst>
              <a:gd name="adj1" fmla="val 110289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6" name="Gerader Verbinder 437">
            <a:extLst>
              <a:ext uri="{FF2B5EF4-FFF2-40B4-BE49-F238E27FC236}">
                <a16:creationId xmlns:a16="http://schemas.microsoft.com/office/drawing/2014/main" id="{2A49EAEF-3731-5534-F519-FED3B1AB0D74}"/>
              </a:ext>
            </a:extLst>
          </p:cNvPr>
          <p:cNvCxnSpPr>
            <a:cxnSpLocks/>
            <a:stCxn id="742" idx="1"/>
            <a:endCxn id="394" idx="4"/>
          </p:cNvCxnSpPr>
          <p:nvPr/>
        </p:nvCxnSpPr>
        <p:spPr>
          <a:xfrm flipH="1" flipV="1">
            <a:off x="1613957" y="2948408"/>
            <a:ext cx="2758027" cy="501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2" name="Rechteck 741">
            <a:extLst>
              <a:ext uri="{FF2B5EF4-FFF2-40B4-BE49-F238E27FC236}">
                <a16:creationId xmlns:a16="http://schemas.microsoft.com/office/drawing/2014/main" id="{F8C06AB2-A48E-C70E-5EF9-040592504086}"/>
              </a:ext>
            </a:extLst>
          </p:cNvPr>
          <p:cNvSpPr/>
          <p:nvPr/>
        </p:nvSpPr>
        <p:spPr>
          <a:xfrm>
            <a:off x="4371984" y="294350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44" name="Gerader Verbinder 437">
            <a:extLst>
              <a:ext uri="{FF2B5EF4-FFF2-40B4-BE49-F238E27FC236}">
                <a16:creationId xmlns:a16="http://schemas.microsoft.com/office/drawing/2014/main" id="{799CD8CE-C6A4-723A-9AB0-4C2C08A54660}"/>
              </a:ext>
            </a:extLst>
          </p:cNvPr>
          <p:cNvCxnSpPr>
            <a:cxnSpLocks/>
            <a:stCxn id="748" idx="1"/>
            <a:endCxn id="742" idx="3"/>
          </p:cNvCxnSpPr>
          <p:nvPr/>
        </p:nvCxnSpPr>
        <p:spPr>
          <a:xfrm rot="10800000" flipV="1">
            <a:off x="4443985" y="2839529"/>
            <a:ext cx="1255397" cy="1093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8" name="Rechteck 747">
            <a:extLst>
              <a:ext uri="{FF2B5EF4-FFF2-40B4-BE49-F238E27FC236}">
                <a16:creationId xmlns:a16="http://schemas.microsoft.com/office/drawing/2014/main" id="{8E728A62-4CAF-718A-8120-EC83854A2BC0}"/>
              </a:ext>
            </a:extLst>
          </p:cNvPr>
          <p:cNvSpPr/>
          <p:nvPr/>
        </p:nvSpPr>
        <p:spPr>
          <a:xfrm>
            <a:off x="5699381" y="283412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50" name="Gerader Verbinder 437">
            <a:extLst>
              <a:ext uri="{FF2B5EF4-FFF2-40B4-BE49-F238E27FC236}">
                <a16:creationId xmlns:a16="http://schemas.microsoft.com/office/drawing/2014/main" id="{C3644587-ED01-AB0E-DC99-F70260AE141C}"/>
              </a:ext>
            </a:extLst>
          </p:cNvPr>
          <p:cNvCxnSpPr>
            <a:cxnSpLocks/>
            <a:stCxn id="127" idx="7"/>
            <a:endCxn id="748" idx="3"/>
          </p:cNvCxnSpPr>
          <p:nvPr/>
        </p:nvCxnSpPr>
        <p:spPr>
          <a:xfrm rot="16200000" flipV="1">
            <a:off x="5602453" y="3008457"/>
            <a:ext cx="365198" cy="27342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Gerader Verbinder 437">
            <a:extLst>
              <a:ext uri="{FF2B5EF4-FFF2-40B4-BE49-F238E27FC236}">
                <a16:creationId xmlns:a16="http://schemas.microsoft.com/office/drawing/2014/main" id="{A219E2BE-3078-F9B3-765B-39B22D23F7D9}"/>
              </a:ext>
            </a:extLst>
          </p:cNvPr>
          <p:cNvCxnSpPr>
            <a:cxnSpLocks/>
            <a:stCxn id="762" idx="3"/>
            <a:endCxn id="144" idx="0"/>
          </p:cNvCxnSpPr>
          <p:nvPr/>
        </p:nvCxnSpPr>
        <p:spPr>
          <a:xfrm flipV="1">
            <a:off x="6643674" y="3308596"/>
            <a:ext cx="2928865" cy="16347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2" name="Rechteck 761">
            <a:extLst>
              <a:ext uri="{FF2B5EF4-FFF2-40B4-BE49-F238E27FC236}">
                <a16:creationId xmlns:a16="http://schemas.microsoft.com/office/drawing/2014/main" id="{1FF1BC8A-70FA-AE2E-07C1-D09DA27D9C33}"/>
              </a:ext>
            </a:extLst>
          </p:cNvPr>
          <p:cNvSpPr/>
          <p:nvPr/>
        </p:nvSpPr>
        <p:spPr>
          <a:xfrm rot="5400000">
            <a:off x="6566009" y="3241878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65" name="Gerader Verbinder 437">
            <a:extLst>
              <a:ext uri="{FF2B5EF4-FFF2-40B4-BE49-F238E27FC236}">
                <a16:creationId xmlns:a16="http://schemas.microsoft.com/office/drawing/2014/main" id="{B14B7D16-A04D-897F-78EB-599B56672F6F}"/>
              </a:ext>
            </a:extLst>
          </p:cNvPr>
          <p:cNvCxnSpPr>
            <a:cxnSpLocks/>
            <a:stCxn id="769" idx="1"/>
            <a:endCxn id="762" idx="1"/>
          </p:cNvCxnSpPr>
          <p:nvPr/>
        </p:nvCxnSpPr>
        <p:spPr>
          <a:xfrm rot="16200000" flipH="1">
            <a:off x="6180118" y="2706058"/>
            <a:ext cx="193551" cy="733560"/>
          </a:xfrm>
          <a:prstGeom prst="bentConnector3">
            <a:avLst>
              <a:gd name="adj1" fmla="val -8077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9" name="Rechteck 768">
            <a:extLst>
              <a:ext uri="{FF2B5EF4-FFF2-40B4-BE49-F238E27FC236}">
                <a16:creationId xmlns:a16="http://schemas.microsoft.com/office/drawing/2014/main" id="{732657CC-34B0-C690-7A6E-C406C7507F42}"/>
              </a:ext>
            </a:extLst>
          </p:cNvPr>
          <p:cNvSpPr/>
          <p:nvPr/>
        </p:nvSpPr>
        <p:spPr>
          <a:xfrm rot="5400000">
            <a:off x="5832449" y="3048327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75" name="Gerader Verbinder 437">
            <a:extLst>
              <a:ext uri="{FF2B5EF4-FFF2-40B4-BE49-F238E27FC236}">
                <a16:creationId xmlns:a16="http://schemas.microsoft.com/office/drawing/2014/main" id="{E9931912-654F-EBB8-DC6D-F2C64665F21D}"/>
              </a:ext>
            </a:extLst>
          </p:cNvPr>
          <p:cNvCxnSpPr>
            <a:cxnSpLocks/>
            <a:stCxn id="132" idx="6"/>
            <a:endCxn id="785" idx="1"/>
          </p:cNvCxnSpPr>
          <p:nvPr/>
        </p:nvCxnSpPr>
        <p:spPr>
          <a:xfrm flipH="1" flipV="1">
            <a:off x="6576908" y="1120169"/>
            <a:ext cx="2989489" cy="280895"/>
          </a:xfrm>
          <a:prstGeom prst="bentConnector4">
            <a:avLst>
              <a:gd name="adj1" fmla="val 27560"/>
              <a:gd name="adj2" fmla="val 155656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hteck 784">
            <a:extLst>
              <a:ext uri="{FF2B5EF4-FFF2-40B4-BE49-F238E27FC236}">
                <a16:creationId xmlns:a16="http://schemas.microsoft.com/office/drawing/2014/main" id="{8BCEF120-3DCB-A031-078C-A627DE8C3EE4}"/>
              </a:ext>
            </a:extLst>
          </p:cNvPr>
          <p:cNvSpPr/>
          <p:nvPr/>
        </p:nvSpPr>
        <p:spPr>
          <a:xfrm rot="5400000">
            <a:off x="6499243" y="1192433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88" name="Gerader Verbinder 437">
            <a:extLst>
              <a:ext uri="{FF2B5EF4-FFF2-40B4-BE49-F238E27FC236}">
                <a16:creationId xmlns:a16="http://schemas.microsoft.com/office/drawing/2014/main" id="{8892550C-9BAF-C8D5-B3DF-5E9329912CE0}"/>
              </a:ext>
            </a:extLst>
          </p:cNvPr>
          <p:cNvCxnSpPr>
            <a:cxnSpLocks/>
            <a:stCxn id="785" idx="3"/>
            <a:endCxn id="125" idx="3"/>
          </p:cNvCxnSpPr>
          <p:nvPr/>
        </p:nvCxnSpPr>
        <p:spPr>
          <a:xfrm rot="5400000">
            <a:off x="5257664" y="1881640"/>
            <a:ext cx="1925387" cy="713102"/>
          </a:xfrm>
          <a:prstGeom prst="bentConnector3">
            <a:avLst>
              <a:gd name="adj1" fmla="val 41477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4" name="Gerader Verbinder 437">
            <a:extLst>
              <a:ext uri="{FF2B5EF4-FFF2-40B4-BE49-F238E27FC236}">
                <a16:creationId xmlns:a16="http://schemas.microsoft.com/office/drawing/2014/main" id="{D39A0E1F-F7D4-2E82-1AF6-A0F5D8996E79}"/>
              </a:ext>
            </a:extLst>
          </p:cNvPr>
          <p:cNvCxnSpPr>
            <a:cxnSpLocks/>
            <a:stCxn id="800" idx="1"/>
            <a:endCxn id="111" idx="7"/>
          </p:cNvCxnSpPr>
          <p:nvPr/>
        </p:nvCxnSpPr>
        <p:spPr>
          <a:xfrm>
            <a:off x="11369205" y="3973123"/>
            <a:ext cx="20396" cy="1228341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9" name="Gerader Verbinder 437">
            <a:extLst>
              <a:ext uri="{FF2B5EF4-FFF2-40B4-BE49-F238E27FC236}">
                <a16:creationId xmlns:a16="http://schemas.microsoft.com/office/drawing/2014/main" id="{FED74CF9-2626-4319-E693-492F1251D46C}"/>
              </a:ext>
            </a:extLst>
          </p:cNvPr>
          <p:cNvCxnSpPr>
            <a:cxnSpLocks/>
            <a:stCxn id="160" idx="5"/>
            <a:endCxn id="800" idx="3"/>
          </p:cNvCxnSpPr>
          <p:nvPr/>
        </p:nvCxnSpPr>
        <p:spPr>
          <a:xfrm rot="5400000" flipH="1" flipV="1">
            <a:off x="10404216" y="3221762"/>
            <a:ext cx="141627" cy="1644350"/>
          </a:xfrm>
          <a:prstGeom prst="bentConnector4">
            <a:avLst>
              <a:gd name="adj1" fmla="val 99199"/>
              <a:gd name="adj2" fmla="val 5005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0" name="Rechteck 799">
            <a:extLst>
              <a:ext uri="{FF2B5EF4-FFF2-40B4-BE49-F238E27FC236}">
                <a16:creationId xmlns:a16="http://schemas.microsoft.com/office/drawing/2014/main" id="{79CE4F98-5898-B556-819B-C02630706251}"/>
              </a:ext>
            </a:extLst>
          </p:cNvPr>
          <p:cNvSpPr/>
          <p:nvPr/>
        </p:nvSpPr>
        <p:spPr>
          <a:xfrm rot="10800000">
            <a:off x="11297205" y="39677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8" name="Gerader Verbinder 437">
            <a:extLst>
              <a:ext uri="{FF2B5EF4-FFF2-40B4-BE49-F238E27FC236}">
                <a16:creationId xmlns:a16="http://schemas.microsoft.com/office/drawing/2014/main" id="{D4E23486-F3B1-D4AC-63B3-13388A53ACF1}"/>
              </a:ext>
            </a:extLst>
          </p:cNvPr>
          <p:cNvCxnSpPr>
            <a:cxnSpLocks/>
            <a:stCxn id="817" idx="1"/>
            <a:endCxn id="110" idx="4"/>
          </p:cNvCxnSpPr>
          <p:nvPr/>
        </p:nvCxnSpPr>
        <p:spPr>
          <a:xfrm flipH="1">
            <a:off x="11443016" y="3119423"/>
            <a:ext cx="3192" cy="208667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Rechteck 816">
            <a:extLst>
              <a:ext uri="{FF2B5EF4-FFF2-40B4-BE49-F238E27FC236}">
                <a16:creationId xmlns:a16="http://schemas.microsoft.com/office/drawing/2014/main" id="{4B1AF626-9C4A-8975-54A7-4EC2A1DA5363}"/>
              </a:ext>
            </a:extLst>
          </p:cNvPr>
          <p:cNvSpPr/>
          <p:nvPr/>
        </p:nvSpPr>
        <p:spPr>
          <a:xfrm rot="10800000">
            <a:off x="11374208" y="31140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19" name="Gerader Verbinder 437">
            <a:extLst>
              <a:ext uri="{FF2B5EF4-FFF2-40B4-BE49-F238E27FC236}">
                <a16:creationId xmlns:a16="http://schemas.microsoft.com/office/drawing/2014/main" id="{3759EFA8-FC4C-13DE-F5D7-904EE23EA778}"/>
              </a:ext>
            </a:extLst>
          </p:cNvPr>
          <p:cNvCxnSpPr>
            <a:cxnSpLocks/>
            <a:stCxn id="817" idx="3"/>
            <a:endCxn id="150" idx="6"/>
          </p:cNvCxnSpPr>
          <p:nvPr/>
        </p:nvCxnSpPr>
        <p:spPr>
          <a:xfrm rot="10800000" flipV="1">
            <a:off x="9657678" y="3119422"/>
            <a:ext cx="1716531" cy="101843"/>
          </a:xfrm>
          <a:prstGeom prst="bentConnector3">
            <a:avLst>
              <a:gd name="adj1" fmla="val 1002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Gerader Verbinder 437">
            <a:extLst>
              <a:ext uri="{FF2B5EF4-FFF2-40B4-BE49-F238E27FC236}">
                <a16:creationId xmlns:a16="http://schemas.microsoft.com/office/drawing/2014/main" id="{9C314930-B76A-0CBC-D609-622A6ED2EAFC}"/>
              </a:ext>
            </a:extLst>
          </p:cNvPr>
          <p:cNvCxnSpPr>
            <a:cxnSpLocks/>
            <a:stCxn id="829" idx="1"/>
            <a:endCxn id="109" idx="0"/>
          </p:cNvCxnSpPr>
          <p:nvPr/>
        </p:nvCxnSpPr>
        <p:spPr>
          <a:xfrm flipH="1">
            <a:off x="11494510" y="1720886"/>
            <a:ext cx="26580" cy="347209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" name="Rechteck 828">
            <a:extLst>
              <a:ext uri="{FF2B5EF4-FFF2-40B4-BE49-F238E27FC236}">
                <a16:creationId xmlns:a16="http://schemas.microsoft.com/office/drawing/2014/main" id="{7009166D-E62F-F2C3-D5FB-20D750ED56B1}"/>
              </a:ext>
            </a:extLst>
          </p:cNvPr>
          <p:cNvSpPr/>
          <p:nvPr/>
        </p:nvSpPr>
        <p:spPr>
          <a:xfrm rot="16200000">
            <a:off x="11443425" y="1637821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31" name="Gerader Verbinder 437">
            <a:extLst>
              <a:ext uri="{FF2B5EF4-FFF2-40B4-BE49-F238E27FC236}">
                <a16:creationId xmlns:a16="http://schemas.microsoft.com/office/drawing/2014/main" id="{3254A0A0-EFC1-F8AF-D54B-4F6F91E18625}"/>
              </a:ext>
            </a:extLst>
          </p:cNvPr>
          <p:cNvCxnSpPr>
            <a:cxnSpLocks/>
            <a:stCxn id="829" idx="3"/>
            <a:endCxn id="838" idx="3"/>
          </p:cNvCxnSpPr>
          <p:nvPr/>
        </p:nvCxnSpPr>
        <p:spPr>
          <a:xfrm rot="16200000" flipV="1">
            <a:off x="10370424" y="414891"/>
            <a:ext cx="431807" cy="1869526"/>
          </a:xfrm>
          <a:prstGeom prst="bentConnector3">
            <a:avLst>
              <a:gd name="adj1" fmla="val 136205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8" name="Rechteck 837">
            <a:extLst>
              <a:ext uri="{FF2B5EF4-FFF2-40B4-BE49-F238E27FC236}">
                <a16:creationId xmlns:a16="http://schemas.microsoft.com/office/drawing/2014/main" id="{6B97C04E-51BA-70E3-39A2-3A6A95CB69D7}"/>
              </a:ext>
            </a:extLst>
          </p:cNvPr>
          <p:cNvSpPr/>
          <p:nvPr/>
        </p:nvSpPr>
        <p:spPr>
          <a:xfrm rot="16200000">
            <a:off x="9573899" y="1206014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2" name="Gerader Verbinder 437">
            <a:extLst>
              <a:ext uri="{FF2B5EF4-FFF2-40B4-BE49-F238E27FC236}">
                <a16:creationId xmlns:a16="http://schemas.microsoft.com/office/drawing/2014/main" id="{62B629F5-5482-C1FB-1EA8-620A7E85259C}"/>
              </a:ext>
            </a:extLst>
          </p:cNvPr>
          <p:cNvCxnSpPr>
            <a:cxnSpLocks/>
            <a:stCxn id="838" idx="1"/>
            <a:endCxn id="139" idx="4"/>
          </p:cNvCxnSpPr>
          <p:nvPr/>
        </p:nvCxnSpPr>
        <p:spPr>
          <a:xfrm flipH="1">
            <a:off x="9638419" y="1289079"/>
            <a:ext cx="13145" cy="2465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Gerader Verbinder 437">
            <a:extLst>
              <a:ext uri="{FF2B5EF4-FFF2-40B4-BE49-F238E27FC236}">
                <a16:creationId xmlns:a16="http://schemas.microsoft.com/office/drawing/2014/main" id="{2BACA3A5-D4DD-5895-DEA2-A0389DEF9C6B}"/>
              </a:ext>
            </a:extLst>
          </p:cNvPr>
          <p:cNvCxnSpPr>
            <a:cxnSpLocks/>
            <a:stCxn id="863" idx="3"/>
            <a:endCxn id="859" idx="1"/>
          </p:cNvCxnSpPr>
          <p:nvPr/>
        </p:nvCxnSpPr>
        <p:spPr>
          <a:xfrm rot="10800000" flipH="1" flipV="1">
            <a:off x="82738" y="2490156"/>
            <a:ext cx="843856" cy="2111980"/>
          </a:xfrm>
          <a:prstGeom prst="bentConnector4">
            <a:avLst>
              <a:gd name="adj1" fmla="val -5644"/>
              <a:gd name="adj2" fmla="val 6942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Gerader Verbinder 437">
            <a:extLst>
              <a:ext uri="{FF2B5EF4-FFF2-40B4-BE49-F238E27FC236}">
                <a16:creationId xmlns:a16="http://schemas.microsoft.com/office/drawing/2014/main" id="{DF63C9BB-027D-E84A-A055-87DB01A21644}"/>
              </a:ext>
            </a:extLst>
          </p:cNvPr>
          <p:cNvCxnSpPr>
            <a:cxnSpLocks/>
            <a:stCxn id="859" idx="3"/>
            <a:endCxn id="279" idx="7"/>
          </p:cNvCxnSpPr>
          <p:nvPr/>
        </p:nvCxnSpPr>
        <p:spPr>
          <a:xfrm>
            <a:off x="926594" y="4757465"/>
            <a:ext cx="2710" cy="100645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9" name="Rechteck 858">
            <a:extLst>
              <a:ext uri="{FF2B5EF4-FFF2-40B4-BE49-F238E27FC236}">
                <a16:creationId xmlns:a16="http://schemas.microsoft.com/office/drawing/2014/main" id="{0DE21BF3-2449-4BA5-8429-A6E6330DED43}"/>
              </a:ext>
            </a:extLst>
          </p:cNvPr>
          <p:cNvSpPr/>
          <p:nvPr/>
        </p:nvSpPr>
        <p:spPr>
          <a:xfrm rot="5400000">
            <a:off x="848929" y="4674400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3" name="Rechteck 862">
            <a:extLst>
              <a:ext uri="{FF2B5EF4-FFF2-40B4-BE49-F238E27FC236}">
                <a16:creationId xmlns:a16="http://schemas.microsoft.com/office/drawing/2014/main" id="{CBF4A71C-4ED5-F430-3F6C-2B1EE1084CBA}"/>
              </a:ext>
            </a:extLst>
          </p:cNvPr>
          <p:cNvSpPr/>
          <p:nvPr/>
        </p:nvSpPr>
        <p:spPr>
          <a:xfrm rot="10800000">
            <a:off x="82738" y="2484756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67" name="Gerader Verbinder 437">
            <a:extLst>
              <a:ext uri="{FF2B5EF4-FFF2-40B4-BE49-F238E27FC236}">
                <a16:creationId xmlns:a16="http://schemas.microsoft.com/office/drawing/2014/main" id="{90D9B3F1-7B5F-8A7D-3B62-4E4B7BD475E0}"/>
              </a:ext>
            </a:extLst>
          </p:cNvPr>
          <p:cNvCxnSpPr>
            <a:cxnSpLocks/>
            <a:stCxn id="400" idx="2"/>
            <a:endCxn id="863" idx="1"/>
          </p:cNvCxnSpPr>
          <p:nvPr/>
        </p:nvCxnSpPr>
        <p:spPr>
          <a:xfrm flipH="1" flipV="1">
            <a:off x="238067" y="2490156"/>
            <a:ext cx="1303868" cy="357806"/>
          </a:xfrm>
          <a:prstGeom prst="bentConnector3">
            <a:avLst>
              <a:gd name="adj1" fmla="val 40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4" name="Gerader Verbinder 437">
            <a:extLst>
              <a:ext uri="{FF2B5EF4-FFF2-40B4-BE49-F238E27FC236}">
                <a16:creationId xmlns:a16="http://schemas.microsoft.com/office/drawing/2014/main" id="{99334D94-9348-4124-E0F9-2FEED7D4B917}"/>
              </a:ext>
            </a:extLst>
          </p:cNvPr>
          <p:cNvCxnSpPr>
            <a:cxnSpLocks/>
            <a:stCxn id="135" idx="7"/>
            <a:endCxn id="480" idx="5"/>
          </p:cNvCxnSpPr>
          <p:nvPr/>
        </p:nvCxnSpPr>
        <p:spPr>
          <a:xfrm rot="16200000" flipH="1">
            <a:off x="9673630" y="1458264"/>
            <a:ext cx="538495" cy="599645"/>
          </a:xfrm>
          <a:prstGeom prst="bentConnector5">
            <a:avLst>
              <a:gd name="adj1" fmla="val 92568"/>
              <a:gd name="adj2" fmla="val 49438"/>
              <a:gd name="adj3" fmla="val 92335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Gerader Verbinder 437">
            <a:extLst>
              <a:ext uri="{FF2B5EF4-FFF2-40B4-BE49-F238E27FC236}">
                <a16:creationId xmlns:a16="http://schemas.microsoft.com/office/drawing/2014/main" id="{096C2DA5-C0BC-1333-0906-3BB1BB3407B0}"/>
              </a:ext>
            </a:extLst>
          </p:cNvPr>
          <p:cNvCxnSpPr>
            <a:cxnSpLocks/>
            <a:stCxn id="897" idx="3"/>
            <a:endCxn id="136" idx="4"/>
          </p:cNvCxnSpPr>
          <p:nvPr/>
        </p:nvCxnSpPr>
        <p:spPr>
          <a:xfrm flipV="1">
            <a:off x="8815698" y="1461434"/>
            <a:ext cx="898921" cy="197413"/>
          </a:xfrm>
          <a:prstGeom prst="bentConnector2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7" name="Rechteck 896">
            <a:extLst>
              <a:ext uri="{FF2B5EF4-FFF2-40B4-BE49-F238E27FC236}">
                <a16:creationId xmlns:a16="http://schemas.microsoft.com/office/drawing/2014/main" id="{3E541C0A-DFF3-C22A-2036-C5E0931CB622}"/>
              </a:ext>
            </a:extLst>
          </p:cNvPr>
          <p:cNvSpPr/>
          <p:nvPr/>
        </p:nvSpPr>
        <p:spPr>
          <a:xfrm>
            <a:off x="8660369" y="1653447"/>
            <a:ext cx="155329" cy="10800"/>
          </a:xfrm>
          <a:prstGeom prst="rect">
            <a:avLst/>
          </a:prstGeom>
          <a:solidFill>
            <a:schemeClr val="tx1"/>
          </a:solidFill>
          <a:ln w="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99" name="Gerader Verbinder 437">
            <a:extLst>
              <a:ext uri="{FF2B5EF4-FFF2-40B4-BE49-F238E27FC236}">
                <a16:creationId xmlns:a16="http://schemas.microsoft.com/office/drawing/2014/main" id="{E20CD513-BC82-176C-C768-C0959D675D95}"/>
              </a:ext>
            </a:extLst>
          </p:cNvPr>
          <p:cNvCxnSpPr>
            <a:cxnSpLocks/>
            <a:stCxn id="897" idx="1"/>
            <a:endCxn id="906" idx="3"/>
          </p:cNvCxnSpPr>
          <p:nvPr/>
        </p:nvCxnSpPr>
        <p:spPr>
          <a:xfrm rot="10800000">
            <a:off x="8493185" y="1143873"/>
            <a:ext cx="167184" cy="51497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6" name="Rechteck 905">
            <a:extLst>
              <a:ext uri="{FF2B5EF4-FFF2-40B4-BE49-F238E27FC236}">
                <a16:creationId xmlns:a16="http://schemas.microsoft.com/office/drawing/2014/main" id="{31CFF462-3259-50A8-53E9-A23668420F51}"/>
              </a:ext>
            </a:extLst>
          </p:cNvPr>
          <p:cNvSpPr/>
          <p:nvPr/>
        </p:nvSpPr>
        <p:spPr>
          <a:xfrm>
            <a:off x="8337856" y="1138472"/>
            <a:ext cx="155329" cy="10800"/>
          </a:xfrm>
          <a:prstGeom prst="rect">
            <a:avLst/>
          </a:prstGeom>
          <a:solidFill>
            <a:schemeClr val="tx1"/>
          </a:solidFill>
          <a:ln w="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08" name="Gerader Verbinder 437">
            <a:extLst>
              <a:ext uri="{FF2B5EF4-FFF2-40B4-BE49-F238E27FC236}">
                <a16:creationId xmlns:a16="http://schemas.microsoft.com/office/drawing/2014/main" id="{5171C5DB-183E-E7E1-17BA-399CC04D8334}"/>
              </a:ext>
            </a:extLst>
          </p:cNvPr>
          <p:cNvCxnSpPr>
            <a:cxnSpLocks/>
            <a:stCxn id="174" idx="7"/>
            <a:endCxn id="906" idx="1"/>
          </p:cNvCxnSpPr>
          <p:nvPr/>
        </p:nvCxnSpPr>
        <p:spPr>
          <a:xfrm rot="5400000" flipH="1" flipV="1">
            <a:off x="8201244" y="1210908"/>
            <a:ext cx="203648" cy="69576"/>
          </a:xfrm>
          <a:prstGeom prst="bentConnector2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1" name="Gerader Verbinder 192">
            <a:extLst>
              <a:ext uri="{FF2B5EF4-FFF2-40B4-BE49-F238E27FC236}">
                <a16:creationId xmlns:a16="http://schemas.microsoft.com/office/drawing/2014/main" id="{44767097-DDD7-226D-3C74-5B357C06E1D1}"/>
              </a:ext>
            </a:extLst>
          </p:cNvPr>
          <p:cNvCxnSpPr>
            <a:cxnSpLocks/>
            <a:stCxn id="1059" idx="2"/>
          </p:cNvCxnSpPr>
          <p:nvPr/>
        </p:nvCxnSpPr>
        <p:spPr>
          <a:xfrm flipH="1">
            <a:off x="1545810" y="2981969"/>
            <a:ext cx="586377" cy="5798"/>
          </a:xfrm>
          <a:prstGeom prst="straightConnector1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4" name="Rechteck 913">
            <a:extLst>
              <a:ext uri="{FF2B5EF4-FFF2-40B4-BE49-F238E27FC236}">
                <a16:creationId xmlns:a16="http://schemas.microsoft.com/office/drawing/2014/main" id="{141117F9-4DA0-1BB0-3904-FFB0D3960783}"/>
              </a:ext>
            </a:extLst>
          </p:cNvPr>
          <p:cNvSpPr/>
          <p:nvPr/>
        </p:nvSpPr>
        <p:spPr>
          <a:xfrm rot="10800000">
            <a:off x="2861077" y="297548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16" name="Gerader Verbinder 192">
            <a:extLst>
              <a:ext uri="{FF2B5EF4-FFF2-40B4-BE49-F238E27FC236}">
                <a16:creationId xmlns:a16="http://schemas.microsoft.com/office/drawing/2014/main" id="{5C56ECF8-77DA-3796-B462-2037AE255EA3}"/>
              </a:ext>
            </a:extLst>
          </p:cNvPr>
          <p:cNvCxnSpPr>
            <a:cxnSpLocks/>
            <a:stCxn id="914" idx="1"/>
            <a:endCxn id="920" idx="3"/>
          </p:cNvCxnSpPr>
          <p:nvPr/>
        </p:nvCxnSpPr>
        <p:spPr>
          <a:xfrm flipV="1">
            <a:off x="3016406" y="859773"/>
            <a:ext cx="624928" cy="212111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0" name="Rechteck 919">
            <a:extLst>
              <a:ext uri="{FF2B5EF4-FFF2-40B4-BE49-F238E27FC236}">
                <a16:creationId xmlns:a16="http://schemas.microsoft.com/office/drawing/2014/main" id="{766A916C-55FC-9752-80DE-F45E37BCBFE3}"/>
              </a:ext>
            </a:extLst>
          </p:cNvPr>
          <p:cNvSpPr/>
          <p:nvPr/>
        </p:nvSpPr>
        <p:spPr>
          <a:xfrm rot="10800000">
            <a:off x="3641334" y="854373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22" name="Gerader Verbinder 192">
            <a:extLst>
              <a:ext uri="{FF2B5EF4-FFF2-40B4-BE49-F238E27FC236}">
                <a16:creationId xmlns:a16="http://schemas.microsoft.com/office/drawing/2014/main" id="{18A6EB6D-9385-8031-FFE4-60EB573CD0BD}"/>
              </a:ext>
            </a:extLst>
          </p:cNvPr>
          <p:cNvCxnSpPr>
            <a:cxnSpLocks/>
            <a:stCxn id="103" idx="7"/>
            <a:endCxn id="920" idx="1"/>
          </p:cNvCxnSpPr>
          <p:nvPr/>
        </p:nvCxnSpPr>
        <p:spPr>
          <a:xfrm rot="16200000" flipV="1">
            <a:off x="3924321" y="732116"/>
            <a:ext cx="53097" cy="308412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6" name="Gerader Verbinder 192">
            <a:extLst>
              <a:ext uri="{FF2B5EF4-FFF2-40B4-BE49-F238E27FC236}">
                <a16:creationId xmlns:a16="http://schemas.microsoft.com/office/drawing/2014/main" id="{E0AAC5E9-AC94-84CC-281B-79826FD32F52}"/>
              </a:ext>
            </a:extLst>
          </p:cNvPr>
          <p:cNvCxnSpPr>
            <a:cxnSpLocks/>
            <a:stCxn id="126" idx="2"/>
            <a:endCxn id="101" idx="1"/>
          </p:cNvCxnSpPr>
          <p:nvPr/>
        </p:nvCxnSpPr>
        <p:spPr>
          <a:xfrm rot="10800000">
            <a:off x="4095852" y="1726126"/>
            <a:ext cx="1819485" cy="1476681"/>
          </a:xfrm>
          <a:prstGeom prst="bentConnector4">
            <a:avLst>
              <a:gd name="adj1" fmla="val 4017"/>
              <a:gd name="adj2" fmla="val 845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6" name="Rechteck 935">
            <a:extLst>
              <a:ext uri="{FF2B5EF4-FFF2-40B4-BE49-F238E27FC236}">
                <a16:creationId xmlns:a16="http://schemas.microsoft.com/office/drawing/2014/main" id="{94E1E38A-586F-F085-950B-E1EE3565D5F9}"/>
              </a:ext>
            </a:extLst>
          </p:cNvPr>
          <p:cNvSpPr/>
          <p:nvPr/>
        </p:nvSpPr>
        <p:spPr>
          <a:xfrm>
            <a:off x="3751821" y="2030360"/>
            <a:ext cx="616814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UV/VIS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7" name="Rechteck 936">
            <a:extLst>
              <a:ext uri="{FF2B5EF4-FFF2-40B4-BE49-F238E27FC236}">
                <a16:creationId xmlns:a16="http://schemas.microsoft.com/office/drawing/2014/main" id="{31B2A028-242B-51F2-EF64-2136245D0CD8}"/>
              </a:ext>
            </a:extLst>
          </p:cNvPr>
          <p:cNvSpPr/>
          <p:nvPr/>
        </p:nvSpPr>
        <p:spPr>
          <a:xfrm>
            <a:off x="7415418" y="2551979"/>
            <a:ext cx="111263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Solenoid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valve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8" name="Rechteck 937">
            <a:extLst>
              <a:ext uri="{FF2B5EF4-FFF2-40B4-BE49-F238E27FC236}">
                <a16:creationId xmlns:a16="http://schemas.microsoft.com/office/drawing/2014/main" id="{611AB119-D730-80BA-6444-861FD530D592}"/>
              </a:ext>
            </a:extLst>
          </p:cNvPr>
          <p:cNvSpPr/>
          <p:nvPr/>
        </p:nvSpPr>
        <p:spPr>
          <a:xfrm>
            <a:off x="8430977" y="1817142"/>
            <a:ext cx="594024" cy="488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Precipi-tation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vessel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9" name="Rechteck 938">
            <a:extLst>
              <a:ext uri="{FF2B5EF4-FFF2-40B4-BE49-F238E27FC236}">
                <a16:creationId xmlns:a16="http://schemas.microsoft.com/office/drawing/2014/main" id="{D2778F2B-D3F3-F4F7-97F2-104509E16870}"/>
              </a:ext>
            </a:extLst>
          </p:cNvPr>
          <p:cNvSpPr/>
          <p:nvPr/>
        </p:nvSpPr>
        <p:spPr>
          <a:xfrm>
            <a:off x="4763055" y="1538011"/>
            <a:ext cx="707398" cy="267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manifold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0" name="Gerader Verbinder 437">
            <a:extLst>
              <a:ext uri="{FF2B5EF4-FFF2-40B4-BE49-F238E27FC236}">
                <a16:creationId xmlns:a16="http://schemas.microsoft.com/office/drawing/2014/main" id="{BF9C4165-24E7-7D23-7CF1-6EFF90AC7F65}"/>
              </a:ext>
            </a:extLst>
          </p:cNvPr>
          <p:cNvCxnSpPr>
            <a:cxnSpLocks/>
            <a:stCxn id="134" idx="7"/>
            <a:endCxn id="949" idx="3"/>
          </p:cNvCxnSpPr>
          <p:nvPr/>
        </p:nvCxnSpPr>
        <p:spPr>
          <a:xfrm rot="16200000" flipH="1" flipV="1">
            <a:off x="8579450" y="1827520"/>
            <a:ext cx="1401715" cy="658823"/>
          </a:xfrm>
          <a:prstGeom prst="bentConnector4">
            <a:avLst>
              <a:gd name="adj1" fmla="val 49095"/>
              <a:gd name="adj2" fmla="val 5085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9" name="Rechteck 948">
            <a:extLst>
              <a:ext uri="{FF2B5EF4-FFF2-40B4-BE49-F238E27FC236}">
                <a16:creationId xmlns:a16="http://schemas.microsoft.com/office/drawing/2014/main" id="{61138B88-30BB-150C-1D81-E899D8CE2FEF}"/>
              </a:ext>
            </a:extLst>
          </p:cNvPr>
          <p:cNvSpPr/>
          <p:nvPr/>
        </p:nvSpPr>
        <p:spPr>
          <a:xfrm>
            <a:off x="8878896" y="2852390"/>
            <a:ext cx="72000" cy="1080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2" name="Gerader Verbinder 437">
            <a:extLst>
              <a:ext uri="{FF2B5EF4-FFF2-40B4-BE49-F238E27FC236}">
                <a16:creationId xmlns:a16="http://schemas.microsoft.com/office/drawing/2014/main" id="{7DAAE9A3-8476-A7A2-F695-783FB6FDFF8B}"/>
              </a:ext>
            </a:extLst>
          </p:cNvPr>
          <p:cNvCxnSpPr>
            <a:cxnSpLocks/>
            <a:stCxn id="957" idx="3"/>
            <a:endCxn id="949" idx="1"/>
          </p:cNvCxnSpPr>
          <p:nvPr/>
        </p:nvCxnSpPr>
        <p:spPr>
          <a:xfrm rot="16200000" flipH="1">
            <a:off x="7947181" y="1926075"/>
            <a:ext cx="80662" cy="1782767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7" name="Rechteck 956">
            <a:extLst>
              <a:ext uri="{FF2B5EF4-FFF2-40B4-BE49-F238E27FC236}">
                <a16:creationId xmlns:a16="http://schemas.microsoft.com/office/drawing/2014/main" id="{708F6D78-FE21-14F2-A035-427493D2962E}"/>
              </a:ext>
            </a:extLst>
          </p:cNvPr>
          <p:cNvSpPr/>
          <p:nvPr/>
        </p:nvSpPr>
        <p:spPr>
          <a:xfrm rot="5400000">
            <a:off x="7060129" y="2735728"/>
            <a:ext cx="72000" cy="1080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9" name="Gerader Verbinder 437">
            <a:extLst>
              <a:ext uri="{FF2B5EF4-FFF2-40B4-BE49-F238E27FC236}">
                <a16:creationId xmlns:a16="http://schemas.microsoft.com/office/drawing/2014/main" id="{05457961-ECC8-E7A7-7B90-BC1B3A635492}"/>
              </a:ext>
            </a:extLst>
          </p:cNvPr>
          <p:cNvCxnSpPr>
            <a:cxnSpLocks/>
            <a:stCxn id="957" idx="1"/>
            <a:endCxn id="106" idx="0"/>
          </p:cNvCxnSpPr>
          <p:nvPr/>
        </p:nvCxnSpPr>
        <p:spPr>
          <a:xfrm rot="5400000" flipH="1" flipV="1">
            <a:off x="7257459" y="2299606"/>
            <a:ext cx="244192" cy="566853"/>
          </a:xfrm>
          <a:prstGeom prst="bentConnector3">
            <a:avLst>
              <a:gd name="adj1" fmla="val 98049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9" name="Gerader Verbinder 437">
            <a:extLst>
              <a:ext uri="{FF2B5EF4-FFF2-40B4-BE49-F238E27FC236}">
                <a16:creationId xmlns:a16="http://schemas.microsoft.com/office/drawing/2014/main" id="{8D1B0AA0-FB9E-9B22-2197-83587E6B289D}"/>
              </a:ext>
            </a:extLst>
          </p:cNvPr>
          <p:cNvCxnSpPr>
            <a:cxnSpLocks/>
            <a:stCxn id="991" idx="0"/>
            <a:endCxn id="651" idx="3"/>
          </p:cNvCxnSpPr>
          <p:nvPr/>
        </p:nvCxnSpPr>
        <p:spPr>
          <a:xfrm rot="5400000" flipH="1">
            <a:off x="6604861" y="2356239"/>
            <a:ext cx="528832" cy="1331010"/>
          </a:xfrm>
          <a:prstGeom prst="bentConnector4">
            <a:avLst>
              <a:gd name="adj1" fmla="val 901"/>
              <a:gd name="adj2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1" name="Geschweifte Klammer rechts 990">
            <a:extLst>
              <a:ext uri="{FF2B5EF4-FFF2-40B4-BE49-F238E27FC236}">
                <a16:creationId xmlns:a16="http://schemas.microsoft.com/office/drawing/2014/main" id="{FC5D1526-7FD3-1CEF-0371-629FD076ABF5}"/>
              </a:ext>
            </a:extLst>
          </p:cNvPr>
          <p:cNvSpPr/>
          <p:nvPr/>
        </p:nvSpPr>
        <p:spPr>
          <a:xfrm>
            <a:off x="7534782" y="3286160"/>
            <a:ext cx="69056" cy="111826"/>
          </a:xfrm>
          <a:prstGeom prst="rightBrac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Geschweifte Klammer rechts 1024">
            <a:extLst>
              <a:ext uri="{FF2B5EF4-FFF2-40B4-BE49-F238E27FC236}">
                <a16:creationId xmlns:a16="http://schemas.microsoft.com/office/drawing/2014/main" id="{3F487EA0-C02B-1E83-0A47-BEA82A34D236}"/>
              </a:ext>
            </a:extLst>
          </p:cNvPr>
          <p:cNvSpPr/>
          <p:nvPr/>
        </p:nvSpPr>
        <p:spPr>
          <a:xfrm rot="16200000">
            <a:off x="7002192" y="1532559"/>
            <a:ext cx="69056" cy="111826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Gerader Verbinder 437">
            <a:extLst>
              <a:ext uri="{FF2B5EF4-FFF2-40B4-BE49-F238E27FC236}">
                <a16:creationId xmlns:a16="http://schemas.microsoft.com/office/drawing/2014/main" id="{3083750F-25B3-3501-316A-BF75C63BDC93}"/>
              </a:ext>
            </a:extLst>
          </p:cNvPr>
          <p:cNvCxnSpPr>
            <a:cxnSpLocks/>
            <a:stCxn id="105" idx="6"/>
            <a:endCxn id="1025" idx="2"/>
          </p:cNvCxnSpPr>
          <p:nvPr/>
        </p:nvCxnSpPr>
        <p:spPr>
          <a:xfrm flipH="1" flipV="1">
            <a:off x="7092633" y="1623000"/>
            <a:ext cx="581646" cy="792676"/>
          </a:xfrm>
          <a:prstGeom prst="bentConnector5">
            <a:avLst>
              <a:gd name="adj1" fmla="val 99221"/>
              <a:gd name="adj2" fmla="val 48989"/>
              <a:gd name="adj3" fmla="val 99141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9" name="Geschweifte Klammer rechts 1058">
            <a:extLst>
              <a:ext uri="{FF2B5EF4-FFF2-40B4-BE49-F238E27FC236}">
                <a16:creationId xmlns:a16="http://schemas.microsoft.com/office/drawing/2014/main" id="{6CEBDC4D-77A9-AAA7-1F0F-3FF7BA315AA6}"/>
              </a:ext>
            </a:extLst>
          </p:cNvPr>
          <p:cNvSpPr/>
          <p:nvPr/>
        </p:nvSpPr>
        <p:spPr>
          <a:xfrm rot="5400000">
            <a:off x="2227017" y="2887138"/>
            <a:ext cx="62823" cy="252484"/>
          </a:xfrm>
          <a:prstGeom prst="rightBrac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2" name="Gerader Verbinder 192">
            <a:extLst>
              <a:ext uri="{FF2B5EF4-FFF2-40B4-BE49-F238E27FC236}">
                <a16:creationId xmlns:a16="http://schemas.microsoft.com/office/drawing/2014/main" id="{79438F39-A255-9475-61E8-8B87BED9313A}"/>
              </a:ext>
            </a:extLst>
          </p:cNvPr>
          <p:cNvCxnSpPr>
            <a:cxnSpLocks/>
            <a:stCxn id="914" idx="3"/>
            <a:endCxn id="1059" idx="0"/>
          </p:cNvCxnSpPr>
          <p:nvPr/>
        </p:nvCxnSpPr>
        <p:spPr>
          <a:xfrm flipH="1">
            <a:off x="2384671" y="2980888"/>
            <a:ext cx="476406" cy="1081"/>
          </a:xfrm>
          <a:prstGeom prst="straightConnector1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Rechteck 1066">
            <a:extLst>
              <a:ext uri="{FF2B5EF4-FFF2-40B4-BE49-F238E27FC236}">
                <a16:creationId xmlns:a16="http://schemas.microsoft.com/office/drawing/2014/main" id="{47C6E668-1CFA-4C51-E551-C78A013FE259}"/>
              </a:ext>
            </a:extLst>
          </p:cNvPr>
          <p:cNvSpPr/>
          <p:nvPr/>
        </p:nvSpPr>
        <p:spPr>
          <a:xfrm rot="16200000">
            <a:off x="9038509" y="1377603"/>
            <a:ext cx="72000" cy="10800"/>
          </a:xfrm>
          <a:prstGeom prst="rect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70" name="Gerader Verbinder 437">
            <a:extLst>
              <a:ext uri="{FF2B5EF4-FFF2-40B4-BE49-F238E27FC236}">
                <a16:creationId xmlns:a16="http://schemas.microsoft.com/office/drawing/2014/main" id="{E09861E2-A825-6CD0-7B3D-D0F211AB5C09}"/>
              </a:ext>
            </a:extLst>
          </p:cNvPr>
          <p:cNvCxnSpPr>
            <a:cxnSpLocks/>
            <a:stCxn id="1067" idx="3"/>
            <a:endCxn id="120" idx="0"/>
          </p:cNvCxnSpPr>
          <p:nvPr/>
        </p:nvCxnSpPr>
        <p:spPr>
          <a:xfrm rot="16200000" flipV="1">
            <a:off x="7071432" y="-656074"/>
            <a:ext cx="3073" cy="4003082"/>
          </a:xfrm>
          <a:prstGeom prst="bentConnector3">
            <a:avLst>
              <a:gd name="adj1" fmla="val 753898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7AE70554-3DA6-6726-542D-D243005C263C}"/>
              </a:ext>
            </a:extLst>
          </p:cNvPr>
          <p:cNvSpPr/>
          <p:nvPr/>
        </p:nvSpPr>
        <p:spPr>
          <a:xfrm>
            <a:off x="4987098" y="3201071"/>
            <a:ext cx="602034" cy="444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actu-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Geschweifte Klammer rechts 242">
            <a:extLst>
              <a:ext uri="{FF2B5EF4-FFF2-40B4-BE49-F238E27FC236}">
                <a16:creationId xmlns:a16="http://schemas.microsoft.com/office/drawing/2014/main" id="{65823251-2E38-9311-B193-E0C105857E2C}"/>
              </a:ext>
            </a:extLst>
          </p:cNvPr>
          <p:cNvSpPr/>
          <p:nvPr/>
        </p:nvSpPr>
        <p:spPr>
          <a:xfrm>
            <a:off x="9147766" y="3174842"/>
            <a:ext cx="69056" cy="111826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0" name="Gerader Verbinder 437">
            <a:extLst>
              <a:ext uri="{FF2B5EF4-FFF2-40B4-BE49-F238E27FC236}">
                <a16:creationId xmlns:a16="http://schemas.microsoft.com/office/drawing/2014/main" id="{561FE130-07EC-F016-7C9A-6879C3B0353A}"/>
              </a:ext>
            </a:extLst>
          </p:cNvPr>
          <p:cNvCxnSpPr>
            <a:cxnSpLocks/>
            <a:stCxn id="243" idx="2"/>
            <a:endCxn id="161" idx="2"/>
          </p:cNvCxnSpPr>
          <p:nvPr/>
        </p:nvCxnSpPr>
        <p:spPr>
          <a:xfrm rot="16200000" flipH="1">
            <a:off x="8942355" y="3492078"/>
            <a:ext cx="864819" cy="453999"/>
          </a:xfrm>
          <a:prstGeom prst="bentConnector4">
            <a:avLst>
              <a:gd name="adj1" fmla="val 39650"/>
              <a:gd name="adj2" fmla="val -91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C1ECDCE6-35B0-E189-732D-1AC736F8E0FE}"/>
              </a:ext>
            </a:extLst>
          </p:cNvPr>
          <p:cNvSpPr>
            <a:spLocks noChangeAspect="1"/>
          </p:cNvSpPr>
          <p:nvPr/>
        </p:nvSpPr>
        <p:spPr>
          <a:xfrm rot="16200000">
            <a:off x="5826257" y="5268367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FF8AA8B-4F13-5051-CE19-824B54AD3DD9}"/>
              </a:ext>
            </a:extLst>
          </p:cNvPr>
          <p:cNvSpPr>
            <a:spLocks noChangeAspect="1"/>
          </p:cNvSpPr>
          <p:nvPr/>
        </p:nvSpPr>
        <p:spPr>
          <a:xfrm rot="16200000">
            <a:off x="5608354" y="5854841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F674CEA7-7283-2DBC-4345-EDF191A6D8D7}"/>
              </a:ext>
            </a:extLst>
          </p:cNvPr>
          <p:cNvSpPr/>
          <p:nvPr/>
        </p:nvSpPr>
        <p:spPr>
          <a:xfrm rot="10800000">
            <a:off x="1342305" y="4905500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9" name="Gerader Verbinder 192">
            <a:extLst>
              <a:ext uri="{FF2B5EF4-FFF2-40B4-BE49-F238E27FC236}">
                <a16:creationId xmlns:a16="http://schemas.microsoft.com/office/drawing/2014/main" id="{BD1A04EC-6928-57DA-82FC-4FBFEFAC2103}"/>
              </a:ext>
            </a:extLst>
          </p:cNvPr>
          <p:cNvCxnSpPr>
            <a:cxnSpLocks/>
            <a:stCxn id="67" idx="3"/>
            <a:endCxn id="75" idx="3"/>
          </p:cNvCxnSpPr>
          <p:nvPr/>
        </p:nvCxnSpPr>
        <p:spPr>
          <a:xfrm rot="10800000" flipV="1">
            <a:off x="1197049" y="4910899"/>
            <a:ext cx="145257" cy="1564481"/>
          </a:xfrm>
          <a:prstGeom prst="bentConnector3">
            <a:avLst>
              <a:gd name="adj1" fmla="val 114754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56235C4E-C238-ED1E-5B73-DCE6262C7662}"/>
              </a:ext>
            </a:extLst>
          </p:cNvPr>
          <p:cNvSpPr/>
          <p:nvPr/>
        </p:nvSpPr>
        <p:spPr>
          <a:xfrm rot="10800000">
            <a:off x="1197048" y="6469981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BFC14A75-AE6C-951B-2548-F53DAACB638D}"/>
              </a:ext>
            </a:extLst>
          </p:cNvPr>
          <p:cNvSpPr/>
          <p:nvPr/>
        </p:nvSpPr>
        <p:spPr>
          <a:xfrm rot="10800000">
            <a:off x="5361882" y="509485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Gerader Verbinder 192">
            <a:extLst>
              <a:ext uri="{FF2B5EF4-FFF2-40B4-BE49-F238E27FC236}">
                <a16:creationId xmlns:a16="http://schemas.microsoft.com/office/drawing/2014/main" id="{4CA33EB7-F86A-C92E-C58A-0C469F190547}"/>
              </a:ext>
            </a:extLst>
          </p:cNvPr>
          <p:cNvCxnSpPr>
            <a:cxnSpLocks/>
            <a:stCxn id="91" idx="1"/>
            <a:endCxn id="185" idx="1"/>
          </p:cNvCxnSpPr>
          <p:nvPr/>
        </p:nvCxnSpPr>
        <p:spPr>
          <a:xfrm>
            <a:off x="5517211" y="5100258"/>
            <a:ext cx="466309" cy="808858"/>
          </a:xfrm>
          <a:prstGeom prst="bentConnector3">
            <a:avLst>
              <a:gd name="adj1" fmla="val 14902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68B18491-D3BA-BBD0-4240-1C154153A18D}"/>
              </a:ext>
            </a:extLst>
          </p:cNvPr>
          <p:cNvSpPr/>
          <p:nvPr/>
        </p:nvSpPr>
        <p:spPr>
          <a:xfrm rot="10800000">
            <a:off x="5828191" y="5903716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0" name="Gerader Verbinder 192">
            <a:extLst>
              <a:ext uri="{FF2B5EF4-FFF2-40B4-BE49-F238E27FC236}">
                <a16:creationId xmlns:a16="http://schemas.microsoft.com/office/drawing/2014/main" id="{EF35A728-E5B2-1D5E-F785-2335E846C4EB}"/>
              </a:ext>
            </a:extLst>
          </p:cNvPr>
          <p:cNvCxnSpPr>
            <a:cxnSpLocks/>
            <a:stCxn id="185" idx="3"/>
            <a:endCxn id="165" idx="0"/>
          </p:cNvCxnSpPr>
          <p:nvPr/>
        </p:nvCxnSpPr>
        <p:spPr>
          <a:xfrm rot="10800000">
            <a:off x="5814149" y="5878740"/>
            <a:ext cx="14043" cy="30377"/>
          </a:xfrm>
          <a:prstGeom prst="bentConnector3">
            <a:avLst>
              <a:gd name="adj1" fmla="val 100128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A0CDFEC5-8DD5-BAEE-AF43-121E1316566A}"/>
              </a:ext>
            </a:extLst>
          </p:cNvPr>
          <p:cNvSpPr txBox="1"/>
          <p:nvPr/>
        </p:nvSpPr>
        <p:spPr>
          <a:xfrm>
            <a:off x="6462284" y="4875419"/>
            <a:ext cx="2645417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200" b="1" dirty="0" err="1"/>
              <a:t>For</a:t>
            </a:r>
            <a:r>
              <a:rPr lang="de-DE" sz="2200" b="1" dirty="0"/>
              <a:t> all </a:t>
            </a:r>
            <a:r>
              <a:rPr lang="de-DE" sz="2200" b="1" dirty="0" err="1"/>
              <a:t>connections</a:t>
            </a:r>
            <a:r>
              <a:rPr lang="de-DE" sz="2200" b="1" dirty="0"/>
              <a:t>, 0.75 mm </a:t>
            </a:r>
            <a:r>
              <a:rPr lang="de-DE" sz="2200" b="1" dirty="0" err="1"/>
              <a:t>i.d</a:t>
            </a:r>
            <a:r>
              <a:rPr lang="de-DE" sz="2200" b="1" dirty="0"/>
              <a:t>. </a:t>
            </a:r>
            <a:r>
              <a:rPr lang="de-DE" sz="2200" b="1" dirty="0" err="1"/>
              <a:t>tubing</a:t>
            </a:r>
            <a:r>
              <a:rPr lang="de-DE" sz="2200" b="1" dirty="0"/>
              <a:t> was </a:t>
            </a:r>
            <a:r>
              <a:rPr lang="de-DE" sz="2200" b="1" dirty="0" err="1"/>
              <a:t>used</a:t>
            </a:r>
            <a:r>
              <a:rPr lang="de-DE" sz="2200" b="1" dirty="0"/>
              <a:t> (</a:t>
            </a:r>
            <a:r>
              <a:rPr lang="de-DE" sz="2200" b="1" dirty="0" err="1"/>
              <a:t>o.d</a:t>
            </a:r>
            <a:r>
              <a:rPr lang="de-DE" sz="2200" b="1" dirty="0"/>
              <a:t>. = 1/16 “)</a:t>
            </a:r>
            <a:endParaRPr lang="en-GB" sz="2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98CE64-F8A2-BCA4-A158-349C9850DE9B}"/>
              </a:ext>
            </a:extLst>
          </p:cNvPr>
          <p:cNvSpPr txBox="1"/>
          <p:nvPr/>
        </p:nvSpPr>
        <p:spPr>
          <a:xfrm>
            <a:off x="9493348" y="58511"/>
            <a:ext cx="256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Length</a:t>
            </a:r>
            <a:r>
              <a:rPr lang="de-DE" b="1" u="sng" dirty="0"/>
              <a:t> </a:t>
            </a:r>
            <a:r>
              <a:rPr lang="de-DE" b="1" u="sng" dirty="0" err="1"/>
              <a:t>of</a:t>
            </a:r>
            <a:r>
              <a:rPr lang="de-DE" b="1" u="sng" dirty="0"/>
              <a:t> relevant </a:t>
            </a:r>
            <a:r>
              <a:rPr lang="de-DE" b="1" u="sng" dirty="0" err="1"/>
              <a:t>tubing</a:t>
            </a:r>
            <a:endParaRPr lang="en-GB" b="1" u="sng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262BE34-2D5A-08CB-4338-8C8BD96BCEB3}"/>
              </a:ext>
            </a:extLst>
          </p:cNvPr>
          <p:cNvSpPr txBox="1"/>
          <p:nvPr/>
        </p:nvSpPr>
        <p:spPr>
          <a:xfrm>
            <a:off x="6007100" y="0"/>
            <a:ext cx="33210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Gas in: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H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Purge solvent in: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485F273-85E6-C30C-C45F-74C8DE846295}"/>
              </a:ext>
            </a:extLst>
          </p:cNvPr>
          <p:cNvSpPr/>
          <p:nvPr/>
        </p:nvSpPr>
        <p:spPr>
          <a:xfrm rot="10800000">
            <a:off x="1288391" y="4427830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Gerader Verbinder 437">
            <a:extLst>
              <a:ext uri="{FF2B5EF4-FFF2-40B4-BE49-F238E27FC236}">
                <a16:creationId xmlns:a16="http://schemas.microsoft.com/office/drawing/2014/main" id="{DD31173F-40B0-4D59-7BD4-D0EA9826E96D}"/>
              </a:ext>
            </a:extLst>
          </p:cNvPr>
          <p:cNvCxnSpPr>
            <a:cxnSpLocks/>
            <a:stCxn id="32" idx="1"/>
            <a:endCxn id="22" idx="3"/>
          </p:cNvCxnSpPr>
          <p:nvPr/>
        </p:nvCxnSpPr>
        <p:spPr>
          <a:xfrm flipV="1">
            <a:off x="223199" y="4433230"/>
            <a:ext cx="1065192" cy="1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D24E832-DB41-11DA-F27B-D84F8A48427A}"/>
              </a:ext>
            </a:extLst>
          </p:cNvPr>
          <p:cNvSpPr/>
          <p:nvPr/>
        </p:nvSpPr>
        <p:spPr>
          <a:xfrm rot="5400000">
            <a:off x="145534" y="4505495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Gerader Verbinder 437">
            <a:extLst>
              <a:ext uri="{FF2B5EF4-FFF2-40B4-BE49-F238E27FC236}">
                <a16:creationId xmlns:a16="http://schemas.microsoft.com/office/drawing/2014/main" id="{BDED8B9B-FD0B-0ED7-504A-2376408D3137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221590" y="4588560"/>
            <a:ext cx="1609" cy="212880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E62BF55A-677F-BC2A-E60B-ACB49478C6E3}"/>
              </a:ext>
            </a:extLst>
          </p:cNvPr>
          <p:cNvSpPr/>
          <p:nvPr/>
        </p:nvSpPr>
        <p:spPr>
          <a:xfrm rot="10800000">
            <a:off x="221590" y="6711960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Gerader Verbinder 437">
            <a:extLst>
              <a:ext uri="{FF2B5EF4-FFF2-40B4-BE49-F238E27FC236}">
                <a16:creationId xmlns:a16="http://schemas.microsoft.com/office/drawing/2014/main" id="{A0DF9863-8B8E-6DB0-FDAE-02B27489C6E2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H="1" flipV="1">
            <a:off x="376919" y="6717360"/>
            <a:ext cx="11612686" cy="1168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437">
            <a:extLst>
              <a:ext uri="{FF2B5EF4-FFF2-40B4-BE49-F238E27FC236}">
                <a16:creationId xmlns:a16="http://schemas.microsoft.com/office/drawing/2014/main" id="{9E3521C2-0EE2-6096-9615-CC048F295770}"/>
              </a:ext>
            </a:extLst>
          </p:cNvPr>
          <p:cNvCxnSpPr>
            <a:cxnSpLocks/>
            <a:stCxn id="56" idx="1"/>
            <a:endCxn id="63" idx="3"/>
          </p:cNvCxnSpPr>
          <p:nvPr/>
        </p:nvCxnSpPr>
        <p:spPr>
          <a:xfrm flipV="1">
            <a:off x="11989605" y="2098877"/>
            <a:ext cx="1464" cy="4464322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93A4CF3-8370-B462-CE57-095D1F77EEB2}"/>
              </a:ext>
            </a:extLst>
          </p:cNvPr>
          <p:cNvSpPr/>
          <p:nvPr/>
        </p:nvSpPr>
        <p:spPr>
          <a:xfrm rot="5400000">
            <a:off x="11911940" y="6635463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C27B17C-30AD-2439-89BF-604E9D4FCB70}"/>
              </a:ext>
            </a:extLst>
          </p:cNvPr>
          <p:cNvSpPr/>
          <p:nvPr/>
        </p:nvSpPr>
        <p:spPr>
          <a:xfrm>
            <a:off x="11835740" y="2093477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Gerader Verbinder 437">
            <a:extLst>
              <a:ext uri="{FF2B5EF4-FFF2-40B4-BE49-F238E27FC236}">
                <a16:creationId xmlns:a16="http://schemas.microsoft.com/office/drawing/2014/main" id="{1E0C4E10-4507-9387-55A5-A5AF8B82BF7F}"/>
              </a:ext>
            </a:extLst>
          </p:cNvPr>
          <p:cNvCxnSpPr>
            <a:cxnSpLocks/>
            <a:stCxn id="74" idx="0"/>
            <a:endCxn id="483" idx="1"/>
          </p:cNvCxnSpPr>
          <p:nvPr/>
        </p:nvCxnSpPr>
        <p:spPr>
          <a:xfrm flipH="1" flipV="1">
            <a:off x="10839730" y="2054459"/>
            <a:ext cx="303058" cy="41498"/>
          </a:xfrm>
          <a:prstGeom prst="bentConnector4">
            <a:avLst>
              <a:gd name="adj1" fmla="val 29064"/>
              <a:gd name="adj2" fmla="val -5677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Geschweifte Klammer rechts 73">
            <a:extLst>
              <a:ext uri="{FF2B5EF4-FFF2-40B4-BE49-F238E27FC236}">
                <a16:creationId xmlns:a16="http://schemas.microsoft.com/office/drawing/2014/main" id="{C3F62DE7-CBAB-00D9-5AB1-A2CA21ECD12A}"/>
              </a:ext>
            </a:extLst>
          </p:cNvPr>
          <p:cNvSpPr/>
          <p:nvPr/>
        </p:nvSpPr>
        <p:spPr>
          <a:xfrm rot="16200000">
            <a:off x="11216632" y="1953057"/>
            <a:ext cx="69056" cy="216744"/>
          </a:xfrm>
          <a:prstGeom prst="rightBrac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Gerader Verbinder 437">
            <a:extLst>
              <a:ext uri="{FF2B5EF4-FFF2-40B4-BE49-F238E27FC236}">
                <a16:creationId xmlns:a16="http://schemas.microsoft.com/office/drawing/2014/main" id="{7D0B89D2-B27D-4F81-7919-F04A15974FC0}"/>
              </a:ext>
            </a:extLst>
          </p:cNvPr>
          <p:cNvCxnSpPr>
            <a:cxnSpLocks/>
            <a:stCxn id="63" idx="1"/>
            <a:endCxn id="74" idx="2"/>
          </p:cNvCxnSpPr>
          <p:nvPr/>
        </p:nvCxnSpPr>
        <p:spPr>
          <a:xfrm flipH="1" flipV="1">
            <a:off x="11359532" y="2095957"/>
            <a:ext cx="476208" cy="292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Geschweifte Klammer rechts 87">
            <a:extLst>
              <a:ext uri="{FF2B5EF4-FFF2-40B4-BE49-F238E27FC236}">
                <a16:creationId xmlns:a16="http://schemas.microsoft.com/office/drawing/2014/main" id="{E827BC0D-253C-109E-A54A-ED2E3249C310}"/>
              </a:ext>
            </a:extLst>
          </p:cNvPr>
          <p:cNvSpPr/>
          <p:nvPr/>
        </p:nvSpPr>
        <p:spPr>
          <a:xfrm>
            <a:off x="4179575" y="6240809"/>
            <a:ext cx="80789" cy="170244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r Verbinder 192">
            <a:extLst>
              <a:ext uri="{FF2B5EF4-FFF2-40B4-BE49-F238E27FC236}">
                <a16:creationId xmlns:a16="http://schemas.microsoft.com/office/drawing/2014/main" id="{67A6968C-51B7-868C-7CD5-E1B4E6F83D8F}"/>
              </a:ext>
            </a:extLst>
          </p:cNvPr>
          <p:cNvCxnSpPr>
            <a:cxnSpLocks/>
            <a:stCxn id="192" idx="1"/>
            <a:endCxn id="88" idx="2"/>
          </p:cNvCxnSpPr>
          <p:nvPr/>
        </p:nvCxnSpPr>
        <p:spPr>
          <a:xfrm rot="10800000">
            <a:off x="4179575" y="6411053"/>
            <a:ext cx="737302" cy="227494"/>
          </a:xfrm>
          <a:prstGeom prst="bentConnector4">
            <a:avLst>
              <a:gd name="adj1" fmla="val 44521"/>
              <a:gd name="adj2" fmla="val 97907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5068D7BF-8947-98AB-58B2-C9FB0D17A690}"/>
              </a:ext>
            </a:extLst>
          </p:cNvPr>
          <p:cNvSpPr/>
          <p:nvPr/>
        </p:nvSpPr>
        <p:spPr>
          <a:xfrm>
            <a:off x="4916877" y="6633147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5" name="Gerader Verbinder 192">
            <a:extLst>
              <a:ext uri="{FF2B5EF4-FFF2-40B4-BE49-F238E27FC236}">
                <a16:creationId xmlns:a16="http://schemas.microsoft.com/office/drawing/2014/main" id="{3FC5B645-3470-FF44-B4D8-7D4120D43CB6}"/>
              </a:ext>
            </a:extLst>
          </p:cNvPr>
          <p:cNvCxnSpPr>
            <a:cxnSpLocks/>
            <a:stCxn id="192" idx="3"/>
            <a:endCxn id="204" idx="3"/>
          </p:cNvCxnSpPr>
          <p:nvPr/>
        </p:nvCxnSpPr>
        <p:spPr>
          <a:xfrm>
            <a:off x="5072206" y="6638547"/>
            <a:ext cx="6761824" cy="2986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echteck 203">
            <a:extLst>
              <a:ext uri="{FF2B5EF4-FFF2-40B4-BE49-F238E27FC236}">
                <a16:creationId xmlns:a16="http://schemas.microsoft.com/office/drawing/2014/main" id="{84A8577A-05D4-8808-E086-EC6A17E50A02}"/>
              </a:ext>
            </a:extLst>
          </p:cNvPr>
          <p:cNvSpPr/>
          <p:nvPr/>
        </p:nvSpPr>
        <p:spPr>
          <a:xfrm rot="5400000">
            <a:off x="11756365" y="6558468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6" name="Gerader Verbinder 192">
            <a:extLst>
              <a:ext uri="{FF2B5EF4-FFF2-40B4-BE49-F238E27FC236}">
                <a16:creationId xmlns:a16="http://schemas.microsoft.com/office/drawing/2014/main" id="{0C47244C-7293-4CA5-C883-B849EDA3B351}"/>
              </a:ext>
            </a:extLst>
          </p:cNvPr>
          <p:cNvCxnSpPr>
            <a:cxnSpLocks/>
            <a:stCxn id="209" idx="3"/>
            <a:endCxn id="204" idx="1"/>
          </p:cNvCxnSpPr>
          <p:nvPr/>
        </p:nvCxnSpPr>
        <p:spPr>
          <a:xfrm flipH="1">
            <a:off x="11834030" y="2246109"/>
            <a:ext cx="3921" cy="4240095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hteck 208">
            <a:extLst>
              <a:ext uri="{FF2B5EF4-FFF2-40B4-BE49-F238E27FC236}">
                <a16:creationId xmlns:a16="http://schemas.microsoft.com/office/drawing/2014/main" id="{1AC8D236-AF98-243E-E332-BAF5D085AEF0}"/>
              </a:ext>
            </a:extLst>
          </p:cNvPr>
          <p:cNvSpPr/>
          <p:nvPr/>
        </p:nvSpPr>
        <p:spPr>
          <a:xfrm>
            <a:off x="11682622" y="2240709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Gerader Verbinder 437">
            <a:extLst>
              <a:ext uri="{FF2B5EF4-FFF2-40B4-BE49-F238E27FC236}">
                <a16:creationId xmlns:a16="http://schemas.microsoft.com/office/drawing/2014/main" id="{F072F70B-4585-EC59-1760-91FA4035AAE4}"/>
              </a:ext>
            </a:extLst>
          </p:cNvPr>
          <p:cNvCxnSpPr>
            <a:cxnSpLocks/>
            <a:stCxn id="234" idx="1"/>
            <a:endCxn id="483" idx="0"/>
          </p:cNvCxnSpPr>
          <p:nvPr/>
        </p:nvCxnSpPr>
        <p:spPr>
          <a:xfrm rot="10800000">
            <a:off x="10843217" y="2053016"/>
            <a:ext cx="320587" cy="193807"/>
          </a:xfrm>
          <a:prstGeom prst="bentConnector4">
            <a:avLst>
              <a:gd name="adj1" fmla="val 49231"/>
              <a:gd name="adj2" fmla="val 1706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437">
            <a:extLst>
              <a:ext uri="{FF2B5EF4-FFF2-40B4-BE49-F238E27FC236}">
                <a16:creationId xmlns:a16="http://schemas.microsoft.com/office/drawing/2014/main" id="{2794A276-9C06-BB69-D63F-91775F3FEF92}"/>
              </a:ext>
            </a:extLst>
          </p:cNvPr>
          <p:cNvCxnSpPr>
            <a:cxnSpLocks/>
            <a:stCxn id="234" idx="3"/>
            <a:endCxn id="209" idx="1"/>
          </p:cNvCxnSpPr>
          <p:nvPr/>
        </p:nvCxnSpPr>
        <p:spPr>
          <a:xfrm flipV="1">
            <a:off x="11319132" y="2246109"/>
            <a:ext cx="363490" cy="713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hteck 233">
            <a:extLst>
              <a:ext uri="{FF2B5EF4-FFF2-40B4-BE49-F238E27FC236}">
                <a16:creationId xmlns:a16="http://schemas.microsoft.com/office/drawing/2014/main" id="{61040BD9-1D8A-B15A-C567-4472E188AC70}"/>
              </a:ext>
            </a:extLst>
          </p:cNvPr>
          <p:cNvSpPr/>
          <p:nvPr/>
        </p:nvSpPr>
        <p:spPr>
          <a:xfrm>
            <a:off x="11163803" y="2241422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Gerader Verbinder 437">
            <a:extLst>
              <a:ext uri="{FF2B5EF4-FFF2-40B4-BE49-F238E27FC236}">
                <a16:creationId xmlns:a16="http://schemas.microsoft.com/office/drawing/2014/main" id="{79112818-EEB8-9DD3-1CA0-6E625A533F05}"/>
              </a:ext>
            </a:extLst>
          </p:cNvPr>
          <p:cNvCxnSpPr>
            <a:cxnSpLocks/>
            <a:stCxn id="27" idx="3"/>
            <a:endCxn id="131" idx="3"/>
          </p:cNvCxnSpPr>
          <p:nvPr/>
        </p:nvCxnSpPr>
        <p:spPr>
          <a:xfrm>
            <a:off x="5271999" y="672054"/>
            <a:ext cx="141569" cy="92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E2AD2B3-B209-8488-D9B6-B3912E23E9BD}"/>
              </a:ext>
            </a:extLst>
          </p:cNvPr>
          <p:cNvSpPr/>
          <p:nvPr/>
        </p:nvSpPr>
        <p:spPr>
          <a:xfrm>
            <a:off x="332223" y="2466117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57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09163A8-D58E-0F70-09C9-83A555417F2C}"/>
              </a:ext>
            </a:extLst>
          </p:cNvPr>
          <p:cNvSpPr/>
          <p:nvPr/>
        </p:nvSpPr>
        <p:spPr>
          <a:xfrm>
            <a:off x="1637683" y="2495907"/>
            <a:ext cx="561417" cy="19698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73 cm +  NMR </a:t>
            </a:r>
            <a:r>
              <a:rPr lang="de-DE" sz="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glass</a:t>
            </a:r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8F4D83B-ECBC-3B56-1181-180FF1BAE2B1}"/>
              </a:ext>
            </a:extLst>
          </p:cNvPr>
          <p:cNvSpPr/>
          <p:nvPr/>
        </p:nvSpPr>
        <p:spPr>
          <a:xfrm rot="16200000">
            <a:off x="2092326" y="1952463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993730-66B6-F687-EC85-1B5E918F3A00}"/>
              </a:ext>
            </a:extLst>
          </p:cNvPr>
          <p:cNvSpPr/>
          <p:nvPr/>
        </p:nvSpPr>
        <p:spPr>
          <a:xfrm rot="16200000">
            <a:off x="3101403" y="2088670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45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EC214F5-2C8E-F494-3D88-ED1742BB6048}"/>
              </a:ext>
            </a:extLst>
          </p:cNvPr>
          <p:cNvSpPr/>
          <p:nvPr/>
        </p:nvSpPr>
        <p:spPr>
          <a:xfrm>
            <a:off x="4958293" y="1927182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45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82A8CEC-D574-7DBB-D90D-D07FD72229EF}"/>
              </a:ext>
            </a:extLst>
          </p:cNvPr>
          <p:cNvSpPr/>
          <p:nvPr/>
        </p:nvSpPr>
        <p:spPr>
          <a:xfrm>
            <a:off x="7949985" y="927043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56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B283FAA-9747-9FBD-66CF-BBE3F4E250FC}"/>
              </a:ext>
            </a:extLst>
          </p:cNvPr>
          <p:cNvSpPr/>
          <p:nvPr/>
        </p:nvSpPr>
        <p:spPr>
          <a:xfrm>
            <a:off x="10288308" y="943618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70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911E9E9-3068-6539-AE66-E3DAED5348CD}"/>
              </a:ext>
            </a:extLst>
          </p:cNvPr>
          <p:cNvSpPr/>
          <p:nvPr/>
        </p:nvSpPr>
        <p:spPr>
          <a:xfrm>
            <a:off x="8585787" y="1617743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40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74E75A61-A77F-DBD6-674C-CD1704B3E3EE}"/>
              </a:ext>
            </a:extLst>
          </p:cNvPr>
          <p:cNvSpPr/>
          <p:nvPr/>
        </p:nvSpPr>
        <p:spPr>
          <a:xfrm>
            <a:off x="8201460" y="2453450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25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1DDA7324-8311-326D-0EAE-70B6A85CC274}"/>
              </a:ext>
            </a:extLst>
          </p:cNvPr>
          <p:cNvSpPr/>
          <p:nvPr/>
        </p:nvSpPr>
        <p:spPr>
          <a:xfrm>
            <a:off x="9670628" y="1977080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80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921936E0-C7A9-7C8B-0104-C2FC9A0E407B}"/>
              </a:ext>
            </a:extLst>
          </p:cNvPr>
          <p:cNvSpPr/>
          <p:nvPr/>
        </p:nvSpPr>
        <p:spPr>
          <a:xfrm>
            <a:off x="8422008" y="2834761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40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1ADFDCEB-A1A1-1594-861C-943474BF89B3}"/>
              </a:ext>
            </a:extLst>
          </p:cNvPr>
          <p:cNvSpPr/>
          <p:nvPr/>
        </p:nvSpPr>
        <p:spPr>
          <a:xfrm>
            <a:off x="8052077" y="3297724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55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934F83D-156A-C92D-4452-75F07F1D5F8D}"/>
              </a:ext>
            </a:extLst>
          </p:cNvPr>
          <p:cNvSpPr/>
          <p:nvPr/>
        </p:nvSpPr>
        <p:spPr>
          <a:xfrm>
            <a:off x="7969451" y="3438109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55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8A3282A4-8C2B-F6EF-5A4A-C82A313BE8DC}"/>
              </a:ext>
            </a:extLst>
          </p:cNvPr>
          <p:cNvSpPr/>
          <p:nvPr/>
        </p:nvSpPr>
        <p:spPr>
          <a:xfrm>
            <a:off x="3861248" y="2917036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30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55767822-F48E-D051-419F-324CCA031459}"/>
              </a:ext>
            </a:extLst>
          </p:cNvPr>
          <p:cNvSpPr/>
          <p:nvPr/>
        </p:nvSpPr>
        <p:spPr>
          <a:xfrm rot="16200000">
            <a:off x="4556181" y="4375341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25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0A299903-F134-8B08-3711-57EC3066EE76}"/>
              </a:ext>
            </a:extLst>
          </p:cNvPr>
          <p:cNvSpPr/>
          <p:nvPr/>
        </p:nvSpPr>
        <p:spPr>
          <a:xfrm>
            <a:off x="10354765" y="3111336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70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7C53F389-C9FE-5654-7175-FF4C7FA84256}"/>
              </a:ext>
            </a:extLst>
          </p:cNvPr>
          <p:cNvSpPr/>
          <p:nvPr/>
        </p:nvSpPr>
        <p:spPr>
          <a:xfrm>
            <a:off x="9944102" y="3936468"/>
            <a:ext cx="444224" cy="4571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60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821BA2BD-7C2F-CD9F-84C2-6E1285533F33}"/>
              </a:ext>
            </a:extLst>
          </p:cNvPr>
          <p:cNvSpPr/>
          <p:nvPr/>
        </p:nvSpPr>
        <p:spPr>
          <a:xfrm>
            <a:off x="10301715" y="4756636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40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10C9E80B-914F-7B02-9E31-E48BAA159580}"/>
              </a:ext>
            </a:extLst>
          </p:cNvPr>
          <p:cNvSpPr/>
          <p:nvPr/>
        </p:nvSpPr>
        <p:spPr>
          <a:xfrm>
            <a:off x="9754947" y="4809459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Ca.40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CFE3C112-68FD-1CC0-2055-AC27F526AD64}"/>
              </a:ext>
            </a:extLst>
          </p:cNvPr>
          <p:cNvSpPr/>
          <p:nvPr/>
        </p:nvSpPr>
        <p:spPr>
          <a:xfrm rot="16200000">
            <a:off x="9163301" y="4438988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30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D6A9260D-B1B1-453F-5069-8210A70D94D8}"/>
              </a:ext>
            </a:extLst>
          </p:cNvPr>
          <p:cNvSpPr/>
          <p:nvPr/>
        </p:nvSpPr>
        <p:spPr>
          <a:xfrm rot="16200000">
            <a:off x="9086701" y="3658559"/>
            <a:ext cx="481147" cy="5539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43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3DDD2B51-D2F2-2816-2B8E-B4E3A69BFE87}"/>
              </a:ext>
            </a:extLst>
          </p:cNvPr>
          <p:cNvSpPr/>
          <p:nvPr/>
        </p:nvSpPr>
        <p:spPr>
          <a:xfrm rot="16200000">
            <a:off x="9235575" y="3854902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33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B0283ED0-C0D2-2FEA-A698-25DE270939A3}"/>
              </a:ext>
            </a:extLst>
          </p:cNvPr>
          <p:cNvSpPr/>
          <p:nvPr/>
        </p:nvSpPr>
        <p:spPr>
          <a:xfrm>
            <a:off x="5013137" y="5078342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53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01C23086-FA5F-B10D-FAEB-474161CAEE43}"/>
              </a:ext>
            </a:extLst>
          </p:cNvPr>
          <p:cNvSpPr/>
          <p:nvPr/>
        </p:nvSpPr>
        <p:spPr>
          <a:xfrm>
            <a:off x="3344537" y="4646952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10 cm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hteck: abgerundete Ecken 196">
            <a:extLst>
              <a:ext uri="{FF2B5EF4-FFF2-40B4-BE49-F238E27FC236}">
                <a16:creationId xmlns:a16="http://schemas.microsoft.com/office/drawing/2014/main" id="{13641714-075B-4740-4DBB-0A08BD8FC3FC}"/>
              </a:ext>
            </a:extLst>
          </p:cNvPr>
          <p:cNvSpPr/>
          <p:nvPr/>
        </p:nvSpPr>
        <p:spPr>
          <a:xfrm>
            <a:off x="4303888" y="5191920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40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5AD6967C-20E3-EE6E-3A7F-9B29993F089F}"/>
              </a:ext>
            </a:extLst>
          </p:cNvPr>
          <p:cNvSpPr/>
          <p:nvPr/>
        </p:nvSpPr>
        <p:spPr>
          <a:xfrm>
            <a:off x="4788377" y="5249922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75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BFA15F97-1B14-4DF9-2863-B062AFDFE02D}"/>
              </a:ext>
            </a:extLst>
          </p:cNvPr>
          <p:cNvSpPr/>
          <p:nvPr/>
        </p:nvSpPr>
        <p:spPr>
          <a:xfrm>
            <a:off x="4323984" y="6303064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28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8DA54A39-2C45-E39B-6D62-E666F9F6D502}"/>
              </a:ext>
            </a:extLst>
          </p:cNvPr>
          <p:cNvSpPr/>
          <p:nvPr/>
        </p:nvSpPr>
        <p:spPr>
          <a:xfrm>
            <a:off x="3230963" y="6122551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Ca.10 cm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9DE24480-51B1-8ACA-C927-BB273E34775C}"/>
              </a:ext>
            </a:extLst>
          </p:cNvPr>
          <p:cNvSpPr/>
          <p:nvPr/>
        </p:nvSpPr>
        <p:spPr>
          <a:xfrm>
            <a:off x="2465410" y="6443163"/>
            <a:ext cx="444224" cy="528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Ca. 58 cm</a:t>
            </a:r>
            <a:r>
              <a:rPr lang="de-DE" sz="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7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D5175-ED88-76A9-8B0A-A3987A89A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F5B6F173-0B33-3B99-BC55-06E1EAE23A3C}"/>
              </a:ext>
            </a:extLst>
          </p:cNvPr>
          <p:cNvGrpSpPr/>
          <p:nvPr/>
        </p:nvGrpSpPr>
        <p:grpSpPr>
          <a:xfrm>
            <a:off x="9235296" y="2996365"/>
            <a:ext cx="1951200" cy="1031558"/>
            <a:chOff x="9222596" y="1029653"/>
            <a:chExt cx="1951200" cy="1031558"/>
          </a:xfrm>
        </p:grpSpPr>
        <p:pic>
          <p:nvPicPr>
            <p:cNvPr id="143" name="Grafik 14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11D6C266-154F-7102-B6D7-9F8FAB8B2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22B493F4-B160-6B6A-AAF9-8454ACB82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1465F2E8-536D-31C0-3FA7-A70A3132C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2DAAE051-2A4C-871C-A3ED-C0482862F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CAFBC17F-CA02-9D31-169C-2B759F68FC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0200668-08C1-1797-6CA8-61BD74F28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68843D45-71B1-404B-B514-70ABB58D5A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BB450900-E119-83A3-3CF6-015F42486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66BF719F-946B-4012-11CA-A16005424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BDD4956-FBA0-CC20-893D-94650E06EC71}"/>
              </a:ext>
            </a:extLst>
          </p:cNvPr>
          <p:cNvGrpSpPr/>
          <p:nvPr/>
        </p:nvGrpSpPr>
        <p:grpSpPr>
          <a:xfrm>
            <a:off x="4778230" y="502537"/>
            <a:ext cx="618619" cy="321907"/>
            <a:chOff x="4300537" y="1892301"/>
            <a:chExt cx="718185" cy="393700"/>
          </a:xfrm>
        </p:grpSpPr>
        <p:pic>
          <p:nvPicPr>
            <p:cNvPr id="18" name="Grafik 17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C22287BF-546A-5397-D37D-F1F092A59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B192E39-6A8B-BE0B-50AE-BF35DA099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E21C3D4-90EA-3EE8-F343-69DC92E20F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1E7F38B-020E-79FC-DC1E-010347395D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01F04F5C-5BC7-4B04-4B77-45683F723220}"/>
              </a:ext>
            </a:extLst>
          </p:cNvPr>
          <p:cNvGrpSpPr/>
          <p:nvPr/>
        </p:nvGrpSpPr>
        <p:grpSpPr>
          <a:xfrm>
            <a:off x="5294658" y="91242"/>
            <a:ext cx="718768" cy="989757"/>
            <a:chOff x="6824677" y="312820"/>
            <a:chExt cx="1414463" cy="1953101"/>
          </a:xfrm>
        </p:grpSpPr>
        <p:pic>
          <p:nvPicPr>
            <p:cNvPr id="5" name="Grafik 4" descr="Ein Bild, das Zylinder, Feuerlöscher enthält.&#10;&#10;KI-generierte Inhalte können fehlerhaft sein.">
              <a:extLst>
                <a:ext uri="{FF2B5EF4-FFF2-40B4-BE49-F238E27FC236}">
                  <a16:creationId xmlns:a16="http://schemas.microsoft.com/office/drawing/2014/main" id="{1EAC0BF1-91BF-FA77-A88D-700090F0D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677" y="312820"/>
              <a:ext cx="1414463" cy="1953101"/>
            </a:xfrm>
            <a:prstGeom prst="rect">
              <a:avLst/>
            </a:prstGeom>
          </p:spPr>
        </p:pic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3A473AD3-BA75-350B-46E3-8755C40C6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6760" y="1447929"/>
              <a:ext cx="13117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99A11DE4-7A59-6D3D-6E8A-3DC617C66D86}"/>
              </a:ext>
            </a:extLst>
          </p:cNvPr>
          <p:cNvGrpSpPr/>
          <p:nvPr/>
        </p:nvGrpSpPr>
        <p:grpSpPr>
          <a:xfrm>
            <a:off x="9222596" y="1082275"/>
            <a:ext cx="1951200" cy="1031558"/>
            <a:chOff x="9222596" y="1029653"/>
            <a:chExt cx="1951200" cy="1031558"/>
          </a:xfrm>
        </p:grpSpPr>
        <p:pic>
          <p:nvPicPr>
            <p:cNvPr id="96" name="Grafik 95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8FCBBD31-E6BF-822D-0B02-4C1710F55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39634371-9BE5-6823-F91D-A7F19F56E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DDFA75BB-1146-8CDF-9E36-4D079206F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A16B983-ADAF-45E7-AA3C-6CDC0F2AD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386B0A6B-CFD4-641C-189F-F5C4A5484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E58D1F3-BBEC-5864-CB2F-02B3ACFB45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63FF860-DB97-88CB-7CC7-E5735ADEB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90D3A958-B400-9C75-201B-B3C7DA638C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AD5D37E4-0173-44FB-EBB5-89E27D3C50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219A5BFA-B19A-3055-3815-961050193FF9}"/>
              </a:ext>
            </a:extLst>
          </p:cNvPr>
          <p:cNvGrpSpPr/>
          <p:nvPr/>
        </p:nvGrpSpPr>
        <p:grpSpPr>
          <a:xfrm>
            <a:off x="10609569" y="1843323"/>
            <a:ext cx="545167" cy="1188651"/>
            <a:chOff x="11109632" y="3593422"/>
            <a:chExt cx="545167" cy="1188651"/>
          </a:xfrm>
        </p:grpSpPr>
        <p:grpSp>
          <p:nvGrpSpPr>
            <p:cNvPr id="481" name="Gruppieren 480">
              <a:extLst>
                <a:ext uri="{FF2B5EF4-FFF2-40B4-BE49-F238E27FC236}">
                  <a16:creationId xmlns:a16="http://schemas.microsoft.com/office/drawing/2014/main" id="{4823E165-AF67-3140-FB24-E163371F23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38221" y="3593422"/>
              <a:ext cx="367978" cy="997023"/>
              <a:chOff x="2005239" y="5526126"/>
              <a:chExt cx="489470" cy="1326200"/>
            </a:xfrm>
          </p:grpSpPr>
          <p:pic>
            <p:nvPicPr>
              <p:cNvPr id="482" name="Grafik 481" descr="Ein Bild, das Plastikflasche, Wasserflasche, Softdrink, Flasche enthält.&#10;&#10;KI-generierte Inhalte können fehlerhaft sein.">
                <a:extLst>
                  <a:ext uri="{FF2B5EF4-FFF2-40B4-BE49-F238E27FC236}">
                    <a16:creationId xmlns:a16="http://schemas.microsoft.com/office/drawing/2014/main" id="{573BA5C0-A916-C04F-FB42-2A4C49ABE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10" t="-13650" r="18230" b="8764"/>
              <a:stretch>
                <a:fillRect/>
              </a:stretch>
            </p:blipFill>
            <p:spPr>
              <a:xfrm>
                <a:off x="2005239" y="5526126"/>
                <a:ext cx="489470" cy="1326200"/>
              </a:xfrm>
              <a:prstGeom prst="rect">
                <a:avLst/>
              </a:prstGeom>
            </p:spPr>
          </p:pic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7FF48251-47B8-A0D2-A845-9C5A0E2AB2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1441" y="5805050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D2FF333F-7A27-68AD-48E3-E424932E2230}"/>
                </a:ext>
              </a:extLst>
            </p:cNvPr>
            <p:cNvSpPr/>
            <p:nvPr/>
          </p:nvSpPr>
          <p:spPr>
            <a:xfrm>
              <a:off x="11109632" y="46118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Waste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6B8390CA-7CE0-4752-11FC-F91F499F30E8}"/>
              </a:ext>
            </a:extLst>
          </p:cNvPr>
          <p:cNvGrpSpPr/>
          <p:nvPr/>
        </p:nvGrpSpPr>
        <p:grpSpPr>
          <a:xfrm>
            <a:off x="3049245" y="5369100"/>
            <a:ext cx="1128713" cy="1174433"/>
            <a:chOff x="3049245" y="5316478"/>
            <a:chExt cx="1128713" cy="1174433"/>
          </a:xfrm>
        </p:grpSpPr>
        <p:pic>
          <p:nvPicPr>
            <p:cNvPr id="15" name="Grafik 14" descr="Ein Bild, das Drucker,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F2620687-8557-EC8D-3D72-7694C669D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9245" y="5316478"/>
              <a:ext cx="1128713" cy="1174433"/>
            </a:xfrm>
            <a:prstGeom prst="rect">
              <a:avLst/>
            </a:prstGeom>
          </p:spPr>
        </p:pic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BF858902-C8B9-7CC4-C395-62A500113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893" y="617011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1CE5160C-AE89-081D-73E0-5E62CC6B2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6593" y="629535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8" name="Gerader Verbinder 192">
            <a:extLst>
              <a:ext uri="{FF2B5EF4-FFF2-40B4-BE49-F238E27FC236}">
                <a16:creationId xmlns:a16="http://schemas.microsoft.com/office/drawing/2014/main" id="{AD4C105B-F83B-F48C-B4A4-0E7D69DB3ADD}"/>
              </a:ext>
            </a:extLst>
          </p:cNvPr>
          <p:cNvCxnSpPr>
            <a:cxnSpLocks/>
            <a:stCxn id="169" idx="6"/>
            <a:endCxn id="75" idx="1"/>
          </p:cNvCxnSpPr>
          <p:nvPr/>
        </p:nvCxnSpPr>
        <p:spPr>
          <a:xfrm flipH="1">
            <a:off x="1352377" y="6229290"/>
            <a:ext cx="1829632" cy="246091"/>
          </a:xfrm>
          <a:prstGeom prst="bentConnector3">
            <a:avLst>
              <a:gd name="adj1" fmla="val 391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20F26B44-2783-B411-639F-E95947CF66AB}"/>
              </a:ext>
            </a:extLst>
          </p:cNvPr>
          <p:cNvGrpSpPr>
            <a:grpSpLocks noChangeAspect="1"/>
          </p:cNvGrpSpPr>
          <p:nvPr/>
        </p:nvGrpSpPr>
        <p:grpSpPr>
          <a:xfrm>
            <a:off x="8055370" y="1233309"/>
            <a:ext cx="469642" cy="1218886"/>
            <a:chOff x="8179722" y="5194180"/>
            <a:chExt cx="422420" cy="1096327"/>
          </a:xfrm>
        </p:grpSpPr>
        <p:pic>
          <p:nvPicPr>
            <p:cNvPr id="17" name="Grafik 16" descr="Ein Bild, das Design enthält.&#10;&#10;KI-generierte Inhalte können fehlerhaft sein.">
              <a:extLst>
                <a:ext uri="{FF2B5EF4-FFF2-40B4-BE49-F238E27FC236}">
                  <a16:creationId xmlns:a16="http://schemas.microsoft.com/office/drawing/2014/main" id="{DDE784CA-D039-40E4-668B-7E99F2131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722" y="5194180"/>
              <a:ext cx="422420" cy="1096327"/>
            </a:xfrm>
            <a:prstGeom prst="rect">
              <a:avLst/>
            </a:prstGeom>
          </p:spPr>
        </p:pic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7B0033F2-20F8-9A65-0601-CFA55ABCB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4798" y="623558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76D59A58-9B01-B562-157E-4E33915DB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029" y="529498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AA7FF2D1-2A7E-F731-4CDB-A62A65373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4527" y="52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8DC3A6CE-46AC-B828-C9AF-F4C8EF731893}"/>
              </a:ext>
            </a:extLst>
          </p:cNvPr>
          <p:cNvGrpSpPr/>
          <p:nvPr/>
        </p:nvGrpSpPr>
        <p:grpSpPr>
          <a:xfrm>
            <a:off x="1202170" y="5073572"/>
            <a:ext cx="545167" cy="1272423"/>
            <a:chOff x="1202170" y="5020950"/>
            <a:chExt cx="545167" cy="1272423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04ABC88F-E8F6-34B2-03D6-5E4A4FD2F2AD}"/>
                </a:ext>
              </a:extLst>
            </p:cNvPr>
            <p:cNvGrpSpPr/>
            <p:nvPr/>
          </p:nvGrpSpPr>
          <p:grpSpPr>
            <a:xfrm>
              <a:off x="1206389" y="5020950"/>
              <a:ext cx="511286" cy="1090918"/>
              <a:chOff x="1206389" y="5020950"/>
              <a:chExt cx="511286" cy="1090918"/>
            </a:xfrm>
          </p:grpSpPr>
          <p:pic>
            <p:nvPicPr>
              <p:cNvPr id="31" name="Grafik 30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EBD7A002-C831-461E-6B72-2707FCFAD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6" t="6089" r="26581" b="10737"/>
              <a:stretch>
                <a:fillRect/>
              </a:stretch>
            </p:blipFill>
            <p:spPr>
              <a:xfrm>
                <a:off x="1206389" y="5020950"/>
                <a:ext cx="511286" cy="1090918"/>
              </a:xfrm>
              <a:prstGeom prst="rect">
                <a:avLst/>
              </a:prstGeom>
            </p:spPr>
          </p:pic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827EDF29-828A-E312-8D6C-3AB648067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4CD87000-35B0-6D34-FDD5-9BF106F5C0FE}"/>
                </a:ext>
              </a:extLst>
            </p:cNvPr>
            <p:cNvSpPr/>
            <p:nvPr/>
          </p:nvSpPr>
          <p:spPr>
            <a:xfrm>
              <a:off x="1202170" y="61231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Eluent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78F3E36-26F5-F9C2-FA33-8F665DC8332A}"/>
              </a:ext>
            </a:extLst>
          </p:cNvPr>
          <p:cNvGrpSpPr/>
          <p:nvPr/>
        </p:nvGrpSpPr>
        <p:grpSpPr>
          <a:xfrm>
            <a:off x="5110253" y="2741905"/>
            <a:ext cx="1425893" cy="1514417"/>
            <a:chOff x="5111025" y="2939623"/>
            <a:chExt cx="1425893" cy="1514417"/>
          </a:xfrm>
        </p:grpSpPr>
        <p:pic>
          <p:nvPicPr>
            <p:cNvPr id="29" name="Grafik 28" descr="Ein Bild, das Waage enthält.&#10;&#10;KI-generierte Inhalte können fehlerhaft sein.">
              <a:extLst>
                <a:ext uri="{FF2B5EF4-FFF2-40B4-BE49-F238E27FC236}">
                  <a16:creationId xmlns:a16="http://schemas.microsoft.com/office/drawing/2014/main" id="{210B6785-20BE-53D3-B921-77012EB53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64"/>
            <a:stretch>
              <a:fillRect/>
            </a:stretch>
          </p:blipFill>
          <p:spPr>
            <a:xfrm>
              <a:off x="5111025" y="2939623"/>
              <a:ext cx="1425893" cy="1514417"/>
            </a:xfrm>
            <a:prstGeom prst="rect">
              <a:avLst/>
            </a:prstGeom>
          </p:spPr>
        </p:pic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0FEA99C1-81A4-F2A6-0827-2335E5E82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7414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7EAF6A6-EFBD-3329-852D-0A7C3307F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657" y="3387408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97EC197A-ACF1-3336-5276-D6A13384A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6108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2B033155-EE4A-C761-B4BF-9F841B379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8300" y="3400524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FA52DA4D-657A-8013-B709-11654979D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152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21E02BE2-20BF-EF92-DED2-A78F55921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5317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665D42B2-6E49-5BAB-E53E-B3CA66F6C67D}"/>
              </a:ext>
            </a:extLst>
          </p:cNvPr>
          <p:cNvSpPr/>
          <p:nvPr/>
        </p:nvSpPr>
        <p:spPr>
          <a:xfrm>
            <a:off x="3257835" y="6475381"/>
            <a:ext cx="921740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Eluent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AB97442-0EA2-EF32-A980-ABA9894DB406}"/>
              </a:ext>
            </a:extLst>
          </p:cNvPr>
          <p:cNvSpPr/>
          <p:nvPr/>
        </p:nvSpPr>
        <p:spPr>
          <a:xfrm>
            <a:off x="5129353" y="4239844"/>
            <a:ext cx="1239687" cy="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and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stir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12C983BC-1898-A1FB-C4AE-66FA331D1A3C}"/>
              </a:ext>
            </a:extLst>
          </p:cNvPr>
          <p:cNvGrpSpPr/>
          <p:nvPr/>
        </p:nvGrpSpPr>
        <p:grpSpPr>
          <a:xfrm>
            <a:off x="946360" y="1313734"/>
            <a:ext cx="1187291" cy="1197293"/>
            <a:chOff x="946360" y="1261112"/>
            <a:chExt cx="1187291" cy="1197293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E67AE699-C47E-6FE5-B98F-F06B274162C1}"/>
                </a:ext>
              </a:extLst>
            </p:cNvPr>
            <p:cNvGrpSpPr/>
            <p:nvPr/>
          </p:nvGrpSpPr>
          <p:grpSpPr>
            <a:xfrm>
              <a:off x="946360" y="1261112"/>
              <a:ext cx="1187291" cy="1197293"/>
              <a:chOff x="946360" y="1261112"/>
              <a:chExt cx="1187291" cy="1197293"/>
            </a:xfrm>
          </p:grpSpPr>
          <p:pic>
            <p:nvPicPr>
              <p:cNvPr id="39" name="Grafik 38" descr="Ein Bild, das Elektronik enthält.&#10;&#10;KI-generierte Inhalte können fehlerhaft sein.">
                <a:extLst>
                  <a:ext uri="{FF2B5EF4-FFF2-40B4-BE49-F238E27FC236}">
                    <a16:creationId xmlns:a16="http://schemas.microsoft.com/office/drawing/2014/main" id="{DD41711C-0650-05F6-0246-B930B694B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360" y="1261112"/>
                <a:ext cx="1187291" cy="1197293"/>
              </a:xfrm>
              <a:prstGeom prst="rect">
                <a:avLst/>
              </a:prstGeom>
            </p:spPr>
          </p:pic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C5388966-79DF-0368-E479-156847E93E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6227" y="2226033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FD10617F-BD87-FF4A-89BA-2B6A2D27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3261" y="139497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F826A268-2079-FE04-D1C2-FD2DD5D34252}"/>
              </a:ext>
            </a:extLst>
          </p:cNvPr>
          <p:cNvGrpSpPr/>
          <p:nvPr/>
        </p:nvGrpSpPr>
        <p:grpSpPr>
          <a:xfrm>
            <a:off x="3914107" y="678019"/>
            <a:ext cx="406718" cy="1344325"/>
            <a:chOff x="3533489" y="1813260"/>
            <a:chExt cx="406718" cy="1344325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55B2B8D2-E700-66C1-2460-FE3D1852CAB5}"/>
                </a:ext>
              </a:extLst>
            </p:cNvPr>
            <p:cNvGrpSpPr/>
            <p:nvPr/>
          </p:nvGrpSpPr>
          <p:grpSpPr>
            <a:xfrm>
              <a:off x="3533489" y="1813260"/>
              <a:ext cx="406718" cy="1344325"/>
              <a:chOff x="3533489" y="1813260"/>
              <a:chExt cx="406718" cy="1344325"/>
            </a:xfrm>
          </p:grpSpPr>
          <p:pic>
            <p:nvPicPr>
              <p:cNvPr id="41" name="Grafik 40" descr="Ein Bild, das Stecker Stöpsel Wasserhahn enthält.&#10;&#10;KI-generierte Inhalte können fehlerhaft sein.">
                <a:extLst>
                  <a:ext uri="{FF2B5EF4-FFF2-40B4-BE49-F238E27FC236}">
                    <a16:creationId xmlns:a16="http://schemas.microsoft.com/office/drawing/2014/main" id="{2AD09F7D-F4DF-FCB9-C9DC-282A569F6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0338" b="-23679"/>
              <a:stretch>
                <a:fillRect/>
              </a:stretch>
            </p:blipFill>
            <p:spPr>
              <a:xfrm>
                <a:off x="3533489" y="1813260"/>
                <a:ext cx="406718" cy="1344325"/>
              </a:xfrm>
              <a:prstGeom prst="rect">
                <a:avLst/>
              </a:prstGeom>
            </p:spPr>
          </p:pic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62CC9D63-8A99-6CD4-0F7A-530E4317D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3312" y="2859445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1BD0EAB4-4089-5896-EE4A-F36E145F2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3262" y="204619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82F2D7A3-4423-8DEE-FE9A-D5EB92503101}"/>
              </a:ext>
            </a:extLst>
          </p:cNvPr>
          <p:cNvGrpSpPr/>
          <p:nvPr/>
        </p:nvGrpSpPr>
        <p:grpSpPr>
          <a:xfrm>
            <a:off x="7560181" y="2289849"/>
            <a:ext cx="618619" cy="321907"/>
            <a:chOff x="4300537" y="1892301"/>
            <a:chExt cx="718185" cy="393700"/>
          </a:xfrm>
        </p:grpSpPr>
        <p:pic>
          <p:nvPicPr>
            <p:cNvPr id="21" name="Grafik 20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D2B70DBC-3436-89F8-D2A8-BD7DB4B17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2381F05A-D156-0C72-3FC8-31EAD0A7F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B2FEF2E0-15E0-D992-81A7-E64B9D74F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3265508E-2AD3-EE4F-ABD9-64361A864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E8085937-9376-7C1D-275C-7CDAFFB1E7EC}"/>
              </a:ext>
            </a:extLst>
          </p:cNvPr>
          <p:cNvGrpSpPr>
            <a:grpSpLocks noChangeAspect="1"/>
          </p:cNvGrpSpPr>
          <p:nvPr/>
        </p:nvGrpSpPr>
        <p:grpSpPr>
          <a:xfrm>
            <a:off x="4848630" y="1162662"/>
            <a:ext cx="390240" cy="474325"/>
            <a:chOff x="5678472" y="1341884"/>
            <a:chExt cx="689610" cy="838200"/>
          </a:xfrm>
        </p:grpSpPr>
        <p:pic>
          <p:nvPicPr>
            <p:cNvPr id="11" name="Grafik 10" descr="Ein Bild, das Kreis, Autoteile, Transport, Rad enthält.&#10;&#10;KI-generierte Inhalte können fehlerhaft sein.">
              <a:extLst>
                <a:ext uri="{FF2B5EF4-FFF2-40B4-BE49-F238E27FC236}">
                  <a16:creationId xmlns:a16="http://schemas.microsoft.com/office/drawing/2014/main" id="{EB0B421B-FD6A-A681-4BE8-45F94BDB2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8472" y="1341884"/>
              <a:ext cx="689610" cy="838200"/>
            </a:xfrm>
            <a:prstGeom prst="rect">
              <a:avLst/>
            </a:prstGeom>
          </p:spPr>
        </p:pic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8E008731-9567-CC8E-A572-ACF9F0F79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73899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14C08FE3-E6F4-962D-2512-12CF67D88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2369" y="182948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B0E8E21C-38FF-FFDF-5D48-5A638B40C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85686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7296C698-999F-BA15-3589-030EBC436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9550" y="181636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435A87A3-056A-2418-8B05-565951CF9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7502" y="173547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26B5CC28-99C5-B454-2D88-9CD075C8D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434" y="174555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51F1A445-A45D-6694-E537-21110F1F2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5628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0D8AA030-26BC-56DF-610B-CE6F30330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8661" y="162113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F9C5F681-2FFD-038E-1E33-BB69D7062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2666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28EF5C08-ADA6-5924-91F8-C9CEBB7FF44A}"/>
              </a:ext>
            </a:extLst>
          </p:cNvPr>
          <p:cNvGrpSpPr/>
          <p:nvPr/>
        </p:nvGrpSpPr>
        <p:grpSpPr>
          <a:xfrm>
            <a:off x="9232395" y="3885212"/>
            <a:ext cx="1951200" cy="1031558"/>
            <a:chOff x="9222596" y="1029653"/>
            <a:chExt cx="1951200" cy="1031558"/>
          </a:xfrm>
        </p:grpSpPr>
        <p:pic>
          <p:nvPicPr>
            <p:cNvPr id="153" name="Grafik 15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14FF7FEC-7CBF-C62C-932C-C9D3075EB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B208474D-97F2-B146-3E58-84DA06BBC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477A1BA5-F671-DDB4-C6AE-19A74B311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E47F0B37-5860-0B0C-7DBE-4281919AE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5BE526CD-1619-6A49-EBF7-11000E53B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DB623F9-1BD4-33B1-DB8B-E55758025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B0AEB2AB-EBA6-3AA9-FD3D-4F71D5F28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4785C994-63BB-B7AD-3F90-A9C0E699EE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DE4E6394-F740-04A0-721B-F5A8C76A5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41603F9A-D795-C062-5492-138163F161CE}"/>
              </a:ext>
            </a:extLst>
          </p:cNvPr>
          <p:cNvGrpSpPr/>
          <p:nvPr/>
        </p:nvGrpSpPr>
        <p:grpSpPr>
          <a:xfrm>
            <a:off x="7181849" y="3675043"/>
            <a:ext cx="242549" cy="625729"/>
            <a:chOff x="7780857" y="3672783"/>
            <a:chExt cx="242549" cy="625729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01E63393-603B-5AF1-53C6-281EEE11677F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2" r="21580" b="16739"/>
            <a:stretch>
              <a:fillRect/>
            </a:stretch>
          </p:blipFill>
          <p:spPr>
            <a:xfrm flipH="1">
              <a:off x="7780857" y="3672783"/>
              <a:ext cx="242549" cy="625729"/>
            </a:xfrm>
            <a:prstGeom prst="rect">
              <a:avLst/>
            </a:prstGeom>
          </p:spPr>
        </p:pic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4318F47B-64EB-00C4-1597-5D969F3133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525A553F-51E7-6895-7ED4-DC26E63E53AB}"/>
              </a:ext>
            </a:extLst>
          </p:cNvPr>
          <p:cNvGrpSpPr/>
          <p:nvPr/>
        </p:nvGrpSpPr>
        <p:grpSpPr>
          <a:xfrm rot="16200000">
            <a:off x="5129353" y="5217582"/>
            <a:ext cx="1060133" cy="677228"/>
            <a:chOff x="4592937" y="5379272"/>
            <a:chExt cx="1060133" cy="677228"/>
          </a:xfrm>
        </p:grpSpPr>
        <p:pic>
          <p:nvPicPr>
            <p:cNvPr id="47" name="Grafik 46" descr="Ein Bild, das Elektronisches Bauteil, Elektrisches Bauelement, passives Bauelement, Elektronik enthält.&#10;&#10;KI-generierte Inhalte können fehlerhaft sein.">
              <a:extLst>
                <a:ext uri="{FF2B5EF4-FFF2-40B4-BE49-F238E27FC236}">
                  <a16:creationId xmlns:a16="http://schemas.microsoft.com/office/drawing/2014/main" id="{8928D289-B17B-EEFC-AC19-328AEE95C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937" y="5379272"/>
              <a:ext cx="1060133" cy="677228"/>
            </a:xfrm>
            <a:prstGeom prst="rect">
              <a:avLst/>
            </a:prstGeom>
          </p:spPr>
        </p:pic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2E93F4FF-60CD-503E-0C30-6AE1B4262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232" y="5695055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F820DA59-60EA-2754-0C96-94637DFD4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3902" y="5872614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41D6FA87-B938-B8AD-EA38-E88F7134A802}"/>
              </a:ext>
            </a:extLst>
          </p:cNvPr>
          <p:cNvGrpSpPr/>
          <p:nvPr/>
        </p:nvGrpSpPr>
        <p:grpSpPr>
          <a:xfrm>
            <a:off x="3078947" y="3952699"/>
            <a:ext cx="1268730" cy="1280160"/>
            <a:chOff x="3078947" y="4288224"/>
            <a:chExt cx="1268730" cy="1280160"/>
          </a:xfrm>
        </p:grpSpPr>
        <p:pic>
          <p:nvPicPr>
            <p:cNvPr id="13" name="Grafik 12" descr="Ein Bild, das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4861AD45-7EAF-B15A-5049-321B05779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947" y="4288224"/>
              <a:ext cx="1268730" cy="1280160"/>
            </a:xfrm>
            <a:prstGeom prst="rect">
              <a:avLst/>
            </a:prstGeom>
          </p:spPr>
        </p:pic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E1D06116-8EBD-6FE3-B40B-EC1D60160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5591" y="521878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B7DC6C14-81FE-C347-9ACE-05863DA7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8366" y="510569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9D9F664B-0F62-8DEF-C385-6B136858990E}"/>
              </a:ext>
            </a:extLst>
          </p:cNvPr>
          <p:cNvGrpSpPr/>
          <p:nvPr/>
        </p:nvGrpSpPr>
        <p:grpSpPr>
          <a:xfrm>
            <a:off x="9070932" y="4887079"/>
            <a:ext cx="1217295" cy="1005840"/>
            <a:chOff x="9514643" y="4822825"/>
            <a:chExt cx="1217295" cy="1005840"/>
          </a:xfrm>
        </p:grpSpPr>
        <p:pic>
          <p:nvPicPr>
            <p:cNvPr id="33" name="Grafik 32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3E175685-1CC4-8F78-746A-F8ABBEB70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4822825"/>
              <a:ext cx="1217295" cy="1005840"/>
            </a:xfrm>
            <a:prstGeom prst="rect">
              <a:avLst/>
            </a:prstGeom>
          </p:spPr>
        </p:pic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B1638AB8-468A-B4B2-03F3-E51B353D6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60204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757DC615-9E5B-B1C1-F2D3-D0A93CCD6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5516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8B8860AE-501F-7B27-BAF4-27287FA30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7860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69393078-9809-CCF2-7FD9-A62EDF9DCC38}"/>
              </a:ext>
            </a:extLst>
          </p:cNvPr>
          <p:cNvGrpSpPr/>
          <p:nvPr/>
        </p:nvGrpSpPr>
        <p:grpSpPr>
          <a:xfrm>
            <a:off x="10073443" y="4935333"/>
            <a:ext cx="1032510" cy="998220"/>
            <a:chOff x="9514643" y="3896866"/>
            <a:chExt cx="1032510" cy="998220"/>
          </a:xfrm>
        </p:grpSpPr>
        <p:pic>
          <p:nvPicPr>
            <p:cNvPr id="35" name="Grafik 34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232DFA7B-E79F-0D4E-7F05-FCA7EA126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3896866"/>
              <a:ext cx="1032510" cy="998220"/>
            </a:xfrm>
            <a:prstGeom prst="rect">
              <a:avLst/>
            </a:prstGeom>
          </p:spPr>
        </p:pic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A7D0D1CD-7E28-44B7-4502-8E450EBC9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88829" y="402472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2BB12437-95B4-B7DB-B0A8-224DD0C572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8304" y="402472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C5DCB462-FAC0-AB18-3BBE-02C581417C2D}"/>
              </a:ext>
            </a:extLst>
          </p:cNvPr>
          <p:cNvSpPr/>
          <p:nvPr/>
        </p:nvSpPr>
        <p:spPr>
          <a:xfrm>
            <a:off x="3349300" y="3868175"/>
            <a:ext cx="1053479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07007DD5-5071-F10E-058A-F904A0BB1480}"/>
              </a:ext>
            </a:extLst>
          </p:cNvPr>
          <p:cNvGrpSpPr>
            <a:grpSpLocks noChangeAspect="1"/>
          </p:cNvGrpSpPr>
          <p:nvPr/>
        </p:nvGrpSpPr>
        <p:grpSpPr>
          <a:xfrm>
            <a:off x="2405523" y="733954"/>
            <a:ext cx="228854" cy="650875"/>
            <a:chOff x="2515441" y="365035"/>
            <a:chExt cx="228854" cy="650875"/>
          </a:xfrm>
        </p:grpSpPr>
        <p:pic>
          <p:nvPicPr>
            <p:cNvPr id="23" name="Grafik 22" descr="Ein Bild, das Flasche enthält.&#10;&#10;KI-generierte Inhalte können fehlerhaft sein.">
              <a:extLst>
                <a:ext uri="{FF2B5EF4-FFF2-40B4-BE49-F238E27FC236}">
                  <a16:creationId xmlns:a16="http://schemas.microsoft.com/office/drawing/2014/main" id="{24B34E7E-344B-DA13-3CE9-DAEAA0E8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2" t="10992" r="21464" b="20538"/>
            <a:stretch>
              <a:fillRect/>
            </a:stretch>
          </p:blipFill>
          <p:spPr>
            <a:xfrm>
              <a:off x="2515441" y="365035"/>
              <a:ext cx="228854" cy="650875"/>
            </a:xfrm>
            <a:prstGeom prst="rect">
              <a:avLst/>
            </a:prstGeom>
          </p:spPr>
        </p:pic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AFD1F4DA-1ED5-0C89-C6DE-BC45876EA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2079" y="442170"/>
              <a:ext cx="14582" cy="14582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8" name="Rechteck 187">
            <a:extLst>
              <a:ext uri="{FF2B5EF4-FFF2-40B4-BE49-F238E27FC236}">
                <a16:creationId xmlns:a16="http://schemas.microsoft.com/office/drawing/2014/main" id="{E5755CE2-4B44-564E-B99B-A705269B6840}"/>
              </a:ext>
            </a:extLst>
          </p:cNvPr>
          <p:cNvSpPr/>
          <p:nvPr/>
        </p:nvSpPr>
        <p:spPr>
          <a:xfrm>
            <a:off x="5088918" y="5950141"/>
            <a:ext cx="108728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Dialysis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FFECBA7B-C8A7-70FC-2A35-6C1C53570066}"/>
              </a:ext>
            </a:extLst>
          </p:cNvPr>
          <p:cNvCxnSpPr>
            <a:cxnSpLocks/>
            <a:stCxn id="168" idx="0"/>
            <a:endCxn id="336" idx="1"/>
          </p:cNvCxnSpPr>
          <p:nvPr/>
        </p:nvCxnSpPr>
        <p:spPr>
          <a:xfrm rot="16200000" flipH="1">
            <a:off x="4002672" y="4052417"/>
            <a:ext cx="455473" cy="1890971"/>
          </a:xfrm>
          <a:prstGeom prst="bentConnector4">
            <a:avLst>
              <a:gd name="adj1" fmla="val 100379"/>
              <a:gd name="adj2" fmla="val 5017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2">
            <a:extLst>
              <a:ext uri="{FF2B5EF4-FFF2-40B4-BE49-F238E27FC236}">
                <a16:creationId xmlns:a16="http://schemas.microsoft.com/office/drawing/2014/main" id="{2BAB9BD1-97D5-EB52-6527-D1C228B0B387}"/>
              </a:ext>
            </a:extLst>
          </p:cNvPr>
          <p:cNvCxnSpPr>
            <a:cxnSpLocks/>
            <a:stCxn id="170" idx="4"/>
            <a:endCxn id="60" idx="6"/>
          </p:cNvCxnSpPr>
          <p:nvPr/>
        </p:nvCxnSpPr>
        <p:spPr>
          <a:xfrm rot="5400000" flipH="1" flipV="1">
            <a:off x="4465897" y="5212076"/>
            <a:ext cx="506267" cy="1791761"/>
          </a:xfrm>
          <a:prstGeom prst="bentConnector5">
            <a:avLst>
              <a:gd name="adj1" fmla="val 2822"/>
              <a:gd name="adj2" fmla="val 50000"/>
              <a:gd name="adj3" fmla="val 8636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192">
            <a:extLst>
              <a:ext uri="{FF2B5EF4-FFF2-40B4-BE49-F238E27FC236}">
                <a16:creationId xmlns:a16="http://schemas.microsoft.com/office/drawing/2014/main" id="{7018E112-3CE1-23E1-EB8C-422F1EB8B88B}"/>
              </a:ext>
            </a:extLst>
          </p:cNvPr>
          <p:cNvCxnSpPr>
            <a:cxnSpLocks/>
            <a:stCxn id="67" idx="1"/>
            <a:endCxn id="70" idx="5"/>
          </p:cNvCxnSpPr>
          <p:nvPr/>
        </p:nvCxnSpPr>
        <p:spPr>
          <a:xfrm flipH="1">
            <a:off x="1495015" y="4910900"/>
            <a:ext cx="2619" cy="194758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192">
            <a:extLst>
              <a:ext uri="{FF2B5EF4-FFF2-40B4-BE49-F238E27FC236}">
                <a16:creationId xmlns:a16="http://schemas.microsoft.com/office/drawing/2014/main" id="{A1279D39-B2DA-E7AE-0945-0CB5E12B2F32}"/>
              </a:ext>
            </a:extLst>
          </p:cNvPr>
          <p:cNvCxnSpPr>
            <a:cxnSpLocks/>
            <a:stCxn id="336" idx="3"/>
            <a:endCxn id="53" idx="7"/>
          </p:cNvCxnSpPr>
          <p:nvPr/>
        </p:nvCxnSpPr>
        <p:spPr>
          <a:xfrm>
            <a:off x="5331224" y="5225639"/>
            <a:ext cx="496967" cy="44631"/>
          </a:xfrm>
          <a:prstGeom prst="bentConnector3">
            <a:avLst>
              <a:gd name="adj1" fmla="val 99194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Gerader Verbinder 192">
            <a:extLst>
              <a:ext uri="{FF2B5EF4-FFF2-40B4-BE49-F238E27FC236}">
                <a16:creationId xmlns:a16="http://schemas.microsoft.com/office/drawing/2014/main" id="{272E65F6-257C-7132-A3B1-A5ACD206B83D}"/>
              </a:ext>
            </a:extLst>
          </p:cNvPr>
          <p:cNvCxnSpPr>
            <a:cxnSpLocks/>
            <a:stCxn id="164" idx="0"/>
            <a:endCxn id="326" idx="3"/>
          </p:cNvCxnSpPr>
          <p:nvPr/>
        </p:nvCxnSpPr>
        <p:spPr>
          <a:xfrm rot="10800000" flipV="1">
            <a:off x="4334709" y="5271408"/>
            <a:ext cx="1301881" cy="51852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hteck 244">
            <a:extLst>
              <a:ext uri="{FF2B5EF4-FFF2-40B4-BE49-F238E27FC236}">
                <a16:creationId xmlns:a16="http://schemas.microsoft.com/office/drawing/2014/main" id="{0290BD4C-3979-72D8-AEC0-148478A41888}"/>
              </a:ext>
            </a:extLst>
          </p:cNvPr>
          <p:cNvSpPr/>
          <p:nvPr/>
        </p:nvSpPr>
        <p:spPr>
          <a:xfrm flipH="1">
            <a:off x="2712243" y="4911113"/>
            <a:ext cx="0" cy="7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BE5AA546-AB5E-1343-B297-A045C65BC12A}"/>
              </a:ext>
            </a:extLst>
          </p:cNvPr>
          <p:cNvSpPr/>
          <p:nvPr/>
        </p:nvSpPr>
        <p:spPr>
          <a:xfrm>
            <a:off x="2948535" y="4948243"/>
            <a:ext cx="116428" cy="81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8A36A2CD-88DF-B435-A5CE-15712A9E556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33374" y="1131868"/>
            <a:ext cx="399600" cy="751523"/>
            <a:chOff x="7694622" y="3672783"/>
            <a:chExt cx="399600" cy="751523"/>
          </a:xfrm>
        </p:grpSpPr>
        <p:pic>
          <p:nvPicPr>
            <p:cNvPr id="283" name="Grafik 282">
              <a:extLst>
                <a:ext uri="{FF2B5EF4-FFF2-40B4-BE49-F238E27FC236}">
                  <a16:creationId xmlns:a16="http://schemas.microsoft.com/office/drawing/2014/main" id="{D78864DB-89AB-55B7-8FBD-C0485953A124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94622" y="3672783"/>
              <a:ext cx="399600" cy="751523"/>
            </a:xfrm>
            <a:prstGeom prst="rect">
              <a:avLst/>
            </a:prstGeom>
          </p:spPr>
        </p:pic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E6CA6FC8-7224-0225-3D32-56220483D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1" name="Gerader Verbinder 192">
            <a:extLst>
              <a:ext uri="{FF2B5EF4-FFF2-40B4-BE49-F238E27FC236}">
                <a16:creationId xmlns:a16="http://schemas.microsoft.com/office/drawing/2014/main" id="{ED9FCC90-31F1-AA25-CF1A-440D0318FC75}"/>
              </a:ext>
            </a:extLst>
          </p:cNvPr>
          <p:cNvCxnSpPr>
            <a:cxnSpLocks/>
            <a:stCxn id="125" idx="6"/>
            <a:endCxn id="340" idx="1"/>
          </p:cNvCxnSpPr>
          <p:nvPr/>
        </p:nvCxnSpPr>
        <p:spPr>
          <a:xfrm flipH="1" flipV="1">
            <a:off x="4788378" y="2668864"/>
            <a:ext cx="1086623" cy="527384"/>
          </a:xfrm>
          <a:prstGeom prst="bentConnector4">
            <a:avLst>
              <a:gd name="adj1" fmla="val 219"/>
              <a:gd name="adj2" fmla="val 129644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Gerader Verbinder 192">
            <a:extLst>
              <a:ext uri="{FF2B5EF4-FFF2-40B4-BE49-F238E27FC236}">
                <a16:creationId xmlns:a16="http://schemas.microsoft.com/office/drawing/2014/main" id="{BA625AF1-3C6A-7606-BE40-20409635D394}"/>
              </a:ext>
            </a:extLst>
          </p:cNvPr>
          <p:cNvCxnSpPr>
            <a:cxnSpLocks/>
            <a:stCxn id="88" idx="0"/>
            <a:endCxn id="326" idx="1"/>
          </p:cNvCxnSpPr>
          <p:nvPr/>
        </p:nvCxnSpPr>
        <p:spPr>
          <a:xfrm flipH="1" flipV="1">
            <a:off x="4179379" y="5789936"/>
            <a:ext cx="196" cy="450873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Rechteck 325">
            <a:extLst>
              <a:ext uri="{FF2B5EF4-FFF2-40B4-BE49-F238E27FC236}">
                <a16:creationId xmlns:a16="http://schemas.microsoft.com/office/drawing/2014/main" id="{43A0E868-1556-7CCB-7B29-5F60D7B0E576}"/>
              </a:ext>
            </a:extLst>
          </p:cNvPr>
          <p:cNvSpPr/>
          <p:nvPr/>
        </p:nvSpPr>
        <p:spPr>
          <a:xfrm>
            <a:off x="4179379" y="5784536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DCB127A5-7461-3195-9084-7BCBF16D2FE4}"/>
              </a:ext>
            </a:extLst>
          </p:cNvPr>
          <p:cNvSpPr/>
          <p:nvPr/>
        </p:nvSpPr>
        <p:spPr>
          <a:xfrm>
            <a:off x="5175895" y="522023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8E2553FF-E238-7637-590C-218E22F73E3B}"/>
              </a:ext>
            </a:extLst>
          </p:cNvPr>
          <p:cNvSpPr/>
          <p:nvPr/>
        </p:nvSpPr>
        <p:spPr>
          <a:xfrm rot="5400000">
            <a:off x="4710713" y="27411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3" name="Gerader Verbinder 192">
            <a:extLst>
              <a:ext uri="{FF2B5EF4-FFF2-40B4-BE49-F238E27FC236}">
                <a16:creationId xmlns:a16="http://schemas.microsoft.com/office/drawing/2014/main" id="{82C3BACA-D41E-FD21-C00B-D94A1E34A371}"/>
              </a:ext>
            </a:extLst>
          </p:cNvPr>
          <p:cNvCxnSpPr>
            <a:cxnSpLocks/>
            <a:stCxn id="349" idx="1"/>
            <a:endCxn id="340" idx="3"/>
          </p:cNvCxnSpPr>
          <p:nvPr/>
        </p:nvCxnSpPr>
        <p:spPr>
          <a:xfrm flipV="1">
            <a:off x="4768208" y="2824193"/>
            <a:ext cx="20170" cy="2056626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192">
            <a:extLst>
              <a:ext uri="{FF2B5EF4-FFF2-40B4-BE49-F238E27FC236}">
                <a16:creationId xmlns:a16="http://schemas.microsoft.com/office/drawing/2014/main" id="{545010BC-D2E1-3856-E375-573147793D64}"/>
              </a:ext>
            </a:extLst>
          </p:cNvPr>
          <p:cNvCxnSpPr>
            <a:cxnSpLocks/>
            <a:stCxn id="349" idx="3"/>
            <a:endCxn id="167" idx="2"/>
          </p:cNvCxnSpPr>
          <p:nvPr/>
        </p:nvCxnSpPr>
        <p:spPr>
          <a:xfrm flipH="1">
            <a:off x="3935591" y="4880819"/>
            <a:ext cx="677288" cy="9000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Rechteck 348">
            <a:extLst>
              <a:ext uri="{FF2B5EF4-FFF2-40B4-BE49-F238E27FC236}">
                <a16:creationId xmlns:a16="http://schemas.microsoft.com/office/drawing/2014/main" id="{8AC6FFB1-9234-55B0-8844-C24510C5ADF6}"/>
              </a:ext>
            </a:extLst>
          </p:cNvPr>
          <p:cNvSpPr/>
          <p:nvPr/>
        </p:nvSpPr>
        <p:spPr>
          <a:xfrm rot="10800000">
            <a:off x="4612879" y="487541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5" name="Gerader Verbinder 192">
            <a:extLst>
              <a:ext uri="{FF2B5EF4-FFF2-40B4-BE49-F238E27FC236}">
                <a16:creationId xmlns:a16="http://schemas.microsoft.com/office/drawing/2014/main" id="{D7AE8970-F1DA-CD7D-ED63-B336F518EABE}"/>
              </a:ext>
            </a:extLst>
          </p:cNvPr>
          <p:cNvCxnSpPr>
            <a:cxnSpLocks/>
            <a:stCxn id="361" idx="3"/>
            <a:endCxn id="91" idx="3"/>
          </p:cNvCxnSpPr>
          <p:nvPr/>
        </p:nvCxnSpPr>
        <p:spPr>
          <a:xfrm rot="16200000" flipH="1">
            <a:off x="4224903" y="3963278"/>
            <a:ext cx="1862983" cy="41097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hteck 360">
            <a:extLst>
              <a:ext uri="{FF2B5EF4-FFF2-40B4-BE49-F238E27FC236}">
                <a16:creationId xmlns:a16="http://schemas.microsoft.com/office/drawing/2014/main" id="{5A82FE03-601E-B959-B2B6-A52E360557A8}"/>
              </a:ext>
            </a:extLst>
          </p:cNvPr>
          <p:cNvSpPr/>
          <p:nvPr/>
        </p:nvSpPr>
        <p:spPr>
          <a:xfrm rot="5400000">
            <a:off x="4873242" y="3154210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3" name="Gerader Verbinder 192">
            <a:extLst>
              <a:ext uri="{FF2B5EF4-FFF2-40B4-BE49-F238E27FC236}">
                <a16:creationId xmlns:a16="http://schemas.microsoft.com/office/drawing/2014/main" id="{AC9D9551-95BC-EF9D-C9C7-5A9A05A905E5}"/>
              </a:ext>
            </a:extLst>
          </p:cNvPr>
          <p:cNvCxnSpPr>
            <a:cxnSpLocks/>
            <a:stCxn id="361" idx="1"/>
            <a:endCxn id="368" idx="1"/>
          </p:cNvCxnSpPr>
          <p:nvPr/>
        </p:nvCxnSpPr>
        <p:spPr>
          <a:xfrm rot="5400000" flipH="1" flipV="1">
            <a:off x="5121170" y="2581665"/>
            <a:ext cx="330018" cy="67054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Rechteck 367">
            <a:extLst>
              <a:ext uri="{FF2B5EF4-FFF2-40B4-BE49-F238E27FC236}">
                <a16:creationId xmlns:a16="http://schemas.microsoft.com/office/drawing/2014/main" id="{CFEE582A-9DFA-26EC-8D5B-F9ECE96FEDF6}"/>
              </a:ext>
            </a:extLst>
          </p:cNvPr>
          <p:cNvSpPr/>
          <p:nvPr/>
        </p:nvSpPr>
        <p:spPr>
          <a:xfrm>
            <a:off x="5621452" y="27465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0" name="Gerader Verbinder 192">
            <a:extLst>
              <a:ext uri="{FF2B5EF4-FFF2-40B4-BE49-F238E27FC236}">
                <a16:creationId xmlns:a16="http://schemas.microsoft.com/office/drawing/2014/main" id="{0B2EDBB6-F585-D9A0-1C02-200F74C590F2}"/>
              </a:ext>
            </a:extLst>
          </p:cNvPr>
          <p:cNvCxnSpPr>
            <a:cxnSpLocks/>
            <a:stCxn id="368" idx="3"/>
            <a:endCxn id="124" idx="0"/>
          </p:cNvCxnSpPr>
          <p:nvPr/>
        </p:nvCxnSpPr>
        <p:spPr>
          <a:xfrm>
            <a:off x="5776781" y="2751928"/>
            <a:ext cx="46419" cy="444320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0" name="Gruppieren 489">
            <a:extLst>
              <a:ext uri="{FF2B5EF4-FFF2-40B4-BE49-F238E27FC236}">
                <a16:creationId xmlns:a16="http://schemas.microsoft.com/office/drawing/2014/main" id="{7C0D5DD0-C44A-D307-2B23-17F087599BEB}"/>
              </a:ext>
            </a:extLst>
          </p:cNvPr>
          <p:cNvGrpSpPr/>
          <p:nvPr/>
        </p:nvGrpSpPr>
        <p:grpSpPr>
          <a:xfrm>
            <a:off x="538815" y="5104023"/>
            <a:ext cx="622488" cy="1416074"/>
            <a:chOff x="538815" y="5051401"/>
            <a:chExt cx="622488" cy="1416074"/>
          </a:xfrm>
        </p:grpSpPr>
        <p:grpSp>
          <p:nvGrpSpPr>
            <p:cNvPr id="276" name="Gruppieren 275">
              <a:extLst>
                <a:ext uri="{FF2B5EF4-FFF2-40B4-BE49-F238E27FC236}">
                  <a16:creationId xmlns:a16="http://schemas.microsoft.com/office/drawing/2014/main" id="{D0F36082-E180-89A1-43E8-35307A0855D2}"/>
                </a:ext>
              </a:extLst>
            </p:cNvPr>
            <p:cNvGrpSpPr/>
            <p:nvPr/>
          </p:nvGrpSpPr>
          <p:grpSpPr>
            <a:xfrm>
              <a:off x="538815" y="5051401"/>
              <a:ext cx="622488" cy="1125267"/>
              <a:chOff x="3533880" y="1067901"/>
              <a:chExt cx="622488" cy="1125267"/>
            </a:xfrm>
          </p:grpSpPr>
          <p:pic>
            <p:nvPicPr>
              <p:cNvPr id="277" name="Grafik 276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32AA0A0F-6859-274C-F47B-CEE97E810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880" y="1067901"/>
                <a:ext cx="622488" cy="1125267"/>
              </a:xfrm>
              <a:prstGeom prst="rect">
                <a:avLst/>
              </a:prstGeom>
            </p:spPr>
          </p:pic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60FB86CF-6D80-F8FA-EF38-ABB813965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6952F63D-A750-04D6-0040-950CB2C48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9BD58502-F493-AEF9-0D98-24CE29F923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5A52258D-CDD5-F21E-7C29-3C46706393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E4E47A21-7C89-0BC8-D987-671CEA474D11}"/>
                </a:ext>
              </a:extLst>
            </p:cNvPr>
            <p:cNvSpPr/>
            <p:nvPr/>
          </p:nvSpPr>
          <p:spPr>
            <a:xfrm>
              <a:off x="554336" y="6123128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3" name="Gerader Verbinder 192">
            <a:extLst>
              <a:ext uri="{FF2B5EF4-FFF2-40B4-BE49-F238E27FC236}">
                <a16:creationId xmlns:a16="http://schemas.microsoft.com/office/drawing/2014/main" id="{2E19173B-EE92-3128-4703-F62243D0A45D}"/>
              </a:ext>
            </a:extLst>
          </p:cNvPr>
          <p:cNvCxnSpPr>
            <a:cxnSpLocks/>
            <a:stCxn id="99" idx="4"/>
            <a:endCxn id="284" idx="0"/>
          </p:cNvCxnSpPr>
          <p:nvPr/>
        </p:nvCxnSpPr>
        <p:spPr>
          <a:xfrm rot="5400000" flipH="1">
            <a:off x="1070751" y="881645"/>
            <a:ext cx="126121" cy="1032014"/>
          </a:xfrm>
          <a:prstGeom prst="bentConnector5">
            <a:avLst>
              <a:gd name="adj1" fmla="val 103843"/>
              <a:gd name="adj2" fmla="val 50000"/>
              <a:gd name="adj3" fmla="val 1037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2" name="Gruppieren 391">
            <a:extLst>
              <a:ext uri="{FF2B5EF4-FFF2-40B4-BE49-F238E27FC236}">
                <a16:creationId xmlns:a16="http://schemas.microsoft.com/office/drawing/2014/main" id="{602F9426-15D6-AA18-1219-E3CDDDD0FF7A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2623061"/>
            <a:ext cx="1951200" cy="1031558"/>
            <a:chOff x="9222596" y="1029653"/>
            <a:chExt cx="1951200" cy="1031558"/>
          </a:xfrm>
        </p:grpSpPr>
        <p:pic>
          <p:nvPicPr>
            <p:cNvPr id="393" name="Grafik 39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67E55A41-8C8B-26D0-77D3-DF3DF11E5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1C0B4563-4056-6B2F-9199-4A9EEB9A3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99F7BCD6-E47E-F129-E237-DF5F1195F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5D6010B7-61DA-A5E4-30A3-F52A5F0983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81D67329-372F-A4EC-2B3C-2DECF4C90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Ellipse 397">
              <a:extLst>
                <a:ext uri="{FF2B5EF4-FFF2-40B4-BE49-F238E27FC236}">
                  <a16:creationId xmlns:a16="http://schemas.microsoft.com/office/drawing/2014/main" id="{8EAC614E-3395-6FE3-A841-57F7908D1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65DCE9E9-4AF2-24DB-8DB1-6B06BD8B5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B71D1C2E-ED76-F5E4-A393-CE663A10C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E72CDF7C-798B-CDBB-3235-3FFC782AB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02" name="Gerader Verbinder 192">
            <a:extLst>
              <a:ext uri="{FF2B5EF4-FFF2-40B4-BE49-F238E27FC236}">
                <a16:creationId xmlns:a16="http://schemas.microsoft.com/office/drawing/2014/main" id="{7D0B638C-8C29-3B46-6329-25BE8A928FCB}"/>
              </a:ext>
            </a:extLst>
          </p:cNvPr>
          <p:cNvCxnSpPr>
            <a:cxnSpLocks/>
            <a:stCxn id="406" idx="3"/>
          </p:cNvCxnSpPr>
          <p:nvPr/>
        </p:nvCxnSpPr>
        <p:spPr>
          <a:xfrm rot="5400000">
            <a:off x="1780697" y="2596042"/>
            <a:ext cx="196980" cy="674883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hteck 405">
            <a:extLst>
              <a:ext uri="{FF2B5EF4-FFF2-40B4-BE49-F238E27FC236}">
                <a16:creationId xmlns:a16="http://schemas.microsoft.com/office/drawing/2014/main" id="{009CD861-0D69-C352-4FA3-7A47EE67F777}"/>
              </a:ext>
            </a:extLst>
          </p:cNvPr>
          <p:cNvSpPr/>
          <p:nvPr/>
        </p:nvSpPr>
        <p:spPr>
          <a:xfrm rot="5400000">
            <a:off x="2138963" y="275192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8" name="Gerader Verbinder 192">
            <a:extLst>
              <a:ext uri="{FF2B5EF4-FFF2-40B4-BE49-F238E27FC236}">
                <a16:creationId xmlns:a16="http://schemas.microsoft.com/office/drawing/2014/main" id="{BDF7E75C-F445-6D8A-05FC-C506504450E7}"/>
              </a:ext>
            </a:extLst>
          </p:cNvPr>
          <p:cNvCxnSpPr>
            <a:cxnSpLocks/>
            <a:stCxn id="97" idx="3"/>
            <a:endCxn id="406" idx="1"/>
          </p:cNvCxnSpPr>
          <p:nvPr/>
        </p:nvCxnSpPr>
        <p:spPr>
          <a:xfrm rot="16200000" flipH="1">
            <a:off x="1737481" y="2200517"/>
            <a:ext cx="389814" cy="5684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Rechteck 410">
            <a:extLst>
              <a:ext uri="{FF2B5EF4-FFF2-40B4-BE49-F238E27FC236}">
                <a16:creationId xmlns:a16="http://schemas.microsoft.com/office/drawing/2014/main" id="{B5D6C30F-FD13-E345-EE80-2ED7583EFD06}"/>
              </a:ext>
            </a:extLst>
          </p:cNvPr>
          <p:cNvSpPr/>
          <p:nvPr/>
        </p:nvSpPr>
        <p:spPr>
          <a:xfrm>
            <a:off x="1410802" y="1105995"/>
            <a:ext cx="47469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Rechteck 411">
            <a:extLst>
              <a:ext uri="{FF2B5EF4-FFF2-40B4-BE49-F238E27FC236}">
                <a16:creationId xmlns:a16="http://schemas.microsoft.com/office/drawing/2014/main" id="{79B2A23E-D231-B156-8E3B-2A271E2A957F}"/>
              </a:ext>
            </a:extLst>
          </p:cNvPr>
          <p:cNvSpPr/>
          <p:nvPr/>
        </p:nvSpPr>
        <p:spPr>
          <a:xfrm>
            <a:off x="24507" y="854373"/>
            <a:ext cx="1059657" cy="284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Overpressure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release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Rechteck 412">
            <a:extLst>
              <a:ext uri="{FF2B5EF4-FFF2-40B4-BE49-F238E27FC236}">
                <a16:creationId xmlns:a16="http://schemas.microsoft.com/office/drawing/2014/main" id="{D9201169-129A-DAE5-C5ED-DE15AA0F15B7}"/>
              </a:ext>
            </a:extLst>
          </p:cNvPr>
          <p:cNvSpPr/>
          <p:nvPr/>
        </p:nvSpPr>
        <p:spPr>
          <a:xfrm>
            <a:off x="1905000" y="563929"/>
            <a:ext cx="1282585" cy="159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Deuterated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solvent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Gerader Verbinder 437">
            <a:extLst>
              <a:ext uri="{FF2B5EF4-FFF2-40B4-BE49-F238E27FC236}">
                <a16:creationId xmlns:a16="http://schemas.microsoft.com/office/drawing/2014/main" id="{9EC02AFD-AFF1-3722-AD69-EB8EB1AB5B07}"/>
              </a:ext>
            </a:extLst>
          </p:cNvPr>
          <p:cNvCxnSpPr>
            <a:cxnSpLocks/>
            <a:stCxn id="397" idx="2"/>
            <a:endCxn id="448" idx="1"/>
          </p:cNvCxnSpPr>
          <p:nvPr/>
        </p:nvCxnSpPr>
        <p:spPr>
          <a:xfrm>
            <a:off x="1465735" y="2995662"/>
            <a:ext cx="693374" cy="291006"/>
          </a:xfrm>
          <a:prstGeom prst="bentConnector3">
            <a:avLst>
              <a:gd name="adj1" fmla="val -828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Rechteck 447">
            <a:extLst>
              <a:ext uri="{FF2B5EF4-FFF2-40B4-BE49-F238E27FC236}">
                <a16:creationId xmlns:a16="http://schemas.microsoft.com/office/drawing/2014/main" id="{37B74098-FD38-D1FE-3B0C-27D964689E8D}"/>
              </a:ext>
            </a:extLst>
          </p:cNvPr>
          <p:cNvSpPr/>
          <p:nvPr/>
        </p:nvSpPr>
        <p:spPr>
          <a:xfrm>
            <a:off x="2159109" y="328126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3" name="Gerader Verbinder 437">
            <a:extLst>
              <a:ext uri="{FF2B5EF4-FFF2-40B4-BE49-F238E27FC236}">
                <a16:creationId xmlns:a16="http://schemas.microsoft.com/office/drawing/2014/main" id="{98FF8F3C-68DD-3E2A-494F-9FA5FAF6F4E8}"/>
              </a:ext>
            </a:extLst>
          </p:cNvPr>
          <p:cNvCxnSpPr>
            <a:cxnSpLocks/>
            <a:stCxn id="448" idx="3"/>
            <a:endCxn id="459" idx="1"/>
          </p:cNvCxnSpPr>
          <p:nvPr/>
        </p:nvCxnSpPr>
        <p:spPr>
          <a:xfrm flipV="1">
            <a:off x="2314438" y="817467"/>
            <a:ext cx="23528" cy="246920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Rechteck 458">
            <a:extLst>
              <a:ext uri="{FF2B5EF4-FFF2-40B4-BE49-F238E27FC236}">
                <a16:creationId xmlns:a16="http://schemas.microsoft.com/office/drawing/2014/main" id="{B6F6CE31-675A-F1CB-ACA6-A82266696FAC}"/>
              </a:ext>
            </a:extLst>
          </p:cNvPr>
          <p:cNvSpPr/>
          <p:nvPr/>
        </p:nvSpPr>
        <p:spPr>
          <a:xfrm>
            <a:off x="2337966" y="812067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1" name="Gerader Verbinder 437">
            <a:extLst>
              <a:ext uri="{FF2B5EF4-FFF2-40B4-BE49-F238E27FC236}">
                <a16:creationId xmlns:a16="http://schemas.microsoft.com/office/drawing/2014/main" id="{5C727A36-6EAA-A05D-80D9-7EECCE055FF6}"/>
              </a:ext>
            </a:extLst>
          </p:cNvPr>
          <p:cNvCxnSpPr>
            <a:cxnSpLocks/>
            <a:stCxn id="186" idx="1"/>
            <a:endCxn id="459" idx="3"/>
          </p:cNvCxnSpPr>
          <p:nvPr/>
        </p:nvCxnSpPr>
        <p:spPr>
          <a:xfrm rot="16200000" flipH="1" flipV="1">
            <a:off x="2501674" y="804844"/>
            <a:ext cx="4243" cy="21001"/>
          </a:xfrm>
          <a:prstGeom prst="bentConnector4">
            <a:avLst>
              <a:gd name="adj1" fmla="val 224487"/>
              <a:gd name="adj2" fmla="val 55083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37">
            <a:extLst>
              <a:ext uri="{FF2B5EF4-FFF2-40B4-BE49-F238E27FC236}">
                <a16:creationId xmlns:a16="http://schemas.microsoft.com/office/drawing/2014/main" id="{172BF5CB-2563-1EA9-FF93-FE74075DA3F8}"/>
              </a:ext>
            </a:extLst>
          </p:cNvPr>
          <p:cNvCxnSpPr>
            <a:cxnSpLocks/>
            <a:stCxn id="398" idx="6"/>
            <a:endCxn id="22" idx="1"/>
          </p:cNvCxnSpPr>
          <p:nvPr/>
        </p:nvCxnSpPr>
        <p:spPr>
          <a:xfrm flipH="1">
            <a:off x="1443720" y="2956274"/>
            <a:ext cx="2341" cy="1476956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8" name="Gruppieren 487">
            <a:extLst>
              <a:ext uri="{FF2B5EF4-FFF2-40B4-BE49-F238E27FC236}">
                <a16:creationId xmlns:a16="http://schemas.microsoft.com/office/drawing/2014/main" id="{4AFA0049-FD52-15AE-93BD-EA91BE714D5F}"/>
              </a:ext>
            </a:extLst>
          </p:cNvPr>
          <p:cNvGrpSpPr/>
          <p:nvPr/>
        </p:nvGrpSpPr>
        <p:grpSpPr>
          <a:xfrm>
            <a:off x="9915525" y="1627423"/>
            <a:ext cx="591637" cy="1404551"/>
            <a:chOff x="10458450" y="3377522"/>
            <a:chExt cx="591637" cy="1404551"/>
          </a:xfrm>
        </p:grpSpPr>
        <p:grpSp>
          <p:nvGrpSpPr>
            <p:cNvPr id="478" name="Gruppieren 477">
              <a:extLst>
                <a:ext uri="{FF2B5EF4-FFF2-40B4-BE49-F238E27FC236}">
                  <a16:creationId xmlns:a16="http://schemas.microsoft.com/office/drawing/2014/main" id="{B4D4B1D3-85A7-A8C4-39BC-6DB28CDFFE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27024" y="3377522"/>
              <a:ext cx="452126" cy="1238930"/>
              <a:chOff x="1160672" y="4535996"/>
              <a:chExt cx="584548" cy="1601797"/>
            </a:xfrm>
          </p:grpSpPr>
          <p:pic>
            <p:nvPicPr>
              <p:cNvPr id="479" name="Grafik 478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E1A9DB32-D19E-3069-ADB8-F2F57E85F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0888" r="22950" b="8760"/>
              <a:stretch>
                <a:fillRect/>
              </a:stretch>
            </p:blipFill>
            <p:spPr>
              <a:xfrm>
                <a:off x="1160672" y="4535996"/>
                <a:ext cx="584548" cy="1601797"/>
              </a:xfrm>
              <a:prstGeom prst="rect">
                <a:avLst/>
              </a:prstGeom>
            </p:spPr>
          </p:pic>
          <p:sp>
            <p:nvSpPr>
              <p:cNvPr id="480" name="Ellipse 479">
                <a:extLst>
                  <a:ext uri="{FF2B5EF4-FFF2-40B4-BE49-F238E27FC236}">
                    <a16:creationId xmlns:a16="http://schemas.microsoft.com/office/drawing/2014/main" id="{F7F29CD6-EA48-B9CC-01A1-2D0B4205BB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48AFDD9E-D9D0-F643-FB4F-1B2037060A00}"/>
                </a:ext>
              </a:extLst>
            </p:cNvPr>
            <p:cNvSpPr/>
            <p:nvPr/>
          </p:nvSpPr>
          <p:spPr>
            <a:xfrm>
              <a:off x="10458450" y="4611829"/>
              <a:ext cx="59163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MeOH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7" name="Gruppieren 486">
            <a:extLst>
              <a:ext uri="{FF2B5EF4-FFF2-40B4-BE49-F238E27FC236}">
                <a16:creationId xmlns:a16="http://schemas.microsoft.com/office/drawing/2014/main" id="{38485F59-B422-DC02-16E8-0174C56A85F1}"/>
              </a:ext>
            </a:extLst>
          </p:cNvPr>
          <p:cNvGrpSpPr/>
          <p:nvPr/>
        </p:nvGrpSpPr>
        <p:grpSpPr>
          <a:xfrm>
            <a:off x="11173124" y="4768136"/>
            <a:ext cx="592662" cy="1182005"/>
            <a:chOff x="10942936" y="4816285"/>
            <a:chExt cx="592662" cy="1182005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447E2E86-772F-5D7E-428B-37D963CD24D0}"/>
                </a:ext>
              </a:extLst>
            </p:cNvPr>
            <p:cNvGrpSpPr/>
            <p:nvPr/>
          </p:nvGrpSpPr>
          <p:grpSpPr>
            <a:xfrm>
              <a:off x="11007910" y="4816285"/>
              <a:ext cx="493522" cy="892136"/>
              <a:chOff x="3714814" y="1301032"/>
              <a:chExt cx="493522" cy="892136"/>
            </a:xfrm>
          </p:grpSpPr>
          <p:pic>
            <p:nvPicPr>
              <p:cNvPr id="19" name="Grafik 18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E5C701F6-2500-AD95-A9F5-26BCA25529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814" y="1301032"/>
                <a:ext cx="493522" cy="892136"/>
              </a:xfrm>
              <a:prstGeom prst="rect">
                <a:avLst/>
              </a:prstGeom>
            </p:spPr>
          </p:pic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08F75011-4E6A-BF91-9E39-05181C1633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D3F1108F-F6B6-1A65-ED1D-CFE1348B3B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6B4D9056-4867-DABD-B8FF-144523C7C6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B48E8A08-BC33-428D-DCEF-D1B7B97CB7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5316B7E2-B739-09D9-9A11-1BE38465F2AB}"/>
                </a:ext>
              </a:extLst>
            </p:cNvPr>
            <p:cNvSpPr/>
            <p:nvPr/>
          </p:nvSpPr>
          <p:spPr>
            <a:xfrm>
              <a:off x="10942936" y="5653943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3" name="Rechteck 492">
            <a:extLst>
              <a:ext uri="{FF2B5EF4-FFF2-40B4-BE49-F238E27FC236}">
                <a16:creationId xmlns:a16="http://schemas.microsoft.com/office/drawing/2014/main" id="{953DF9D0-3A11-47B4-73DB-6B1CC2EB9B15}"/>
              </a:ext>
            </a:extLst>
          </p:cNvPr>
          <p:cNvSpPr/>
          <p:nvPr/>
        </p:nvSpPr>
        <p:spPr>
          <a:xfrm>
            <a:off x="9429110" y="5753957"/>
            <a:ext cx="1253826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4" name="Gerader Verbinder 437">
            <a:extLst>
              <a:ext uri="{FF2B5EF4-FFF2-40B4-BE49-F238E27FC236}">
                <a16:creationId xmlns:a16="http://schemas.microsoft.com/office/drawing/2014/main" id="{552FC1FF-2EC5-BA26-60B5-424841CC7813}"/>
              </a:ext>
            </a:extLst>
          </p:cNvPr>
          <p:cNvCxnSpPr>
            <a:cxnSpLocks/>
            <a:stCxn id="137" idx="1"/>
            <a:endCxn id="483" idx="3"/>
          </p:cNvCxnSpPr>
          <p:nvPr/>
        </p:nvCxnSpPr>
        <p:spPr>
          <a:xfrm rot="16200000" flipH="1">
            <a:off x="9952845" y="1174546"/>
            <a:ext cx="650580" cy="1123190"/>
          </a:xfrm>
          <a:prstGeom prst="bentConnector5">
            <a:avLst>
              <a:gd name="adj1" fmla="val 732"/>
              <a:gd name="adj2" fmla="val 8456"/>
              <a:gd name="adj3" fmla="val 82065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Gerader Verbinder 437">
            <a:extLst>
              <a:ext uri="{FF2B5EF4-FFF2-40B4-BE49-F238E27FC236}">
                <a16:creationId xmlns:a16="http://schemas.microsoft.com/office/drawing/2014/main" id="{AEC874BB-3172-1604-EDE0-6250AC46860F}"/>
              </a:ext>
            </a:extLst>
          </p:cNvPr>
          <p:cNvCxnSpPr>
            <a:cxnSpLocks/>
            <a:stCxn id="148" idx="1"/>
            <a:endCxn id="514" idx="1"/>
          </p:cNvCxnSpPr>
          <p:nvPr/>
        </p:nvCxnSpPr>
        <p:spPr>
          <a:xfrm rot="5400000" flipH="1" flipV="1">
            <a:off x="9790138" y="3176377"/>
            <a:ext cx="87667" cy="2094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Rechteck 513">
            <a:extLst>
              <a:ext uri="{FF2B5EF4-FFF2-40B4-BE49-F238E27FC236}">
                <a16:creationId xmlns:a16="http://schemas.microsoft.com/office/drawing/2014/main" id="{F29DB178-3D31-51B4-F92C-07A39EAAD076}"/>
              </a:ext>
            </a:extLst>
          </p:cNvPr>
          <p:cNvSpPr/>
          <p:nvPr/>
        </p:nvSpPr>
        <p:spPr>
          <a:xfrm rot="16200000">
            <a:off x="9861037" y="31542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16" name="Gerader Verbinder 437">
            <a:extLst>
              <a:ext uri="{FF2B5EF4-FFF2-40B4-BE49-F238E27FC236}">
                <a16:creationId xmlns:a16="http://schemas.microsoft.com/office/drawing/2014/main" id="{2AADEEB5-E622-7389-DF6B-D1B414C03282}"/>
              </a:ext>
            </a:extLst>
          </p:cNvPr>
          <p:cNvCxnSpPr>
            <a:cxnSpLocks/>
            <a:stCxn id="514" idx="3"/>
            <a:endCxn id="522" idx="1"/>
          </p:cNvCxnSpPr>
          <p:nvPr/>
        </p:nvCxnSpPr>
        <p:spPr>
          <a:xfrm rot="5400000" flipH="1" flipV="1">
            <a:off x="10551892" y="2418785"/>
            <a:ext cx="49971" cy="1276351"/>
          </a:xfrm>
          <a:prstGeom prst="bentConnector3">
            <a:avLst>
              <a:gd name="adj1" fmla="val 2347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Rechteck 521">
            <a:extLst>
              <a:ext uri="{FF2B5EF4-FFF2-40B4-BE49-F238E27FC236}">
                <a16:creationId xmlns:a16="http://schemas.microsoft.com/office/drawing/2014/main" id="{DC604AD6-219E-8B88-08FD-F30E41F845C0}"/>
              </a:ext>
            </a:extLst>
          </p:cNvPr>
          <p:cNvSpPr/>
          <p:nvPr/>
        </p:nvSpPr>
        <p:spPr>
          <a:xfrm rot="16200000">
            <a:off x="11137388" y="29489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24" name="Gerader Verbinder 437">
            <a:extLst>
              <a:ext uri="{FF2B5EF4-FFF2-40B4-BE49-F238E27FC236}">
                <a16:creationId xmlns:a16="http://schemas.microsoft.com/office/drawing/2014/main" id="{BDBF1E50-6351-4C55-366E-33AE43544B44}"/>
              </a:ext>
            </a:extLst>
          </p:cNvPr>
          <p:cNvCxnSpPr>
            <a:cxnSpLocks/>
            <a:stCxn id="522" idx="3"/>
            <a:endCxn id="529" idx="3"/>
          </p:cNvCxnSpPr>
          <p:nvPr/>
        </p:nvCxnSpPr>
        <p:spPr>
          <a:xfrm flipV="1">
            <a:off x="11215053" y="2027745"/>
            <a:ext cx="5400" cy="84890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Rechteck 528">
            <a:extLst>
              <a:ext uri="{FF2B5EF4-FFF2-40B4-BE49-F238E27FC236}">
                <a16:creationId xmlns:a16="http://schemas.microsoft.com/office/drawing/2014/main" id="{068CE59C-85E8-EEEC-1975-72526502E24A}"/>
              </a:ext>
            </a:extLst>
          </p:cNvPr>
          <p:cNvSpPr/>
          <p:nvPr/>
        </p:nvSpPr>
        <p:spPr>
          <a:xfrm>
            <a:off x="11065124" y="2022345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34" name="Gerader Verbinder 437">
            <a:extLst>
              <a:ext uri="{FF2B5EF4-FFF2-40B4-BE49-F238E27FC236}">
                <a16:creationId xmlns:a16="http://schemas.microsoft.com/office/drawing/2014/main" id="{0EB6905B-3334-1978-522D-79B0785AE105}"/>
              </a:ext>
            </a:extLst>
          </p:cNvPr>
          <p:cNvCxnSpPr>
            <a:cxnSpLocks/>
            <a:stCxn id="483" idx="2"/>
            <a:endCxn id="529" idx="1"/>
          </p:cNvCxnSpPr>
          <p:nvPr/>
        </p:nvCxnSpPr>
        <p:spPr>
          <a:xfrm rot="10800000" flipH="1">
            <a:off x="10838286" y="2027745"/>
            <a:ext cx="226838" cy="30200"/>
          </a:xfrm>
          <a:prstGeom prst="bentConnector3">
            <a:avLst>
              <a:gd name="adj1" fmla="val 19946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2" name="Gerader Verbinder 437">
            <a:extLst>
              <a:ext uri="{FF2B5EF4-FFF2-40B4-BE49-F238E27FC236}">
                <a16:creationId xmlns:a16="http://schemas.microsoft.com/office/drawing/2014/main" id="{453BC99B-D2F0-4DD4-4232-36DB90045844}"/>
              </a:ext>
            </a:extLst>
          </p:cNvPr>
          <p:cNvCxnSpPr>
            <a:cxnSpLocks/>
            <a:stCxn id="158" idx="0"/>
            <a:endCxn id="546" idx="1"/>
          </p:cNvCxnSpPr>
          <p:nvPr/>
        </p:nvCxnSpPr>
        <p:spPr>
          <a:xfrm rot="5400000" flipH="1" flipV="1">
            <a:off x="9765452" y="4105291"/>
            <a:ext cx="72100" cy="14105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6" name="Rechteck 545">
            <a:extLst>
              <a:ext uri="{FF2B5EF4-FFF2-40B4-BE49-F238E27FC236}">
                <a16:creationId xmlns:a16="http://schemas.microsoft.com/office/drawing/2014/main" id="{85D1C8AE-5FE7-F588-92EC-DFF58AAFD43D}"/>
              </a:ext>
            </a:extLst>
          </p:cNvPr>
          <p:cNvSpPr/>
          <p:nvPr/>
        </p:nvSpPr>
        <p:spPr>
          <a:xfrm rot="16200000">
            <a:off x="9836029" y="4098367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48" name="Gerader Verbinder 437">
            <a:extLst>
              <a:ext uri="{FF2B5EF4-FFF2-40B4-BE49-F238E27FC236}">
                <a16:creationId xmlns:a16="http://schemas.microsoft.com/office/drawing/2014/main" id="{369CA6FA-013D-B6A6-0028-AD014F76E5DD}"/>
              </a:ext>
            </a:extLst>
          </p:cNvPr>
          <p:cNvCxnSpPr>
            <a:cxnSpLocks/>
            <a:stCxn id="546" idx="3"/>
            <a:endCxn id="553" idx="1"/>
          </p:cNvCxnSpPr>
          <p:nvPr/>
        </p:nvCxnSpPr>
        <p:spPr>
          <a:xfrm rot="5400000" flipH="1" flipV="1">
            <a:off x="10627549" y="3223003"/>
            <a:ext cx="89244" cy="160028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3E3C035D-56C3-FE54-6BFD-DAA26BD09903}"/>
              </a:ext>
            </a:extLst>
          </p:cNvPr>
          <p:cNvSpPr/>
          <p:nvPr/>
        </p:nvSpPr>
        <p:spPr>
          <a:xfrm rot="16200000">
            <a:off x="11436313" y="3937123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55" name="Gerader Verbinder 437">
            <a:extLst>
              <a:ext uri="{FF2B5EF4-FFF2-40B4-BE49-F238E27FC236}">
                <a16:creationId xmlns:a16="http://schemas.microsoft.com/office/drawing/2014/main" id="{538EDBBC-0638-922D-34D6-81312679811C}"/>
              </a:ext>
            </a:extLst>
          </p:cNvPr>
          <p:cNvCxnSpPr>
            <a:cxnSpLocks/>
            <a:stCxn id="553" idx="3"/>
            <a:endCxn id="558" idx="1"/>
          </p:cNvCxnSpPr>
          <p:nvPr/>
        </p:nvCxnSpPr>
        <p:spPr>
          <a:xfrm rot="16200000" flipV="1">
            <a:off x="10564359" y="2998569"/>
            <a:ext cx="1646201" cy="16970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Rechteck 557">
            <a:extLst>
              <a:ext uri="{FF2B5EF4-FFF2-40B4-BE49-F238E27FC236}">
                <a16:creationId xmlns:a16="http://schemas.microsoft.com/office/drawing/2014/main" id="{BB4301A3-7FBA-FE12-92F7-CF9D1D858B50}"/>
              </a:ext>
            </a:extLst>
          </p:cNvPr>
          <p:cNvSpPr/>
          <p:nvPr/>
        </p:nvSpPr>
        <p:spPr>
          <a:xfrm rot="16200000">
            <a:off x="11266605" y="2218922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60" name="Gerader Verbinder 437">
            <a:extLst>
              <a:ext uri="{FF2B5EF4-FFF2-40B4-BE49-F238E27FC236}">
                <a16:creationId xmlns:a16="http://schemas.microsoft.com/office/drawing/2014/main" id="{D7BB62BB-91D9-70C4-E5C1-B7E503391293}"/>
              </a:ext>
            </a:extLst>
          </p:cNvPr>
          <p:cNvCxnSpPr>
            <a:cxnSpLocks/>
            <a:stCxn id="483" idx="5"/>
            <a:endCxn id="558" idx="3"/>
          </p:cNvCxnSpPr>
          <p:nvPr/>
        </p:nvCxnSpPr>
        <p:spPr>
          <a:xfrm rot="16200000" flipH="1">
            <a:off x="11011208" y="1896924"/>
            <a:ext cx="126891" cy="455903"/>
          </a:xfrm>
          <a:prstGeom prst="bentConnector3">
            <a:avLst>
              <a:gd name="adj1" fmla="val -53213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6" name="Rechteck 565">
            <a:extLst>
              <a:ext uri="{FF2B5EF4-FFF2-40B4-BE49-F238E27FC236}">
                <a16:creationId xmlns:a16="http://schemas.microsoft.com/office/drawing/2014/main" id="{A517C63E-3664-7082-BC7D-963AA22B6F31}"/>
              </a:ext>
            </a:extLst>
          </p:cNvPr>
          <p:cNvSpPr/>
          <p:nvPr/>
        </p:nvSpPr>
        <p:spPr>
          <a:xfrm>
            <a:off x="83343" y="3481621"/>
            <a:ext cx="1059657" cy="355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syringe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Rechteck 567">
            <a:extLst>
              <a:ext uri="{FF2B5EF4-FFF2-40B4-BE49-F238E27FC236}">
                <a16:creationId xmlns:a16="http://schemas.microsoft.com/office/drawing/2014/main" id="{BB287258-4837-4A3A-3DB8-336C50C0F260}"/>
              </a:ext>
            </a:extLst>
          </p:cNvPr>
          <p:cNvSpPr/>
          <p:nvPr/>
        </p:nvSpPr>
        <p:spPr>
          <a:xfrm>
            <a:off x="4723414" y="55750"/>
            <a:ext cx="1059657" cy="2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Argon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9" name="Gerader Verbinder 437">
            <a:extLst>
              <a:ext uri="{FF2B5EF4-FFF2-40B4-BE49-F238E27FC236}">
                <a16:creationId xmlns:a16="http://schemas.microsoft.com/office/drawing/2014/main" id="{A3451506-ACEA-5095-6BD8-B4DDBA3329D4}"/>
              </a:ext>
            </a:extLst>
          </p:cNvPr>
          <p:cNvCxnSpPr>
            <a:cxnSpLocks/>
            <a:stCxn id="122" idx="3"/>
            <a:endCxn id="24" idx="0"/>
          </p:cNvCxnSpPr>
          <p:nvPr/>
        </p:nvCxnSpPr>
        <p:spPr>
          <a:xfrm rot="5400000" flipH="1">
            <a:off x="4596146" y="958509"/>
            <a:ext cx="676641" cy="106872"/>
          </a:xfrm>
          <a:prstGeom prst="bentConnector5">
            <a:avLst>
              <a:gd name="adj1" fmla="val 26746"/>
              <a:gd name="adj2" fmla="val 1072"/>
              <a:gd name="adj3" fmla="val 62344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Gerader Verbinder 437">
            <a:extLst>
              <a:ext uri="{FF2B5EF4-FFF2-40B4-BE49-F238E27FC236}">
                <a16:creationId xmlns:a16="http://schemas.microsoft.com/office/drawing/2014/main" id="{217DA1E4-D471-FF3A-73AD-F8668BEA0ED4}"/>
              </a:ext>
            </a:extLst>
          </p:cNvPr>
          <p:cNvCxnSpPr>
            <a:cxnSpLocks/>
            <a:stCxn id="121" idx="1"/>
            <a:endCxn id="140" idx="7"/>
          </p:cNvCxnSpPr>
          <p:nvPr/>
        </p:nvCxnSpPr>
        <p:spPr>
          <a:xfrm rot="16200000" flipH="1">
            <a:off x="7305962" y="-953286"/>
            <a:ext cx="22143" cy="4572254"/>
          </a:xfrm>
          <a:prstGeom prst="bentConnector3">
            <a:avLst>
              <a:gd name="adj1" fmla="val -112776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Gerader Verbinder 437">
            <a:extLst>
              <a:ext uri="{FF2B5EF4-FFF2-40B4-BE49-F238E27FC236}">
                <a16:creationId xmlns:a16="http://schemas.microsoft.com/office/drawing/2014/main" id="{503E66B2-6672-6272-DFC8-BB84ED3DD648}"/>
              </a:ext>
            </a:extLst>
          </p:cNvPr>
          <p:cNvCxnSpPr>
            <a:cxnSpLocks/>
            <a:stCxn id="118" idx="1"/>
            <a:endCxn id="151" idx="2"/>
          </p:cNvCxnSpPr>
          <p:nvPr/>
        </p:nvCxnSpPr>
        <p:spPr>
          <a:xfrm rot="16200000" flipH="1">
            <a:off x="6407672" y="65646"/>
            <a:ext cx="1876161" cy="4517826"/>
          </a:xfrm>
          <a:prstGeom prst="bentConnector4">
            <a:avLst>
              <a:gd name="adj1" fmla="val -253"/>
              <a:gd name="adj2" fmla="val 42533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437">
            <a:extLst>
              <a:ext uri="{FF2B5EF4-FFF2-40B4-BE49-F238E27FC236}">
                <a16:creationId xmlns:a16="http://schemas.microsoft.com/office/drawing/2014/main" id="{9591AE0C-DF2F-1231-6300-4BFA66EB8263}"/>
              </a:ext>
            </a:extLst>
          </p:cNvPr>
          <p:cNvCxnSpPr>
            <a:cxnSpLocks/>
            <a:stCxn id="1067" idx="1"/>
            <a:endCxn id="243" idx="0"/>
          </p:cNvCxnSpPr>
          <p:nvPr/>
        </p:nvCxnSpPr>
        <p:spPr>
          <a:xfrm rot="16200000" flipH="1">
            <a:off x="8233218" y="2260293"/>
            <a:ext cx="1755839" cy="73257"/>
          </a:xfrm>
          <a:prstGeom prst="bentConnector3">
            <a:avLst>
              <a:gd name="adj1" fmla="val 9985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Gerader Verbinder 437">
            <a:extLst>
              <a:ext uri="{FF2B5EF4-FFF2-40B4-BE49-F238E27FC236}">
                <a16:creationId xmlns:a16="http://schemas.microsoft.com/office/drawing/2014/main" id="{0D4027B7-F175-DD2D-DE1B-C9D759D93E21}"/>
              </a:ext>
            </a:extLst>
          </p:cNvPr>
          <p:cNvCxnSpPr>
            <a:cxnSpLocks/>
            <a:stCxn id="116" idx="1"/>
            <a:endCxn id="128" idx="2"/>
          </p:cNvCxnSpPr>
          <p:nvPr/>
        </p:nvCxnSpPr>
        <p:spPr>
          <a:xfrm rot="16200000" flipH="1">
            <a:off x="4618680" y="1871106"/>
            <a:ext cx="1747637" cy="915762"/>
          </a:xfrm>
          <a:prstGeom prst="bentConnector4">
            <a:avLst>
              <a:gd name="adj1" fmla="val 545"/>
              <a:gd name="adj2" fmla="val 10150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Gerader Verbinder 437">
            <a:extLst>
              <a:ext uri="{FF2B5EF4-FFF2-40B4-BE49-F238E27FC236}">
                <a16:creationId xmlns:a16="http://schemas.microsoft.com/office/drawing/2014/main" id="{9F1F3C27-032A-400A-A1C9-A023A6B43FE2}"/>
              </a:ext>
            </a:extLst>
          </p:cNvPr>
          <p:cNvCxnSpPr>
            <a:cxnSpLocks/>
            <a:stCxn id="162" idx="3"/>
            <a:endCxn id="126" idx="7"/>
          </p:cNvCxnSpPr>
          <p:nvPr/>
        </p:nvCxnSpPr>
        <p:spPr>
          <a:xfrm rot="5400000" flipH="1">
            <a:off x="6220943" y="2903758"/>
            <a:ext cx="690792" cy="1279615"/>
          </a:xfrm>
          <a:prstGeom prst="bentConnector5">
            <a:avLst>
              <a:gd name="adj1" fmla="val 0"/>
              <a:gd name="adj2" fmla="val 50000"/>
              <a:gd name="adj3" fmla="val 14722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Gerader Verbinder 437">
            <a:extLst>
              <a:ext uri="{FF2B5EF4-FFF2-40B4-BE49-F238E27FC236}">
                <a16:creationId xmlns:a16="http://schemas.microsoft.com/office/drawing/2014/main" id="{69550BFB-D51B-CE11-613B-31FB23E411FA}"/>
              </a:ext>
            </a:extLst>
          </p:cNvPr>
          <p:cNvCxnSpPr>
            <a:cxnSpLocks/>
            <a:stCxn id="115" idx="7"/>
            <a:endCxn id="1025" idx="0"/>
          </p:cNvCxnSpPr>
          <p:nvPr/>
        </p:nvCxnSpPr>
        <p:spPr>
          <a:xfrm rot="16200000" flipH="1">
            <a:off x="5934844" y="577037"/>
            <a:ext cx="183325" cy="1908600"/>
          </a:xfrm>
          <a:prstGeom prst="bentConnector4">
            <a:avLst>
              <a:gd name="adj1" fmla="val -7089"/>
              <a:gd name="adj2" fmla="val 92137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Gerader Verbinder 437">
            <a:extLst>
              <a:ext uri="{FF2B5EF4-FFF2-40B4-BE49-F238E27FC236}">
                <a16:creationId xmlns:a16="http://schemas.microsoft.com/office/drawing/2014/main" id="{093F5960-1570-B108-7325-DA166B218F37}"/>
              </a:ext>
            </a:extLst>
          </p:cNvPr>
          <p:cNvCxnSpPr>
            <a:cxnSpLocks/>
            <a:stCxn id="117" idx="4"/>
            <a:endCxn id="623" idx="1"/>
          </p:cNvCxnSpPr>
          <p:nvPr/>
        </p:nvCxnSpPr>
        <p:spPr>
          <a:xfrm rot="5400000">
            <a:off x="4805930" y="1317801"/>
            <a:ext cx="56389" cy="297962"/>
          </a:xfrm>
          <a:prstGeom prst="bentConnector3">
            <a:avLst>
              <a:gd name="adj1" fmla="val 5000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3" name="Rechteck 622">
            <a:extLst>
              <a:ext uri="{FF2B5EF4-FFF2-40B4-BE49-F238E27FC236}">
                <a16:creationId xmlns:a16="http://schemas.microsoft.com/office/drawing/2014/main" id="{7A4A00B2-16FD-7D31-617C-BD2D2B8365DE}"/>
              </a:ext>
            </a:extLst>
          </p:cNvPr>
          <p:cNvSpPr/>
          <p:nvPr/>
        </p:nvSpPr>
        <p:spPr>
          <a:xfrm rot="5400000">
            <a:off x="4607478" y="1567241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5" name="Gerader Verbinder 437">
            <a:extLst>
              <a:ext uri="{FF2B5EF4-FFF2-40B4-BE49-F238E27FC236}">
                <a16:creationId xmlns:a16="http://schemas.microsoft.com/office/drawing/2014/main" id="{51324884-CE30-3155-83FC-432A14356CD1}"/>
              </a:ext>
            </a:extLst>
          </p:cNvPr>
          <p:cNvCxnSpPr>
            <a:cxnSpLocks/>
            <a:stCxn id="629" idx="1"/>
            <a:endCxn id="623" idx="3"/>
          </p:cNvCxnSpPr>
          <p:nvPr/>
        </p:nvCxnSpPr>
        <p:spPr>
          <a:xfrm flipV="1">
            <a:off x="2864006" y="1650306"/>
            <a:ext cx="1821137" cy="1238054"/>
          </a:xfrm>
          <a:prstGeom prst="bentConnector2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Rechteck 628">
            <a:extLst>
              <a:ext uri="{FF2B5EF4-FFF2-40B4-BE49-F238E27FC236}">
                <a16:creationId xmlns:a16="http://schemas.microsoft.com/office/drawing/2014/main" id="{9BFCB79D-BF48-2871-E010-1CC24B89081B}"/>
              </a:ext>
            </a:extLst>
          </p:cNvPr>
          <p:cNvSpPr/>
          <p:nvPr/>
        </p:nvSpPr>
        <p:spPr>
          <a:xfrm rot="10800000">
            <a:off x="2708677" y="2882960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31" name="Gerader Verbinder 437">
            <a:extLst>
              <a:ext uri="{FF2B5EF4-FFF2-40B4-BE49-F238E27FC236}">
                <a16:creationId xmlns:a16="http://schemas.microsoft.com/office/drawing/2014/main" id="{7709DB3C-EFFB-C4BE-7C49-9D3C117E787E}"/>
              </a:ext>
            </a:extLst>
          </p:cNvPr>
          <p:cNvCxnSpPr>
            <a:cxnSpLocks/>
            <a:stCxn id="401" idx="3"/>
            <a:endCxn id="629" idx="3"/>
          </p:cNvCxnSpPr>
          <p:nvPr/>
        </p:nvCxnSpPr>
        <p:spPr>
          <a:xfrm flipV="1">
            <a:off x="1579909" y="2888360"/>
            <a:ext cx="1128768" cy="5613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Gerader Verbinder 437">
            <a:extLst>
              <a:ext uri="{FF2B5EF4-FFF2-40B4-BE49-F238E27FC236}">
                <a16:creationId xmlns:a16="http://schemas.microsoft.com/office/drawing/2014/main" id="{4A151E76-0FFF-3F5A-78EE-046FDCA5E0F5}"/>
              </a:ext>
            </a:extLst>
          </p:cNvPr>
          <p:cNvCxnSpPr>
            <a:cxnSpLocks/>
            <a:stCxn id="182" idx="2"/>
            <a:endCxn id="155" idx="7"/>
          </p:cNvCxnSpPr>
          <p:nvPr/>
        </p:nvCxnSpPr>
        <p:spPr>
          <a:xfrm rot="10800000">
            <a:off x="9619518" y="4259013"/>
            <a:ext cx="737586" cy="810733"/>
          </a:xfrm>
          <a:prstGeom prst="bentConnector4">
            <a:avLst>
              <a:gd name="adj1" fmla="val 798"/>
              <a:gd name="adj2" fmla="val 3068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1" name="Gerader Verbinder 437">
            <a:extLst>
              <a:ext uri="{FF2B5EF4-FFF2-40B4-BE49-F238E27FC236}">
                <a16:creationId xmlns:a16="http://schemas.microsoft.com/office/drawing/2014/main" id="{C768196B-6C25-5917-C5A4-D49618C624F9}"/>
              </a:ext>
            </a:extLst>
          </p:cNvPr>
          <p:cNvCxnSpPr>
            <a:cxnSpLocks/>
            <a:stCxn id="180" idx="6"/>
            <a:endCxn id="156" idx="0"/>
          </p:cNvCxnSpPr>
          <p:nvPr/>
        </p:nvCxnSpPr>
        <p:spPr>
          <a:xfrm flipH="1" flipV="1">
            <a:off x="9648218" y="4289855"/>
            <a:ext cx="1112527" cy="779890"/>
          </a:xfrm>
          <a:prstGeom prst="bentConnector4">
            <a:avLst>
              <a:gd name="adj1" fmla="val 428"/>
              <a:gd name="adj2" fmla="val 3588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Gerader Verbinder 437">
            <a:extLst>
              <a:ext uri="{FF2B5EF4-FFF2-40B4-BE49-F238E27FC236}">
                <a16:creationId xmlns:a16="http://schemas.microsoft.com/office/drawing/2014/main" id="{8A911B50-A822-589C-6007-B258BDCAEF64}"/>
              </a:ext>
            </a:extLst>
          </p:cNvPr>
          <p:cNvCxnSpPr>
            <a:cxnSpLocks/>
            <a:stCxn id="991" idx="2"/>
            <a:endCxn id="154" idx="4"/>
          </p:cNvCxnSpPr>
          <p:nvPr/>
        </p:nvCxnSpPr>
        <p:spPr>
          <a:xfrm rot="16200000" flipH="1">
            <a:off x="8145923" y="2786844"/>
            <a:ext cx="812573" cy="2034856"/>
          </a:xfrm>
          <a:prstGeom prst="bentConnector5">
            <a:avLst>
              <a:gd name="adj1" fmla="val 8792"/>
              <a:gd name="adj2" fmla="val 51536"/>
              <a:gd name="adj3" fmla="val 12813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1" name="Rechteck 650">
            <a:extLst>
              <a:ext uri="{FF2B5EF4-FFF2-40B4-BE49-F238E27FC236}">
                <a16:creationId xmlns:a16="http://schemas.microsoft.com/office/drawing/2014/main" id="{95885033-C1C4-C4A9-F6EA-0EA02EC05805}"/>
              </a:ext>
            </a:extLst>
          </p:cNvPr>
          <p:cNvSpPr/>
          <p:nvPr/>
        </p:nvSpPr>
        <p:spPr>
          <a:xfrm>
            <a:off x="6131772" y="2751928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4" name="Gerader Verbinder 437">
            <a:extLst>
              <a:ext uri="{FF2B5EF4-FFF2-40B4-BE49-F238E27FC236}">
                <a16:creationId xmlns:a16="http://schemas.microsoft.com/office/drawing/2014/main" id="{D236C7AB-DDDA-E34A-E3AA-0599EBE1B4AD}"/>
              </a:ext>
            </a:extLst>
          </p:cNvPr>
          <p:cNvCxnSpPr>
            <a:cxnSpLocks/>
            <a:stCxn id="651" idx="1"/>
            <a:endCxn id="129" idx="0"/>
          </p:cNvCxnSpPr>
          <p:nvPr/>
        </p:nvCxnSpPr>
        <p:spPr>
          <a:xfrm rot="10800000" flipV="1">
            <a:off x="5891104" y="2757328"/>
            <a:ext cx="240669" cy="438920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5" name="Gerader Verbinder 437">
            <a:extLst>
              <a:ext uri="{FF2B5EF4-FFF2-40B4-BE49-F238E27FC236}">
                <a16:creationId xmlns:a16="http://schemas.microsoft.com/office/drawing/2014/main" id="{0FF1EA0D-3FFB-B6E7-946F-D8282D26622B}"/>
              </a:ext>
            </a:extLst>
          </p:cNvPr>
          <p:cNvCxnSpPr>
            <a:cxnSpLocks/>
            <a:stCxn id="147" idx="7"/>
            <a:endCxn id="675" idx="3"/>
          </p:cNvCxnSpPr>
          <p:nvPr/>
        </p:nvCxnSpPr>
        <p:spPr>
          <a:xfrm rot="16200000" flipH="1" flipV="1">
            <a:off x="8942412" y="4097654"/>
            <a:ext cx="1522869" cy="56218"/>
          </a:xfrm>
          <a:prstGeom prst="bentConnector4">
            <a:avLst>
              <a:gd name="adj1" fmla="val 17387"/>
              <a:gd name="adj2" fmla="val 50663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hteck 674">
            <a:extLst>
              <a:ext uri="{FF2B5EF4-FFF2-40B4-BE49-F238E27FC236}">
                <a16:creationId xmlns:a16="http://schemas.microsoft.com/office/drawing/2014/main" id="{2D72C339-A379-3787-874C-AB4661A638CE}"/>
              </a:ext>
            </a:extLst>
          </p:cNvPr>
          <p:cNvSpPr/>
          <p:nvPr/>
        </p:nvSpPr>
        <p:spPr>
          <a:xfrm rot="10800000">
            <a:off x="9675738" y="4881798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9" name="Gerader Verbinder 437">
            <a:extLst>
              <a:ext uri="{FF2B5EF4-FFF2-40B4-BE49-F238E27FC236}">
                <a16:creationId xmlns:a16="http://schemas.microsoft.com/office/drawing/2014/main" id="{0896FD4B-9BE0-1C35-FD94-BCFC087AE307}"/>
              </a:ext>
            </a:extLst>
          </p:cNvPr>
          <p:cNvCxnSpPr>
            <a:cxnSpLocks/>
            <a:stCxn id="675" idx="1"/>
            <a:endCxn id="178" idx="0"/>
          </p:cNvCxnSpPr>
          <p:nvPr/>
        </p:nvCxnSpPr>
        <p:spPr>
          <a:xfrm>
            <a:off x="9747738" y="4887198"/>
            <a:ext cx="170625" cy="17676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Gerader Verbinder 437">
            <a:extLst>
              <a:ext uri="{FF2B5EF4-FFF2-40B4-BE49-F238E27FC236}">
                <a16:creationId xmlns:a16="http://schemas.microsoft.com/office/drawing/2014/main" id="{BAC2D6B0-5053-0D0A-FF6A-84468ED6586A}"/>
              </a:ext>
            </a:extLst>
          </p:cNvPr>
          <p:cNvCxnSpPr>
            <a:cxnSpLocks/>
            <a:stCxn id="145" idx="6"/>
            <a:endCxn id="177" idx="6"/>
          </p:cNvCxnSpPr>
          <p:nvPr/>
        </p:nvCxnSpPr>
        <p:spPr>
          <a:xfrm flipH="1">
            <a:off x="9329609" y="3374802"/>
            <a:ext cx="294731" cy="1695721"/>
          </a:xfrm>
          <a:prstGeom prst="bentConnector3">
            <a:avLst>
              <a:gd name="adj1" fmla="val 98569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7" name="Gerader Verbinder 437">
            <a:extLst>
              <a:ext uri="{FF2B5EF4-FFF2-40B4-BE49-F238E27FC236}">
                <a16:creationId xmlns:a16="http://schemas.microsoft.com/office/drawing/2014/main" id="{977E20F0-6D7E-3F7A-0425-C9FD2349EF6C}"/>
              </a:ext>
            </a:extLst>
          </p:cNvPr>
          <p:cNvCxnSpPr>
            <a:cxnSpLocks/>
            <a:stCxn id="696" idx="3"/>
            <a:endCxn id="146" idx="7"/>
          </p:cNvCxnSpPr>
          <p:nvPr/>
        </p:nvCxnSpPr>
        <p:spPr>
          <a:xfrm rot="10800000" flipH="1">
            <a:off x="9498806" y="3402929"/>
            <a:ext cx="156950" cy="1586176"/>
          </a:xfrm>
          <a:prstGeom prst="bentConnector4">
            <a:avLst>
              <a:gd name="adj1" fmla="val -66756"/>
              <a:gd name="adj2" fmla="val 90513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" name="Rechteck 695">
            <a:extLst>
              <a:ext uri="{FF2B5EF4-FFF2-40B4-BE49-F238E27FC236}">
                <a16:creationId xmlns:a16="http://schemas.microsoft.com/office/drawing/2014/main" id="{3D35F522-8C02-2DCF-038A-121E57833C3E}"/>
              </a:ext>
            </a:extLst>
          </p:cNvPr>
          <p:cNvSpPr/>
          <p:nvPr/>
        </p:nvSpPr>
        <p:spPr>
          <a:xfrm rot="10800000">
            <a:off x="9498806" y="4983705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00" name="Gerader Verbinder 437">
            <a:extLst>
              <a:ext uri="{FF2B5EF4-FFF2-40B4-BE49-F238E27FC236}">
                <a16:creationId xmlns:a16="http://schemas.microsoft.com/office/drawing/2014/main" id="{4802A3CC-634E-458C-3CE2-DAC6B0D5E42B}"/>
              </a:ext>
            </a:extLst>
          </p:cNvPr>
          <p:cNvCxnSpPr>
            <a:cxnSpLocks/>
            <a:stCxn id="179" idx="1"/>
            <a:endCxn id="696" idx="1"/>
          </p:cNvCxnSpPr>
          <p:nvPr/>
        </p:nvCxnSpPr>
        <p:spPr>
          <a:xfrm rot="16200000" flipV="1">
            <a:off x="9555048" y="5004864"/>
            <a:ext cx="76781" cy="4526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9" name="Gerader Verbinder 437">
            <a:extLst>
              <a:ext uri="{FF2B5EF4-FFF2-40B4-BE49-F238E27FC236}">
                <a16:creationId xmlns:a16="http://schemas.microsoft.com/office/drawing/2014/main" id="{ED67CB33-4B42-686E-8DD2-84E168FFBDCB}"/>
              </a:ext>
            </a:extLst>
          </p:cNvPr>
          <p:cNvCxnSpPr>
            <a:cxnSpLocks/>
            <a:stCxn id="173" idx="1"/>
            <a:endCxn id="107" idx="7"/>
          </p:cNvCxnSpPr>
          <p:nvPr/>
        </p:nvCxnSpPr>
        <p:spPr>
          <a:xfrm rot="16200000" flipH="1" flipV="1">
            <a:off x="8161139" y="2294061"/>
            <a:ext cx="58519" cy="256922"/>
          </a:xfrm>
          <a:prstGeom prst="bentConnector3">
            <a:avLst>
              <a:gd name="adj1" fmla="val 110289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6" name="Gerader Verbinder 437">
            <a:extLst>
              <a:ext uri="{FF2B5EF4-FFF2-40B4-BE49-F238E27FC236}">
                <a16:creationId xmlns:a16="http://schemas.microsoft.com/office/drawing/2014/main" id="{47A80C6B-1C79-AEE9-5CDF-CCB624E11897}"/>
              </a:ext>
            </a:extLst>
          </p:cNvPr>
          <p:cNvCxnSpPr>
            <a:cxnSpLocks/>
            <a:stCxn id="742" idx="1"/>
            <a:endCxn id="394" idx="4"/>
          </p:cNvCxnSpPr>
          <p:nvPr/>
        </p:nvCxnSpPr>
        <p:spPr>
          <a:xfrm flipH="1" flipV="1">
            <a:off x="1613957" y="2948408"/>
            <a:ext cx="2758027" cy="501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2" name="Rechteck 741">
            <a:extLst>
              <a:ext uri="{FF2B5EF4-FFF2-40B4-BE49-F238E27FC236}">
                <a16:creationId xmlns:a16="http://schemas.microsoft.com/office/drawing/2014/main" id="{D46CCC5E-8006-FBD6-EBC9-294FCAAF9500}"/>
              </a:ext>
            </a:extLst>
          </p:cNvPr>
          <p:cNvSpPr/>
          <p:nvPr/>
        </p:nvSpPr>
        <p:spPr>
          <a:xfrm>
            <a:off x="4371984" y="294350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44" name="Gerader Verbinder 437">
            <a:extLst>
              <a:ext uri="{FF2B5EF4-FFF2-40B4-BE49-F238E27FC236}">
                <a16:creationId xmlns:a16="http://schemas.microsoft.com/office/drawing/2014/main" id="{A839ABA2-E880-9C73-3F2B-66ACEF685437}"/>
              </a:ext>
            </a:extLst>
          </p:cNvPr>
          <p:cNvCxnSpPr>
            <a:cxnSpLocks/>
            <a:stCxn id="748" idx="1"/>
            <a:endCxn id="742" idx="3"/>
          </p:cNvCxnSpPr>
          <p:nvPr/>
        </p:nvCxnSpPr>
        <p:spPr>
          <a:xfrm rot="10800000" flipV="1">
            <a:off x="4443985" y="2839529"/>
            <a:ext cx="1255397" cy="1093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8" name="Rechteck 747">
            <a:extLst>
              <a:ext uri="{FF2B5EF4-FFF2-40B4-BE49-F238E27FC236}">
                <a16:creationId xmlns:a16="http://schemas.microsoft.com/office/drawing/2014/main" id="{AA11E758-1B67-C2D8-D86E-098A2DADB95E}"/>
              </a:ext>
            </a:extLst>
          </p:cNvPr>
          <p:cNvSpPr/>
          <p:nvPr/>
        </p:nvSpPr>
        <p:spPr>
          <a:xfrm>
            <a:off x="5699381" y="283412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50" name="Gerader Verbinder 437">
            <a:extLst>
              <a:ext uri="{FF2B5EF4-FFF2-40B4-BE49-F238E27FC236}">
                <a16:creationId xmlns:a16="http://schemas.microsoft.com/office/drawing/2014/main" id="{05FB332D-3064-C9C6-5034-1E1024B21BE0}"/>
              </a:ext>
            </a:extLst>
          </p:cNvPr>
          <p:cNvCxnSpPr>
            <a:cxnSpLocks/>
            <a:stCxn id="127" idx="7"/>
            <a:endCxn id="748" idx="3"/>
          </p:cNvCxnSpPr>
          <p:nvPr/>
        </p:nvCxnSpPr>
        <p:spPr>
          <a:xfrm rot="16200000" flipV="1">
            <a:off x="5602453" y="3008457"/>
            <a:ext cx="365198" cy="27342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Gerader Verbinder 437">
            <a:extLst>
              <a:ext uri="{FF2B5EF4-FFF2-40B4-BE49-F238E27FC236}">
                <a16:creationId xmlns:a16="http://schemas.microsoft.com/office/drawing/2014/main" id="{608AFF1F-418C-F52B-E556-CD492EC15C53}"/>
              </a:ext>
            </a:extLst>
          </p:cNvPr>
          <p:cNvCxnSpPr>
            <a:cxnSpLocks/>
            <a:stCxn id="762" idx="3"/>
            <a:endCxn id="144" idx="0"/>
          </p:cNvCxnSpPr>
          <p:nvPr/>
        </p:nvCxnSpPr>
        <p:spPr>
          <a:xfrm flipV="1">
            <a:off x="6643674" y="3308596"/>
            <a:ext cx="2928865" cy="16347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2" name="Rechteck 761">
            <a:extLst>
              <a:ext uri="{FF2B5EF4-FFF2-40B4-BE49-F238E27FC236}">
                <a16:creationId xmlns:a16="http://schemas.microsoft.com/office/drawing/2014/main" id="{5F4A7681-C929-2206-E9DD-E24374B0C94E}"/>
              </a:ext>
            </a:extLst>
          </p:cNvPr>
          <p:cNvSpPr/>
          <p:nvPr/>
        </p:nvSpPr>
        <p:spPr>
          <a:xfrm rot="5400000">
            <a:off x="6566009" y="3241878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65" name="Gerader Verbinder 437">
            <a:extLst>
              <a:ext uri="{FF2B5EF4-FFF2-40B4-BE49-F238E27FC236}">
                <a16:creationId xmlns:a16="http://schemas.microsoft.com/office/drawing/2014/main" id="{66B25A4E-FA5D-32C2-D76A-37157E78A915}"/>
              </a:ext>
            </a:extLst>
          </p:cNvPr>
          <p:cNvCxnSpPr>
            <a:cxnSpLocks/>
            <a:stCxn id="769" idx="1"/>
            <a:endCxn id="762" idx="1"/>
          </p:cNvCxnSpPr>
          <p:nvPr/>
        </p:nvCxnSpPr>
        <p:spPr>
          <a:xfrm rot="16200000" flipH="1">
            <a:off x="6180118" y="2706058"/>
            <a:ext cx="193551" cy="733560"/>
          </a:xfrm>
          <a:prstGeom prst="bentConnector3">
            <a:avLst>
              <a:gd name="adj1" fmla="val -8077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9" name="Rechteck 768">
            <a:extLst>
              <a:ext uri="{FF2B5EF4-FFF2-40B4-BE49-F238E27FC236}">
                <a16:creationId xmlns:a16="http://schemas.microsoft.com/office/drawing/2014/main" id="{D82E20A2-4E76-390F-62A3-B74D104623A2}"/>
              </a:ext>
            </a:extLst>
          </p:cNvPr>
          <p:cNvSpPr/>
          <p:nvPr/>
        </p:nvSpPr>
        <p:spPr>
          <a:xfrm rot="5400000">
            <a:off x="5832449" y="3048327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75" name="Gerader Verbinder 437">
            <a:extLst>
              <a:ext uri="{FF2B5EF4-FFF2-40B4-BE49-F238E27FC236}">
                <a16:creationId xmlns:a16="http://schemas.microsoft.com/office/drawing/2014/main" id="{55BBDBA8-22E4-CB88-0189-25DC10DDCBE9}"/>
              </a:ext>
            </a:extLst>
          </p:cNvPr>
          <p:cNvCxnSpPr>
            <a:cxnSpLocks/>
            <a:stCxn id="132" idx="6"/>
            <a:endCxn id="785" idx="1"/>
          </p:cNvCxnSpPr>
          <p:nvPr/>
        </p:nvCxnSpPr>
        <p:spPr>
          <a:xfrm flipH="1" flipV="1">
            <a:off x="6576908" y="1120169"/>
            <a:ext cx="2989489" cy="280895"/>
          </a:xfrm>
          <a:prstGeom prst="bentConnector4">
            <a:avLst>
              <a:gd name="adj1" fmla="val 27560"/>
              <a:gd name="adj2" fmla="val 155656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hteck 784">
            <a:extLst>
              <a:ext uri="{FF2B5EF4-FFF2-40B4-BE49-F238E27FC236}">
                <a16:creationId xmlns:a16="http://schemas.microsoft.com/office/drawing/2014/main" id="{8FFCAF94-06F3-A9C2-B897-EA565D10B0D2}"/>
              </a:ext>
            </a:extLst>
          </p:cNvPr>
          <p:cNvSpPr/>
          <p:nvPr/>
        </p:nvSpPr>
        <p:spPr>
          <a:xfrm rot="5400000">
            <a:off x="6499243" y="1192433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88" name="Gerader Verbinder 437">
            <a:extLst>
              <a:ext uri="{FF2B5EF4-FFF2-40B4-BE49-F238E27FC236}">
                <a16:creationId xmlns:a16="http://schemas.microsoft.com/office/drawing/2014/main" id="{E0F34C12-C3BC-A123-D211-18EF695C2C99}"/>
              </a:ext>
            </a:extLst>
          </p:cNvPr>
          <p:cNvCxnSpPr>
            <a:cxnSpLocks/>
            <a:stCxn id="785" idx="3"/>
            <a:endCxn id="125" idx="3"/>
          </p:cNvCxnSpPr>
          <p:nvPr/>
        </p:nvCxnSpPr>
        <p:spPr>
          <a:xfrm rot="5400000">
            <a:off x="5257664" y="1881640"/>
            <a:ext cx="1925387" cy="713102"/>
          </a:xfrm>
          <a:prstGeom prst="bentConnector3">
            <a:avLst>
              <a:gd name="adj1" fmla="val 41477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4" name="Gerader Verbinder 437">
            <a:extLst>
              <a:ext uri="{FF2B5EF4-FFF2-40B4-BE49-F238E27FC236}">
                <a16:creationId xmlns:a16="http://schemas.microsoft.com/office/drawing/2014/main" id="{E1564540-A758-BEEB-7C86-1E5B6E54171D}"/>
              </a:ext>
            </a:extLst>
          </p:cNvPr>
          <p:cNvCxnSpPr>
            <a:cxnSpLocks/>
            <a:stCxn id="800" idx="1"/>
            <a:endCxn id="111" idx="7"/>
          </p:cNvCxnSpPr>
          <p:nvPr/>
        </p:nvCxnSpPr>
        <p:spPr>
          <a:xfrm>
            <a:off x="11369205" y="3973123"/>
            <a:ext cx="20396" cy="1228341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9" name="Gerader Verbinder 437">
            <a:extLst>
              <a:ext uri="{FF2B5EF4-FFF2-40B4-BE49-F238E27FC236}">
                <a16:creationId xmlns:a16="http://schemas.microsoft.com/office/drawing/2014/main" id="{5C218F1A-9F53-0551-F1D9-49BE26FD55DA}"/>
              </a:ext>
            </a:extLst>
          </p:cNvPr>
          <p:cNvCxnSpPr>
            <a:cxnSpLocks/>
            <a:stCxn id="160" idx="5"/>
            <a:endCxn id="800" idx="3"/>
          </p:cNvCxnSpPr>
          <p:nvPr/>
        </p:nvCxnSpPr>
        <p:spPr>
          <a:xfrm rot="5400000" flipH="1" flipV="1">
            <a:off x="10404216" y="3221762"/>
            <a:ext cx="141627" cy="1644350"/>
          </a:xfrm>
          <a:prstGeom prst="bentConnector4">
            <a:avLst>
              <a:gd name="adj1" fmla="val 99199"/>
              <a:gd name="adj2" fmla="val 5005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0" name="Rechteck 799">
            <a:extLst>
              <a:ext uri="{FF2B5EF4-FFF2-40B4-BE49-F238E27FC236}">
                <a16:creationId xmlns:a16="http://schemas.microsoft.com/office/drawing/2014/main" id="{5ECC5F42-8D2B-F817-D3FE-B0855A757887}"/>
              </a:ext>
            </a:extLst>
          </p:cNvPr>
          <p:cNvSpPr/>
          <p:nvPr/>
        </p:nvSpPr>
        <p:spPr>
          <a:xfrm rot="10800000">
            <a:off x="11297205" y="39677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8" name="Gerader Verbinder 437">
            <a:extLst>
              <a:ext uri="{FF2B5EF4-FFF2-40B4-BE49-F238E27FC236}">
                <a16:creationId xmlns:a16="http://schemas.microsoft.com/office/drawing/2014/main" id="{97DA79FF-377B-88A3-8A97-52A067F78C16}"/>
              </a:ext>
            </a:extLst>
          </p:cNvPr>
          <p:cNvCxnSpPr>
            <a:cxnSpLocks/>
            <a:stCxn id="817" idx="1"/>
            <a:endCxn id="110" idx="4"/>
          </p:cNvCxnSpPr>
          <p:nvPr/>
        </p:nvCxnSpPr>
        <p:spPr>
          <a:xfrm flipH="1">
            <a:off x="11443016" y="3119423"/>
            <a:ext cx="3192" cy="208667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Rechteck 816">
            <a:extLst>
              <a:ext uri="{FF2B5EF4-FFF2-40B4-BE49-F238E27FC236}">
                <a16:creationId xmlns:a16="http://schemas.microsoft.com/office/drawing/2014/main" id="{05186A1C-9CDF-9D5D-76FA-8F27F253D9E2}"/>
              </a:ext>
            </a:extLst>
          </p:cNvPr>
          <p:cNvSpPr/>
          <p:nvPr/>
        </p:nvSpPr>
        <p:spPr>
          <a:xfrm rot="10800000">
            <a:off x="11374208" y="31140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19" name="Gerader Verbinder 437">
            <a:extLst>
              <a:ext uri="{FF2B5EF4-FFF2-40B4-BE49-F238E27FC236}">
                <a16:creationId xmlns:a16="http://schemas.microsoft.com/office/drawing/2014/main" id="{CB2AEF00-C14E-7B7E-1E23-251168E283EF}"/>
              </a:ext>
            </a:extLst>
          </p:cNvPr>
          <p:cNvCxnSpPr>
            <a:cxnSpLocks/>
            <a:stCxn id="817" idx="3"/>
            <a:endCxn id="150" idx="6"/>
          </p:cNvCxnSpPr>
          <p:nvPr/>
        </p:nvCxnSpPr>
        <p:spPr>
          <a:xfrm rot="10800000" flipV="1">
            <a:off x="9657678" y="3119422"/>
            <a:ext cx="1716531" cy="101843"/>
          </a:xfrm>
          <a:prstGeom prst="bentConnector3">
            <a:avLst>
              <a:gd name="adj1" fmla="val 1002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Gerader Verbinder 437">
            <a:extLst>
              <a:ext uri="{FF2B5EF4-FFF2-40B4-BE49-F238E27FC236}">
                <a16:creationId xmlns:a16="http://schemas.microsoft.com/office/drawing/2014/main" id="{91341400-0A19-E950-B712-8C06CE837238}"/>
              </a:ext>
            </a:extLst>
          </p:cNvPr>
          <p:cNvCxnSpPr>
            <a:cxnSpLocks/>
            <a:stCxn id="829" idx="1"/>
            <a:endCxn id="109" idx="0"/>
          </p:cNvCxnSpPr>
          <p:nvPr/>
        </p:nvCxnSpPr>
        <p:spPr>
          <a:xfrm flipH="1">
            <a:off x="11494510" y="1720886"/>
            <a:ext cx="26580" cy="347209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" name="Rechteck 828">
            <a:extLst>
              <a:ext uri="{FF2B5EF4-FFF2-40B4-BE49-F238E27FC236}">
                <a16:creationId xmlns:a16="http://schemas.microsoft.com/office/drawing/2014/main" id="{D86868B8-1A02-104C-ADDD-B0F8F77B3DCC}"/>
              </a:ext>
            </a:extLst>
          </p:cNvPr>
          <p:cNvSpPr/>
          <p:nvPr/>
        </p:nvSpPr>
        <p:spPr>
          <a:xfrm rot="16200000">
            <a:off x="11443425" y="1637821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31" name="Gerader Verbinder 437">
            <a:extLst>
              <a:ext uri="{FF2B5EF4-FFF2-40B4-BE49-F238E27FC236}">
                <a16:creationId xmlns:a16="http://schemas.microsoft.com/office/drawing/2014/main" id="{F6B3FE9B-9F19-1F46-6093-6271B5C800DB}"/>
              </a:ext>
            </a:extLst>
          </p:cNvPr>
          <p:cNvCxnSpPr>
            <a:cxnSpLocks/>
            <a:stCxn id="829" idx="3"/>
            <a:endCxn id="838" idx="3"/>
          </p:cNvCxnSpPr>
          <p:nvPr/>
        </p:nvCxnSpPr>
        <p:spPr>
          <a:xfrm rot="16200000" flipV="1">
            <a:off x="10370424" y="414891"/>
            <a:ext cx="431807" cy="1869526"/>
          </a:xfrm>
          <a:prstGeom prst="bentConnector3">
            <a:avLst>
              <a:gd name="adj1" fmla="val 136205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8" name="Rechteck 837">
            <a:extLst>
              <a:ext uri="{FF2B5EF4-FFF2-40B4-BE49-F238E27FC236}">
                <a16:creationId xmlns:a16="http://schemas.microsoft.com/office/drawing/2014/main" id="{F19966CD-9631-5C00-5CA8-D3DC5A05863C}"/>
              </a:ext>
            </a:extLst>
          </p:cNvPr>
          <p:cNvSpPr/>
          <p:nvPr/>
        </p:nvSpPr>
        <p:spPr>
          <a:xfrm rot="16200000">
            <a:off x="9573899" y="1206014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2" name="Gerader Verbinder 437">
            <a:extLst>
              <a:ext uri="{FF2B5EF4-FFF2-40B4-BE49-F238E27FC236}">
                <a16:creationId xmlns:a16="http://schemas.microsoft.com/office/drawing/2014/main" id="{D5EB018D-D532-AD5C-09CF-4C3DF392C851}"/>
              </a:ext>
            </a:extLst>
          </p:cNvPr>
          <p:cNvCxnSpPr>
            <a:cxnSpLocks/>
            <a:stCxn id="838" idx="1"/>
            <a:endCxn id="139" idx="4"/>
          </p:cNvCxnSpPr>
          <p:nvPr/>
        </p:nvCxnSpPr>
        <p:spPr>
          <a:xfrm flipH="1">
            <a:off x="9638419" y="1289079"/>
            <a:ext cx="13145" cy="2465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Gerader Verbinder 437">
            <a:extLst>
              <a:ext uri="{FF2B5EF4-FFF2-40B4-BE49-F238E27FC236}">
                <a16:creationId xmlns:a16="http://schemas.microsoft.com/office/drawing/2014/main" id="{EFE476A1-764D-78EF-CDDE-FB3F142D07DA}"/>
              </a:ext>
            </a:extLst>
          </p:cNvPr>
          <p:cNvCxnSpPr>
            <a:cxnSpLocks/>
            <a:stCxn id="863" idx="3"/>
            <a:endCxn id="859" idx="1"/>
          </p:cNvCxnSpPr>
          <p:nvPr/>
        </p:nvCxnSpPr>
        <p:spPr>
          <a:xfrm rot="10800000" flipH="1" flipV="1">
            <a:off x="82738" y="2490156"/>
            <a:ext cx="843856" cy="2111980"/>
          </a:xfrm>
          <a:prstGeom prst="bentConnector4">
            <a:avLst>
              <a:gd name="adj1" fmla="val -5644"/>
              <a:gd name="adj2" fmla="val 6942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Gerader Verbinder 437">
            <a:extLst>
              <a:ext uri="{FF2B5EF4-FFF2-40B4-BE49-F238E27FC236}">
                <a16:creationId xmlns:a16="http://schemas.microsoft.com/office/drawing/2014/main" id="{FEC6836D-4542-024A-F17A-AA873B7AD679}"/>
              </a:ext>
            </a:extLst>
          </p:cNvPr>
          <p:cNvCxnSpPr>
            <a:cxnSpLocks/>
            <a:stCxn id="859" idx="3"/>
            <a:endCxn id="279" idx="7"/>
          </p:cNvCxnSpPr>
          <p:nvPr/>
        </p:nvCxnSpPr>
        <p:spPr>
          <a:xfrm>
            <a:off x="926594" y="4757465"/>
            <a:ext cx="2710" cy="100645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9" name="Rechteck 858">
            <a:extLst>
              <a:ext uri="{FF2B5EF4-FFF2-40B4-BE49-F238E27FC236}">
                <a16:creationId xmlns:a16="http://schemas.microsoft.com/office/drawing/2014/main" id="{41590C9B-874E-81E3-6685-6D1739E9AAD8}"/>
              </a:ext>
            </a:extLst>
          </p:cNvPr>
          <p:cNvSpPr/>
          <p:nvPr/>
        </p:nvSpPr>
        <p:spPr>
          <a:xfrm rot="5400000">
            <a:off x="848929" y="4674400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3" name="Rechteck 862">
            <a:extLst>
              <a:ext uri="{FF2B5EF4-FFF2-40B4-BE49-F238E27FC236}">
                <a16:creationId xmlns:a16="http://schemas.microsoft.com/office/drawing/2014/main" id="{AB169D2D-753E-489C-7556-9FC2A19B1671}"/>
              </a:ext>
            </a:extLst>
          </p:cNvPr>
          <p:cNvSpPr/>
          <p:nvPr/>
        </p:nvSpPr>
        <p:spPr>
          <a:xfrm rot="10800000">
            <a:off x="82738" y="2484756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67" name="Gerader Verbinder 437">
            <a:extLst>
              <a:ext uri="{FF2B5EF4-FFF2-40B4-BE49-F238E27FC236}">
                <a16:creationId xmlns:a16="http://schemas.microsoft.com/office/drawing/2014/main" id="{8125D47C-8255-66CC-6130-9E54EC2B32A2}"/>
              </a:ext>
            </a:extLst>
          </p:cNvPr>
          <p:cNvCxnSpPr>
            <a:cxnSpLocks/>
            <a:stCxn id="400" idx="2"/>
            <a:endCxn id="863" idx="1"/>
          </p:cNvCxnSpPr>
          <p:nvPr/>
        </p:nvCxnSpPr>
        <p:spPr>
          <a:xfrm flipH="1" flipV="1">
            <a:off x="238067" y="2490156"/>
            <a:ext cx="1303868" cy="357806"/>
          </a:xfrm>
          <a:prstGeom prst="bentConnector3">
            <a:avLst>
              <a:gd name="adj1" fmla="val 40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4" name="Gerader Verbinder 437">
            <a:extLst>
              <a:ext uri="{FF2B5EF4-FFF2-40B4-BE49-F238E27FC236}">
                <a16:creationId xmlns:a16="http://schemas.microsoft.com/office/drawing/2014/main" id="{1C6E6440-6A93-0CE4-1AF8-96E9A1F65203}"/>
              </a:ext>
            </a:extLst>
          </p:cNvPr>
          <p:cNvCxnSpPr>
            <a:cxnSpLocks/>
            <a:stCxn id="135" idx="7"/>
            <a:endCxn id="480" idx="5"/>
          </p:cNvCxnSpPr>
          <p:nvPr/>
        </p:nvCxnSpPr>
        <p:spPr>
          <a:xfrm rot="16200000" flipH="1">
            <a:off x="9673630" y="1458264"/>
            <a:ext cx="538495" cy="599645"/>
          </a:xfrm>
          <a:prstGeom prst="bentConnector5">
            <a:avLst>
              <a:gd name="adj1" fmla="val 92568"/>
              <a:gd name="adj2" fmla="val 49438"/>
              <a:gd name="adj3" fmla="val 92335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Gerader Verbinder 437">
            <a:extLst>
              <a:ext uri="{FF2B5EF4-FFF2-40B4-BE49-F238E27FC236}">
                <a16:creationId xmlns:a16="http://schemas.microsoft.com/office/drawing/2014/main" id="{DE530F4F-2510-BA6D-971C-E504497D9B1C}"/>
              </a:ext>
            </a:extLst>
          </p:cNvPr>
          <p:cNvCxnSpPr>
            <a:cxnSpLocks/>
            <a:stCxn id="897" idx="3"/>
            <a:endCxn id="136" idx="4"/>
          </p:cNvCxnSpPr>
          <p:nvPr/>
        </p:nvCxnSpPr>
        <p:spPr>
          <a:xfrm flipV="1">
            <a:off x="8815698" y="1461434"/>
            <a:ext cx="898921" cy="197413"/>
          </a:xfrm>
          <a:prstGeom prst="bentConnector2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7" name="Rechteck 896">
            <a:extLst>
              <a:ext uri="{FF2B5EF4-FFF2-40B4-BE49-F238E27FC236}">
                <a16:creationId xmlns:a16="http://schemas.microsoft.com/office/drawing/2014/main" id="{F3062A38-6DB4-4F72-9E5E-A5AA6D436C06}"/>
              </a:ext>
            </a:extLst>
          </p:cNvPr>
          <p:cNvSpPr/>
          <p:nvPr/>
        </p:nvSpPr>
        <p:spPr>
          <a:xfrm>
            <a:off x="8660369" y="1653447"/>
            <a:ext cx="155329" cy="10800"/>
          </a:xfrm>
          <a:prstGeom prst="rect">
            <a:avLst/>
          </a:prstGeom>
          <a:solidFill>
            <a:schemeClr val="tx1"/>
          </a:solidFill>
          <a:ln w="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99" name="Gerader Verbinder 437">
            <a:extLst>
              <a:ext uri="{FF2B5EF4-FFF2-40B4-BE49-F238E27FC236}">
                <a16:creationId xmlns:a16="http://schemas.microsoft.com/office/drawing/2014/main" id="{05994DCE-F3FA-804E-7F64-A4F8474E7E2C}"/>
              </a:ext>
            </a:extLst>
          </p:cNvPr>
          <p:cNvCxnSpPr>
            <a:cxnSpLocks/>
            <a:stCxn id="897" idx="1"/>
            <a:endCxn id="906" idx="3"/>
          </p:cNvCxnSpPr>
          <p:nvPr/>
        </p:nvCxnSpPr>
        <p:spPr>
          <a:xfrm rot="10800000">
            <a:off x="8493185" y="1143873"/>
            <a:ext cx="167184" cy="51497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6" name="Rechteck 905">
            <a:extLst>
              <a:ext uri="{FF2B5EF4-FFF2-40B4-BE49-F238E27FC236}">
                <a16:creationId xmlns:a16="http://schemas.microsoft.com/office/drawing/2014/main" id="{B5B95886-FD16-BB4F-5731-9F5D0FE2BF3E}"/>
              </a:ext>
            </a:extLst>
          </p:cNvPr>
          <p:cNvSpPr/>
          <p:nvPr/>
        </p:nvSpPr>
        <p:spPr>
          <a:xfrm>
            <a:off x="8337856" y="1138472"/>
            <a:ext cx="155329" cy="10800"/>
          </a:xfrm>
          <a:prstGeom prst="rect">
            <a:avLst/>
          </a:prstGeom>
          <a:solidFill>
            <a:schemeClr val="tx1"/>
          </a:solidFill>
          <a:ln w="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08" name="Gerader Verbinder 437">
            <a:extLst>
              <a:ext uri="{FF2B5EF4-FFF2-40B4-BE49-F238E27FC236}">
                <a16:creationId xmlns:a16="http://schemas.microsoft.com/office/drawing/2014/main" id="{65ABB8AA-4628-4F7D-FFA0-D4B93F99F38E}"/>
              </a:ext>
            </a:extLst>
          </p:cNvPr>
          <p:cNvCxnSpPr>
            <a:cxnSpLocks/>
            <a:stCxn id="174" idx="7"/>
            <a:endCxn id="906" idx="1"/>
          </p:cNvCxnSpPr>
          <p:nvPr/>
        </p:nvCxnSpPr>
        <p:spPr>
          <a:xfrm rot="5400000" flipH="1" flipV="1">
            <a:off x="8201244" y="1210908"/>
            <a:ext cx="203648" cy="69576"/>
          </a:xfrm>
          <a:prstGeom prst="bentConnector2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1" name="Gerader Verbinder 192">
            <a:extLst>
              <a:ext uri="{FF2B5EF4-FFF2-40B4-BE49-F238E27FC236}">
                <a16:creationId xmlns:a16="http://schemas.microsoft.com/office/drawing/2014/main" id="{B1508E15-C189-A317-8107-27391B8FDB4A}"/>
              </a:ext>
            </a:extLst>
          </p:cNvPr>
          <p:cNvCxnSpPr>
            <a:cxnSpLocks/>
            <a:stCxn id="1059" idx="2"/>
          </p:cNvCxnSpPr>
          <p:nvPr/>
        </p:nvCxnSpPr>
        <p:spPr>
          <a:xfrm flipH="1">
            <a:off x="1545810" y="2981969"/>
            <a:ext cx="586377" cy="5798"/>
          </a:xfrm>
          <a:prstGeom prst="straightConnector1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4" name="Rechteck 913">
            <a:extLst>
              <a:ext uri="{FF2B5EF4-FFF2-40B4-BE49-F238E27FC236}">
                <a16:creationId xmlns:a16="http://schemas.microsoft.com/office/drawing/2014/main" id="{428CB7F5-42C7-E3C4-5AAE-6BBB500E40D6}"/>
              </a:ext>
            </a:extLst>
          </p:cNvPr>
          <p:cNvSpPr/>
          <p:nvPr/>
        </p:nvSpPr>
        <p:spPr>
          <a:xfrm rot="10800000">
            <a:off x="2861077" y="297548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16" name="Gerader Verbinder 192">
            <a:extLst>
              <a:ext uri="{FF2B5EF4-FFF2-40B4-BE49-F238E27FC236}">
                <a16:creationId xmlns:a16="http://schemas.microsoft.com/office/drawing/2014/main" id="{B9165798-7F95-0D03-E9E8-0E080048E5FE}"/>
              </a:ext>
            </a:extLst>
          </p:cNvPr>
          <p:cNvCxnSpPr>
            <a:cxnSpLocks/>
            <a:stCxn id="914" idx="1"/>
            <a:endCxn id="920" idx="3"/>
          </p:cNvCxnSpPr>
          <p:nvPr/>
        </p:nvCxnSpPr>
        <p:spPr>
          <a:xfrm flipV="1">
            <a:off x="3016406" y="859773"/>
            <a:ext cx="624928" cy="212111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0" name="Rechteck 919">
            <a:extLst>
              <a:ext uri="{FF2B5EF4-FFF2-40B4-BE49-F238E27FC236}">
                <a16:creationId xmlns:a16="http://schemas.microsoft.com/office/drawing/2014/main" id="{F850D3A0-EC33-EBC2-872C-583C504830A2}"/>
              </a:ext>
            </a:extLst>
          </p:cNvPr>
          <p:cNvSpPr/>
          <p:nvPr/>
        </p:nvSpPr>
        <p:spPr>
          <a:xfrm rot="10800000">
            <a:off x="3641334" y="854373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22" name="Gerader Verbinder 192">
            <a:extLst>
              <a:ext uri="{FF2B5EF4-FFF2-40B4-BE49-F238E27FC236}">
                <a16:creationId xmlns:a16="http://schemas.microsoft.com/office/drawing/2014/main" id="{714E79F3-2040-1F9E-DAC2-299DC3551CF0}"/>
              </a:ext>
            </a:extLst>
          </p:cNvPr>
          <p:cNvCxnSpPr>
            <a:cxnSpLocks/>
            <a:stCxn id="103" idx="7"/>
            <a:endCxn id="920" idx="1"/>
          </p:cNvCxnSpPr>
          <p:nvPr/>
        </p:nvCxnSpPr>
        <p:spPr>
          <a:xfrm rot="16200000" flipV="1">
            <a:off x="3924321" y="732116"/>
            <a:ext cx="53097" cy="308412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6" name="Gerader Verbinder 192">
            <a:extLst>
              <a:ext uri="{FF2B5EF4-FFF2-40B4-BE49-F238E27FC236}">
                <a16:creationId xmlns:a16="http://schemas.microsoft.com/office/drawing/2014/main" id="{F0059888-C38B-AB4D-795E-6C770AFBECF2}"/>
              </a:ext>
            </a:extLst>
          </p:cNvPr>
          <p:cNvCxnSpPr>
            <a:cxnSpLocks/>
            <a:stCxn id="126" idx="2"/>
            <a:endCxn id="101" idx="1"/>
          </p:cNvCxnSpPr>
          <p:nvPr/>
        </p:nvCxnSpPr>
        <p:spPr>
          <a:xfrm rot="10800000">
            <a:off x="4095852" y="1726126"/>
            <a:ext cx="1819485" cy="1476681"/>
          </a:xfrm>
          <a:prstGeom prst="bentConnector4">
            <a:avLst>
              <a:gd name="adj1" fmla="val 4017"/>
              <a:gd name="adj2" fmla="val 845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6" name="Rechteck 935">
            <a:extLst>
              <a:ext uri="{FF2B5EF4-FFF2-40B4-BE49-F238E27FC236}">
                <a16:creationId xmlns:a16="http://schemas.microsoft.com/office/drawing/2014/main" id="{30B7E224-10AB-9C79-4105-1DC3FD9CD41E}"/>
              </a:ext>
            </a:extLst>
          </p:cNvPr>
          <p:cNvSpPr/>
          <p:nvPr/>
        </p:nvSpPr>
        <p:spPr>
          <a:xfrm>
            <a:off x="3751821" y="2030360"/>
            <a:ext cx="616814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UV/VIS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7" name="Rechteck 936">
            <a:extLst>
              <a:ext uri="{FF2B5EF4-FFF2-40B4-BE49-F238E27FC236}">
                <a16:creationId xmlns:a16="http://schemas.microsoft.com/office/drawing/2014/main" id="{2614A724-A244-1410-A0E2-A28F3057E033}"/>
              </a:ext>
            </a:extLst>
          </p:cNvPr>
          <p:cNvSpPr/>
          <p:nvPr/>
        </p:nvSpPr>
        <p:spPr>
          <a:xfrm>
            <a:off x="7415418" y="2551979"/>
            <a:ext cx="111263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Solenoid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valve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8" name="Rechteck 937">
            <a:extLst>
              <a:ext uri="{FF2B5EF4-FFF2-40B4-BE49-F238E27FC236}">
                <a16:creationId xmlns:a16="http://schemas.microsoft.com/office/drawing/2014/main" id="{EEB81F21-FAF6-A0A6-BD96-044231350655}"/>
              </a:ext>
            </a:extLst>
          </p:cNvPr>
          <p:cNvSpPr/>
          <p:nvPr/>
        </p:nvSpPr>
        <p:spPr>
          <a:xfrm>
            <a:off x="8430977" y="1817142"/>
            <a:ext cx="594024" cy="488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Precipi-tation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vessel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9" name="Rechteck 938">
            <a:extLst>
              <a:ext uri="{FF2B5EF4-FFF2-40B4-BE49-F238E27FC236}">
                <a16:creationId xmlns:a16="http://schemas.microsoft.com/office/drawing/2014/main" id="{DAD233C2-10D4-78E7-E948-C560FE9EE430}"/>
              </a:ext>
            </a:extLst>
          </p:cNvPr>
          <p:cNvSpPr/>
          <p:nvPr/>
        </p:nvSpPr>
        <p:spPr>
          <a:xfrm>
            <a:off x="4763055" y="1538011"/>
            <a:ext cx="707398" cy="267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manifold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0" name="Gerader Verbinder 437">
            <a:extLst>
              <a:ext uri="{FF2B5EF4-FFF2-40B4-BE49-F238E27FC236}">
                <a16:creationId xmlns:a16="http://schemas.microsoft.com/office/drawing/2014/main" id="{7CBC5877-0C82-3028-CF20-DD91AFB46478}"/>
              </a:ext>
            </a:extLst>
          </p:cNvPr>
          <p:cNvCxnSpPr>
            <a:cxnSpLocks/>
            <a:stCxn id="134" idx="7"/>
            <a:endCxn id="949" idx="3"/>
          </p:cNvCxnSpPr>
          <p:nvPr/>
        </p:nvCxnSpPr>
        <p:spPr>
          <a:xfrm rot="16200000" flipH="1" flipV="1">
            <a:off x="8579450" y="1827520"/>
            <a:ext cx="1401715" cy="658823"/>
          </a:xfrm>
          <a:prstGeom prst="bentConnector4">
            <a:avLst>
              <a:gd name="adj1" fmla="val 49095"/>
              <a:gd name="adj2" fmla="val 5085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9" name="Rechteck 948">
            <a:extLst>
              <a:ext uri="{FF2B5EF4-FFF2-40B4-BE49-F238E27FC236}">
                <a16:creationId xmlns:a16="http://schemas.microsoft.com/office/drawing/2014/main" id="{03EA28FF-AFE8-481C-76CC-CCC890740B29}"/>
              </a:ext>
            </a:extLst>
          </p:cNvPr>
          <p:cNvSpPr/>
          <p:nvPr/>
        </p:nvSpPr>
        <p:spPr>
          <a:xfrm>
            <a:off x="8878896" y="2852390"/>
            <a:ext cx="72000" cy="1080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2" name="Gerader Verbinder 437">
            <a:extLst>
              <a:ext uri="{FF2B5EF4-FFF2-40B4-BE49-F238E27FC236}">
                <a16:creationId xmlns:a16="http://schemas.microsoft.com/office/drawing/2014/main" id="{F6EB9B9E-D25A-91E1-7070-B2B2538ED14B}"/>
              </a:ext>
            </a:extLst>
          </p:cNvPr>
          <p:cNvCxnSpPr>
            <a:cxnSpLocks/>
            <a:stCxn id="957" idx="3"/>
            <a:endCxn id="949" idx="1"/>
          </p:cNvCxnSpPr>
          <p:nvPr/>
        </p:nvCxnSpPr>
        <p:spPr>
          <a:xfrm rot="16200000" flipH="1">
            <a:off x="7947181" y="1926075"/>
            <a:ext cx="80662" cy="1782767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7" name="Rechteck 956">
            <a:extLst>
              <a:ext uri="{FF2B5EF4-FFF2-40B4-BE49-F238E27FC236}">
                <a16:creationId xmlns:a16="http://schemas.microsoft.com/office/drawing/2014/main" id="{1B5358A9-D4DF-88DC-371F-52B2BBC17A21}"/>
              </a:ext>
            </a:extLst>
          </p:cNvPr>
          <p:cNvSpPr/>
          <p:nvPr/>
        </p:nvSpPr>
        <p:spPr>
          <a:xfrm rot="5400000">
            <a:off x="7060129" y="2735728"/>
            <a:ext cx="72000" cy="1080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9" name="Gerader Verbinder 437">
            <a:extLst>
              <a:ext uri="{FF2B5EF4-FFF2-40B4-BE49-F238E27FC236}">
                <a16:creationId xmlns:a16="http://schemas.microsoft.com/office/drawing/2014/main" id="{630DD261-2F1D-0E4A-D1B8-5A844FB32231}"/>
              </a:ext>
            </a:extLst>
          </p:cNvPr>
          <p:cNvCxnSpPr>
            <a:cxnSpLocks/>
            <a:stCxn id="957" idx="1"/>
            <a:endCxn id="106" idx="0"/>
          </p:cNvCxnSpPr>
          <p:nvPr/>
        </p:nvCxnSpPr>
        <p:spPr>
          <a:xfrm rot="5400000" flipH="1" flipV="1">
            <a:off x="7257459" y="2299606"/>
            <a:ext cx="244192" cy="566853"/>
          </a:xfrm>
          <a:prstGeom prst="bentConnector3">
            <a:avLst>
              <a:gd name="adj1" fmla="val 98049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9" name="Gerader Verbinder 437">
            <a:extLst>
              <a:ext uri="{FF2B5EF4-FFF2-40B4-BE49-F238E27FC236}">
                <a16:creationId xmlns:a16="http://schemas.microsoft.com/office/drawing/2014/main" id="{1AF0057B-BDA4-738F-ABEF-AAA769D941AB}"/>
              </a:ext>
            </a:extLst>
          </p:cNvPr>
          <p:cNvCxnSpPr>
            <a:cxnSpLocks/>
            <a:stCxn id="991" idx="0"/>
            <a:endCxn id="651" idx="3"/>
          </p:cNvCxnSpPr>
          <p:nvPr/>
        </p:nvCxnSpPr>
        <p:spPr>
          <a:xfrm rot="5400000" flipH="1">
            <a:off x="6604861" y="2356239"/>
            <a:ext cx="528832" cy="1331010"/>
          </a:xfrm>
          <a:prstGeom prst="bentConnector4">
            <a:avLst>
              <a:gd name="adj1" fmla="val 901"/>
              <a:gd name="adj2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1" name="Geschweifte Klammer rechts 990">
            <a:extLst>
              <a:ext uri="{FF2B5EF4-FFF2-40B4-BE49-F238E27FC236}">
                <a16:creationId xmlns:a16="http://schemas.microsoft.com/office/drawing/2014/main" id="{CCD4D509-F2D8-5BDF-FC99-FAD4A920A385}"/>
              </a:ext>
            </a:extLst>
          </p:cNvPr>
          <p:cNvSpPr/>
          <p:nvPr/>
        </p:nvSpPr>
        <p:spPr>
          <a:xfrm>
            <a:off x="7534782" y="3286160"/>
            <a:ext cx="69056" cy="111826"/>
          </a:xfrm>
          <a:prstGeom prst="rightBrac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Geschweifte Klammer rechts 1024">
            <a:extLst>
              <a:ext uri="{FF2B5EF4-FFF2-40B4-BE49-F238E27FC236}">
                <a16:creationId xmlns:a16="http://schemas.microsoft.com/office/drawing/2014/main" id="{BE5A6AB8-76FE-30E5-E45B-BBED566D6CAA}"/>
              </a:ext>
            </a:extLst>
          </p:cNvPr>
          <p:cNvSpPr/>
          <p:nvPr/>
        </p:nvSpPr>
        <p:spPr>
          <a:xfrm rot="16200000">
            <a:off x="7002192" y="1532559"/>
            <a:ext cx="69056" cy="111826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Gerader Verbinder 437">
            <a:extLst>
              <a:ext uri="{FF2B5EF4-FFF2-40B4-BE49-F238E27FC236}">
                <a16:creationId xmlns:a16="http://schemas.microsoft.com/office/drawing/2014/main" id="{091E5D90-F940-EBDA-A264-E66EA423E681}"/>
              </a:ext>
            </a:extLst>
          </p:cNvPr>
          <p:cNvCxnSpPr>
            <a:cxnSpLocks/>
            <a:stCxn id="105" idx="6"/>
            <a:endCxn id="1025" idx="2"/>
          </p:cNvCxnSpPr>
          <p:nvPr/>
        </p:nvCxnSpPr>
        <p:spPr>
          <a:xfrm flipH="1" flipV="1">
            <a:off x="7092633" y="1623000"/>
            <a:ext cx="581646" cy="792676"/>
          </a:xfrm>
          <a:prstGeom prst="bentConnector5">
            <a:avLst>
              <a:gd name="adj1" fmla="val 99221"/>
              <a:gd name="adj2" fmla="val 48989"/>
              <a:gd name="adj3" fmla="val 99141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9" name="Geschweifte Klammer rechts 1058">
            <a:extLst>
              <a:ext uri="{FF2B5EF4-FFF2-40B4-BE49-F238E27FC236}">
                <a16:creationId xmlns:a16="http://schemas.microsoft.com/office/drawing/2014/main" id="{61C0011B-E173-EB88-D78E-9820462F5DEB}"/>
              </a:ext>
            </a:extLst>
          </p:cNvPr>
          <p:cNvSpPr/>
          <p:nvPr/>
        </p:nvSpPr>
        <p:spPr>
          <a:xfrm rot="5400000">
            <a:off x="2227017" y="2887138"/>
            <a:ext cx="62823" cy="252484"/>
          </a:xfrm>
          <a:prstGeom prst="rightBrac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2" name="Gerader Verbinder 192">
            <a:extLst>
              <a:ext uri="{FF2B5EF4-FFF2-40B4-BE49-F238E27FC236}">
                <a16:creationId xmlns:a16="http://schemas.microsoft.com/office/drawing/2014/main" id="{248C3CC4-2013-6110-FB6F-07F215F2C8D1}"/>
              </a:ext>
            </a:extLst>
          </p:cNvPr>
          <p:cNvCxnSpPr>
            <a:cxnSpLocks/>
            <a:stCxn id="914" idx="3"/>
            <a:endCxn id="1059" idx="0"/>
          </p:cNvCxnSpPr>
          <p:nvPr/>
        </p:nvCxnSpPr>
        <p:spPr>
          <a:xfrm flipH="1">
            <a:off x="2384671" y="2980888"/>
            <a:ext cx="476406" cy="1081"/>
          </a:xfrm>
          <a:prstGeom prst="straightConnector1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Rechteck 1066">
            <a:extLst>
              <a:ext uri="{FF2B5EF4-FFF2-40B4-BE49-F238E27FC236}">
                <a16:creationId xmlns:a16="http://schemas.microsoft.com/office/drawing/2014/main" id="{2F94DAE9-69E2-BC49-F76D-C4155457391C}"/>
              </a:ext>
            </a:extLst>
          </p:cNvPr>
          <p:cNvSpPr/>
          <p:nvPr/>
        </p:nvSpPr>
        <p:spPr>
          <a:xfrm rot="16200000">
            <a:off x="9038509" y="1377603"/>
            <a:ext cx="72000" cy="10800"/>
          </a:xfrm>
          <a:prstGeom prst="rect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70" name="Gerader Verbinder 437">
            <a:extLst>
              <a:ext uri="{FF2B5EF4-FFF2-40B4-BE49-F238E27FC236}">
                <a16:creationId xmlns:a16="http://schemas.microsoft.com/office/drawing/2014/main" id="{4B6511E3-9BF4-5FF5-4C71-00CCA8B1145E}"/>
              </a:ext>
            </a:extLst>
          </p:cNvPr>
          <p:cNvCxnSpPr>
            <a:cxnSpLocks/>
            <a:stCxn id="1067" idx="3"/>
            <a:endCxn id="120" idx="0"/>
          </p:cNvCxnSpPr>
          <p:nvPr/>
        </p:nvCxnSpPr>
        <p:spPr>
          <a:xfrm rot="16200000" flipV="1">
            <a:off x="7071432" y="-656074"/>
            <a:ext cx="3073" cy="4003082"/>
          </a:xfrm>
          <a:prstGeom prst="bentConnector3">
            <a:avLst>
              <a:gd name="adj1" fmla="val 753898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45E4D72A-0282-853F-56DE-9F8A3E24E5CC}"/>
              </a:ext>
            </a:extLst>
          </p:cNvPr>
          <p:cNvSpPr/>
          <p:nvPr/>
        </p:nvSpPr>
        <p:spPr>
          <a:xfrm>
            <a:off x="4987098" y="3201071"/>
            <a:ext cx="602034" cy="444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actu-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Geschweifte Klammer rechts 242">
            <a:extLst>
              <a:ext uri="{FF2B5EF4-FFF2-40B4-BE49-F238E27FC236}">
                <a16:creationId xmlns:a16="http://schemas.microsoft.com/office/drawing/2014/main" id="{041EA435-BBA6-1E0C-8AE3-0757D0124658}"/>
              </a:ext>
            </a:extLst>
          </p:cNvPr>
          <p:cNvSpPr/>
          <p:nvPr/>
        </p:nvSpPr>
        <p:spPr>
          <a:xfrm>
            <a:off x="9147766" y="3174842"/>
            <a:ext cx="69056" cy="111826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0" name="Gerader Verbinder 437">
            <a:extLst>
              <a:ext uri="{FF2B5EF4-FFF2-40B4-BE49-F238E27FC236}">
                <a16:creationId xmlns:a16="http://schemas.microsoft.com/office/drawing/2014/main" id="{679C07C6-D83A-29CA-1570-5E368C77015E}"/>
              </a:ext>
            </a:extLst>
          </p:cNvPr>
          <p:cNvCxnSpPr>
            <a:cxnSpLocks/>
            <a:stCxn id="243" idx="2"/>
            <a:endCxn id="161" idx="2"/>
          </p:cNvCxnSpPr>
          <p:nvPr/>
        </p:nvCxnSpPr>
        <p:spPr>
          <a:xfrm rot="16200000" flipH="1">
            <a:off x="8942355" y="3492078"/>
            <a:ext cx="864819" cy="453999"/>
          </a:xfrm>
          <a:prstGeom prst="bentConnector4">
            <a:avLst>
              <a:gd name="adj1" fmla="val 39650"/>
              <a:gd name="adj2" fmla="val -91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CA2174EF-04FB-FBE9-FC9A-99725199480F}"/>
              </a:ext>
            </a:extLst>
          </p:cNvPr>
          <p:cNvSpPr>
            <a:spLocks noChangeAspect="1"/>
          </p:cNvSpPr>
          <p:nvPr/>
        </p:nvSpPr>
        <p:spPr>
          <a:xfrm rot="16200000">
            <a:off x="5826257" y="5268367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0F0FB23-0970-9761-8DC4-743E2BB0DDED}"/>
              </a:ext>
            </a:extLst>
          </p:cNvPr>
          <p:cNvSpPr>
            <a:spLocks noChangeAspect="1"/>
          </p:cNvSpPr>
          <p:nvPr/>
        </p:nvSpPr>
        <p:spPr>
          <a:xfrm rot="16200000">
            <a:off x="5608354" y="5854841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423173C-C6E6-077E-0477-28964F692F62}"/>
              </a:ext>
            </a:extLst>
          </p:cNvPr>
          <p:cNvSpPr/>
          <p:nvPr/>
        </p:nvSpPr>
        <p:spPr>
          <a:xfrm rot="10800000">
            <a:off x="1342305" y="4905500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9" name="Gerader Verbinder 192">
            <a:extLst>
              <a:ext uri="{FF2B5EF4-FFF2-40B4-BE49-F238E27FC236}">
                <a16:creationId xmlns:a16="http://schemas.microsoft.com/office/drawing/2014/main" id="{62FCA10B-CA6D-8114-BC96-DDA8230AFAB3}"/>
              </a:ext>
            </a:extLst>
          </p:cNvPr>
          <p:cNvCxnSpPr>
            <a:cxnSpLocks/>
            <a:stCxn id="67" idx="3"/>
            <a:endCxn id="75" idx="3"/>
          </p:cNvCxnSpPr>
          <p:nvPr/>
        </p:nvCxnSpPr>
        <p:spPr>
          <a:xfrm rot="10800000" flipV="1">
            <a:off x="1197049" y="4910899"/>
            <a:ext cx="145257" cy="1564481"/>
          </a:xfrm>
          <a:prstGeom prst="bentConnector3">
            <a:avLst>
              <a:gd name="adj1" fmla="val 114754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D98FD489-BF18-BFB2-6F9E-C7FE54A8A251}"/>
              </a:ext>
            </a:extLst>
          </p:cNvPr>
          <p:cNvSpPr/>
          <p:nvPr/>
        </p:nvSpPr>
        <p:spPr>
          <a:xfrm rot="10800000">
            <a:off x="1197048" y="6469981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B0B16F95-D802-CA45-6C91-99F9430E8D29}"/>
              </a:ext>
            </a:extLst>
          </p:cNvPr>
          <p:cNvSpPr/>
          <p:nvPr/>
        </p:nvSpPr>
        <p:spPr>
          <a:xfrm rot="10800000">
            <a:off x="5361882" y="509485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Gerader Verbinder 192">
            <a:extLst>
              <a:ext uri="{FF2B5EF4-FFF2-40B4-BE49-F238E27FC236}">
                <a16:creationId xmlns:a16="http://schemas.microsoft.com/office/drawing/2014/main" id="{6582D387-1B53-91E3-BD22-7C7C4141588C}"/>
              </a:ext>
            </a:extLst>
          </p:cNvPr>
          <p:cNvCxnSpPr>
            <a:cxnSpLocks/>
            <a:stCxn id="91" idx="1"/>
            <a:endCxn id="185" idx="1"/>
          </p:cNvCxnSpPr>
          <p:nvPr/>
        </p:nvCxnSpPr>
        <p:spPr>
          <a:xfrm>
            <a:off x="5517211" y="5100258"/>
            <a:ext cx="466309" cy="808858"/>
          </a:xfrm>
          <a:prstGeom prst="bentConnector3">
            <a:avLst>
              <a:gd name="adj1" fmla="val 14902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7141079E-1D9B-85E3-DB23-615C1B563353}"/>
              </a:ext>
            </a:extLst>
          </p:cNvPr>
          <p:cNvSpPr/>
          <p:nvPr/>
        </p:nvSpPr>
        <p:spPr>
          <a:xfrm rot="10800000">
            <a:off x="5828191" y="5903716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0" name="Gerader Verbinder 192">
            <a:extLst>
              <a:ext uri="{FF2B5EF4-FFF2-40B4-BE49-F238E27FC236}">
                <a16:creationId xmlns:a16="http://schemas.microsoft.com/office/drawing/2014/main" id="{0E06B7F9-FCD1-8ABC-C0B2-5F8F485DEB50}"/>
              </a:ext>
            </a:extLst>
          </p:cNvPr>
          <p:cNvCxnSpPr>
            <a:cxnSpLocks/>
            <a:stCxn id="185" idx="3"/>
            <a:endCxn id="165" idx="0"/>
          </p:cNvCxnSpPr>
          <p:nvPr/>
        </p:nvCxnSpPr>
        <p:spPr>
          <a:xfrm rot="10800000">
            <a:off x="5814149" y="5878740"/>
            <a:ext cx="14043" cy="30377"/>
          </a:xfrm>
          <a:prstGeom prst="bentConnector3">
            <a:avLst>
              <a:gd name="adj1" fmla="val 100128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7A0C97C8-2EDE-B169-71D8-E1A77C2CED82}"/>
              </a:ext>
            </a:extLst>
          </p:cNvPr>
          <p:cNvSpPr txBox="1"/>
          <p:nvPr/>
        </p:nvSpPr>
        <p:spPr>
          <a:xfrm>
            <a:off x="6462284" y="4875419"/>
            <a:ext cx="2645417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200" b="1" dirty="0" err="1"/>
              <a:t>For</a:t>
            </a:r>
            <a:r>
              <a:rPr lang="de-DE" sz="2200" b="1" dirty="0"/>
              <a:t> all </a:t>
            </a:r>
            <a:r>
              <a:rPr lang="de-DE" sz="2200" b="1" dirty="0" err="1"/>
              <a:t>connections</a:t>
            </a:r>
            <a:r>
              <a:rPr lang="de-DE" sz="2200" b="1" dirty="0"/>
              <a:t>, 0.75 mm </a:t>
            </a:r>
            <a:r>
              <a:rPr lang="de-DE" sz="2200" b="1" dirty="0" err="1"/>
              <a:t>i.d</a:t>
            </a:r>
            <a:r>
              <a:rPr lang="de-DE" sz="2200" b="1" dirty="0"/>
              <a:t>. </a:t>
            </a:r>
            <a:r>
              <a:rPr lang="de-DE" sz="2200" b="1" dirty="0" err="1"/>
              <a:t>tubing</a:t>
            </a:r>
            <a:r>
              <a:rPr lang="de-DE" sz="2200" b="1" dirty="0"/>
              <a:t> was </a:t>
            </a:r>
            <a:r>
              <a:rPr lang="de-DE" sz="2200" b="1" dirty="0" err="1"/>
              <a:t>used</a:t>
            </a:r>
            <a:r>
              <a:rPr lang="de-DE" sz="2200" b="1" dirty="0"/>
              <a:t> (</a:t>
            </a:r>
            <a:r>
              <a:rPr lang="de-DE" sz="2200" b="1" dirty="0" err="1"/>
              <a:t>o.d</a:t>
            </a:r>
            <a:r>
              <a:rPr lang="de-DE" sz="2200" b="1" dirty="0"/>
              <a:t>. = 1/16 “)</a:t>
            </a:r>
            <a:endParaRPr lang="en-GB" sz="2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A93C51-A1A6-B7ED-9744-63752AA1D22A}"/>
              </a:ext>
            </a:extLst>
          </p:cNvPr>
          <p:cNvSpPr txBox="1"/>
          <p:nvPr/>
        </p:nvSpPr>
        <p:spPr>
          <a:xfrm>
            <a:off x="9493348" y="58511"/>
            <a:ext cx="256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Overview</a:t>
            </a:r>
            <a:r>
              <a:rPr lang="de-DE" b="1" u="sng" dirty="0"/>
              <a:t> </a:t>
            </a:r>
            <a:r>
              <a:rPr lang="de-DE" b="1" u="sng" dirty="0" err="1"/>
              <a:t>of</a:t>
            </a:r>
            <a:r>
              <a:rPr lang="de-DE" b="1" u="sng" dirty="0"/>
              <a:t> COM </a:t>
            </a:r>
            <a:r>
              <a:rPr lang="de-DE" b="1" u="sng" dirty="0" err="1"/>
              <a:t>ports</a:t>
            </a:r>
            <a:r>
              <a:rPr lang="de-DE" b="1" u="sng" dirty="0"/>
              <a:t>, etc.</a:t>
            </a:r>
            <a:endParaRPr lang="en-GB" b="1" u="sng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88C7109-7D10-D887-8CC7-87F6F3A54A88}"/>
              </a:ext>
            </a:extLst>
          </p:cNvPr>
          <p:cNvSpPr txBox="1"/>
          <p:nvPr/>
        </p:nvSpPr>
        <p:spPr>
          <a:xfrm>
            <a:off x="6007100" y="0"/>
            <a:ext cx="33210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Gas in: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H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Purge solvent in: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F35C29C-3DF5-D87E-4906-4F4A3E0E536D}"/>
              </a:ext>
            </a:extLst>
          </p:cNvPr>
          <p:cNvSpPr/>
          <p:nvPr/>
        </p:nvSpPr>
        <p:spPr>
          <a:xfrm rot="10800000">
            <a:off x="1288391" y="4427830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Gerader Verbinder 437">
            <a:extLst>
              <a:ext uri="{FF2B5EF4-FFF2-40B4-BE49-F238E27FC236}">
                <a16:creationId xmlns:a16="http://schemas.microsoft.com/office/drawing/2014/main" id="{E14E2942-A15A-183D-640E-8D5FE0F87FF6}"/>
              </a:ext>
            </a:extLst>
          </p:cNvPr>
          <p:cNvCxnSpPr>
            <a:cxnSpLocks/>
            <a:stCxn id="32" idx="1"/>
            <a:endCxn id="22" idx="3"/>
          </p:cNvCxnSpPr>
          <p:nvPr/>
        </p:nvCxnSpPr>
        <p:spPr>
          <a:xfrm flipV="1">
            <a:off x="223199" y="4433230"/>
            <a:ext cx="1065192" cy="1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0CD581BD-DE2D-8046-2622-E3FDFB6502C3}"/>
              </a:ext>
            </a:extLst>
          </p:cNvPr>
          <p:cNvSpPr/>
          <p:nvPr/>
        </p:nvSpPr>
        <p:spPr>
          <a:xfrm rot="5400000">
            <a:off x="145534" y="4505495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Gerader Verbinder 437">
            <a:extLst>
              <a:ext uri="{FF2B5EF4-FFF2-40B4-BE49-F238E27FC236}">
                <a16:creationId xmlns:a16="http://schemas.microsoft.com/office/drawing/2014/main" id="{32DC8E05-C584-03B4-85C6-AE65A8B81D5A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221590" y="4588560"/>
            <a:ext cx="1609" cy="212880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84FF27F5-0FBA-15B8-2103-9F55059C1C6A}"/>
              </a:ext>
            </a:extLst>
          </p:cNvPr>
          <p:cNvSpPr/>
          <p:nvPr/>
        </p:nvSpPr>
        <p:spPr>
          <a:xfrm rot="10800000">
            <a:off x="221590" y="6711960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Gerader Verbinder 437">
            <a:extLst>
              <a:ext uri="{FF2B5EF4-FFF2-40B4-BE49-F238E27FC236}">
                <a16:creationId xmlns:a16="http://schemas.microsoft.com/office/drawing/2014/main" id="{32F7D89B-BE16-F2EF-02F2-52D548669D8E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H="1" flipV="1">
            <a:off x="376919" y="6717360"/>
            <a:ext cx="11612686" cy="1168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437">
            <a:extLst>
              <a:ext uri="{FF2B5EF4-FFF2-40B4-BE49-F238E27FC236}">
                <a16:creationId xmlns:a16="http://schemas.microsoft.com/office/drawing/2014/main" id="{F3B34176-EF99-2CA5-32B9-7AB0D527DF20}"/>
              </a:ext>
            </a:extLst>
          </p:cNvPr>
          <p:cNvCxnSpPr>
            <a:cxnSpLocks/>
            <a:stCxn id="56" idx="1"/>
            <a:endCxn id="63" idx="3"/>
          </p:cNvCxnSpPr>
          <p:nvPr/>
        </p:nvCxnSpPr>
        <p:spPr>
          <a:xfrm flipV="1">
            <a:off x="11989605" y="2098877"/>
            <a:ext cx="1464" cy="4464322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E67E8F58-6BB5-F086-599C-1D1CCA35A472}"/>
              </a:ext>
            </a:extLst>
          </p:cNvPr>
          <p:cNvSpPr/>
          <p:nvPr/>
        </p:nvSpPr>
        <p:spPr>
          <a:xfrm rot="5400000">
            <a:off x="11911940" y="6635463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074AC01-2B16-C76E-32C7-D3CA7B33EA93}"/>
              </a:ext>
            </a:extLst>
          </p:cNvPr>
          <p:cNvSpPr/>
          <p:nvPr/>
        </p:nvSpPr>
        <p:spPr>
          <a:xfrm>
            <a:off x="11835740" y="2093477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Gerader Verbinder 437">
            <a:extLst>
              <a:ext uri="{FF2B5EF4-FFF2-40B4-BE49-F238E27FC236}">
                <a16:creationId xmlns:a16="http://schemas.microsoft.com/office/drawing/2014/main" id="{1F89E4D7-7AB6-3974-A2D6-EC4BCA26C0A3}"/>
              </a:ext>
            </a:extLst>
          </p:cNvPr>
          <p:cNvCxnSpPr>
            <a:cxnSpLocks/>
            <a:stCxn id="74" idx="0"/>
            <a:endCxn id="483" idx="1"/>
          </p:cNvCxnSpPr>
          <p:nvPr/>
        </p:nvCxnSpPr>
        <p:spPr>
          <a:xfrm flipH="1" flipV="1">
            <a:off x="10839730" y="2054459"/>
            <a:ext cx="303058" cy="41498"/>
          </a:xfrm>
          <a:prstGeom prst="bentConnector4">
            <a:avLst>
              <a:gd name="adj1" fmla="val 29064"/>
              <a:gd name="adj2" fmla="val -5677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Geschweifte Klammer rechts 73">
            <a:extLst>
              <a:ext uri="{FF2B5EF4-FFF2-40B4-BE49-F238E27FC236}">
                <a16:creationId xmlns:a16="http://schemas.microsoft.com/office/drawing/2014/main" id="{F92F10D0-B960-4D47-705F-2BEABBACAFF9}"/>
              </a:ext>
            </a:extLst>
          </p:cNvPr>
          <p:cNvSpPr/>
          <p:nvPr/>
        </p:nvSpPr>
        <p:spPr>
          <a:xfrm rot="16200000">
            <a:off x="11216632" y="1953057"/>
            <a:ext cx="69056" cy="216744"/>
          </a:xfrm>
          <a:prstGeom prst="rightBrac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Gerader Verbinder 437">
            <a:extLst>
              <a:ext uri="{FF2B5EF4-FFF2-40B4-BE49-F238E27FC236}">
                <a16:creationId xmlns:a16="http://schemas.microsoft.com/office/drawing/2014/main" id="{715859E3-2E96-F5F1-E531-06B726D3C52F}"/>
              </a:ext>
            </a:extLst>
          </p:cNvPr>
          <p:cNvCxnSpPr>
            <a:cxnSpLocks/>
            <a:stCxn id="63" idx="1"/>
            <a:endCxn id="74" idx="2"/>
          </p:cNvCxnSpPr>
          <p:nvPr/>
        </p:nvCxnSpPr>
        <p:spPr>
          <a:xfrm flipH="1" flipV="1">
            <a:off x="11359532" y="2095957"/>
            <a:ext cx="476208" cy="292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Geschweifte Klammer rechts 87">
            <a:extLst>
              <a:ext uri="{FF2B5EF4-FFF2-40B4-BE49-F238E27FC236}">
                <a16:creationId xmlns:a16="http://schemas.microsoft.com/office/drawing/2014/main" id="{50D3552B-C8D7-7A05-A2CF-169661AA5156}"/>
              </a:ext>
            </a:extLst>
          </p:cNvPr>
          <p:cNvSpPr/>
          <p:nvPr/>
        </p:nvSpPr>
        <p:spPr>
          <a:xfrm>
            <a:off x="4179575" y="6240809"/>
            <a:ext cx="80789" cy="170244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r Verbinder 192">
            <a:extLst>
              <a:ext uri="{FF2B5EF4-FFF2-40B4-BE49-F238E27FC236}">
                <a16:creationId xmlns:a16="http://schemas.microsoft.com/office/drawing/2014/main" id="{4E751585-FB6C-9BD5-36AB-1314C2FC883C}"/>
              </a:ext>
            </a:extLst>
          </p:cNvPr>
          <p:cNvCxnSpPr>
            <a:cxnSpLocks/>
            <a:stCxn id="192" idx="1"/>
            <a:endCxn id="88" idx="2"/>
          </p:cNvCxnSpPr>
          <p:nvPr/>
        </p:nvCxnSpPr>
        <p:spPr>
          <a:xfrm rot="10800000">
            <a:off x="4179575" y="6411053"/>
            <a:ext cx="737302" cy="227494"/>
          </a:xfrm>
          <a:prstGeom prst="bentConnector4">
            <a:avLst>
              <a:gd name="adj1" fmla="val 44521"/>
              <a:gd name="adj2" fmla="val 97907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FD337C17-42CF-EA2A-A347-52471EC5763B}"/>
              </a:ext>
            </a:extLst>
          </p:cNvPr>
          <p:cNvSpPr/>
          <p:nvPr/>
        </p:nvSpPr>
        <p:spPr>
          <a:xfrm>
            <a:off x="4916877" y="6633147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5" name="Gerader Verbinder 192">
            <a:extLst>
              <a:ext uri="{FF2B5EF4-FFF2-40B4-BE49-F238E27FC236}">
                <a16:creationId xmlns:a16="http://schemas.microsoft.com/office/drawing/2014/main" id="{A4F664BE-F438-DC9B-0665-F5BF5FEC23CD}"/>
              </a:ext>
            </a:extLst>
          </p:cNvPr>
          <p:cNvCxnSpPr>
            <a:cxnSpLocks/>
            <a:stCxn id="192" idx="3"/>
            <a:endCxn id="204" idx="3"/>
          </p:cNvCxnSpPr>
          <p:nvPr/>
        </p:nvCxnSpPr>
        <p:spPr>
          <a:xfrm>
            <a:off x="5072206" y="6638547"/>
            <a:ext cx="6761824" cy="2986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echteck 203">
            <a:extLst>
              <a:ext uri="{FF2B5EF4-FFF2-40B4-BE49-F238E27FC236}">
                <a16:creationId xmlns:a16="http://schemas.microsoft.com/office/drawing/2014/main" id="{2825C60D-079C-1CCC-6636-B8F5CECD7F59}"/>
              </a:ext>
            </a:extLst>
          </p:cNvPr>
          <p:cNvSpPr/>
          <p:nvPr/>
        </p:nvSpPr>
        <p:spPr>
          <a:xfrm rot="5400000">
            <a:off x="11756365" y="6558468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6" name="Gerader Verbinder 192">
            <a:extLst>
              <a:ext uri="{FF2B5EF4-FFF2-40B4-BE49-F238E27FC236}">
                <a16:creationId xmlns:a16="http://schemas.microsoft.com/office/drawing/2014/main" id="{1C69657A-A9E6-30B1-28AB-3CB032B03F06}"/>
              </a:ext>
            </a:extLst>
          </p:cNvPr>
          <p:cNvCxnSpPr>
            <a:cxnSpLocks/>
            <a:stCxn id="209" idx="3"/>
            <a:endCxn id="204" idx="1"/>
          </p:cNvCxnSpPr>
          <p:nvPr/>
        </p:nvCxnSpPr>
        <p:spPr>
          <a:xfrm flipH="1">
            <a:off x="11834030" y="2246109"/>
            <a:ext cx="3921" cy="4240095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hteck 208">
            <a:extLst>
              <a:ext uri="{FF2B5EF4-FFF2-40B4-BE49-F238E27FC236}">
                <a16:creationId xmlns:a16="http://schemas.microsoft.com/office/drawing/2014/main" id="{48819CFC-3829-D329-8034-61A82FCED239}"/>
              </a:ext>
            </a:extLst>
          </p:cNvPr>
          <p:cNvSpPr/>
          <p:nvPr/>
        </p:nvSpPr>
        <p:spPr>
          <a:xfrm>
            <a:off x="11682622" y="2240709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Gerader Verbinder 437">
            <a:extLst>
              <a:ext uri="{FF2B5EF4-FFF2-40B4-BE49-F238E27FC236}">
                <a16:creationId xmlns:a16="http://schemas.microsoft.com/office/drawing/2014/main" id="{B2F28B03-367E-518B-6BC7-B528F3514552}"/>
              </a:ext>
            </a:extLst>
          </p:cNvPr>
          <p:cNvCxnSpPr>
            <a:cxnSpLocks/>
            <a:stCxn id="234" idx="1"/>
            <a:endCxn id="483" idx="0"/>
          </p:cNvCxnSpPr>
          <p:nvPr/>
        </p:nvCxnSpPr>
        <p:spPr>
          <a:xfrm rot="10800000">
            <a:off x="10843217" y="2053016"/>
            <a:ext cx="320587" cy="193807"/>
          </a:xfrm>
          <a:prstGeom prst="bentConnector4">
            <a:avLst>
              <a:gd name="adj1" fmla="val 49231"/>
              <a:gd name="adj2" fmla="val 1706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437">
            <a:extLst>
              <a:ext uri="{FF2B5EF4-FFF2-40B4-BE49-F238E27FC236}">
                <a16:creationId xmlns:a16="http://schemas.microsoft.com/office/drawing/2014/main" id="{1D681230-7623-F147-E8CE-558350D10AB9}"/>
              </a:ext>
            </a:extLst>
          </p:cNvPr>
          <p:cNvCxnSpPr>
            <a:cxnSpLocks/>
            <a:stCxn id="234" idx="3"/>
            <a:endCxn id="209" idx="1"/>
          </p:cNvCxnSpPr>
          <p:nvPr/>
        </p:nvCxnSpPr>
        <p:spPr>
          <a:xfrm flipV="1">
            <a:off x="11319132" y="2246109"/>
            <a:ext cx="363490" cy="713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hteck 233">
            <a:extLst>
              <a:ext uri="{FF2B5EF4-FFF2-40B4-BE49-F238E27FC236}">
                <a16:creationId xmlns:a16="http://schemas.microsoft.com/office/drawing/2014/main" id="{195A8166-B675-9AD9-7542-69F781DFEBF8}"/>
              </a:ext>
            </a:extLst>
          </p:cNvPr>
          <p:cNvSpPr/>
          <p:nvPr/>
        </p:nvSpPr>
        <p:spPr>
          <a:xfrm>
            <a:off x="11163803" y="2241422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Gerader Verbinder 437">
            <a:extLst>
              <a:ext uri="{FF2B5EF4-FFF2-40B4-BE49-F238E27FC236}">
                <a16:creationId xmlns:a16="http://schemas.microsoft.com/office/drawing/2014/main" id="{B6C148C9-DC83-DD92-6F25-E2F3AFECEB28}"/>
              </a:ext>
            </a:extLst>
          </p:cNvPr>
          <p:cNvCxnSpPr>
            <a:cxnSpLocks/>
            <a:stCxn id="27" idx="3"/>
            <a:endCxn id="131" idx="3"/>
          </p:cNvCxnSpPr>
          <p:nvPr/>
        </p:nvCxnSpPr>
        <p:spPr>
          <a:xfrm>
            <a:off x="5271999" y="672054"/>
            <a:ext cx="141569" cy="92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53385CE-D764-F684-8FEC-4CC70217A094}"/>
              </a:ext>
            </a:extLst>
          </p:cNvPr>
          <p:cNvSpPr/>
          <p:nvPr/>
        </p:nvSpPr>
        <p:spPr>
          <a:xfrm>
            <a:off x="4590502" y="234623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COM12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E4BC45E-90D4-3289-5105-E8940577F3D3}"/>
              </a:ext>
            </a:extLst>
          </p:cNvPr>
          <p:cNvSpPr/>
          <p:nvPr/>
        </p:nvSpPr>
        <p:spPr>
          <a:xfrm>
            <a:off x="3688193" y="865057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D8AA865-9BF5-C449-D304-363A83E0C548}"/>
              </a:ext>
            </a:extLst>
          </p:cNvPr>
          <p:cNvSpPr/>
          <p:nvPr/>
        </p:nvSpPr>
        <p:spPr>
          <a:xfrm>
            <a:off x="1284011" y="2123692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434F298-E8F8-07B0-E44E-059812475AC4}"/>
              </a:ext>
            </a:extLst>
          </p:cNvPr>
          <p:cNvSpPr/>
          <p:nvPr/>
        </p:nvSpPr>
        <p:spPr>
          <a:xfrm>
            <a:off x="4759952" y="2567820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COM12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CE0611C-F331-2275-C655-1A8F66891717}"/>
              </a:ext>
            </a:extLst>
          </p:cNvPr>
          <p:cNvSpPr/>
          <p:nvPr/>
        </p:nvSpPr>
        <p:spPr>
          <a:xfrm>
            <a:off x="101833" y="3086200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COM7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Adress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1529660-5043-405B-6D5F-B81FB4D7C989}"/>
              </a:ext>
            </a:extLst>
          </p:cNvPr>
          <p:cNvSpPr/>
          <p:nvPr/>
        </p:nvSpPr>
        <p:spPr>
          <a:xfrm>
            <a:off x="7221996" y="1993413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COM12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F5EC73-3B70-3ABB-EA45-2C5AF4F6018C}"/>
              </a:ext>
            </a:extLst>
          </p:cNvPr>
          <p:cNvSpPr/>
          <p:nvPr/>
        </p:nvSpPr>
        <p:spPr>
          <a:xfrm>
            <a:off x="5336377" y="3814036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COM14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3243F03-D623-1BEF-78AE-C780C1DE53E8}"/>
              </a:ext>
            </a:extLst>
          </p:cNvPr>
          <p:cNvSpPr/>
          <p:nvPr/>
        </p:nvSpPr>
        <p:spPr>
          <a:xfrm>
            <a:off x="3278301" y="4152999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COM16</a:t>
            </a:r>
          </a:p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Adress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2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8649C99-44F4-61D7-AEBD-7FF540EF7B56}"/>
              </a:ext>
            </a:extLst>
          </p:cNvPr>
          <p:cNvSpPr/>
          <p:nvPr/>
        </p:nvSpPr>
        <p:spPr>
          <a:xfrm>
            <a:off x="3062176" y="5563787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COM15</a:t>
            </a:r>
          </a:p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Adress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1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3FFEAC2-D876-962C-F997-4AF70889BB02}"/>
              </a:ext>
            </a:extLst>
          </p:cNvPr>
          <p:cNvSpPr/>
          <p:nvPr/>
        </p:nvSpPr>
        <p:spPr>
          <a:xfrm>
            <a:off x="10177740" y="3415416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COM7</a:t>
            </a:r>
          </a:p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Adress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3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465507D-3458-5B5D-BB42-D08287A44E5C}"/>
              </a:ext>
            </a:extLst>
          </p:cNvPr>
          <p:cNvSpPr/>
          <p:nvPr/>
        </p:nvSpPr>
        <p:spPr>
          <a:xfrm>
            <a:off x="10184316" y="1548312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COM7</a:t>
            </a:r>
          </a:p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Adress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9B08D4D-E6F8-B6AD-0875-66F88485B323}"/>
              </a:ext>
            </a:extLst>
          </p:cNvPr>
          <p:cNvSpPr/>
          <p:nvPr/>
        </p:nvSpPr>
        <p:spPr>
          <a:xfrm>
            <a:off x="10194090" y="4362162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COM7</a:t>
            </a:r>
          </a:p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Adress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4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7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0FE7F-9F1B-04B4-0D32-963A79A94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3DAA2EF9-C64F-0040-A2BE-314BBF60A798}"/>
              </a:ext>
            </a:extLst>
          </p:cNvPr>
          <p:cNvGrpSpPr/>
          <p:nvPr/>
        </p:nvGrpSpPr>
        <p:grpSpPr>
          <a:xfrm>
            <a:off x="9235296" y="2996365"/>
            <a:ext cx="1951200" cy="1031558"/>
            <a:chOff x="9222596" y="1029653"/>
            <a:chExt cx="1951200" cy="1031558"/>
          </a:xfrm>
        </p:grpSpPr>
        <p:pic>
          <p:nvPicPr>
            <p:cNvPr id="143" name="Grafik 14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8F06C20B-14F7-2D99-6581-F85A1C1DB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6BB57752-9473-B7C7-9D6F-33F61A4FA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DBB77BD6-F6A4-7DE3-F416-0770905C3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CE05758A-2A73-3F38-DDA6-A975BAE43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A4FCAF3B-0830-0D43-3F81-340EEB5E3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C4E85BC0-8CAA-1377-A031-9E0A46536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CAFF5C4D-6A23-6E38-38E9-38940D4EF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B04E7BE3-F455-6073-BEEA-C2FBD3E50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5CFD047D-4B9B-A5BB-7910-2C53EB99E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2DDC9F4-C3A9-177B-341D-AE09D3FC264C}"/>
              </a:ext>
            </a:extLst>
          </p:cNvPr>
          <p:cNvGrpSpPr/>
          <p:nvPr/>
        </p:nvGrpSpPr>
        <p:grpSpPr>
          <a:xfrm>
            <a:off x="4778230" y="502537"/>
            <a:ext cx="618619" cy="321907"/>
            <a:chOff x="4300537" y="1892301"/>
            <a:chExt cx="718185" cy="393700"/>
          </a:xfrm>
        </p:grpSpPr>
        <p:pic>
          <p:nvPicPr>
            <p:cNvPr id="18" name="Grafik 17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3CBDDF0B-DEEF-8FD2-860A-BBE84105D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9540EE6-9E3E-7EE9-0CC7-E4A86EE10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4A0460B-7DA9-B0FE-43DD-CAA1D9996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22C7A0C-6BF3-0FF9-33D3-D0CD1B4FA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606CFAB2-77EA-6A4F-498D-C0F2E4CF5FB8}"/>
              </a:ext>
            </a:extLst>
          </p:cNvPr>
          <p:cNvGrpSpPr/>
          <p:nvPr/>
        </p:nvGrpSpPr>
        <p:grpSpPr>
          <a:xfrm>
            <a:off x="5294658" y="91242"/>
            <a:ext cx="718768" cy="989757"/>
            <a:chOff x="6824677" y="312820"/>
            <a:chExt cx="1414463" cy="1953101"/>
          </a:xfrm>
        </p:grpSpPr>
        <p:pic>
          <p:nvPicPr>
            <p:cNvPr id="5" name="Grafik 4" descr="Ein Bild, das Zylinder, Feuerlöscher enthält.&#10;&#10;KI-generierte Inhalte können fehlerhaft sein.">
              <a:extLst>
                <a:ext uri="{FF2B5EF4-FFF2-40B4-BE49-F238E27FC236}">
                  <a16:creationId xmlns:a16="http://schemas.microsoft.com/office/drawing/2014/main" id="{D93CA0A2-606C-B5A8-282A-F5FE64B6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677" y="312820"/>
              <a:ext cx="1414463" cy="1953101"/>
            </a:xfrm>
            <a:prstGeom prst="rect">
              <a:avLst/>
            </a:prstGeom>
          </p:spPr>
        </p:pic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0FFA96AD-5863-90CE-66B5-947FE1DD7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6760" y="1447929"/>
              <a:ext cx="13117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3CE93038-A874-30D7-BD80-0D6A2D07DE79}"/>
              </a:ext>
            </a:extLst>
          </p:cNvPr>
          <p:cNvGrpSpPr/>
          <p:nvPr/>
        </p:nvGrpSpPr>
        <p:grpSpPr>
          <a:xfrm>
            <a:off x="9222596" y="1082275"/>
            <a:ext cx="1951200" cy="1031558"/>
            <a:chOff x="9222596" y="1029653"/>
            <a:chExt cx="1951200" cy="1031558"/>
          </a:xfrm>
        </p:grpSpPr>
        <p:pic>
          <p:nvPicPr>
            <p:cNvPr id="96" name="Grafik 95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EAF095C7-2B5C-30A4-B614-B31C9839A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9655E18A-BCAD-9084-7A2D-BE58D44EF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5E5B5D25-049C-EE6F-6A4A-363BF4A13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81956219-EE05-F235-ADDD-F161642828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F9773E05-D632-9456-63C4-B51BA177D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3B7A5BFB-A668-A990-1FCD-D9F220E52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BE6040FA-859F-05AE-D2D0-9087A7D01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7EA24E42-AC0C-7231-809D-2F90249FD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20998F96-7327-39D2-CFAE-28D51D04D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078EDA80-46EC-3245-539D-1CA898628AFB}"/>
              </a:ext>
            </a:extLst>
          </p:cNvPr>
          <p:cNvGrpSpPr/>
          <p:nvPr/>
        </p:nvGrpSpPr>
        <p:grpSpPr>
          <a:xfrm>
            <a:off x="10609569" y="1843323"/>
            <a:ext cx="545167" cy="1188651"/>
            <a:chOff x="11109632" y="3593422"/>
            <a:chExt cx="545167" cy="1188651"/>
          </a:xfrm>
        </p:grpSpPr>
        <p:grpSp>
          <p:nvGrpSpPr>
            <p:cNvPr id="481" name="Gruppieren 480">
              <a:extLst>
                <a:ext uri="{FF2B5EF4-FFF2-40B4-BE49-F238E27FC236}">
                  <a16:creationId xmlns:a16="http://schemas.microsoft.com/office/drawing/2014/main" id="{69DC89B8-32D6-74A7-380D-85879565A3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38221" y="3593422"/>
              <a:ext cx="367978" cy="997023"/>
              <a:chOff x="2005239" y="5526126"/>
              <a:chExt cx="489470" cy="1326200"/>
            </a:xfrm>
          </p:grpSpPr>
          <p:pic>
            <p:nvPicPr>
              <p:cNvPr id="482" name="Grafik 481" descr="Ein Bild, das Plastikflasche, Wasserflasche, Softdrink, Flasche enthält.&#10;&#10;KI-generierte Inhalte können fehlerhaft sein.">
                <a:extLst>
                  <a:ext uri="{FF2B5EF4-FFF2-40B4-BE49-F238E27FC236}">
                    <a16:creationId xmlns:a16="http://schemas.microsoft.com/office/drawing/2014/main" id="{AFCC1879-3879-4827-F731-0EDBD54641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10" t="-13650" r="18230" b="8764"/>
              <a:stretch>
                <a:fillRect/>
              </a:stretch>
            </p:blipFill>
            <p:spPr>
              <a:xfrm>
                <a:off x="2005239" y="5526126"/>
                <a:ext cx="489470" cy="1326200"/>
              </a:xfrm>
              <a:prstGeom prst="rect">
                <a:avLst/>
              </a:prstGeom>
            </p:spPr>
          </p:pic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6EC32102-F826-09D6-82C2-6841ECED1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1441" y="5805050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3124E260-C273-DBDD-CC6C-A02424A0F584}"/>
                </a:ext>
              </a:extLst>
            </p:cNvPr>
            <p:cNvSpPr/>
            <p:nvPr/>
          </p:nvSpPr>
          <p:spPr>
            <a:xfrm>
              <a:off x="11109632" y="46118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Waste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AC85ACA4-2195-2355-54A5-0150F2D47E7B}"/>
              </a:ext>
            </a:extLst>
          </p:cNvPr>
          <p:cNvGrpSpPr/>
          <p:nvPr/>
        </p:nvGrpSpPr>
        <p:grpSpPr>
          <a:xfrm>
            <a:off x="3049245" y="5369100"/>
            <a:ext cx="1128713" cy="1174433"/>
            <a:chOff x="3049245" y="5316478"/>
            <a:chExt cx="1128713" cy="1174433"/>
          </a:xfrm>
        </p:grpSpPr>
        <p:pic>
          <p:nvPicPr>
            <p:cNvPr id="15" name="Grafik 14" descr="Ein Bild, das Drucker,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8AF3EE75-8201-0DBB-C0F2-8B7155F7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9245" y="5316478"/>
              <a:ext cx="1128713" cy="1174433"/>
            </a:xfrm>
            <a:prstGeom prst="rect">
              <a:avLst/>
            </a:prstGeom>
          </p:spPr>
        </p:pic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70AEF032-E461-6632-40C4-5F29DC142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893" y="617011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Ellipse 169">
              <a:extLst>
                <a:ext uri="{FF2B5EF4-FFF2-40B4-BE49-F238E27FC236}">
                  <a16:creationId xmlns:a16="http://schemas.microsoft.com/office/drawing/2014/main" id="{ED5159D3-07DB-5581-A5C2-6F41CA9FD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6593" y="629535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8" name="Gerader Verbinder 192">
            <a:extLst>
              <a:ext uri="{FF2B5EF4-FFF2-40B4-BE49-F238E27FC236}">
                <a16:creationId xmlns:a16="http://schemas.microsoft.com/office/drawing/2014/main" id="{6E90D3A9-760B-4BBA-8A33-AEE9934803E6}"/>
              </a:ext>
            </a:extLst>
          </p:cNvPr>
          <p:cNvCxnSpPr>
            <a:cxnSpLocks/>
            <a:stCxn id="169" idx="6"/>
            <a:endCxn id="75" idx="1"/>
          </p:cNvCxnSpPr>
          <p:nvPr/>
        </p:nvCxnSpPr>
        <p:spPr>
          <a:xfrm flipH="1">
            <a:off x="1352377" y="6229290"/>
            <a:ext cx="1829632" cy="246091"/>
          </a:xfrm>
          <a:prstGeom prst="bentConnector3">
            <a:avLst>
              <a:gd name="adj1" fmla="val 391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25F8D88A-B598-7732-193E-B7D49E56D7C1}"/>
              </a:ext>
            </a:extLst>
          </p:cNvPr>
          <p:cNvGrpSpPr>
            <a:grpSpLocks noChangeAspect="1"/>
          </p:cNvGrpSpPr>
          <p:nvPr/>
        </p:nvGrpSpPr>
        <p:grpSpPr>
          <a:xfrm>
            <a:off x="8055370" y="1233309"/>
            <a:ext cx="469642" cy="1218886"/>
            <a:chOff x="8179722" y="5194180"/>
            <a:chExt cx="422420" cy="1096327"/>
          </a:xfrm>
        </p:grpSpPr>
        <p:pic>
          <p:nvPicPr>
            <p:cNvPr id="17" name="Grafik 16" descr="Ein Bild, das Design enthält.&#10;&#10;KI-generierte Inhalte können fehlerhaft sein.">
              <a:extLst>
                <a:ext uri="{FF2B5EF4-FFF2-40B4-BE49-F238E27FC236}">
                  <a16:creationId xmlns:a16="http://schemas.microsoft.com/office/drawing/2014/main" id="{62C8C6B2-235C-D6E9-6526-4D01D0F16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722" y="5194180"/>
              <a:ext cx="422420" cy="1096327"/>
            </a:xfrm>
            <a:prstGeom prst="rect">
              <a:avLst/>
            </a:prstGeom>
          </p:spPr>
        </p:pic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C472591B-1E5F-F61E-B78D-79795BE19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4798" y="623558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0F62017C-3715-F2D2-8550-E09FDD38F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0029" y="529498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378F2D17-69D0-F111-70EF-649EEE414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4527" y="52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1D368EAF-D66F-48EA-3859-5D37BF3004A6}"/>
              </a:ext>
            </a:extLst>
          </p:cNvPr>
          <p:cNvGrpSpPr/>
          <p:nvPr/>
        </p:nvGrpSpPr>
        <p:grpSpPr>
          <a:xfrm>
            <a:off x="1202170" y="5073572"/>
            <a:ext cx="545167" cy="1272423"/>
            <a:chOff x="1202170" y="5020950"/>
            <a:chExt cx="545167" cy="1272423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32EB1EC1-6550-D09D-C47D-4BF672D87203}"/>
                </a:ext>
              </a:extLst>
            </p:cNvPr>
            <p:cNvGrpSpPr/>
            <p:nvPr/>
          </p:nvGrpSpPr>
          <p:grpSpPr>
            <a:xfrm>
              <a:off x="1206389" y="5020950"/>
              <a:ext cx="511286" cy="1090918"/>
              <a:chOff x="1206389" y="5020950"/>
              <a:chExt cx="511286" cy="1090918"/>
            </a:xfrm>
          </p:grpSpPr>
          <p:pic>
            <p:nvPicPr>
              <p:cNvPr id="31" name="Grafik 30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7B1D6444-D508-663F-74F5-FCBA6F62F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26" t="6089" r="26581" b="10737"/>
              <a:stretch>
                <a:fillRect/>
              </a:stretch>
            </p:blipFill>
            <p:spPr>
              <a:xfrm>
                <a:off x="1206389" y="5020950"/>
                <a:ext cx="511286" cy="1090918"/>
              </a:xfrm>
              <a:prstGeom prst="rect">
                <a:avLst/>
              </a:prstGeom>
            </p:spPr>
          </p:pic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7F1FCDDF-C926-6DC4-342F-C146F909D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03FB8080-8E88-486F-5D4B-32DF743F5738}"/>
                </a:ext>
              </a:extLst>
            </p:cNvPr>
            <p:cNvSpPr/>
            <p:nvPr/>
          </p:nvSpPr>
          <p:spPr>
            <a:xfrm>
              <a:off x="1202170" y="61231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Eluent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A156AE28-478B-CF58-C693-4F9643DF5923}"/>
              </a:ext>
            </a:extLst>
          </p:cNvPr>
          <p:cNvGrpSpPr/>
          <p:nvPr/>
        </p:nvGrpSpPr>
        <p:grpSpPr>
          <a:xfrm>
            <a:off x="5110253" y="2741905"/>
            <a:ext cx="1425893" cy="1514417"/>
            <a:chOff x="5111025" y="2939623"/>
            <a:chExt cx="1425893" cy="1514417"/>
          </a:xfrm>
        </p:grpSpPr>
        <p:pic>
          <p:nvPicPr>
            <p:cNvPr id="29" name="Grafik 28" descr="Ein Bild, das Waage enthält.&#10;&#10;KI-generierte Inhalte können fehlerhaft sein.">
              <a:extLst>
                <a:ext uri="{FF2B5EF4-FFF2-40B4-BE49-F238E27FC236}">
                  <a16:creationId xmlns:a16="http://schemas.microsoft.com/office/drawing/2014/main" id="{C26CC115-70B3-D422-220A-EA7BDF05E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64"/>
            <a:stretch>
              <a:fillRect/>
            </a:stretch>
          </p:blipFill>
          <p:spPr>
            <a:xfrm>
              <a:off x="5111025" y="2939623"/>
              <a:ext cx="1425893" cy="1514417"/>
            </a:xfrm>
            <a:prstGeom prst="rect">
              <a:avLst/>
            </a:prstGeom>
          </p:spPr>
        </p:pic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7A280951-9F41-1103-A5AB-A3A25493A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7414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C444055D-D364-DC3F-5137-EAB7C046D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657" y="3387408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EE477D51-409A-66C0-68D5-06E7A1BFC1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6108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527B4ACA-1EA1-B0AC-8A92-437EC5A8CF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8300" y="3400524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7639306-DC6B-EA47-4C69-C1983932ED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152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048352BA-DC1D-2E2B-265B-18CCED01A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5317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52FAB6AE-9733-5679-84BA-F38100C3DDC1}"/>
              </a:ext>
            </a:extLst>
          </p:cNvPr>
          <p:cNvSpPr/>
          <p:nvPr/>
        </p:nvSpPr>
        <p:spPr>
          <a:xfrm>
            <a:off x="3257835" y="6475381"/>
            <a:ext cx="921740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Eluent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4E4393F0-D583-FB23-5209-395126161190}"/>
              </a:ext>
            </a:extLst>
          </p:cNvPr>
          <p:cNvSpPr/>
          <p:nvPr/>
        </p:nvSpPr>
        <p:spPr>
          <a:xfrm>
            <a:off x="5129353" y="4239844"/>
            <a:ext cx="1239687" cy="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and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stir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8FAC1C5F-2BD7-A3E7-8946-D79835DCBE8C}"/>
              </a:ext>
            </a:extLst>
          </p:cNvPr>
          <p:cNvGrpSpPr/>
          <p:nvPr/>
        </p:nvGrpSpPr>
        <p:grpSpPr>
          <a:xfrm>
            <a:off x="946360" y="1313734"/>
            <a:ext cx="1187291" cy="1197293"/>
            <a:chOff x="946360" y="1261112"/>
            <a:chExt cx="1187291" cy="1197293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48FF253C-4598-44F5-EE6B-07FFE1027CFE}"/>
                </a:ext>
              </a:extLst>
            </p:cNvPr>
            <p:cNvGrpSpPr/>
            <p:nvPr/>
          </p:nvGrpSpPr>
          <p:grpSpPr>
            <a:xfrm>
              <a:off x="946360" y="1261112"/>
              <a:ext cx="1187291" cy="1197293"/>
              <a:chOff x="946360" y="1261112"/>
              <a:chExt cx="1187291" cy="1197293"/>
            </a:xfrm>
          </p:grpSpPr>
          <p:pic>
            <p:nvPicPr>
              <p:cNvPr id="39" name="Grafik 38" descr="Ein Bild, das Elektronik enthält.&#10;&#10;KI-generierte Inhalte können fehlerhaft sein.">
                <a:extLst>
                  <a:ext uri="{FF2B5EF4-FFF2-40B4-BE49-F238E27FC236}">
                    <a16:creationId xmlns:a16="http://schemas.microsoft.com/office/drawing/2014/main" id="{AA8D77A6-B191-82F0-1B55-E5817C312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360" y="1261112"/>
                <a:ext cx="1187291" cy="1197293"/>
              </a:xfrm>
              <a:prstGeom prst="rect">
                <a:avLst/>
              </a:prstGeom>
            </p:spPr>
          </p:pic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F4AD7AE8-E8A1-108B-8BB1-CF1E807ED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6227" y="2226033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6A52B55B-AB36-9C4C-1EFC-27AD49FD9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3261" y="139497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25C1E895-EEA1-99BE-B3C6-86F2C04D226D}"/>
              </a:ext>
            </a:extLst>
          </p:cNvPr>
          <p:cNvGrpSpPr/>
          <p:nvPr/>
        </p:nvGrpSpPr>
        <p:grpSpPr>
          <a:xfrm>
            <a:off x="3914107" y="678019"/>
            <a:ext cx="406718" cy="1344325"/>
            <a:chOff x="3533489" y="1813260"/>
            <a:chExt cx="406718" cy="1344325"/>
          </a:xfrm>
        </p:grpSpPr>
        <p:grpSp>
          <p:nvGrpSpPr>
            <p:cNvPr id="102" name="Gruppieren 101">
              <a:extLst>
                <a:ext uri="{FF2B5EF4-FFF2-40B4-BE49-F238E27FC236}">
                  <a16:creationId xmlns:a16="http://schemas.microsoft.com/office/drawing/2014/main" id="{2C15E57D-E27C-50A4-3F7F-DE363EE8939F}"/>
                </a:ext>
              </a:extLst>
            </p:cNvPr>
            <p:cNvGrpSpPr/>
            <p:nvPr/>
          </p:nvGrpSpPr>
          <p:grpSpPr>
            <a:xfrm>
              <a:off x="3533489" y="1813260"/>
              <a:ext cx="406718" cy="1344325"/>
              <a:chOff x="3533489" y="1813260"/>
              <a:chExt cx="406718" cy="1344325"/>
            </a:xfrm>
          </p:grpSpPr>
          <p:pic>
            <p:nvPicPr>
              <p:cNvPr id="41" name="Grafik 40" descr="Ein Bild, das Stecker Stöpsel Wasserhahn enthält.&#10;&#10;KI-generierte Inhalte können fehlerhaft sein.">
                <a:extLst>
                  <a:ext uri="{FF2B5EF4-FFF2-40B4-BE49-F238E27FC236}">
                    <a16:creationId xmlns:a16="http://schemas.microsoft.com/office/drawing/2014/main" id="{C57337D8-CF96-A951-3385-6271DF107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0338" b="-23679"/>
              <a:stretch>
                <a:fillRect/>
              </a:stretch>
            </p:blipFill>
            <p:spPr>
              <a:xfrm>
                <a:off x="3533489" y="1813260"/>
                <a:ext cx="406718" cy="1344325"/>
              </a:xfrm>
              <a:prstGeom prst="rect">
                <a:avLst/>
              </a:prstGeom>
            </p:spPr>
          </p:pic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8886A211-90FA-832C-2121-E6048C27DB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3312" y="2859445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F3EBC268-0647-4504-D84C-C0C78DF243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3262" y="204619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4BC35598-7064-F494-9C31-1D9FF143803E}"/>
              </a:ext>
            </a:extLst>
          </p:cNvPr>
          <p:cNvGrpSpPr/>
          <p:nvPr/>
        </p:nvGrpSpPr>
        <p:grpSpPr>
          <a:xfrm>
            <a:off x="7560181" y="2289849"/>
            <a:ext cx="618619" cy="321907"/>
            <a:chOff x="4300537" y="1892301"/>
            <a:chExt cx="718185" cy="393700"/>
          </a:xfrm>
        </p:grpSpPr>
        <p:pic>
          <p:nvPicPr>
            <p:cNvPr id="21" name="Grafik 20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A44C6496-144C-EE37-6853-D44BFC6C8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6BBB286A-9958-F638-2524-B60FA54058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B0C46B7C-15F3-E727-647F-F19B24B71F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AE3CB781-3F9E-54CB-0682-84410B45A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0DE243CE-F2EC-903D-5F22-C9AE5CF8DAB1}"/>
              </a:ext>
            </a:extLst>
          </p:cNvPr>
          <p:cNvGrpSpPr>
            <a:grpSpLocks noChangeAspect="1"/>
          </p:cNvGrpSpPr>
          <p:nvPr/>
        </p:nvGrpSpPr>
        <p:grpSpPr>
          <a:xfrm>
            <a:off x="4848630" y="1162662"/>
            <a:ext cx="390240" cy="474325"/>
            <a:chOff x="5678472" y="1341884"/>
            <a:chExt cx="689610" cy="838200"/>
          </a:xfrm>
        </p:grpSpPr>
        <p:pic>
          <p:nvPicPr>
            <p:cNvPr id="11" name="Grafik 10" descr="Ein Bild, das Kreis, Autoteile, Transport, Rad enthält.&#10;&#10;KI-generierte Inhalte können fehlerhaft sein.">
              <a:extLst>
                <a:ext uri="{FF2B5EF4-FFF2-40B4-BE49-F238E27FC236}">
                  <a16:creationId xmlns:a16="http://schemas.microsoft.com/office/drawing/2014/main" id="{BBE36775-327B-7CC9-7D2C-2FF6EF88E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8472" y="1341884"/>
              <a:ext cx="689610" cy="838200"/>
            </a:xfrm>
            <a:prstGeom prst="rect">
              <a:avLst/>
            </a:prstGeom>
          </p:spPr>
        </p:pic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C0146135-4618-8E06-1EBF-15A5CB414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73899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B8D25C69-60CD-E809-4F39-D9146ABB2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2369" y="182948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43A8F462-C796-BD4D-556C-9DC6F0101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85686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6F72FA7F-9ACC-49F5-9CEE-09BC52F21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9550" y="181636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8F92EBE6-D633-0CF9-6216-DCEA5D27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7502" y="173547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781F8D6E-4737-F526-9928-F8DB71052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434" y="174555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7290934B-DFB0-EB2E-FD81-8441BD2DC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5628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51D30E32-DAFE-0784-0DFE-7113F4A59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8661" y="162113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3C30C323-733E-055C-31BA-29E2485DE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2666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EB8CCB4A-2B14-FB90-5D98-220AE311AD92}"/>
              </a:ext>
            </a:extLst>
          </p:cNvPr>
          <p:cNvGrpSpPr/>
          <p:nvPr/>
        </p:nvGrpSpPr>
        <p:grpSpPr>
          <a:xfrm>
            <a:off x="9232395" y="3885212"/>
            <a:ext cx="1951200" cy="1031558"/>
            <a:chOff x="9222596" y="1029653"/>
            <a:chExt cx="1951200" cy="1031558"/>
          </a:xfrm>
        </p:grpSpPr>
        <p:pic>
          <p:nvPicPr>
            <p:cNvPr id="153" name="Grafik 15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5DB87BB4-FA66-4929-A5BB-9B55BE694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603A35CB-B25A-0019-CB86-D6BE73247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10E69A3E-CFA7-FF32-A655-DA5A88C703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197A2D3E-4638-DA8A-BE0D-25009EDC7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00276A5A-B895-CFFE-2B1F-8E78CA70D9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C6528881-8E48-27EC-2B18-F6F573138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810FBF3D-C7E1-CC90-CB24-250E5E115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4FEB11B4-6DC8-14B7-D4F7-B36BA4EDF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4751A34C-C564-8D18-8C43-30BC7F8C6E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0E657FBF-C564-1A66-53F1-8A30C80A8A3E}"/>
              </a:ext>
            </a:extLst>
          </p:cNvPr>
          <p:cNvGrpSpPr/>
          <p:nvPr/>
        </p:nvGrpSpPr>
        <p:grpSpPr>
          <a:xfrm>
            <a:off x="7181849" y="3675043"/>
            <a:ext cx="242549" cy="625729"/>
            <a:chOff x="7780857" y="3672783"/>
            <a:chExt cx="242549" cy="625729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ED21D845-9008-3054-D542-D5DB7AC653EE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2" r="21580" b="16739"/>
            <a:stretch>
              <a:fillRect/>
            </a:stretch>
          </p:blipFill>
          <p:spPr>
            <a:xfrm flipH="1">
              <a:off x="7780857" y="3672783"/>
              <a:ext cx="242549" cy="625729"/>
            </a:xfrm>
            <a:prstGeom prst="rect">
              <a:avLst/>
            </a:prstGeom>
          </p:spPr>
        </p:pic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C780669-A697-E3D3-7CF0-2FD514126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1FCBD048-1483-FD3F-2B78-4BD054220B09}"/>
              </a:ext>
            </a:extLst>
          </p:cNvPr>
          <p:cNvGrpSpPr/>
          <p:nvPr/>
        </p:nvGrpSpPr>
        <p:grpSpPr>
          <a:xfrm rot="16200000">
            <a:off x="5129353" y="5217582"/>
            <a:ext cx="1060133" cy="677228"/>
            <a:chOff x="4592937" y="5379272"/>
            <a:chExt cx="1060133" cy="677228"/>
          </a:xfrm>
        </p:grpSpPr>
        <p:pic>
          <p:nvPicPr>
            <p:cNvPr id="47" name="Grafik 46" descr="Ein Bild, das Elektronisches Bauteil, Elektrisches Bauelement, passives Bauelement, Elektronik enthält.&#10;&#10;KI-generierte Inhalte können fehlerhaft sein.">
              <a:extLst>
                <a:ext uri="{FF2B5EF4-FFF2-40B4-BE49-F238E27FC236}">
                  <a16:creationId xmlns:a16="http://schemas.microsoft.com/office/drawing/2014/main" id="{18F44A80-6DDA-8D88-963D-B0E4445A2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937" y="5379272"/>
              <a:ext cx="1060133" cy="677228"/>
            </a:xfrm>
            <a:prstGeom prst="rect">
              <a:avLst/>
            </a:prstGeom>
          </p:spPr>
        </p:pic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8B3FB6DA-5FDA-C65D-DAA1-D80231903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232" y="5695055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6DB428EB-C34E-4C99-542F-001534B0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3902" y="5872614"/>
              <a:ext cx="13116" cy="13080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A1DFA602-276D-CBEA-6E61-DCAC945AE498}"/>
              </a:ext>
            </a:extLst>
          </p:cNvPr>
          <p:cNvGrpSpPr/>
          <p:nvPr/>
        </p:nvGrpSpPr>
        <p:grpSpPr>
          <a:xfrm>
            <a:off x="3078947" y="3952699"/>
            <a:ext cx="1268730" cy="1280160"/>
            <a:chOff x="3078947" y="4288224"/>
            <a:chExt cx="1268730" cy="1280160"/>
          </a:xfrm>
        </p:grpSpPr>
        <p:pic>
          <p:nvPicPr>
            <p:cNvPr id="13" name="Grafik 12" descr="Ein Bild, das Kopierer, Design enthält.&#10;&#10;KI-generierte Inhalte können fehlerhaft sein.">
              <a:extLst>
                <a:ext uri="{FF2B5EF4-FFF2-40B4-BE49-F238E27FC236}">
                  <a16:creationId xmlns:a16="http://schemas.microsoft.com/office/drawing/2014/main" id="{1D85B071-C0D1-5114-7FEA-E7AF6BDB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947" y="4288224"/>
              <a:ext cx="1268730" cy="1280160"/>
            </a:xfrm>
            <a:prstGeom prst="rect">
              <a:avLst/>
            </a:prstGeom>
          </p:spPr>
        </p:pic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649C2A30-264A-44A8-6143-A4383F084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5591" y="521878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5C8965C0-C959-2AB5-D7F7-46498D290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8366" y="510569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5EB33A77-6A86-D6C0-15E2-2687F48DE869}"/>
              </a:ext>
            </a:extLst>
          </p:cNvPr>
          <p:cNvGrpSpPr/>
          <p:nvPr/>
        </p:nvGrpSpPr>
        <p:grpSpPr>
          <a:xfrm>
            <a:off x="9070932" y="4887079"/>
            <a:ext cx="1217295" cy="1005840"/>
            <a:chOff x="9514643" y="4822825"/>
            <a:chExt cx="1217295" cy="1005840"/>
          </a:xfrm>
        </p:grpSpPr>
        <p:pic>
          <p:nvPicPr>
            <p:cNvPr id="33" name="Grafik 32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C2C44B9B-71A6-B31B-53D8-40F0771BA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4822825"/>
              <a:ext cx="1217295" cy="1005840"/>
            </a:xfrm>
            <a:prstGeom prst="rect">
              <a:avLst/>
            </a:prstGeom>
          </p:spPr>
        </p:pic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2249EC3A-9101-B54F-18D0-B4D4E74939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60204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90C06D5A-6CBE-6491-5685-E2FC9B700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5516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5D51A377-8752-BFC2-D927-AB9920561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7860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2864F518-FD88-CD8E-850D-3DB5AA038D7E}"/>
              </a:ext>
            </a:extLst>
          </p:cNvPr>
          <p:cNvGrpSpPr/>
          <p:nvPr/>
        </p:nvGrpSpPr>
        <p:grpSpPr>
          <a:xfrm>
            <a:off x="10073443" y="4935333"/>
            <a:ext cx="1032510" cy="998220"/>
            <a:chOff x="9514643" y="3896866"/>
            <a:chExt cx="1032510" cy="998220"/>
          </a:xfrm>
        </p:grpSpPr>
        <p:pic>
          <p:nvPicPr>
            <p:cNvPr id="35" name="Grafik 34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8CAB5F69-4B4E-F8A2-61E1-A2FA17707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3896866"/>
              <a:ext cx="1032510" cy="998220"/>
            </a:xfrm>
            <a:prstGeom prst="rect">
              <a:avLst/>
            </a:prstGeom>
          </p:spPr>
        </p:pic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B0E30859-AF3F-011D-0E03-B727BB621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88829" y="402472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6207B07A-86CC-F88B-A8FE-83725BD0C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8304" y="402472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92FAE20B-B075-923F-0ADC-1EC0136EA884}"/>
              </a:ext>
            </a:extLst>
          </p:cNvPr>
          <p:cNvSpPr/>
          <p:nvPr/>
        </p:nvSpPr>
        <p:spPr>
          <a:xfrm>
            <a:off x="3349300" y="3868175"/>
            <a:ext cx="1053479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9CD0E542-330B-EAE1-6181-A8DCFD65EE78}"/>
              </a:ext>
            </a:extLst>
          </p:cNvPr>
          <p:cNvGrpSpPr>
            <a:grpSpLocks noChangeAspect="1"/>
          </p:cNvGrpSpPr>
          <p:nvPr/>
        </p:nvGrpSpPr>
        <p:grpSpPr>
          <a:xfrm>
            <a:off x="2405523" y="733954"/>
            <a:ext cx="228854" cy="650875"/>
            <a:chOff x="2515441" y="365035"/>
            <a:chExt cx="228854" cy="650875"/>
          </a:xfrm>
        </p:grpSpPr>
        <p:pic>
          <p:nvPicPr>
            <p:cNvPr id="23" name="Grafik 22" descr="Ein Bild, das Flasche enthält.&#10;&#10;KI-generierte Inhalte können fehlerhaft sein.">
              <a:extLst>
                <a:ext uri="{FF2B5EF4-FFF2-40B4-BE49-F238E27FC236}">
                  <a16:creationId xmlns:a16="http://schemas.microsoft.com/office/drawing/2014/main" id="{EF288053-377A-179C-4F72-BAC861FA1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2" t="10992" r="21464" b="20538"/>
            <a:stretch>
              <a:fillRect/>
            </a:stretch>
          </p:blipFill>
          <p:spPr>
            <a:xfrm>
              <a:off x="2515441" y="365035"/>
              <a:ext cx="228854" cy="650875"/>
            </a:xfrm>
            <a:prstGeom prst="rect">
              <a:avLst/>
            </a:prstGeom>
          </p:spPr>
        </p:pic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99360BB8-9303-9833-C678-EEBA1036CD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2079" y="442170"/>
              <a:ext cx="14582" cy="14582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8" name="Rechteck 187">
            <a:extLst>
              <a:ext uri="{FF2B5EF4-FFF2-40B4-BE49-F238E27FC236}">
                <a16:creationId xmlns:a16="http://schemas.microsoft.com/office/drawing/2014/main" id="{0822AD54-3868-12CC-0A60-82EB33FFCE5A}"/>
              </a:ext>
            </a:extLst>
          </p:cNvPr>
          <p:cNvSpPr/>
          <p:nvPr/>
        </p:nvSpPr>
        <p:spPr>
          <a:xfrm>
            <a:off x="5088918" y="5950141"/>
            <a:ext cx="108728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Dialysis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2D988385-F905-B0F7-181D-3F15844F1E1D}"/>
              </a:ext>
            </a:extLst>
          </p:cNvPr>
          <p:cNvCxnSpPr>
            <a:cxnSpLocks/>
            <a:stCxn id="168" idx="0"/>
            <a:endCxn id="336" idx="1"/>
          </p:cNvCxnSpPr>
          <p:nvPr/>
        </p:nvCxnSpPr>
        <p:spPr>
          <a:xfrm rot="16200000" flipH="1">
            <a:off x="4002672" y="4052417"/>
            <a:ext cx="455473" cy="1890971"/>
          </a:xfrm>
          <a:prstGeom prst="bentConnector4">
            <a:avLst>
              <a:gd name="adj1" fmla="val 100379"/>
              <a:gd name="adj2" fmla="val 5017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2">
            <a:extLst>
              <a:ext uri="{FF2B5EF4-FFF2-40B4-BE49-F238E27FC236}">
                <a16:creationId xmlns:a16="http://schemas.microsoft.com/office/drawing/2014/main" id="{E4CF5C5D-3AF9-11CD-355A-11EDEC561F6D}"/>
              </a:ext>
            </a:extLst>
          </p:cNvPr>
          <p:cNvCxnSpPr>
            <a:cxnSpLocks/>
            <a:stCxn id="170" idx="4"/>
            <a:endCxn id="60" idx="6"/>
          </p:cNvCxnSpPr>
          <p:nvPr/>
        </p:nvCxnSpPr>
        <p:spPr>
          <a:xfrm rot="5400000" flipH="1" flipV="1">
            <a:off x="4465897" y="5212076"/>
            <a:ext cx="506267" cy="1791761"/>
          </a:xfrm>
          <a:prstGeom prst="bentConnector5">
            <a:avLst>
              <a:gd name="adj1" fmla="val 2822"/>
              <a:gd name="adj2" fmla="val 50000"/>
              <a:gd name="adj3" fmla="val 8636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192">
            <a:extLst>
              <a:ext uri="{FF2B5EF4-FFF2-40B4-BE49-F238E27FC236}">
                <a16:creationId xmlns:a16="http://schemas.microsoft.com/office/drawing/2014/main" id="{E604F326-071F-584A-839D-5C014D96748B}"/>
              </a:ext>
            </a:extLst>
          </p:cNvPr>
          <p:cNvCxnSpPr>
            <a:cxnSpLocks/>
            <a:stCxn id="67" idx="1"/>
            <a:endCxn id="70" idx="5"/>
          </p:cNvCxnSpPr>
          <p:nvPr/>
        </p:nvCxnSpPr>
        <p:spPr>
          <a:xfrm flipH="1">
            <a:off x="1495015" y="4910900"/>
            <a:ext cx="2619" cy="194758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192">
            <a:extLst>
              <a:ext uri="{FF2B5EF4-FFF2-40B4-BE49-F238E27FC236}">
                <a16:creationId xmlns:a16="http://schemas.microsoft.com/office/drawing/2014/main" id="{D092D4E7-3FB7-B8D3-2552-57804D802580}"/>
              </a:ext>
            </a:extLst>
          </p:cNvPr>
          <p:cNvCxnSpPr>
            <a:cxnSpLocks/>
            <a:stCxn id="336" idx="3"/>
            <a:endCxn id="53" idx="7"/>
          </p:cNvCxnSpPr>
          <p:nvPr/>
        </p:nvCxnSpPr>
        <p:spPr>
          <a:xfrm>
            <a:off x="5331224" y="5225639"/>
            <a:ext cx="496967" cy="44631"/>
          </a:xfrm>
          <a:prstGeom prst="bentConnector3">
            <a:avLst>
              <a:gd name="adj1" fmla="val 99194"/>
            </a:avLst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0" name="Gerader Verbinder 192">
            <a:extLst>
              <a:ext uri="{FF2B5EF4-FFF2-40B4-BE49-F238E27FC236}">
                <a16:creationId xmlns:a16="http://schemas.microsoft.com/office/drawing/2014/main" id="{EFA70DA1-46D1-F617-88AE-ADDDB5F61BAA}"/>
              </a:ext>
            </a:extLst>
          </p:cNvPr>
          <p:cNvCxnSpPr>
            <a:cxnSpLocks/>
            <a:stCxn id="164" idx="0"/>
            <a:endCxn id="326" idx="3"/>
          </p:cNvCxnSpPr>
          <p:nvPr/>
        </p:nvCxnSpPr>
        <p:spPr>
          <a:xfrm rot="10800000" flipV="1">
            <a:off x="4334709" y="5271408"/>
            <a:ext cx="1301881" cy="51852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hteck 244">
            <a:extLst>
              <a:ext uri="{FF2B5EF4-FFF2-40B4-BE49-F238E27FC236}">
                <a16:creationId xmlns:a16="http://schemas.microsoft.com/office/drawing/2014/main" id="{2AE4BD6B-29AE-E4F5-DD86-858DA0436E06}"/>
              </a:ext>
            </a:extLst>
          </p:cNvPr>
          <p:cNvSpPr/>
          <p:nvPr/>
        </p:nvSpPr>
        <p:spPr>
          <a:xfrm flipH="1">
            <a:off x="2712243" y="4911113"/>
            <a:ext cx="0" cy="7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9F111383-DA94-E0F2-EF4D-19E584776E2D}"/>
              </a:ext>
            </a:extLst>
          </p:cNvPr>
          <p:cNvSpPr/>
          <p:nvPr/>
        </p:nvSpPr>
        <p:spPr>
          <a:xfrm>
            <a:off x="2948535" y="4948243"/>
            <a:ext cx="116428" cy="81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553FD2B2-1B53-A8FF-BE74-77CD609BC5C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33374" y="1131868"/>
            <a:ext cx="399600" cy="751523"/>
            <a:chOff x="7694622" y="3672783"/>
            <a:chExt cx="399600" cy="751523"/>
          </a:xfrm>
        </p:grpSpPr>
        <p:pic>
          <p:nvPicPr>
            <p:cNvPr id="283" name="Grafik 282">
              <a:extLst>
                <a:ext uri="{FF2B5EF4-FFF2-40B4-BE49-F238E27FC236}">
                  <a16:creationId xmlns:a16="http://schemas.microsoft.com/office/drawing/2014/main" id="{A19B192B-9DFF-0A7A-9CF6-EC28FB6764A6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94622" y="3672783"/>
              <a:ext cx="399600" cy="751523"/>
            </a:xfrm>
            <a:prstGeom prst="rect">
              <a:avLst/>
            </a:prstGeom>
          </p:spPr>
        </p:pic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A147B44F-2752-2085-B81F-F2BCD2344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1" name="Gerader Verbinder 192">
            <a:extLst>
              <a:ext uri="{FF2B5EF4-FFF2-40B4-BE49-F238E27FC236}">
                <a16:creationId xmlns:a16="http://schemas.microsoft.com/office/drawing/2014/main" id="{71855A7B-B1B2-C72D-4501-D0AD9C8D7A97}"/>
              </a:ext>
            </a:extLst>
          </p:cNvPr>
          <p:cNvCxnSpPr>
            <a:cxnSpLocks/>
            <a:stCxn id="125" idx="6"/>
            <a:endCxn id="340" idx="1"/>
          </p:cNvCxnSpPr>
          <p:nvPr/>
        </p:nvCxnSpPr>
        <p:spPr>
          <a:xfrm flipH="1" flipV="1">
            <a:off x="4788378" y="2668864"/>
            <a:ext cx="1086623" cy="527384"/>
          </a:xfrm>
          <a:prstGeom prst="bentConnector4">
            <a:avLst>
              <a:gd name="adj1" fmla="val 219"/>
              <a:gd name="adj2" fmla="val 129644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Gerader Verbinder 192">
            <a:extLst>
              <a:ext uri="{FF2B5EF4-FFF2-40B4-BE49-F238E27FC236}">
                <a16:creationId xmlns:a16="http://schemas.microsoft.com/office/drawing/2014/main" id="{22110EED-3B2D-2051-DBF0-41E5E161C88D}"/>
              </a:ext>
            </a:extLst>
          </p:cNvPr>
          <p:cNvCxnSpPr>
            <a:cxnSpLocks/>
            <a:stCxn id="88" idx="0"/>
            <a:endCxn id="326" idx="1"/>
          </p:cNvCxnSpPr>
          <p:nvPr/>
        </p:nvCxnSpPr>
        <p:spPr>
          <a:xfrm flipH="1" flipV="1">
            <a:off x="4179379" y="5789936"/>
            <a:ext cx="196" cy="450873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Rechteck 325">
            <a:extLst>
              <a:ext uri="{FF2B5EF4-FFF2-40B4-BE49-F238E27FC236}">
                <a16:creationId xmlns:a16="http://schemas.microsoft.com/office/drawing/2014/main" id="{7B8AF277-9C5B-B75B-72DB-5C09BC020A48}"/>
              </a:ext>
            </a:extLst>
          </p:cNvPr>
          <p:cNvSpPr/>
          <p:nvPr/>
        </p:nvSpPr>
        <p:spPr>
          <a:xfrm>
            <a:off x="4179379" y="5784536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BDFF6AE-B9EA-F757-457B-A8C4903494F4}"/>
              </a:ext>
            </a:extLst>
          </p:cNvPr>
          <p:cNvSpPr/>
          <p:nvPr/>
        </p:nvSpPr>
        <p:spPr>
          <a:xfrm>
            <a:off x="5175895" y="522023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384CC242-A750-BABA-5BE4-B99817372FF4}"/>
              </a:ext>
            </a:extLst>
          </p:cNvPr>
          <p:cNvSpPr/>
          <p:nvPr/>
        </p:nvSpPr>
        <p:spPr>
          <a:xfrm rot="5400000">
            <a:off x="4710713" y="27411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43" name="Gerader Verbinder 192">
            <a:extLst>
              <a:ext uri="{FF2B5EF4-FFF2-40B4-BE49-F238E27FC236}">
                <a16:creationId xmlns:a16="http://schemas.microsoft.com/office/drawing/2014/main" id="{850D3C6D-4ABB-1140-F134-2DF876B16B5E}"/>
              </a:ext>
            </a:extLst>
          </p:cNvPr>
          <p:cNvCxnSpPr>
            <a:cxnSpLocks/>
            <a:stCxn id="349" idx="1"/>
            <a:endCxn id="340" idx="3"/>
          </p:cNvCxnSpPr>
          <p:nvPr/>
        </p:nvCxnSpPr>
        <p:spPr>
          <a:xfrm flipV="1">
            <a:off x="4768208" y="2824193"/>
            <a:ext cx="20170" cy="2056626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Gerader Verbinder 192">
            <a:extLst>
              <a:ext uri="{FF2B5EF4-FFF2-40B4-BE49-F238E27FC236}">
                <a16:creationId xmlns:a16="http://schemas.microsoft.com/office/drawing/2014/main" id="{FE9543BC-EB29-185C-09DA-86121DC43998}"/>
              </a:ext>
            </a:extLst>
          </p:cNvPr>
          <p:cNvCxnSpPr>
            <a:cxnSpLocks/>
            <a:stCxn id="349" idx="3"/>
            <a:endCxn id="167" idx="2"/>
          </p:cNvCxnSpPr>
          <p:nvPr/>
        </p:nvCxnSpPr>
        <p:spPr>
          <a:xfrm flipH="1">
            <a:off x="3935591" y="4880819"/>
            <a:ext cx="677288" cy="9000"/>
          </a:xfrm>
          <a:prstGeom prst="straightConnector1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Rechteck 348">
            <a:extLst>
              <a:ext uri="{FF2B5EF4-FFF2-40B4-BE49-F238E27FC236}">
                <a16:creationId xmlns:a16="http://schemas.microsoft.com/office/drawing/2014/main" id="{07F509E5-C8E7-6BAA-2061-EF42C9B5ECC3}"/>
              </a:ext>
            </a:extLst>
          </p:cNvPr>
          <p:cNvSpPr/>
          <p:nvPr/>
        </p:nvSpPr>
        <p:spPr>
          <a:xfrm rot="10800000">
            <a:off x="4612879" y="4875419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5" name="Gerader Verbinder 192">
            <a:extLst>
              <a:ext uri="{FF2B5EF4-FFF2-40B4-BE49-F238E27FC236}">
                <a16:creationId xmlns:a16="http://schemas.microsoft.com/office/drawing/2014/main" id="{5D1202BE-1594-9037-D07B-7F3103513A2C}"/>
              </a:ext>
            </a:extLst>
          </p:cNvPr>
          <p:cNvCxnSpPr>
            <a:cxnSpLocks/>
            <a:stCxn id="361" idx="3"/>
            <a:endCxn id="91" idx="3"/>
          </p:cNvCxnSpPr>
          <p:nvPr/>
        </p:nvCxnSpPr>
        <p:spPr>
          <a:xfrm rot="16200000" flipH="1">
            <a:off x="4224903" y="3963278"/>
            <a:ext cx="1862983" cy="41097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hteck 360">
            <a:extLst>
              <a:ext uri="{FF2B5EF4-FFF2-40B4-BE49-F238E27FC236}">
                <a16:creationId xmlns:a16="http://schemas.microsoft.com/office/drawing/2014/main" id="{DCCA967A-CF17-49D8-97E1-72420E31E4CA}"/>
              </a:ext>
            </a:extLst>
          </p:cNvPr>
          <p:cNvSpPr/>
          <p:nvPr/>
        </p:nvSpPr>
        <p:spPr>
          <a:xfrm rot="5400000">
            <a:off x="4873242" y="3154210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3" name="Gerader Verbinder 192">
            <a:extLst>
              <a:ext uri="{FF2B5EF4-FFF2-40B4-BE49-F238E27FC236}">
                <a16:creationId xmlns:a16="http://schemas.microsoft.com/office/drawing/2014/main" id="{09BFF276-D06B-0605-DD36-DEEEF3A36939}"/>
              </a:ext>
            </a:extLst>
          </p:cNvPr>
          <p:cNvCxnSpPr>
            <a:cxnSpLocks/>
            <a:stCxn id="361" idx="1"/>
            <a:endCxn id="368" idx="1"/>
          </p:cNvCxnSpPr>
          <p:nvPr/>
        </p:nvCxnSpPr>
        <p:spPr>
          <a:xfrm rot="5400000" flipH="1" flipV="1">
            <a:off x="5121170" y="2581665"/>
            <a:ext cx="330018" cy="670545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Rechteck 367">
            <a:extLst>
              <a:ext uri="{FF2B5EF4-FFF2-40B4-BE49-F238E27FC236}">
                <a16:creationId xmlns:a16="http://schemas.microsoft.com/office/drawing/2014/main" id="{7F470C48-E0D2-F525-89E5-90B75BB404A4}"/>
              </a:ext>
            </a:extLst>
          </p:cNvPr>
          <p:cNvSpPr/>
          <p:nvPr/>
        </p:nvSpPr>
        <p:spPr>
          <a:xfrm>
            <a:off x="5621452" y="274652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70" name="Gerader Verbinder 192">
            <a:extLst>
              <a:ext uri="{FF2B5EF4-FFF2-40B4-BE49-F238E27FC236}">
                <a16:creationId xmlns:a16="http://schemas.microsoft.com/office/drawing/2014/main" id="{771B15C0-66CB-0AD9-0ACE-A7B89011C411}"/>
              </a:ext>
            </a:extLst>
          </p:cNvPr>
          <p:cNvCxnSpPr>
            <a:cxnSpLocks/>
            <a:stCxn id="368" idx="3"/>
            <a:endCxn id="124" idx="0"/>
          </p:cNvCxnSpPr>
          <p:nvPr/>
        </p:nvCxnSpPr>
        <p:spPr>
          <a:xfrm>
            <a:off x="5776781" y="2751928"/>
            <a:ext cx="46419" cy="444320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0" name="Gruppieren 489">
            <a:extLst>
              <a:ext uri="{FF2B5EF4-FFF2-40B4-BE49-F238E27FC236}">
                <a16:creationId xmlns:a16="http://schemas.microsoft.com/office/drawing/2014/main" id="{81F80356-2A85-5567-DD7E-638C22B8083B}"/>
              </a:ext>
            </a:extLst>
          </p:cNvPr>
          <p:cNvGrpSpPr/>
          <p:nvPr/>
        </p:nvGrpSpPr>
        <p:grpSpPr>
          <a:xfrm>
            <a:off x="538815" y="5104023"/>
            <a:ext cx="622488" cy="1416074"/>
            <a:chOff x="538815" y="5051401"/>
            <a:chExt cx="622488" cy="1416074"/>
          </a:xfrm>
        </p:grpSpPr>
        <p:grpSp>
          <p:nvGrpSpPr>
            <p:cNvPr id="276" name="Gruppieren 275">
              <a:extLst>
                <a:ext uri="{FF2B5EF4-FFF2-40B4-BE49-F238E27FC236}">
                  <a16:creationId xmlns:a16="http://schemas.microsoft.com/office/drawing/2014/main" id="{9DDEF235-2676-F792-9DF0-3876E374F086}"/>
                </a:ext>
              </a:extLst>
            </p:cNvPr>
            <p:cNvGrpSpPr/>
            <p:nvPr/>
          </p:nvGrpSpPr>
          <p:grpSpPr>
            <a:xfrm>
              <a:off x="538815" y="5051401"/>
              <a:ext cx="622488" cy="1125267"/>
              <a:chOff x="3533880" y="1067901"/>
              <a:chExt cx="622488" cy="1125267"/>
            </a:xfrm>
          </p:grpSpPr>
          <p:pic>
            <p:nvPicPr>
              <p:cNvPr id="277" name="Grafik 276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0202C6C9-0F68-3E88-EBAF-F8B1EFBD6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880" y="1067901"/>
                <a:ext cx="622488" cy="1125267"/>
              </a:xfrm>
              <a:prstGeom prst="rect">
                <a:avLst/>
              </a:prstGeom>
            </p:spPr>
          </p:pic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BA0728D5-0F98-8906-5370-B7A823FC84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8307AD92-1316-36E6-6855-CD772A616A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0C01DC50-F1DA-ABA8-17E8-59EE464E30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B5EFFD57-41C7-1506-990D-162C8479EC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7EEB4791-2C1D-C259-CF46-80DAA7D99B6F}"/>
                </a:ext>
              </a:extLst>
            </p:cNvPr>
            <p:cNvSpPr/>
            <p:nvPr/>
          </p:nvSpPr>
          <p:spPr>
            <a:xfrm>
              <a:off x="554336" y="6123128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3" name="Gerader Verbinder 192">
            <a:extLst>
              <a:ext uri="{FF2B5EF4-FFF2-40B4-BE49-F238E27FC236}">
                <a16:creationId xmlns:a16="http://schemas.microsoft.com/office/drawing/2014/main" id="{EB2A8F53-EFC6-C7DB-8009-B5921EE3BED8}"/>
              </a:ext>
            </a:extLst>
          </p:cNvPr>
          <p:cNvCxnSpPr>
            <a:cxnSpLocks/>
            <a:stCxn id="99" idx="4"/>
            <a:endCxn id="284" idx="0"/>
          </p:cNvCxnSpPr>
          <p:nvPr/>
        </p:nvCxnSpPr>
        <p:spPr>
          <a:xfrm rot="5400000" flipH="1">
            <a:off x="1070751" y="881645"/>
            <a:ext cx="126121" cy="1032014"/>
          </a:xfrm>
          <a:prstGeom prst="bentConnector5">
            <a:avLst>
              <a:gd name="adj1" fmla="val 103843"/>
              <a:gd name="adj2" fmla="val 50000"/>
              <a:gd name="adj3" fmla="val 1037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2" name="Gruppieren 391">
            <a:extLst>
              <a:ext uri="{FF2B5EF4-FFF2-40B4-BE49-F238E27FC236}">
                <a16:creationId xmlns:a16="http://schemas.microsoft.com/office/drawing/2014/main" id="{BD685582-678D-BD19-CC9C-D0B7610E1ED1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2623061"/>
            <a:ext cx="1951200" cy="1031558"/>
            <a:chOff x="9222596" y="1029653"/>
            <a:chExt cx="1951200" cy="1031558"/>
          </a:xfrm>
        </p:grpSpPr>
        <p:pic>
          <p:nvPicPr>
            <p:cNvPr id="393" name="Grafik 39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7B6330EC-58C2-B188-C69E-169D83D2D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8EA78759-CBC9-AF8C-E267-03F357764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BBAC8D38-1619-1282-F9B5-8EB82D4342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7491FD14-2A72-6975-7245-E6FF87B46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2A4F01F5-DD48-294B-25B8-BA56B0857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Ellipse 397">
              <a:extLst>
                <a:ext uri="{FF2B5EF4-FFF2-40B4-BE49-F238E27FC236}">
                  <a16:creationId xmlns:a16="http://schemas.microsoft.com/office/drawing/2014/main" id="{2D33379B-2275-900D-981C-CE46755A2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027A7C2C-905D-C59A-CE6F-993CBD3FA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3CCCD074-8047-3118-EEDA-7B1A5DD2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DB0DB3BA-63CD-44BF-6527-A8F842C6A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02" name="Gerader Verbinder 192">
            <a:extLst>
              <a:ext uri="{FF2B5EF4-FFF2-40B4-BE49-F238E27FC236}">
                <a16:creationId xmlns:a16="http://schemas.microsoft.com/office/drawing/2014/main" id="{843EBF9C-9261-F787-EA74-F2CA22F0AC51}"/>
              </a:ext>
            </a:extLst>
          </p:cNvPr>
          <p:cNvCxnSpPr>
            <a:cxnSpLocks/>
            <a:stCxn id="406" idx="3"/>
          </p:cNvCxnSpPr>
          <p:nvPr/>
        </p:nvCxnSpPr>
        <p:spPr>
          <a:xfrm rot="5400000">
            <a:off x="1780697" y="2596042"/>
            <a:ext cx="196980" cy="674883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hteck 405">
            <a:extLst>
              <a:ext uri="{FF2B5EF4-FFF2-40B4-BE49-F238E27FC236}">
                <a16:creationId xmlns:a16="http://schemas.microsoft.com/office/drawing/2014/main" id="{7D396BCE-00C9-B79B-43C7-FC3CDBD825B3}"/>
              </a:ext>
            </a:extLst>
          </p:cNvPr>
          <p:cNvSpPr/>
          <p:nvPr/>
        </p:nvSpPr>
        <p:spPr>
          <a:xfrm rot="5400000">
            <a:off x="2138963" y="275192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8" name="Gerader Verbinder 192">
            <a:extLst>
              <a:ext uri="{FF2B5EF4-FFF2-40B4-BE49-F238E27FC236}">
                <a16:creationId xmlns:a16="http://schemas.microsoft.com/office/drawing/2014/main" id="{945E3E46-4E92-EB2A-E122-EEFCC32739FC}"/>
              </a:ext>
            </a:extLst>
          </p:cNvPr>
          <p:cNvCxnSpPr>
            <a:cxnSpLocks/>
            <a:stCxn id="97" idx="3"/>
            <a:endCxn id="406" idx="1"/>
          </p:cNvCxnSpPr>
          <p:nvPr/>
        </p:nvCxnSpPr>
        <p:spPr>
          <a:xfrm rot="16200000" flipH="1">
            <a:off x="1737481" y="2200517"/>
            <a:ext cx="389814" cy="5684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Rechteck 410">
            <a:extLst>
              <a:ext uri="{FF2B5EF4-FFF2-40B4-BE49-F238E27FC236}">
                <a16:creationId xmlns:a16="http://schemas.microsoft.com/office/drawing/2014/main" id="{0C1C8409-F3F7-2498-3651-1682CFAD1445}"/>
              </a:ext>
            </a:extLst>
          </p:cNvPr>
          <p:cNvSpPr/>
          <p:nvPr/>
        </p:nvSpPr>
        <p:spPr>
          <a:xfrm>
            <a:off x="1410802" y="1105995"/>
            <a:ext cx="47469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Rechteck 411">
            <a:extLst>
              <a:ext uri="{FF2B5EF4-FFF2-40B4-BE49-F238E27FC236}">
                <a16:creationId xmlns:a16="http://schemas.microsoft.com/office/drawing/2014/main" id="{CF6BF87B-4CA1-0709-0168-B2FAF595AA09}"/>
              </a:ext>
            </a:extLst>
          </p:cNvPr>
          <p:cNvSpPr/>
          <p:nvPr/>
        </p:nvSpPr>
        <p:spPr>
          <a:xfrm>
            <a:off x="24507" y="854373"/>
            <a:ext cx="1059657" cy="284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Overpressure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release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Rechteck 412">
            <a:extLst>
              <a:ext uri="{FF2B5EF4-FFF2-40B4-BE49-F238E27FC236}">
                <a16:creationId xmlns:a16="http://schemas.microsoft.com/office/drawing/2014/main" id="{D25B5379-BBC0-F39C-1F71-614058300D3E}"/>
              </a:ext>
            </a:extLst>
          </p:cNvPr>
          <p:cNvSpPr/>
          <p:nvPr/>
        </p:nvSpPr>
        <p:spPr>
          <a:xfrm>
            <a:off x="1905000" y="563929"/>
            <a:ext cx="1282585" cy="159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Deuterated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solvent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Gerader Verbinder 437">
            <a:extLst>
              <a:ext uri="{FF2B5EF4-FFF2-40B4-BE49-F238E27FC236}">
                <a16:creationId xmlns:a16="http://schemas.microsoft.com/office/drawing/2014/main" id="{38698641-DAA3-5CB6-1B73-06A5818CE929}"/>
              </a:ext>
            </a:extLst>
          </p:cNvPr>
          <p:cNvCxnSpPr>
            <a:cxnSpLocks/>
            <a:stCxn id="397" idx="2"/>
            <a:endCxn id="448" idx="1"/>
          </p:cNvCxnSpPr>
          <p:nvPr/>
        </p:nvCxnSpPr>
        <p:spPr>
          <a:xfrm>
            <a:off x="1465735" y="2995662"/>
            <a:ext cx="693374" cy="291006"/>
          </a:xfrm>
          <a:prstGeom prst="bentConnector3">
            <a:avLst>
              <a:gd name="adj1" fmla="val -828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Rechteck 447">
            <a:extLst>
              <a:ext uri="{FF2B5EF4-FFF2-40B4-BE49-F238E27FC236}">
                <a16:creationId xmlns:a16="http://schemas.microsoft.com/office/drawing/2014/main" id="{A84ED25D-7003-4731-D513-7B6CFA362130}"/>
              </a:ext>
            </a:extLst>
          </p:cNvPr>
          <p:cNvSpPr/>
          <p:nvPr/>
        </p:nvSpPr>
        <p:spPr>
          <a:xfrm>
            <a:off x="2159109" y="328126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3" name="Gerader Verbinder 437">
            <a:extLst>
              <a:ext uri="{FF2B5EF4-FFF2-40B4-BE49-F238E27FC236}">
                <a16:creationId xmlns:a16="http://schemas.microsoft.com/office/drawing/2014/main" id="{28BA2C80-F59F-F0A3-0D23-3D371E2CCDDD}"/>
              </a:ext>
            </a:extLst>
          </p:cNvPr>
          <p:cNvCxnSpPr>
            <a:cxnSpLocks/>
            <a:stCxn id="448" idx="3"/>
            <a:endCxn id="459" idx="1"/>
          </p:cNvCxnSpPr>
          <p:nvPr/>
        </p:nvCxnSpPr>
        <p:spPr>
          <a:xfrm flipV="1">
            <a:off x="2314438" y="817467"/>
            <a:ext cx="23528" cy="246920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Rechteck 458">
            <a:extLst>
              <a:ext uri="{FF2B5EF4-FFF2-40B4-BE49-F238E27FC236}">
                <a16:creationId xmlns:a16="http://schemas.microsoft.com/office/drawing/2014/main" id="{2AFF8351-2A1B-AFF5-0DF4-FA7945AD6C1E}"/>
              </a:ext>
            </a:extLst>
          </p:cNvPr>
          <p:cNvSpPr/>
          <p:nvPr/>
        </p:nvSpPr>
        <p:spPr>
          <a:xfrm>
            <a:off x="2337966" y="812067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1" name="Gerader Verbinder 437">
            <a:extLst>
              <a:ext uri="{FF2B5EF4-FFF2-40B4-BE49-F238E27FC236}">
                <a16:creationId xmlns:a16="http://schemas.microsoft.com/office/drawing/2014/main" id="{E70557B5-A5EA-9D2B-A643-89E525EF9729}"/>
              </a:ext>
            </a:extLst>
          </p:cNvPr>
          <p:cNvCxnSpPr>
            <a:cxnSpLocks/>
            <a:stCxn id="186" idx="1"/>
            <a:endCxn id="459" idx="3"/>
          </p:cNvCxnSpPr>
          <p:nvPr/>
        </p:nvCxnSpPr>
        <p:spPr>
          <a:xfrm rot="16200000" flipH="1" flipV="1">
            <a:off x="2501674" y="804844"/>
            <a:ext cx="4243" cy="21001"/>
          </a:xfrm>
          <a:prstGeom prst="bentConnector4">
            <a:avLst>
              <a:gd name="adj1" fmla="val 224487"/>
              <a:gd name="adj2" fmla="val 55083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37">
            <a:extLst>
              <a:ext uri="{FF2B5EF4-FFF2-40B4-BE49-F238E27FC236}">
                <a16:creationId xmlns:a16="http://schemas.microsoft.com/office/drawing/2014/main" id="{8A12A7B5-62B5-006F-FB92-B0CC9E128C25}"/>
              </a:ext>
            </a:extLst>
          </p:cNvPr>
          <p:cNvCxnSpPr>
            <a:cxnSpLocks/>
            <a:stCxn id="398" idx="6"/>
            <a:endCxn id="22" idx="1"/>
          </p:cNvCxnSpPr>
          <p:nvPr/>
        </p:nvCxnSpPr>
        <p:spPr>
          <a:xfrm flipH="1">
            <a:off x="1443720" y="2956274"/>
            <a:ext cx="2341" cy="1476956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8" name="Gruppieren 487">
            <a:extLst>
              <a:ext uri="{FF2B5EF4-FFF2-40B4-BE49-F238E27FC236}">
                <a16:creationId xmlns:a16="http://schemas.microsoft.com/office/drawing/2014/main" id="{C0D8ADDA-9CBD-B308-6510-21B1D1D75E2E}"/>
              </a:ext>
            </a:extLst>
          </p:cNvPr>
          <p:cNvGrpSpPr/>
          <p:nvPr/>
        </p:nvGrpSpPr>
        <p:grpSpPr>
          <a:xfrm>
            <a:off x="9915525" y="1627423"/>
            <a:ext cx="591637" cy="1404551"/>
            <a:chOff x="10458450" y="3377522"/>
            <a:chExt cx="591637" cy="1404551"/>
          </a:xfrm>
        </p:grpSpPr>
        <p:grpSp>
          <p:nvGrpSpPr>
            <p:cNvPr id="478" name="Gruppieren 477">
              <a:extLst>
                <a:ext uri="{FF2B5EF4-FFF2-40B4-BE49-F238E27FC236}">
                  <a16:creationId xmlns:a16="http://schemas.microsoft.com/office/drawing/2014/main" id="{5CDFA59D-4137-7C2B-3407-41195EAFA3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27024" y="3377522"/>
              <a:ext cx="452126" cy="1238930"/>
              <a:chOff x="1160672" y="4535996"/>
              <a:chExt cx="584548" cy="1601797"/>
            </a:xfrm>
          </p:grpSpPr>
          <p:pic>
            <p:nvPicPr>
              <p:cNvPr id="479" name="Grafik 478" descr="Ein Bild, das Wasserflasche, Plastikflasche, 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8E84FBF1-A5F2-F120-8B73-59FF72A0A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30888" r="22950" b="8760"/>
              <a:stretch>
                <a:fillRect/>
              </a:stretch>
            </p:blipFill>
            <p:spPr>
              <a:xfrm>
                <a:off x="1160672" y="4535996"/>
                <a:ext cx="584548" cy="1601797"/>
              </a:xfrm>
              <a:prstGeom prst="rect">
                <a:avLst/>
              </a:prstGeom>
            </p:spPr>
          </p:pic>
          <p:sp>
            <p:nvSpPr>
              <p:cNvPr id="480" name="Ellipse 479">
                <a:extLst>
                  <a:ext uri="{FF2B5EF4-FFF2-40B4-BE49-F238E27FC236}">
                    <a16:creationId xmlns:a16="http://schemas.microsoft.com/office/drawing/2014/main" id="{EF4E218C-2B63-14B9-05D5-981B04183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3820" y="504184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6026DACC-21B5-E0D4-B27D-DF36CA733C63}"/>
                </a:ext>
              </a:extLst>
            </p:cNvPr>
            <p:cNvSpPr/>
            <p:nvPr/>
          </p:nvSpPr>
          <p:spPr>
            <a:xfrm>
              <a:off x="10458450" y="4611829"/>
              <a:ext cx="59163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MeOH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7" name="Gruppieren 486">
            <a:extLst>
              <a:ext uri="{FF2B5EF4-FFF2-40B4-BE49-F238E27FC236}">
                <a16:creationId xmlns:a16="http://schemas.microsoft.com/office/drawing/2014/main" id="{95A30793-F413-70ED-3F91-828BB0FA6CEE}"/>
              </a:ext>
            </a:extLst>
          </p:cNvPr>
          <p:cNvGrpSpPr/>
          <p:nvPr/>
        </p:nvGrpSpPr>
        <p:grpSpPr>
          <a:xfrm>
            <a:off x="11173124" y="4768136"/>
            <a:ext cx="592662" cy="1182005"/>
            <a:chOff x="10942936" y="4816285"/>
            <a:chExt cx="592662" cy="1182005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622D42B2-7CE6-C48B-EE64-12238D16AA58}"/>
                </a:ext>
              </a:extLst>
            </p:cNvPr>
            <p:cNvGrpSpPr/>
            <p:nvPr/>
          </p:nvGrpSpPr>
          <p:grpSpPr>
            <a:xfrm>
              <a:off x="11007910" y="4816285"/>
              <a:ext cx="493522" cy="892136"/>
              <a:chOff x="3714814" y="1301032"/>
              <a:chExt cx="493522" cy="892136"/>
            </a:xfrm>
          </p:grpSpPr>
          <p:pic>
            <p:nvPicPr>
              <p:cNvPr id="19" name="Grafik 18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7487921F-055D-9852-66C8-A16B77161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814" y="1301032"/>
                <a:ext cx="493522" cy="892136"/>
              </a:xfrm>
              <a:prstGeom prst="rect">
                <a:avLst/>
              </a:prstGeom>
            </p:spPr>
          </p:pic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7075005D-C6FD-E895-CCA1-40038B16F6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859AFF27-541E-E786-E63F-450BF06168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126E4E4B-09AB-D6FE-5F31-C63CE05DF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06E30229-AA6E-CB08-5521-EA7EFC766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5769F03C-2DDF-4EB8-3E1C-2B8CCC1B32DF}"/>
                </a:ext>
              </a:extLst>
            </p:cNvPr>
            <p:cNvSpPr/>
            <p:nvPr/>
          </p:nvSpPr>
          <p:spPr>
            <a:xfrm>
              <a:off x="10942936" y="5653943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3" name="Rechteck 492">
            <a:extLst>
              <a:ext uri="{FF2B5EF4-FFF2-40B4-BE49-F238E27FC236}">
                <a16:creationId xmlns:a16="http://schemas.microsoft.com/office/drawing/2014/main" id="{4FCDA702-FA8D-7552-498D-BFDDFB6CF29F}"/>
              </a:ext>
            </a:extLst>
          </p:cNvPr>
          <p:cNvSpPr/>
          <p:nvPr/>
        </p:nvSpPr>
        <p:spPr>
          <a:xfrm>
            <a:off x="9429110" y="5753957"/>
            <a:ext cx="1253826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4" name="Gerader Verbinder 437">
            <a:extLst>
              <a:ext uri="{FF2B5EF4-FFF2-40B4-BE49-F238E27FC236}">
                <a16:creationId xmlns:a16="http://schemas.microsoft.com/office/drawing/2014/main" id="{2967891A-4C23-9CD1-0920-A49C802995DB}"/>
              </a:ext>
            </a:extLst>
          </p:cNvPr>
          <p:cNvCxnSpPr>
            <a:cxnSpLocks/>
            <a:stCxn id="137" idx="1"/>
            <a:endCxn id="483" idx="3"/>
          </p:cNvCxnSpPr>
          <p:nvPr/>
        </p:nvCxnSpPr>
        <p:spPr>
          <a:xfrm rot="16200000" flipH="1">
            <a:off x="9952845" y="1174546"/>
            <a:ext cx="650580" cy="1123190"/>
          </a:xfrm>
          <a:prstGeom prst="bentConnector5">
            <a:avLst>
              <a:gd name="adj1" fmla="val 732"/>
              <a:gd name="adj2" fmla="val 8456"/>
              <a:gd name="adj3" fmla="val 82065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Gerader Verbinder 437">
            <a:extLst>
              <a:ext uri="{FF2B5EF4-FFF2-40B4-BE49-F238E27FC236}">
                <a16:creationId xmlns:a16="http://schemas.microsoft.com/office/drawing/2014/main" id="{DC08B433-88CC-4FC0-F92E-03352900D948}"/>
              </a:ext>
            </a:extLst>
          </p:cNvPr>
          <p:cNvCxnSpPr>
            <a:cxnSpLocks/>
            <a:stCxn id="148" idx="1"/>
            <a:endCxn id="514" idx="1"/>
          </p:cNvCxnSpPr>
          <p:nvPr/>
        </p:nvCxnSpPr>
        <p:spPr>
          <a:xfrm rot="5400000" flipH="1" flipV="1">
            <a:off x="9790138" y="3176377"/>
            <a:ext cx="87667" cy="2094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Rechteck 513">
            <a:extLst>
              <a:ext uri="{FF2B5EF4-FFF2-40B4-BE49-F238E27FC236}">
                <a16:creationId xmlns:a16="http://schemas.microsoft.com/office/drawing/2014/main" id="{286C7442-A215-51BA-3E76-2DCCB37C7E1D}"/>
              </a:ext>
            </a:extLst>
          </p:cNvPr>
          <p:cNvSpPr/>
          <p:nvPr/>
        </p:nvSpPr>
        <p:spPr>
          <a:xfrm rot="16200000">
            <a:off x="9861037" y="31542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16" name="Gerader Verbinder 437">
            <a:extLst>
              <a:ext uri="{FF2B5EF4-FFF2-40B4-BE49-F238E27FC236}">
                <a16:creationId xmlns:a16="http://schemas.microsoft.com/office/drawing/2014/main" id="{9A2D1EC1-C158-B44C-AE0C-3F5B8F10AE02}"/>
              </a:ext>
            </a:extLst>
          </p:cNvPr>
          <p:cNvCxnSpPr>
            <a:cxnSpLocks/>
            <a:stCxn id="514" idx="3"/>
            <a:endCxn id="522" idx="1"/>
          </p:cNvCxnSpPr>
          <p:nvPr/>
        </p:nvCxnSpPr>
        <p:spPr>
          <a:xfrm rot="5400000" flipH="1" flipV="1">
            <a:off x="10551892" y="2418785"/>
            <a:ext cx="49971" cy="1276351"/>
          </a:xfrm>
          <a:prstGeom prst="bentConnector3">
            <a:avLst>
              <a:gd name="adj1" fmla="val 2347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Rechteck 521">
            <a:extLst>
              <a:ext uri="{FF2B5EF4-FFF2-40B4-BE49-F238E27FC236}">
                <a16:creationId xmlns:a16="http://schemas.microsoft.com/office/drawing/2014/main" id="{C77D3E28-1DEC-E82A-90AC-019337E468C9}"/>
              </a:ext>
            </a:extLst>
          </p:cNvPr>
          <p:cNvSpPr/>
          <p:nvPr/>
        </p:nvSpPr>
        <p:spPr>
          <a:xfrm rot="16200000">
            <a:off x="11137388" y="29489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24" name="Gerader Verbinder 437">
            <a:extLst>
              <a:ext uri="{FF2B5EF4-FFF2-40B4-BE49-F238E27FC236}">
                <a16:creationId xmlns:a16="http://schemas.microsoft.com/office/drawing/2014/main" id="{FA4372D4-CABF-43A2-3677-B617B6AA9E1E}"/>
              </a:ext>
            </a:extLst>
          </p:cNvPr>
          <p:cNvCxnSpPr>
            <a:cxnSpLocks/>
            <a:stCxn id="522" idx="3"/>
            <a:endCxn id="529" idx="3"/>
          </p:cNvCxnSpPr>
          <p:nvPr/>
        </p:nvCxnSpPr>
        <p:spPr>
          <a:xfrm flipV="1">
            <a:off x="11215053" y="2027745"/>
            <a:ext cx="5400" cy="84890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Rechteck 528">
            <a:extLst>
              <a:ext uri="{FF2B5EF4-FFF2-40B4-BE49-F238E27FC236}">
                <a16:creationId xmlns:a16="http://schemas.microsoft.com/office/drawing/2014/main" id="{F91FA061-E5DE-A16A-5A02-8BD2F7DA42FC}"/>
              </a:ext>
            </a:extLst>
          </p:cNvPr>
          <p:cNvSpPr/>
          <p:nvPr/>
        </p:nvSpPr>
        <p:spPr>
          <a:xfrm>
            <a:off x="11065124" y="2022345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34" name="Gerader Verbinder 437">
            <a:extLst>
              <a:ext uri="{FF2B5EF4-FFF2-40B4-BE49-F238E27FC236}">
                <a16:creationId xmlns:a16="http://schemas.microsoft.com/office/drawing/2014/main" id="{DC4B3972-EF68-581A-D525-88240D40D64F}"/>
              </a:ext>
            </a:extLst>
          </p:cNvPr>
          <p:cNvCxnSpPr>
            <a:cxnSpLocks/>
            <a:stCxn id="483" idx="2"/>
            <a:endCxn id="529" idx="1"/>
          </p:cNvCxnSpPr>
          <p:nvPr/>
        </p:nvCxnSpPr>
        <p:spPr>
          <a:xfrm rot="10800000" flipH="1">
            <a:off x="10838286" y="2027745"/>
            <a:ext cx="226838" cy="30200"/>
          </a:xfrm>
          <a:prstGeom prst="bentConnector3">
            <a:avLst>
              <a:gd name="adj1" fmla="val 19946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2" name="Gerader Verbinder 437">
            <a:extLst>
              <a:ext uri="{FF2B5EF4-FFF2-40B4-BE49-F238E27FC236}">
                <a16:creationId xmlns:a16="http://schemas.microsoft.com/office/drawing/2014/main" id="{D82A7889-E047-70F6-8613-61CC99C8AFFD}"/>
              </a:ext>
            </a:extLst>
          </p:cNvPr>
          <p:cNvCxnSpPr>
            <a:cxnSpLocks/>
            <a:stCxn id="158" idx="0"/>
            <a:endCxn id="546" idx="1"/>
          </p:cNvCxnSpPr>
          <p:nvPr/>
        </p:nvCxnSpPr>
        <p:spPr>
          <a:xfrm rot="5400000" flipH="1" flipV="1">
            <a:off x="9765452" y="4105291"/>
            <a:ext cx="72100" cy="14105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6" name="Rechteck 545">
            <a:extLst>
              <a:ext uri="{FF2B5EF4-FFF2-40B4-BE49-F238E27FC236}">
                <a16:creationId xmlns:a16="http://schemas.microsoft.com/office/drawing/2014/main" id="{A2DE1DA9-7242-3961-C741-B63BE2B870A7}"/>
              </a:ext>
            </a:extLst>
          </p:cNvPr>
          <p:cNvSpPr/>
          <p:nvPr/>
        </p:nvSpPr>
        <p:spPr>
          <a:xfrm rot="16200000">
            <a:off x="9836029" y="4098367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48" name="Gerader Verbinder 437">
            <a:extLst>
              <a:ext uri="{FF2B5EF4-FFF2-40B4-BE49-F238E27FC236}">
                <a16:creationId xmlns:a16="http://schemas.microsoft.com/office/drawing/2014/main" id="{96FB6E6D-4C9E-F45B-3973-14FFA5F1081D}"/>
              </a:ext>
            </a:extLst>
          </p:cNvPr>
          <p:cNvCxnSpPr>
            <a:cxnSpLocks/>
            <a:stCxn id="546" idx="3"/>
            <a:endCxn id="553" idx="1"/>
          </p:cNvCxnSpPr>
          <p:nvPr/>
        </p:nvCxnSpPr>
        <p:spPr>
          <a:xfrm rot="5400000" flipH="1" flipV="1">
            <a:off x="10627549" y="3223003"/>
            <a:ext cx="89244" cy="160028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89CF8A9A-A1E5-15D6-76C0-E135BEBEC519}"/>
              </a:ext>
            </a:extLst>
          </p:cNvPr>
          <p:cNvSpPr/>
          <p:nvPr/>
        </p:nvSpPr>
        <p:spPr>
          <a:xfrm rot="16200000">
            <a:off x="11436313" y="3937123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55" name="Gerader Verbinder 437">
            <a:extLst>
              <a:ext uri="{FF2B5EF4-FFF2-40B4-BE49-F238E27FC236}">
                <a16:creationId xmlns:a16="http://schemas.microsoft.com/office/drawing/2014/main" id="{E93A7E86-B142-584A-FD34-E24AE7D9941F}"/>
              </a:ext>
            </a:extLst>
          </p:cNvPr>
          <p:cNvCxnSpPr>
            <a:cxnSpLocks/>
            <a:stCxn id="553" idx="3"/>
            <a:endCxn id="558" idx="1"/>
          </p:cNvCxnSpPr>
          <p:nvPr/>
        </p:nvCxnSpPr>
        <p:spPr>
          <a:xfrm rot="16200000" flipV="1">
            <a:off x="10564359" y="2998569"/>
            <a:ext cx="1646201" cy="16970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Rechteck 557">
            <a:extLst>
              <a:ext uri="{FF2B5EF4-FFF2-40B4-BE49-F238E27FC236}">
                <a16:creationId xmlns:a16="http://schemas.microsoft.com/office/drawing/2014/main" id="{ACDFAEEF-F6C5-C090-3045-CDCDC73BCECF}"/>
              </a:ext>
            </a:extLst>
          </p:cNvPr>
          <p:cNvSpPr/>
          <p:nvPr/>
        </p:nvSpPr>
        <p:spPr>
          <a:xfrm rot="16200000">
            <a:off x="11266605" y="2218922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60" name="Gerader Verbinder 437">
            <a:extLst>
              <a:ext uri="{FF2B5EF4-FFF2-40B4-BE49-F238E27FC236}">
                <a16:creationId xmlns:a16="http://schemas.microsoft.com/office/drawing/2014/main" id="{A4C6AD2F-9920-B4A9-F34F-D18EB68D09CA}"/>
              </a:ext>
            </a:extLst>
          </p:cNvPr>
          <p:cNvCxnSpPr>
            <a:cxnSpLocks/>
            <a:stCxn id="483" idx="5"/>
            <a:endCxn id="558" idx="3"/>
          </p:cNvCxnSpPr>
          <p:nvPr/>
        </p:nvCxnSpPr>
        <p:spPr>
          <a:xfrm rot="16200000" flipH="1">
            <a:off x="11011208" y="1896924"/>
            <a:ext cx="126891" cy="455903"/>
          </a:xfrm>
          <a:prstGeom prst="bentConnector3">
            <a:avLst>
              <a:gd name="adj1" fmla="val -53213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6" name="Rechteck 565">
            <a:extLst>
              <a:ext uri="{FF2B5EF4-FFF2-40B4-BE49-F238E27FC236}">
                <a16:creationId xmlns:a16="http://schemas.microsoft.com/office/drawing/2014/main" id="{08CBA5C2-774B-68C6-B370-0165D340D691}"/>
              </a:ext>
            </a:extLst>
          </p:cNvPr>
          <p:cNvSpPr/>
          <p:nvPr/>
        </p:nvSpPr>
        <p:spPr>
          <a:xfrm>
            <a:off x="83343" y="3481621"/>
            <a:ext cx="1059657" cy="355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syringe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8" name="Rechteck 567">
            <a:extLst>
              <a:ext uri="{FF2B5EF4-FFF2-40B4-BE49-F238E27FC236}">
                <a16:creationId xmlns:a16="http://schemas.microsoft.com/office/drawing/2014/main" id="{C96E5B3D-2A79-9435-1E23-F95500533E88}"/>
              </a:ext>
            </a:extLst>
          </p:cNvPr>
          <p:cNvSpPr/>
          <p:nvPr/>
        </p:nvSpPr>
        <p:spPr>
          <a:xfrm>
            <a:off x="4723414" y="55750"/>
            <a:ext cx="1059657" cy="2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Argon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9" name="Gerader Verbinder 437">
            <a:extLst>
              <a:ext uri="{FF2B5EF4-FFF2-40B4-BE49-F238E27FC236}">
                <a16:creationId xmlns:a16="http://schemas.microsoft.com/office/drawing/2014/main" id="{08F38788-96CE-86F6-6ACB-03C446A54E25}"/>
              </a:ext>
            </a:extLst>
          </p:cNvPr>
          <p:cNvCxnSpPr>
            <a:cxnSpLocks/>
            <a:stCxn id="122" idx="3"/>
            <a:endCxn id="24" idx="0"/>
          </p:cNvCxnSpPr>
          <p:nvPr/>
        </p:nvCxnSpPr>
        <p:spPr>
          <a:xfrm rot="5400000" flipH="1">
            <a:off x="4596146" y="958509"/>
            <a:ext cx="676641" cy="106872"/>
          </a:xfrm>
          <a:prstGeom prst="bentConnector5">
            <a:avLst>
              <a:gd name="adj1" fmla="val 26746"/>
              <a:gd name="adj2" fmla="val 1072"/>
              <a:gd name="adj3" fmla="val 62344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9" name="Gerader Verbinder 437">
            <a:extLst>
              <a:ext uri="{FF2B5EF4-FFF2-40B4-BE49-F238E27FC236}">
                <a16:creationId xmlns:a16="http://schemas.microsoft.com/office/drawing/2014/main" id="{89FEDF40-658B-017F-27A7-E53A6A3736B9}"/>
              </a:ext>
            </a:extLst>
          </p:cNvPr>
          <p:cNvCxnSpPr>
            <a:cxnSpLocks/>
            <a:stCxn id="121" idx="1"/>
            <a:endCxn id="140" idx="7"/>
          </p:cNvCxnSpPr>
          <p:nvPr/>
        </p:nvCxnSpPr>
        <p:spPr>
          <a:xfrm rot="16200000" flipH="1">
            <a:off x="7305962" y="-953286"/>
            <a:ext cx="22143" cy="4572254"/>
          </a:xfrm>
          <a:prstGeom prst="bentConnector3">
            <a:avLst>
              <a:gd name="adj1" fmla="val -112776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5" name="Gerader Verbinder 437">
            <a:extLst>
              <a:ext uri="{FF2B5EF4-FFF2-40B4-BE49-F238E27FC236}">
                <a16:creationId xmlns:a16="http://schemas.microsoft.com/office/drawing/2014/main" id="{15804E38-8855-5FD4-62F1-BDA37A743FC1}"/>
              </a:ext>
            </a:extLst>
          </p:cNvPr>
          <p:cNvCxnSpPr>
            <a:cxnSpLocks/>
            <a:stCxn id="118" idx="1"/>
            <a:endCxn id="151" idx="2"/>
          </p:cNvCxnSpPr>
          <p:nvPr/>
        </p:nvCxnSpPr>
        <p:spPr>
          <a:xfrm rot="16200000" flipH="1">
            <a:off x="6407672" y="65646"/>
            <a:ext cx="1876161" cy="4517826"/>
          </a:xfrm>
          <a:prstGeom prst="bentConnector4">
            <a:avLst>
              <a:gd name="adj1" fmla="val -253"/>
              <a:gd name="adj2" fmla="val 42533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437">
            <a:extLst>
              <a:ext uri="{FF2B5EF4-FFF2-40B4-BE49-F238E27FC236}">
                <a16:creationId xmlns:a16="http://schemas.microsoft.com/office/drawing/2014/main" id="{EF69039D-28A2-492B-7521-037C9A03076A}"/>
              </a:ext>
            </a:extLst>
          </p:cNvPr>
          <p:cNvCxnSpPr>
            <a:cxnSpLocks/>
            <a:stCxn id="1067" idx="1"/>
            <a:endCxn id="243" idx="0"/>
          </p:cNvCxnSpPr>
          <p:nvPr/>
        </p:nvCxnSpPr>
        <p:spPr>
          <a:xfrm rot="16200000" flipH="1">
            <a:off x="8233218" y="2260293"/>
            <a:ext cx="1755839" cy="73257"/>
          </a:xfrm>
          <a:prstGeom prst="bentConnector3">
            <a:avLst>
              <a:gd name="adj1" fmla="val 9985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Gerader Verbinder 437">
            <a:extLst>
              <a:ext uri="{FF2B5EF4-FFF2-40B4-BE49-F238E27FC236}">
                <a16:creationId xmlns:a16="http://schemas.microsoft.com/office/drawing/2014/main" id="{12FE8049-A10B-DD35-22D3-ED2EA4E6F626}"/>
              </a:ext>
            </a:extLst>
          </p:cNvPr>
          <p:cNvCxnSpPr>
            <a:cxnSpLocks/>
            <a:stCxn id="116" idx="1"/>
            <a:endCxn id="128" idx="2"/>
          </p:cNvCxnSpPr>
          <p:nvPr/>
        </p:nvCxnSpPr>
        <p:spPr>
          <a:xfrm rot="16200000" flipH="1">
            <a:off x="4618680" y="1871106"/>
            <a:ext cx="1747637" cy="915762"/>
          </a:xfrm>
          <a:prstGeom prst="bentConnector4">
            <a:avLst>
              <a:gd name="adj1" fmla="val 545"/>
              <a:gd name="adj2" fmla="val 10150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Gerader Verbinder 437">
            <a:extLst>
              <a:ext uri="{FF2B5EF4-FFF2-40B4-BE49-F238E27FC236}">
                <a16:creationId xmlns:a16="http://schemas.microsoft.com/office/drawing/2014/main" id="{5AC2490E-58BB-11A6-4DA2-BB2418F9643F}"/>
              </a:ext>
            </a:extLst>
          </p:cNvPr>
          <p:cNvCxnSpPr>
            <a:cxnSpLocks/>
            <a:stCxn id="162" idx="3"/>
            <a:endCxn id="126" idx="7"/>
          </p:cNvCxnSpPr>
          <p:nvPr/>
        </p:nvCxnSpPr>
        <p:spPr>
          <a:xfrm rot="5400000" flipH="1">
            <a:off x="6220943" y="2903758"/>
            <a:ext cx="690792" cy="1279615"/>
          </a:xfrm>
          <a:prstGeom prst="bentConnector5">
            <a:avLst>
              <a:gd name="adj1" fmla="val 0"/>
              <a:gd name="adj2" fmla="val 50000"/>
              <a:gd name="adj3" fmla="val 14722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Gerader Verbinder 437">
            <a:extLst>
              <a:ext uri="{FF2B5EF4-FFF2-40B4-BE49-F238E27FC236}">
                <a16:creationId xmlns:a16="http://schemas.microsoft.com/office/drawing/2014/main" id="{B9387462-DBFA-E3B4-61FE-2A6AC58BC407}"/>
              </a:ext>
            </a:extLst>
          </p:cNvPr>
          <p:cNvCxnSpPr>
            <a:cxnSpLocks/>
            <a:stCxn id="115" idx="7"/>
            <a:endCxn id="1025" idx="0"/>
          </p:cNvCxnSpPr>
          <p:nvPr/>
        </p:nvCxnSpPr>
        <p:spPr>
          <a:xfrm rot="16200000" flipH="1">
            <a:off x="5934844" y="577037"/>
            <a:ext cx="183325" cy="1908600"/>
          </a:xfrm>
          <a:prstGeom prst="bentConnector4">
            <a:avLst>
              <a:gd name="adj1" fmla="val -7089"/>
              <a:gd name="adj2" fmla="val 92137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Gerader Verbinder 437">
            <a:extLst>
              <a:ext uri="{FF2B5EF4-FFF2-40B4-BE49-F238E27FC236}">
                <a16:creationId xmlns:a16="http://schemas.microsoft.com/office/drawing/2014/main" id="{57009070-DE09-0641-34D6-65A126C83D40}"/>
              </a:ext>
            </a:extLst>
          </p:cNvPr>
          <p:cNvCxnSpPr>
            <a:cxnSpLocks/>
            <a:stCxn id="117" idx="4"/>
            <a:endCxn id="623" idx="1"/>
          </p:cNvCxnSpPr>
          <p:nvPr/>
        </p:nvCxnSpPr>
        <p:spPr>
          <a:xfrm rot="5400000">
            <a:off x="4805930" y="1317801"/>
            <a:ext cx="56389" cy="297962"/>
          </a:xfrm>
          <a:prstGeom prst="bentConnector3">
            <a:avLst>
              <a:gd name="adj1" fmla="val 5000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3" name="Rechteck 622">
            <a:extLst>
              <a:ext uri="{FF2B5EF4-FFF2-40B4-BE49-F238E27FC236}">
                <a16:creationId xmlns:a16="http://schemas.microsoft.com/office/drawing/2014/main" id="{067723C3-B06B-B565-7871-342CD577DCBD}"/>
              </a:ext>
            </a:extLst>
          </p:cNvPr>
          <p:cNvSpPr/>
          <p:nvPr/>
        </p:nvSpPr>
        <p:spPr>
          <a:xfrm rot="5400000">
            <a:off x="4607478" y="1567241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5" name="Gerader Verbinder 437">
            <a:extLst>
              <a:ext uri="{FF2B5EF4-FFF2-40B4-BE49-F238E27FC236}">
                <a16:creationId xmlns:a16="http://schemas.microsoft.com/office/drawing/2014/main" id="{46A5DA38-B024-FF16-2D6B-C4A9FBB3A0B6}"/>
              </a:ext>
            </a:extLst>
          </p:cNvPr>
          <p:cNvCxnSpPr>
            <a:cxnSpLocks/>
            <a:stCxn id="629" idx="1"/>
            <a:endCxn id="623" idx="3"/>
          </p:cNvCxnSpPr>
          <p:nvPr/>
        </p:nvCxnSpPr>
        <p:spPr>
          <a:xfrm flipV="1">
            <a:off x="2864006" y="1650306"/>
            <a:ext cx="1821137" cy="1238054"/>
          </a:xfrm>
          <a:prstGeom prst="bentConnector2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Rechteck 628">
            <a:extLst>
              <a:ext uri="{FF2B5EF4-FFF2-40B4-BE49-F238E27FC236}">
                <a16:creationId xmlns:a16="http://schemas.microsoft.com/office/drawing/2014/main" id="{167748A2-245A-3812-DCB8-7C12C0E80E23}"/>
              </a:ext>
            </a:extLst>
          </p:cNvPr>
          <p:cNvSpPr/>
          <p:nvPr/>
        </p:nvSpPr>
        <p:spPr>
          <a:xfrm rot="10800000">
            <a:off x="2708677" y="2882960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31" name="Gerader Verbinder 437">
            <a:extLst>
              <a:ext uri="{FF2B5EF4-FFF2-40B4-BE49-F238E27FC236}">
                <a16:creationId xmlns:a16="http://schemas.microsoft.com/office/drawing/2014/main" id="{30B9953E-B1E0-8727-8412-11797C5EC690}"/>
              </a:ext>
            </a:extLst>
          </p:cNvPr>
          <p:cNvCxnSpPr>
            <a:cxnSpLocks/>
            <a:stCxn id="401" idx="3"/>
            <a:endCxn id="629" idx="3"/>
          </p:cNvCxnSpPr>
          <p:nvPr/>
        </p:nvCxnSpPr>
        <p:spPr>
          <a:xfrm flipV="1">
            <a:off x="1579909" y="2888360"/>
            <a:ext cx="1128768" cy="5613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Gerader Verbinder 437">
            <a:extLst>
              <a:ext uri="{FF2B5EF4-FFF2-40B4-BE49-F238E27FC236}">
                <a16:creationId xmlns:a16="http://schemas.microsoft.com/office/drawing/2014/main" id="{00FE3927-6E29-4A0D-92B9-CF943EE24C6B}"/>
              </a:ext>
            </a:extLst>
          </p:cNvPr>
          <p:cNvCxnSpPr>
            <a:cxnSpLocks/>
            <a:stCxn id="182" idx="2"/>
            <a:endCxn id="155" idx="7"/>
          </p:cNvCxnSpPr>
          <p:nvPr/>
        </p:nvCxnSpPr>
        <p:spPr>
          <a:xfrm rot="10800000">
            <a:off x="9619518" y="4259013"/>
            <a:ext cx="737586" cy="810733"/>
          </a:xfrm>
          <a:prstGeom prst="bentConnector4">
            <a:avLst>
              <a:gd name="adj1" fmla="val 798"/>
              <a:gd name="adj2" fmla="val 3068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1" name="Gerader Verbinder 437">
            <a:extLst>
              <a:ext uri="{FF2B5EF4-FFF2-40B4-BE49-F238E27FC236}">
                <a16:creationId xmlns:a16="http://schemas.microsoft.com/office/drawing/2014/main" id="{DBDD58A9-8366-772B-D11A-5C7A7C0E2217}"/>
              </a:ext>
            </a:extLst>
          </p:cNvPr>
          <p:cNvCxnSpPr>
            <a:cxnSpLocks/>
            <a:stCxn id="180" idx="6"/>
            <a:endCxn id="156" idx="0"/>
          </p:cNvCxnSpPr>
          <p:nvPr/>
        </p:nvCxnSpPr>
        <p:spPr>
          <a:xfrm flipH="1" flipV="1">
            <a:off x="9648218" y="4289855"/>
            <a:ext cx="1112527" cy="779890"/>
          </a:xfrm>
          <a:prstGeom prst="bentConnector4">
            <a:avLst>
              <a:gd name="adj1" fmla="val 428"/>
              <a:gd name="adj2" fmla="val 3588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Gerader Verbinder 437">
            <a:extLst>
              <a:ext uri="{FF2B5EF4-FFF2-40B4-BE49-F238E27FC236}">
                <a16:creationId xmlns:a16="http://schemas.microsoft.com/office/drawing/2014/main" id="{1560BB3A-8166-D5F9-9291-B294EB66A75F}"/>
              </a:ext>
            </a:extLst>
          </p:cNvPr>
          <p:cNvCxnSpPr>
            <a:cxnSpLocks/>
            <a:stCxn id="991" idx="2"/>
            <a:endCxn id="154" idx="4"/>
          </p:cNvCxnSpPr>
          <p:nvPr/>
        </p:nvCxnSpPr>
        <p:spPr>
          <a:xfrm rot="16200000" flipH="1">
            <a:off x="8145923" y="2786844"/>
            <a:ext cx="812573" cy="2034856"/>
          </a:xfrm>
          <a:prstGeom prst="bentConnector5">
            <a:avLst>
              <a:gd name="adj1" fmla="val 8792"/>
              <a:gd name="adj2" fmla="val 51536"/>
              <a:gd name="adj3" fmla="val 12813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1" name="Rechteck 650">
            <a:extLst>
              <a:ext uri="{FF2B5EF4-FFF2-40B4-BE49-F238E27FC236}">
                <a16:creationId xmlns:a16="http://schemas.microsoft.com/office/drawing/2014/main" id="{2C28A689-26A6-FDAF-BFFE-FB59BA67E450}"/>
              </a:ext>
            </a:extLst>
          </p:cNvPr>
          <p:cNvSpPr/>
          <p:nvPr/>
        </p:nvSpPr>
        <p:spPr>
          <a:xfrm>
            <a:off x="6131772" y="2751928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4" name="Gerader Verbinder 437">
            <a:extLst>
              <a:ext uri="{FF2B5EF4-FFF2-40B4-BE49-F238E27FC236}">
                <a16:creationId xmlns:a16="http://schemas.microsoft.com/office/drawing/2014/main" id="{32542354-DFA5-3139-C0A4-4D5BA25EAD5F}"/>
              </a:ext>
            </a:extLst>
          </p:cNvPr>
          <p:cNvCxnSpPr>
            <a:cxnSpLocks/>
            <a:stCxn id="651" idx="1"/>
            <a:endCxn id="129" idx="0"/>
          </p:cNvCxnSpPr>
          <p:nvPr/>
        </p:nvCxnSpPr>
        <p:spPr>
          <a:xfrm rot="10800000" flipV="1">
            <a:off x="5891104" y="2757328"/>
            <a:ext cx="240669" cy="438920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5" name="Gerader Verbinder 437">
            <a:extLst>
              <a:ext uri="{FF2B5EF4-FFF2-40B4-BE49-F238E27FC236}">
                <a16:creationId xmlns:a16="http://schemas.microsoft.com/office/drawing/2014/main" id="{207D53C7-9E3B-0E3E-B88D-B2D9E100BE6E}"/>
              </a:ext>
            </a:extLst>
          </p:cNvPr>
          <p:cNvCxnSpPr>
            <a:cxnSpLocks/>
            <a:stCxn id="147" idx="7"/>
            <a:endCxn id="675" idx="3"/>
          </p:cNvCxnSpPr>
          <p:nvPr/>
        </p:nvCxnSpPr>
        <p:spPr>
          <a:xfrm rot="16200000" flipH="1" flipV="1">
            <a:off x="8942412" y="4097654"/>
            <a:ext cx="1522869" cy="56218"/>
          </a:xfrm>
          <a:prstGeom prst="bentConnector4">
            <a:avLst>
              <a:gd name="adj1" fmla="val 17387"/>
              <a:gd name="adj2" fmla="val 50663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hteck 674">
            <a:extLst>
              <a:ext uri="{FF2B5EF4-FFF2-40B4-BE49-F238E27FC236}">
                <a16:creationId xmlns:a16="http://schemas.microsoft.com/office/drawing/2014/main" id="{4B6A9146-D773-0670-2664-34F36ABA9C04}"/>
              </a:ext>
            </a:extLst>
          </p:cNvPr>
          <p:cNvSpPr/>
          <p:nvPr/>
        </p:nvSpPr>
        <p:spPr>
          <a:xfrm rot="10800000">
            <a:off x="9675738" y="4881798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9" name="Gerader Verbinder 437">
            <a:extLst>
              <a:ext uri="{FF2B5EF4-FFF2-40B4-BE49-F238E27FC236}">
                <a16:creationId xmlns:a16="http://schemas.microsoft.com/office/drawing/2014/main" id="{973832AE-62C8-1A27-0718-BE190E29A3BE}"/>
              </a:ext>
            </a:extLst>
          </p:cNvPr>
          <p:cNvCxnSpPr>
            <a:cxnSpLocks/>
            <a:stCxn id="675" idx="1"/>
            <a:endCxn id="178" idx="0"/>
          </p:cNvCxnSpPr>
          <p:nvPr/>
        </p:nvCxnSpPr>
        <p:spPr>
          <a:xfrm>
            <a:off x="9747738" y="4887198"/>
            <a:ext cx="170625" cy="17676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Gerader Verbinder 437">
            <a:extLst>
              <a:ext uri="{FF2B5EF4-FFF2-40B4-BE49-F238E27FC236}">
                <a16:creationId xmlns:a16="http://schemas.microsoft.com/office/drawing/2014/main" id="{836BF142-5E9F-A37F-D930-C7DADE3D05DE}"/>
              </a:ext>
            </a:extLst>
          </p:cNvPr>
          <p:cNvCxnSpPr>
            <a:cxnSpLocks/>
            <a:stCxn id="145" idx="6"/>
            <a:endCxn id="177" idx="6"/>
          </p:cNvCxnSpPr>
          <p:nvPr/>
        </p:nvCxnSpPr>
        <p:spPr>
          <a:xfrm flipH="1">
            <a:off x="9329609" y="3374802"/>
            <a:ext cx="294731" cy="1695721"/>
          </a:xfrm>
          <a:prstGeom prst="bentConnector3">
            <a:avLst>
              <a:gd name="adj1" fmla="val 98569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7" name="Gerader Verbinder 437">
            <a:extLst>
              <a:ext uri="{FF2B5EF4-FFF2-40B4-BE49-F238E27FC236}">
                <a16:creationId xmlns:a16="http://schemas.microsoft.com/office/drawing/2014/main" id="{9B8453C7-938D-68DE-BB0F-470B384171D1}"/>
              </a:ext>
            </a:extLst>
          </p:cNvPr>
          <p:cNvCxnSpPr>
            <a:cxnSpLocks/>
            <a:stCxn id="696" idx="3"/>
            <a:endCxn id="146" idx="7"/>
          </p:cNvCxnSpPr>
          <p:nvPr/>
        </p:nvCxnSpPr>
        <p:spPr>
          <a:xfrm rot="10800000" flipH="1">
            <a:off x="9498806" y="3402929"/>
            <a:ext cx="156950" cy="1586176"/>
          </a:xfrm>
          <a:prstGeom prst="bentConnector4">
            <a:avLst>
              <a:gd name="adj1" fmla="val -66756"/>
              <a:gd name="adj2" fmla="val 90513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" name="Rechteck 695">
            <a:extLst>
              <a:ext uri="{FF2B5EF4-FFF2-40B4-BE49-F238E27FC236}">
                <a16:creationId xmlns:a16="http://schemas.microsoft.com/office/drawing/2014/main" id="{8C06E260-3071-8A12-5E7C-CB1E53D7B83C}"/>
              </a:ext>
            </a:extLst>
          </p:cNvPr>
          <p:cNvSpPr/>
          <p:nvPr/>
        </p:nvSpPr>
        <p:spPr>
          <a:xfrm rot="10800000">
            <a:off x="9498806" y="4983705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00" name="Gerader Verbinder 437">
            <a:extLst>
              <a:ext uri="{FF2B5EF4-FFF2-40B4-BE49-F238E27FC236}">
                <a16:creationId xmlns:a16="http://schemas.microsoft.com/office/drawing/2014/main" id="{62DC8B6E-557A-3D7A-64A5-705EDC56C325}"/>
              </a:ext>
            </a:extLst>
          </p:cNvPr>
          <p:cNvCxnSpPr>
            <a:cxnSpLocks/>
            <a:stCxn id="179" idx="1"/>
            <a:endCxn id="696" idx="1"/>
          </p:cNvCxnSpPr>
          <p:nvPr/>
        </p:nvCxnSpPr>
        <p:spPr>
          <a:xfrm rot="16200000" flipV="1">
            <a:off x="9555048" y="5004864"/>
            <a:ext cx="76781" cy="4526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9" name="Gerader Verbinder 437">
            <a:extLst>
              <a:ext uri="{FF2B5EF4-FFF2-40B4-BE49-F238E27FC236}">
                <a16:creationId xmlns:a16="http://schemas.microsoft.com/office/drawing/2014/main" id="{3A4B2BD1-DAA7-2A6C-63BF-14FB7D2326FD}"/>
              </a:ext>
            </a:extLst>
          </p:cNvPr>
          <p:cNvCxnSpPr>
            <a:cxnSpLocks/>
            <a:stCxn id="173" idx="1"/>
            <a:endCxn id="107" idx="7"/>
          </p:cNvCxnSpPr>
          <p:nvPr/>
        </p:nvCxnSpPr>
        <p:spPr>
          <a:xfrm rot="16200000" flipH="1" flipV="1">
            <a:off x="8161139" y="2294061"/>
            <a:ext cx="58519" cy="256922"/>
          </a:xfrm>
          <a:prstGeom prst="bentConnector3">
            <a:avLst>
              <a:gd name="adj1" fmla="val 110289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6" name="Gerader Verbinder 437">
            <a:extLst>
              <a:ext uri="{FF2B5EF4-FFF2-40B4-BE49-F238E27FC236}">
                <a16:creationId xmlns:a16="http://schemas.microsoft.com/office/drawing/2014/main" id="{7A97DB64-E80B-A4D1-5551-D18F38D18427}"/>
              </a:ext>
            </a:extLst>
          </p:cNvPr>
          <p:cNvCxnSpPr>
            <a:cxnSpLocks/>
            <a:stCxn id="742" idx="1"/>
            <a:endCxn id="394" idx="4"/>
          </p:cNvCxnSpPr>
          <p:nvPr/>
        </p:nvCxnSpPr>
        <p:spPr>
          <a:xfrm flipH="1" flipV="1">
            <a:off x="1613957" y="2948408"/>
            <a:ext cx="2758027" cy="501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2" name="Rechteck 741">
            <a:extLst>
              <a:ext uri="{FF2B5EF4-FFF2-40B4-BE49-F238E27FC236}">
                <a16:creationId xmlns:a16="http://schemas.microsoft.com/office/drawing/2014/main" id="{75534523-711C-220D-2035-C27D77BFEB13}"/>
              </a:ext>
            </a:extLst>
          </p:cNvPr>
          <p:cNvSpPr/>
          <p:nvPr/>
        </p:nvSpPr>
        <p:spPr>
          <a:xfrm>
            <a:off x="4371984" y="294350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44" name="Gerader Verbinder 437">
            <a:extLst>
              <a:ext uri="{FF2B5EF4-FFF2-40B4-BE49-F238E27FC236}">
                <a16:creationId xmlns:a16="http://schemas.microsoft.com/office/drawing/2014/main" id="{E2DB1825-BF7E-90E3-2B0B-F1D3A29BB215}"/>
              </a:ext>
            </a:extLst>
          </p:cNvPr>
          <p:cNvCxnSpPr>
            <a:cxnSpLocks/>
            <a:stCxn id="748" idx="1"/>
            <a:endCxn id="742" idx="3"/>
          </p:cNvCxnSpPr>
          <p:nvPr/>
        </p:nvCxnSpPr>
        <p:spPr>
          <a:xfrm rot="10800000" flipV="1">
            <a:off x="4443985" y="2839529"/>
            <a:ext cx="1255397" cy="1093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8" name="Rechteck 747">
            <a:extLst>
              <a:ext uri="{FF2B5EF4-FFF2-40B4-BE49-F238E27FC236}">
                <a16:creationId xmlns:a16="http://schemas.microsoft.com/office/drawing/2014/main" id="{E7D6CEBF-B457-278D-BC40-67366908B5FB}"/>
              </a:ext>
            </a:extLst>
          </p:cNvPr>
          <p:cNvSpPr/>
          <p:nvPr/>
        </p:nvSpPr>
        <p:spPr>
          <a:xfrm>
            <a:off x="5699381" y="283412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50" name="Gerader Verbinder 437">
            <a:extLst>
              <a:ext uri="{FF2B5EF4-FFF2-40B4-BE49-F238E27FC236}">
                <a16:creationId xmlns:a16="http://schemas.microsoft.com/office/drawing/2014/main" id="{4EC7EE1E-67AF-DFB5-0C96-31DC3B2154E8}"/>
              </a:ext>
            </a:extLst>
          </p:cNvPr>
          <p:cNvCxnSpPr>
            <a:cxnSpLocks/>
            <a:stCxn id="127" idx="7"/>
            <a:endCxn id="748" idx="3"/>
          </p:cNvCxnSpPr>
          <p:nvPr/>
        </p:nvCxnSpPr>
        <p:spPr>
          <a:xfrm rot="16200000" flipV="1">
            <a:off x="5602453" y="3008457"/>
            <a:ext cx="365198" cy="27342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Gerader Verbinder 437">
            <a:extLst>
              <a:ext uri="{FF2B5EF4-FFF2-40B4-BE49-F238E27FC236}">
                <a16:creationId xmlns:a16="http://schemas.microsoft.com/office/drawing/2014/main" id="{E9FCACAC-4EE7-C367-9399-94271A7E3810}"/>
              </a:ext>
            </a:extLst>
          </p:cNvPr>
          <p:cNvCxnSpPr>
            <a:cxnSpLocks/>
            <a:stCxn id="762" idx="3"/>
            <a:endCxn id="144" idx="0"/>
          </p:cNvCxnSpPr>
          <p:nvPr/>
        </p:nvCxnSpPr>
        <p:spPr>
          <a:xfrm flipV="1">
            <a:off x="6643674" y="3308596"/>
            <a:ext cx="2928865" cy="16347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2" name="Rechteck 761">
            <a:extLst>
              <a:ext uri="{FF2B5EF4-FFF2-40B4-BE49-F238E27FC236}">
                <a16:creationId xmlns:a16="http://schemas.microsoft.com/office/drawing/2014/main" id="{5FA4CB56-539C-9715-20FB-302088402FD3}"/>
              </a:ext>
            </a:extLst>
          </p:cNvPr>
          <p:cNvSpPr/>
          <p:nvPr/>
        </p:nvSpPr>
        <p:spPr>
          <a:xfrm rot="5400000">
            <a:off x="6566009" y="3241878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65" name="Gerader Verbinder 437">
            <a:extLst>
              <a:ext uri="{FF2B5EF4-FFF2-40B4-BE49-F238E27FC236}">
                <a16:creationId xmlns:a16="http://schemas.microsoft.com/office/drawing/2014/main" id="{9B3B2A3F-DC78-6FCC-4AB8-07BF3C0D5832}"/>
              </a:ext>
            </a:extLst>
          </p:cNvPr>
          <p:cNvCxnSpPr>
            <a:cxnSpLocks/>
            <a:stCxn id="769" idx="1"/>
            <a:endCxn id="762" idx="1"/>
          </p:cNvCxnSpPr>
          <p:nvPr/>
        </p:nvCxnSpPr>
        <p:spPr>
          <a:xfrm rot="16200000" flipH="1">
            <a:off x="6180118" y="2706058"/>
            <a:ext cx="193551" cy="733560"/>
          </a:xfrm>
          <a:prstGeom prst="bentConnector3">
            <a:avLst>
              <a:gd name="adj1" fmla="val -8077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9" name="Rechteck 768">
            <a:extLst>
              <a:ext uri="{FF2B5EF4-FFF2-40B4-BE49-F238E27FC236}">
                <a16:creationId xmlns:a16="http://schemas.microsoft.com/office/drawing/2014/main" id="{D763AA21-2970-6769-5568-CD3DD73BFA49}"/>
              </a:ext>
            </a:extLst>
          </p:cNvPr>
          <p:cNvSpPr/>
          <p:nvPr/>
        </p:nvSpPr>
        <p:spPr>
          <a:xfrm rot="5400000">
            <a:off x="5832449" y="3048327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75" name="Gerader Verbinder 437">
            <a:extLst>
              <a:ext uri="{FF2B5EF4-FFF2-40B4-BE49-F238E27FC236}">
                <a16:creationId xmlns:a16="http://schemas.microsoft.com/office/drawing/2014/main" id="{BD761118-532A-1739-FFD5-CB7ECAA3E165}"/>
              </a:ext>
            </a:extLst>
          </p:cNvPr>
          <p:cNvCxnSpPr>
            <a:cxnSpLocks/>
            <a:stCxn id="132" idx="6"/>
            <a:endCxn id="785" idx="1"/>
          </p:cNvCxnSpPr>
          <p:nvPr/>
        </p:nvCxnSpPr>
        <p:spPr>
          <a:xfrm flipH="1" flipV="1">
            <a:off x="6576908" y="1120169"/>
            <a:ext cx="2989489" cy="280895"/>
          </a:xfrm>
          <a:prstGeom prst="bentConnector4">
            <a:avLst>
              <a:gd name="adj1" fmla="val 27560"/>
              <a:gd name="adj2" fmla="val 155656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hteck 784">
            <a:extLst>
              <a:ext uri="{FF2B5EF4-FFF2-40B4-BE49-F238E27FC236}">
                <a16:creationId xmlns:a16="http://schemas.microsoft.com/office/drawing/2014/main" id="{E9A4207D-2ADB-6B0F-AE1D-FE417E1B6AC6}"/>
              </a:ext>
            </a:extLst>
          </p:cNvPr>
          <p:cNvSpPr/>
          <p:nvPr/>
        </p:nvSpPr>
        <p:spPr>
          <a:xfrm rot="5400000">
            <a:off x="6499243" y="1192433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88" name="Gerader Verbinder 437">
            <a:extLst>
              <a:ext uri="{FF2B5EF4-FFF2-40B4-BE49-F238E27FC236}">
                <a16:creationId xmlns:a16="http://schemas.microsoft.com/office/drawing/2014/main" id="{A2509F10-087A-C57E-F798-FCB71E4436A7}"/>
              </a:ext>
            </a:extLst>
          </p:cNvPr>
          <p:cNvCxnSpPr>
            <a:cxnSpLocks/>
            <a:stCxn id="785" idx="3"/>
            <a:endCxn id="125" idx="3"/>
          </p:cNvCxnSpPr>
          <p:nvPr/>
        </p:nvCxnSpPr>
        <p:spPr>
          <a:xfrm rot="5400000">
            <a:off x="5257664" y="1881640"/>
            <a:ext cx="1925387" cy="713102"/>
          </a:xfrm>
          <a:prstGeom prst="bentConnector3">
            <a:avLst>
              <a:gd name="adj1" fmla="val 41477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4" name="Gerader Verbinder 437">
            <a:extLst>
              <a:ext uri="{FF2B5EF4-FFF2-40B4-BE49-F238E27FC236}">
                <a16:creationId xmlns:a16="http://schemas.microsoft.com/office/drawing/2014/main" id="{5E81593A-4CC5-8B58-EB29-713F265D6D70}"/>
              </a:ext>
            </a:extLst>
          </p:cNvPr>
          <p:cNvCxnSpPr>
            <a:cxnSpLocks/>
            <a:stCxn id="800" idx="1"/>
            <a:endCxn id="111" idx="7"/>
          </p:cNvCxnSpPr>
          <p:nvPr/>
        </p:nvCxnSpPr>
        <p:spPr>
          <a:xfrm>
            <a:off x="11369205" y="3973123"/>
            <a:ext cx="20396" cy="1228341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9" name="Gerader Verbinder 437">
            <a:extLst>
              <a:ext uri="{FF2B5EF4-FFF2-40B4-BE49-F238E27FC236}">
                <a16:creationId xmlns:a16="http://schemas.microsoft.com/office/drawing/2014/main" id="{ACAEB75E-D7A6-F93A-1646-760EB0800CCD}"/>
              </a:ext>
            </a:extLst>
          </p:cNvPr>
          <p:cNvCxnSpPr>
            <a:cxnSpLocks/>
            <a:stCxn id="160" idx="5"/>
            <a:endCxn id="800" idx="3"/>
          </p:cNvCxnSpPr>
          <p:nvPr/>
        </p:nvCxnSpPr>
        <p:spPr>
          <a:xfrm rot="5400000" flipH="1" flipV="1">
            <a:off x="10404216" y="3221762"/>
            <a:ext cx="141627" cy="1644350"/>
          </a:xfrm>
          <a:prstGeom prst="bentConnector4">
            <a:avLst>
              <a:gd name="adj1" fmla="val 99199"/>
              <a:gd name="adj2" fmla="val 5005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0" name="Rechteck 799">
            <a:extLst>
              <a:ext uri="{FF2B5EF4-FFF2-40B4-BE49-F238E27FC236}">
                <a16:creationId xmlns:a16="http://schemas.microsoft.com/office/drawing/2014/main" id="{DFD1E534-36F4-1E52-1BE2-7227F3F3936D}"/>
              </a:ext>
            </a:extLst>
          </p:cNvPr>
          <p:cNvSpPr/>
          <p:nvPr/>
        </p:nvSpPr>
        <p:spPr>
          <a:xfrm rot="10800000">
            <a:off x="11297205" y="39677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8" name="Gerader Verbinder 437">
            <a:extLst>
              <a:ext uri="{FF2B5EF4-FFF2-40B4-BE49-F238E27FC236}">
                <a16:creationId xmlns:a16="http://schemas.microsoft.com/office/drawing/2014/main" id="{559FD0CC-30A1-09BC-5E23-9866FEE9B09F}"/>
              </a:ext>
            </a:extLst>
          </p:cNvPr>
          <p:cNvCxnSpPr>
            <a:cxnSpLocks/>
            <a:stCxn id="817" idx="1"/>
            <a:endCxn id="110" idx="4"/>
          </p:cNvCxnSpPr>
          <p:nvPr/>
        </p:nvCxnSpPr>
        <p:spPr>
          <a:xfrm flipH="1">
            <a:off x="11443016" y="3119423"/>
            <a:ext cx="3192" cy="208667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Rechteck 816">
            <a:extLst>
              <a:ext uri="{FF2B5EF4-FFF2-40B4-BE49-F238E27FC236}">
                <a16:creationId xmlns:a16="http://schemas.microsoft.com/office/drawing/2014/main" id="{9CB9EE86-3C49-761B-4EC4-3ADC1798ABDC}"/>
              </a:ext>
            </a:extLst>
          </p:cNvPr>
          <p:cNvSpPr/>
          <p:nvPr/>
        </p:nvSpPr>
        <p:spPr>
          <a:xfrm rot="10800000">
            <a:off x="11374208" y="31140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19" name="Gerader Verbinder 437">
            <a:extLst>
              <a:ext uri="{FF2B5EF4-FFF2-40B4-BE49-F238E27FC236}">
                <a16:creationId xmlns:a16="http://schemas.microsoft.com/office/drawing/2014/main" id="{9D4C4EBD-C3B1-15EB-E076-AA561C004942}"/>
              </a:ext>
            </a:extLst>
          </p:cNvPr>
          <p:cNvCxnSpPr>
            <a:cxnSpLocks/>
            <a:stCxn id="817" idx="3"/>
            <a:endCxn id="150" idx="6"/>
          </p:cNvCxnSpPr>
          <p:nvPr/>
        </p:nvCxnSpPr>
        <p:spPr>
          <a:xfrm rot="10800000" flipV="1">
            <a:off x="9657678" y="3119422"/>
            <a:ext cx="1716531" cy="101843"/>
          </a:xfrm>
          <a:prstGeom prst="bentConnector3">
            <a:avLst>
              <a:gd name="adj1" fmla="val 1002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Gerader Verbinder 437">
            <a:extLst>
              <a:ext uri="{FF2B5EF4-FFF2-40B4-BE49-F238E27FC236}">
                <a16:creationId xmlns:a16="http://schemas.microsoft.com/office/drawing/2014/main" id="{964D9267-B9BC-13DE-22F4-3C584975E9E2}"/>
              </a:ext>
            </a:extLst>
          </p:cNvPr>
          <p:cNvCxnSpPr>
            <a:cxnSpLocks/>
            <a:stCxn id="829" idx="1"/>
            <a:endCxn id="109" idx="0"/>
          </p:cNvCxnSpPr>
          <p:nvPr/>
        </p:nvCxnSpPr>
        <p:spPr>
          <a:xfrm flipH="1">
            <a:off x="11494510" y="1720886"/>
            <a:ext cx="26580" cy="347209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" name="Rechteck 828">
            <a:extLst>
              <a:ext uri="{FF2B5EF4-FFF2-40B4-BE49-F238E27FC236}">
                <a16:creationId xmlns:a16="http://schemas.microsoft.com/office/drawing/2014/main" id="{8A406945-52D5-32AB-EC24-D57B849D6598}"/>
              </a:ext>
            </a:extLst>
          </p:cNvPr>
          <p:cNvSpPr/>
          <p:nvPr/>
        </p:nvSpPr>
        <p:spPr>
          <a:xfrm rot="16200000">
            <a:off x="11443425" y="1637821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31" name="Gerader Verbinder 437">
            <a:extLst>
              <a:ext uri="{FF2B5EF4-FFF2-40B4-BE49-F238E27FC236}">
                <a16:creationId xmlns:a16="http://schemas.microsoft.com/office/drawing/2014/main" id="{AD625B38-43DD-9284-65FF-D9F5B23F9EFF}"/>
              </a:ext>
            </a:extLst>
          </p:cNvPr>
          <p:cNvCxnSpPr>
            <a:cxnSpLocks/>
            <a:stCxn id="829" idx="3"/>
            <a:endCxn id="838" idx="3"/>
          </p:cNvCxnSpPr>
          <p:nvPr/>
        </p:nvCxnSpPr>
        <p:spPr>
          <a:xfrm rot="16200000" flipV="1">
            <a:off x="10370424" y="414891"/>
            <a:ext cx="431807" cy="1869526"/>
          </a:xfrm>
          <a:prstGeom prst="bentConnector3">
            <a:avLst>
              <a:gd name="adj1" fmla="val 136205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8" name="Rechteck 837">
            <a:extLst>
              <a:ext uri="{FF2B5EF4-FFF2-40B4-BE49-F238E27FC236}">
                <a16:creationId xmlns:a16="http://schemas.microsoft.com/office/drawing/2014/main" id="{26DDF5CC-BF3D-8B1D-BDE0-A84352CEBD6B}"/>
              </a:ext>
            </a:extLst>
          </p:cNvPr>
          <p:cNvSpPr/>
          <p:nvPr/>
        </p:nvSpPr>
        <p:spPr>
          <a:xfrm rot="16200000">
            <a:off x="9573899" y="1206014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42" name="Gerader Verbinder 437">
            <a:extLst>
              <a:ext uri="{FF2B5EF4-FFF2-40B4-BE49-F238E27FC236}">
                <a16:creationId xmlns:a16="http://schemas.microsoft.com/office/drawing/2014/main" id="{509C3C46-60A8-0C48-E348-B94BE23CF47D}"/>
              </a:ext>
            </a:extLst>
          </p:cNvPr>
          <p:cNvCxnSpPr>
            <a:cxnSpLocks/>
            <a:stCxn id="838" idx="1"/>
            <a:endCxn id="139" idx="4"/>
          </p:cNvCxnSpPr>
          <p:nvPr/>
        </p:nvCxnSpPr>
        <p:spPr>
          <a:xfrm flipH="1">
            <a:off x="9638419" y="1289079"/>
            <a:ext cx="13145" cy="2465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Gerader Verbinder 437">
            <a:extLst>
              <a:ext uri="{FF2B5EF4-FFF2-40B4-BE49-F238E27FC236}">
                <a16:creationId xmlns:a16="http://schemas.microsoft.com/office/drawing/2014/main" id="{C96C0F00-63DC-4E54-2743-4497FDAB361D}"/>
              </a:ext>
            </a:extLst>
          </p:cNvPr>
          <p:cNvCxnSpPr>
            <a:cxnSpLocks/>
            <a:stCxn id="863" idx="3"/>
            <a:endCxn id="859" idx="1"/>
          </p:cNvCxnSpPr>
          <p:nvPr/>
        </p:nvCxnSpPr>
        <p:spPr>
          <a:xfrm rot="10800000" flipH="1" flipV="1">
            <a:off x="82738" y="2490156"/>
            <a:ext cx="843856" cy="2111980"/>
          </a:xfrm>
          <a:prstGeom prst="bentConnector4">
            <a:avLst>
              <a:gd name="adj1" fmla="val -5644"/>
              <a:gd name="adj2" fmla="val 6942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Gerader Verbinder 437">
            <a:extLst>
              <a:ext uri="{FF2B5EF4-FFF2-40B4-BE49-F238E27FC236}">
                <a16:creationId xmlns:a16="http://schemas.microsoft.com/office/drawing/2014/main" id="{E387F99D-D547-4A67-2FFD-9E924A0DCA66}"/>
              </a:ext>
            </a:extLst>
          </p:cNvPr>
          <p:cNvCxnSpPr>
            <a:cxnSpLocks/>
            <a:stCxn id="859" idx="3"/>
            <a:endCxn id="279" idx="7"/>
          </p:cNvCxnSpPr>
          <p:nvPr/>
        </p:nvCxnSpPr>
        <p:spPr>
          <a:xfrm>
            <a:off x="926594" y="4757465"/>
            <a:ext cx="2710" cy="100645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9" name="Rechteck 858">
            <a:extLst>
              <a:ext uri="{FF2B5EF4-FFF2-40B4-BE49-F238E27FC236}">
                <a16:creationId xmlns:a16="http://schemas.microsoft.com/office/drawing/2014/main" id="{110C4845-2445-0435-CD89-4A0FD27A5780}"/>
              </a:ext>
            </a:extLst>
          </p:cNvPr>
          <p:cNvSpPr/>
          <p:nvPr/>
        </p:nvSpPr>
        <p:spPr>
          <a:xfrm rot="5400000">
            <a:off x="848929" y="4674400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3" name="Rechteck 862">
            <a:extLst>
              <a:ext uri="{FF2B5EF4-FFF2-40B4-BE49-F238E27FC236}">
                <a16:creationId xmlns:a16="http://schemas.microsoft.com/office/drawing/2014/main" id="{B6ABAC5F-878E-E31D-7347-2DCF5C767090}"/>
              </a:ext>
            </a:extLst>
          </p:cNvPr>
          <p:cNvSpPr/>
          <p:nvPr/>
        </p:nvSpPr>
        <p:spPr>
          <a:xfrm rot="10800000">
            <a:off x="82738" y="2484756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67" name="Gerader Verbinder 437">
            <a:extLst>
              <a:ext uri="{FF2B5EF4-FFF2-40B4-BE49-F238E27FC236}">
                <a16:creationId xmlns:a16="http://schemas.microsoft.com/office/drawing/2014/main" id="{8ED480F8-240F-50BC-0477-D28D9FAD3AAF}"/>
              </a:ext>
            </a:extLst>
          </p:cNvPr>
          <p:cNvCxnSpPr>
            <a:cxnSpLocks/>
            <a:stCxn id="400" idx="2"/>
            <a:endCxn id="863" idx="1"/>
          </p:cNvCxnSpPr>
          <p:nvPr/>
        </p:nvCxnSpPr>
        <p:spPr>
          <a:xfrm flipH="1" flipV="1">
            <a:off x="238067" y="2490156"/>
            <a:ext cx="1303868" cy="357806"/>
          </a:xfrm>
          <a:prstGeom prst="bentConnector3">
            <a:avLst>
              <a:gd name="adj1" fmla="val 40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4" name="Gerader Verbinder 437">
            <a:extLst>
              <a:ext uri="{FF2B5EF4-FFF2-40B4-BE49-F238E27FC236}">
                <a16:creationId xmlns:a16="http://schemas.microsoft.com/office/drawing/2014/main" id="{E1108CEA-AE45-CFFB-D7D6-4909B143FA32}"/>
              </a:ext>
            </a:extLst>
          </p:cNvPr>
          <p:cNvCxnSpPr>
            <a:cxnSpLocks/>
            <a:stCxn id="135" idx="7"/>
            <a:endCxn id="480" idx="5"/>
          </p:cNvCxnSpPr>
          <p:nvPr/>
        </p:nvCxnSpPr>
        <p:spPr>
          <a:xfrm rot="16200000" flipH="1">
            <a:off x="9673630" y="1458264"/>
            <a:ext cx="538495" cy="599645"/>
          </a:xfrm>
          <a:prstGeom prst="bentConnector5">
            <a:avLst>
              <a:gd name="adj1" fmla="val 92568"/>
              <a:gd name="adj2" fmla="val 49438"/>
              <a:gd name="adj3" fmla="val 92335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4" name="Gerader Verbinder 437">
            <a:extLst>
              <a:ext uri="{FF2B5EF4-FFF2-40B4-BE49-F238E27FC236}">
                <a16:creationId xmlns:a16="http://schemas.microsoft.com/office/drawing/2014/main" id="{FD461FFE-7748-1718-0644-F5B8A624885F}"/>
              </a:ext>
            </a:extLst>
          </p:cNvPr>
          <p:cNvCxnSpPr>
            <a:cxnSpLocks/>
            <a:stCxn id="897" idx="3"/>
            <a:endCxn id="136" idx="4"/>
          </p:cNvCxnSpPr>
          <p:nvPr/>
        </p:nvCxnSpPr>
        <p:spPr>
          <a:xfrm flipV="1">
            <a:off x="8815698" y="1461434"/>
            <a:ext cx="898921" cy="197413"/>
          </a:xfrm>
          <a:prstGeom prst="bentConnector2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7" name="Rechteck 896">
            <a:extLst>
              <a:ext uri="{FF2B5EF4-FFF2-40B4-BE49-F238E27FC236}">
                <a16:creationId xmlns:a16="http://schemas.microsoft.com/office/drawing/2014/main" id="{94924213-E8F8-F4E7-45BA-96C8A0943A5B}"/>
              </a:ext>
            </a:extLst>
          </p:cNvPr>
          <p:cNvSpPr/>
          <p:nvPr/>
        </p:nvSpPr>
        <p:spPr>
          <a:xfrm>
            <a:off x="8660369" y="1653447"/>
            <a:ext cx="155329" cy="10800"/>
          </a:xfrm>
          <a:prstGeom prst="rect">
            <a:avLst/>
          </a:prstGeom>
          <a:solidFill>
            <a:schemeClr val="tx1"/>
          </a:solidFill>
          <a:ln w="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99" name="Gerader Verbinder 437">
            <a:extLst>
              <a:ext uri="{FF2B5EF4-FFF2-40B4-BE49-F238E27FC236}">
                <a16:creationId xmlns:a16="http://schemas.microsoft.com/office/drawing/2014/main" id="{9760DB88-6EF4-FCE6-BD09-2D5BCC0A957E}"/>
              </a:ext>
            </a:extLst>
          </p:cNvPr>
          <p:cNvCxnSpPr>
            <a:cxnSpLocks/>
            <a:stCxn id="897" idx="1"/>
            <a:endCxn id="906" idx="3"/>
          </p:cNvCxnSpPr>
          <p:nvPr/>
        </p:nvCxnSpPr>
        <p:spPr>
          <a:xfrm rot="10800000">
            <a:off x="8493185" y="1143873"/>
            <a:ext cx="167184" cy="51497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6" name="Rechteck 905">
            <a:extLst>
              <a:ext uri="{FF2B5EF4-FFF2-40B4-BE49-F238E27FC236}">
                <a16:creationId xmlns:a16="http://schemas.microsoft.com/office/drawing/2014/main" id="{6F006582-A7D3-C355-A815-FABA1C7BA695}"/>
              </a:ext>
            </a:extLst>
          </p:cNvPr>
          <p:cNvSpPr/>
          <p:nvPr/>
        </p:nvSpPr>
        <p:spPr>
          <a:xfrm>
            <a:off x="8337856" y="1138472"/>
            <a:ext cx="155329" cy="10800"/>
          </a:xfrm>
          <a:prstGeom prst="rect">
            <a:avLst/>
          </a:prstGeom>
          <a:solidFill>
            <a:schemeClr val="tx1"/>
          </a:solidFill>
          <a:ln w="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08" name="Gerader Verbinder 437">
            <a:extLst>
              <a:ext uri="{FF2B5EF4-FFF2-40B4-BE49-F238E27FC236}">
                <a16:creationId xmlns:a16="http://schemas.microsoft.com/office/drawing/2014/main" id="{A250E9D8-2E39-C109-AFC2-8D82C41DB694}"/>
              </a:ext>
            </a:extLst>
          </p:cNvPr>
          <p:cNvCxnSpPr>
            <a:cxnSpLocks/>
            <a:stCxn id="174" idx="7"/>
            <a:endCxn id="906" idx="1"/>
          </p:cNvCxnSpPr>
          <p:nvPr/>
        </p:nvCxnSpPr>
        <p:spPr>
          <a:xfrm rot="5400000" flipH="1" flipV="1">
            <a:off x="8201244" y="1210908"/>
            <a:ext cx="203648" cy="69576"/>
          </a:xfrm>
          <a:prstGeom prst="bentConnector2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1" name="Gerader Verbinder 192">
            <a:extLst>
              <a:ext uri="{FF2B5EF4-FFF2-40B4-BE49-F238E27FC236}">
                <a16:creationId xmlns:a16="http://schemas.microsoft.com/office/drawing/2014/main" id="{4FCF8AB2-98A6-32CD-FA6A-3F5928B4D30B}"/>
              </a:ext>
            </a:extLst>
          </p:cNvPr>
          <p:cNvCxnSpPr>
            <a:cxnSpLocks/>
            <a:stCxn id="1059" idx="2"/>
          </p:cNvCxnSpPr>
          <p:nvPr/>
        </p:nvCxnSpPr>
        <p:spPr>
          <a:xfrm flipH="1">
            <a:off x="1545810" y="2981969"/>
            <a:ext cx="586377" cy="5798"/>
          </a:xfrm>
          <a:prstGeom prst="straightConnector1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4" name="Rechteck 913">
            <a:extLst>
              <a:ext uri="{FF2B5EF4-FFF2-40B4-BE49-F238E27FC236}">
                <a16:creationId xmlns:a16="http://schemas.microsoft.com/office/drawing/2014/main" id="{FD6A29B0-87FD-E4F9-2F21-3683448FB023}"/>
              </a:ext>
            </a:extLst>
          </p:cNvPr>
          <p:cNvSpPr/>
          <p:nvPr/>
        </p:nvSpPr>
        <p:spPr>
          <a:xfrm rot="10800000">
            <a:off x="2861077" y="297548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16" name="Gerader Verbinder 192">
            <a:extLst>
              <a:ext uri="{FF2B5EF4-FFF2-40B4-BE49-F238E27FC236}">
                <a16:creationId xmlns:a16="http://schemas.microsoft.com/office/drawing/2014/main" id="{D3D4CE3F-74E8-EBE4-A48D-F877703A1628}"/>
              </a:ext>
            </a:extLst>
          </p:cNvPr>
          <p:cNvCxnSpPr>
            <a:cxnSpLocks/>
            <a:stCxn id="914" idx="1"/>
            <a:endCxn id="920" idx="3"/>
          </p:cNvCxnSpPr>
          <p:nvPr/>
        </p:nvCxnSpPr>
        <p:spPr>
          <a:xfrm flipV="1">
            <a:off x="3016406" y="859773"/>
            <a:ext cx="624928" cy="212111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0" name="Rechteck 919">
            <a:extLst>
              <a:ext uri="{FF2B5EF4-FFF2-40B4-BE49-F238E27FC236}">
                <a16:creationId xmlns:a16="http://schemas.microsoft.com/office/drawing/2014/main" id="{98E65148-721A-4531-1439-1A399707FA60}"/>
              </a:ext>
            </a:extLst>
          </p:cNvPr>
          <p:cNvSpPr/>
          <p:nvPr/>
        </p:nvSpPr>
        <p:spPr>
          <a:xfrm rot="10800000">
            <a:off x="3641334" y="854373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22" name="Gerader Verbinder 192">
            <a:extLst>
              <a:ext uri="{FF2B5EF4-FFF2-40B4-BE49-F238E27FC236}">
                <a16:creationId xmlns:a16="http://schemas.microsoft.com/office/drawing/2014/main" id="{5EC26417-840A-AF3E-59A9-166B7E4FD6F1}"/>
              </a:ext>
            </a:extLst>
          </p:cNvPr>
          <p:cNvCxnSpPr>
            <a:cxnSpLocks/>
            <a:stCxn id="103" idx="7"/>
            <a:endCxn id="920" idx="1"/>
          </p:cNvCxnSpPr>
          <p:nvPr/>
        </p:nvCxnSpPr>
        <p:spPr>
          <a:xfrm rot="16200000" flipV="1">
            <a:off x="3924321" y="732116"/>
            <a:ext cx="53097" cy="308412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6" name="Gerader Verbinder 192">
            <a:extLst>
              <a:ext uri="{FF2B5EF4-FFF2-40B4-BE49-F238E27FC236}">
                <a16:creationId xmlns:a16="http://schemas.microsoft.com/office/drawing/2014/main" id="{9B27AFA4-4F73-918E-06CE-14827F389372}"/>
              </a:ext>
            </a:extLst>
          </p:cNvPr>
          <p:cNvCxnSpPr>
            <a:cxnSpLocks/>
            <a:stCxn id="126" idx="2"/>
            <a:endCxn id="101" idx="1"/>
          </p:cNvCxnSpPr>
          <p:nvPr/>
        </p:nvCxnSpPr>
        <p:spPr>
          <a:xfrm rot="10800000">
            <a:off x="4095852" y="1726126"/>
            <a:ext cx="1819485" cy="1476681"/>
          </a:xfrm>
          <a:prstGeom prst="bentConnector4">
            <a:avLst>
              <a:gd name="adj1" fmla="val 4017"/>
              <a:gd name="adj2" fmla="val 845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6" name="Rechteck 935">
            <a:extLst>
              <a:ext uri="{FF2B5EF4-FFF2-40B4-BE49-F238E27FC236}">
                <a16:creationId xmlns:a16="http://schemas.microsoft.com/office/drawing/2014/main" id="{DA766F81-C05F-2BA5-A2AB-98941E2F2803}"/>
              </a:ext>
            </a:extLst>
          </p:cNvPr>
          <p:cNvSpPr/>
          <p:nvPr/>
        </p:nvSpPr>
        <p:spPr>
          <a:xfrm>
            <a:off x="3751821" y="2030360"/>
            <a:ext cx="616814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UV/VIS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7" name="Rechteck 936">
            <a:extLst>
              <a:ext uri="{FF2B5EF4-FFF2-40B4-BE49-F238E27FC236}">
                <a16:creationId xmlns:a16="http://schemas.microsoft.com/office/drawing/2014/main" id="{A5213C3D-6CAB-EB8D-2E16-2D806F6CACAF}"/>
              </a:ext>
            </a:extLst>
          </p:cNvPr>
          <p:cNvSpPr/>
          <p:nvPr/>
        </p:nvSpPr>
        <p:spPr>
          <a:xfrm>
            <a:off x="7415418" y="2551979"/>
            <a:ext cx="111263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Solenoid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valve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8" name="Rechteck 937">
            <a:extLst>
              <a:ext uri="{FF2B5EF4-FFF2-40B4-BE49-F238E27FC236}">
                <a16:creationId xmlns:a16="http://schemas.microsoft.com/office/drawing/2014/main" id="{103F7776-34CC-E948-18C3-D04AA6E2463C}"/>
              </a:ext>
            </a:extLst>
          </p:cNvPr>
          <p:cNvSpPr/>
          <p:nvPr/>
        </p:nvSpPr>
        <p:spPr>
          <a:xfrm>
            <a:off x="8430977" y="1817142"/>
            <a:ext cx="594024" cy="488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Precipi-tation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vessel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9" name="Rechteck 938">
            <a:extLst>
              <a:ext uri="{FF2B5EF4-FFF2-40B4-BE49-F238E27FC236}">
                <a16:creationId xmlns:a16="http://schemas.microsoft.com/office/drawing/2014/main" id="{A6964A16-7201-5695-DF39-4D3A51BC44A8}"/>
              </a:ext>
            </a:extLst>
          </p:cNvPr>
          <p:cNvSpPr/>
          <p:nvPr/>
        </p:nvSpPr>
        <p:spPr>
          <a:xfrm>
            <a:off x="4763055" y="1538011"/>
            <a:ext cx="707398" cy="267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manifold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0" name="Gerader Verbinder 437">
            <a:extLst>
              <a:ext uri="{FF2B5EF4-FFF2-40B4-BE49-F238E27FC236}">
                <a16:creationId xmlns:a16="http://schemas.microsoft.com/office/drawing/2014/main" id="{31448E0F-CFBC-7CCC-41E5-325AED97CB77}"/>
              </a:ext>
            </a:extLst>
          </p:cNvPr>
          <p:cNvCxnSpPr>
            <a:cxnSpLocks/>
            <a:stCxn id="134" idx="7"/>
            <a:endCxn id="949" idx="3"/>
          </p:cNvCxnSpPr>
          <p:nvPr/>
        </p:nvCxnSpPr>
        <p:spPr>
          <a:xfrm rot="16200000" flipH="1" flipV="1">
            <a:off x="8579450" y="1827520"/>
            <a:ext cx="1401715" cy="658823"/>
          </a:xfrm>
          <a:prstGeom prst="bentConnector4">
            <a:avLst>
              <a:gd name="adj1" fmla="val 49095"/>
              <a:gd name="adj2" fmla="val 5085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9" name="Rechteck 948">
            <a:extLst>
              <a:ext uri="{FF2B5EF4-FFF2-40B4-BE49-F238E27FC236}">
                <a16:creationId xmlns:a16="http://schemas.microsoft.com/office/drawing/2014/main" id="{2308D811-242C-4E4F-4B82-78216FB432BB}"/>
              </a:ext>
            </a:extLst>
          </p:cNvPr>
          <p:cNvSpPr/>
          <p:nvPr/>
        </p:nvSpPr>
        <p:spPr>
          <a:xfrm>
            <a:off x="8878896" y="2852390"/>
            <a:ext cx="72000" cy="1080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2" name="Gerader Verbinder 437">
            <a:extLst>
              <a:ext uri="{FF2B5EF4-FFF2-40B4-BE49-F238E27FC236}">
                <a16:creationId xmlns:a16="http://schemas.microsoft.com/office/drawing/2014/main" id="{241C1686-9344-EAA5-F08E-2EB777057076}"/>
              </a:ext>
            </a:extLst>
          </p:cNvPr>
          <p:cNvCxnSpPr>
            <a:cxnSpLocks/>
            <a:stCxn id="957" idx="3"/>
            <a:endCxn id="949" idx="1"/>
          </p:cNvCxnSpPr>
          <p:nvPr/>
        </p:nvCxnSpPr>
        <p:spPr>
          <a:xfrm rot="16200000" flipH="1">
            <a:off x="7947181" y="1926075"/>
            <a:ext cx="80662" cy="1782767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7" name="Rechteck 956">
            <a:extLst>
              <a:ext uri="{FF2B5EF4-FFF2-40B4-BE49-F238E27FC236}">
                <a16:creationId xmlns:a16="http://schemas.microsoft.com/office/drawing/2014/main" id="{27C57B51-88D2-ABEB-0F67-DD132D5DC7F1}"/>
              </a:ext>
            </a:extLst>
          </p:cNvPr>
          <p:cNvSpPr/>
          <p:nvPr/>
        </p:nvSpPr>
        <p:spPr>
          <a:xfrm rot="5400000">
            <a:off x="7060129" y="2735728"/>
            <a:ext cx="72000" cy="10800"/>
          </a:xfrm>
          <a:prstGeom prst="rect">
            <a:avLst/>
          </a:prstGeom>
          <a:solidFill>
            <a:srgbClr val="0070C0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9" name="Gerader Verbinder 437">
            <a:extLst>
              <a:ext uri="{FF2B5EF4-FFF2-40B4-BE49-F238E27FC236}">
                <a16:creationId xmlns:a16="http://schemas.microsoft.com/office/drawing/2014/main" id="{50A4601D-956B-089C-A9FE-55AA85FEB63A}"/>
              </a:ext>
            </a:extLst>
          </p:cNvPr>
          <p:cNvCxnSpPr>
            <a:cxnSpLocks/>
            <a:stCxn id="957" idx="1"/>
            <a:endCxn id="106" idx="0"/>
          </p:cNvCxnSpPr>
          <p:nvPr/>
        </p:nvCxnSpPr>
        <p:spPr>
          <a:xfrm rot="5400000" flipH="1" flipV="1">
            <a:off x="7257459" y="2299606"/>
            <a:ext cx="244192" cy="566853"/>
          </a:xfrm>
          <a:prstGeom prst="bentConnector3">
            <a:avLst>
              <a:gd name="adj1" fmla="val 98049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9" name="Gerader Verbinder 437">
            <a:extLst>
              <a:ext uri="{FF2B5EF4-FFF2-40B4-BE49-F238E27FC236}">
                <a16:creationId xmlns:a16="http://schemas.microsoft.com/office/drawing/2014/main" id="{ADE22F3D-3B94-8199-AABE-449F30584AC5}"/>
              </a:ext>
            </a:extLst>
          </p:cNvPr>
          <p:cNvCxnSpPr>
            <a:cxnSpLocks/>
            <a:stCxn id="991" idx="0"/>
            <a:endCxn id="651" idx="3"/>
          </p:cNvCxnSpPr>
          <p:nvPr/>
        </p:nvCxnSpPr>
        <p:spPr>
          <a:xfrm rot="5400000" flipH="1">
            <a:off x="6604861" y="2356239"/>
            <a:ext cx="528832" cy="1331010"/>
          </a:xfrm>
          <a:prstGeom prst="bentConnector4">
            <a:avLst>
              <a:gd name="adj1" fmla="val 901"/>
              <a:gd name="adj2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1" name="Geschweifte Klammer rechts 990">
            <a:extLst>
              <a:ext uri="{FF2B5EF4-FFF2-40B4-BE49-F238E27FC236}">
                <a16:creationId xmlns:a16="http://schemas.microsoft.com/office/drawing/2014/main" id="{B5CB98EC-053F-81E6-E674-E6F0EC807703}"/>
              </a:ext>
            </a:extLst>
          </p:cNvPr>
          <p:cNvSpPr/>
          <p:nvPr/>
        </p:nvSpPr>
        <p:spPr>
          <a:xfrm>
            <a:off x="7534782" y="3286160"/>
            <a:ext cx="69056" cy="111826"/>
          </a:xfrm>
          <a:prstGeom prst="rightBrac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Geschweifte Klammer rechts 1024">
            <a:extLst>
              <a:ext uri="{FF2B5EF4-FFF2-40B4-BE49-F238E27FC236}">
                <a16:creationId xmlns:a16="http://schemas.microsoft.com/office/drawing/2014/main" id="{B3582E58-75D3-98B9-791B-9F020FE5A032}"/>
              </a:ext>
            </a:extLst>
          </p:cNvPr>
          <p:cNvSpPr/>
          <p:nvPr/>
        </p:nvSpPr>
        <p:spPr>
          <a:xfrm rot="16200000">
            <a:off x="7002192" y="1532559"/>
            <a:ext cx="69056" cy="111826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Gerader Verbinder 437">
            <a:extLst>
              <a:ext uri="{FF2B5EF4-FFF2-40B4-BE49-F238E27FC236}">
                <a16:creationId xmlns:a16="http://schemas.microsoft.com/office/drawing/2014/main" id="{DF651E60-A1EE-5E1F-37F2-455E63F58375}"/>
              </a:ext>
            </a:extLst>
          </p:cNvPr>
          <p:cNvCxnSpPr>
            <a:cxnSpLocks/>
            <a:stCxn id="105" idx="6"/>
            <a:endCxn id="1025" idx="2"/>
          </p:cNvCxnSpPr>
          <p:nvPr/>
        </p:nvCxnSpPr>
        <p:spPr>
          <a:xfrm flipH="1" flipV="1">
            <a:off x="7092633" y="1623000"/>
            <a:ext cx="581646" cy="792676"/>
          </a:xfrm>
          <a:prstGeom prst="bentConnector5">
            <a:avLst>
              <a:gd name="adj1" fmla="val 99221"/>
              <a:gd name="adj2" fmla="val 48989"/>
              <a:gd name="adj3" fmla="val 99141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9" name="Geschweifte Klammer rechts 1058">
            <a:extLst>
              <a:ext uri="{FF2B5EF4-FFF2-40B4-BE49-F238E27FC236}">
                <a16:creationId xmlns:a16="http://schemas.microsoft.com/office/drawing/2014/main" id="{95A85971-2DA6-5385-1765-EFA78BE8E3E5}"/>
              </a:ext>
            </a:extLst>
          </p:cNvPr>
          <p:cNvSpPr/>
          <p:nvPr/>
        </p:nvSpPr>
        <p:spPr>
          <a:xfrm rot="5400000">
            <a:off x="2227017" y="2887138"/>
            <a:ext cx="62823" cy="252484"/>
          </a:xfrm>
          <a:prstGeom prst="rightBrac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2" name="Gerader Verbinder 192">
            <a:extLst>
              <a:ext uri="{FF2B5EF4-FFF2-40B4-BE49-F238E27FC236}">
                <a16:creationId xmlns:a16="http://schemas.microsoft.com/office/drawing/2014/main" id="{9140F2FE-99E8-5E52-5E33-61403C173075}"/>
              </a:ext>
            </a:extLst>
          </p:cNvPr>
          <p:cNvCxnSpPr>
            <a:cxnSpLocks/>
            <a:stCxn id="914" idx="3"/>
            <a:endCxn id="1059" idx="0"/>
          </p:cNvCxnSpPr>
          <p:nvPr/>
        </p:nvCxnSpPr>
        <p:spPr>
          <a:xfrm flipH="1">
            <a:off x="2384671" y="2980888"/>
            <a:ext cx="476406" cy="1081"/>
          </a:xfrm>
          <a:prstGeom prst="straightConnector1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Rechteck 1066">
            <a:extLst>
              <a:ext uri="{FF2B5EF4-FFF2-40B4-BE49-F238E27FC236}">
                <a16:creationId xmlns:a16="http://schemas.microsoft.com/office/drawing/2014/main" id="{8524A099-4B20-3BB4-1FE4-1C89C15E5038}"/>
              </a:ext>
            </a:extLst>
          </p:cNvPr>
          <p:cNvSpPr/>
          <p:nvPr/>
        </p:nvSpPr>
        <p:spPr>
          <a:xfrm rot="16200000">
            <a:off x="9038509" y="1377603"/>
            <a:ext cx="72000" cy="10800"/>
          </a:xfrm>
          <a:prstGeom prst="rect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70" name="Gerader Verbinder 437">
            <a:extLst>
              <a:ext uri="{FF2B5EF4-FFF2-40B4-BE49-F238E27FC236}">
                <a16:creationId xmlns:a16="http://schemas.microsoft.com/office/drawing/2014/main" id="{6B30F1B8-BC61-1E33-0168-9A651CAEE6CB}"/>
              </a:ext>
            </a:extLst>
          </p:cNvPr>
          <p:cNvCxnSpPr>
            <a:cxnSpLocks/>
            <a:stCxn id="1067" idx="3"/>
            <a:endCxn id="120" idx="0"/>
          </p:cNvCxnSpPr>
          <p:nvPr/>
        </p:nvCxnSpPr>
        <p:spPr>
          <a:xfrm rot="16200000" flipV="1">
            <a:off x="7071432" y="-656074"/>
            <a:ext cx="3073" cy="4003082"/>
          </a:xfrm>
          <a:prstGeom prst="bentConnector3">
            <a:avLst>
              <a:gd name="adj1" fmla="val 753898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88B86734-2B51-218B-12A3-1C84783344D5}"/>
              </a:ext>
            </a:extLst>
          </p:cNvPr>
          <p:cNvSpPr/>
          <p:nvPr/>
        </p:nvSpPr>
        <p:spPr>
          <a:xfrm>
            <a:off x="4987098" y="3201071"/>
            <a:ext cx="602034" cy="444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actu-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Geschweifte Klammer rechts 242">
            <a:extLst>
              <a:ext uri="{FF2B5EF4-FFF2-40B4-BE49-F238E27FC236}">
                <a16:creationId xmlns:a16="http://schemas.microsoft.com/office/drawing/2014/main" id="{AEA8619C-D22F-9FD7-659E-75472568782F}"/>
              </a:ext>
            </a:extLst>
          </p:cNvPr>
          <p:cNvSpPr/>
          <p:nvPr/>
        </p:nvSpPr>
        <p:spPr>
          <a:xfrm>
            <a:off x="9147766" y="3174842"/>
            <a:ext cx="69056" cy="111826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0" name="Gerader Verbinder 437">
            <a:extLst>
              <a:ext uri="{FF2B5EF4-FFF2-40B4-BE49-F238E27FC236}">
                <a16:creationId xmlns:a16="http://schemas.microsoft.com/office/drawing/2014/main" id="{46E0B82A-022A-F597-2690-98C8AB73AD81}"/>
              </a:ext>
            </a:extLst>
          </p:cNvPr>
          <p:cNvCxnSpPr>
            <a:cxnSpLocks/>
            <a:stCxn id="243" idx="2"/>
            <a:endCxn id="161" idx="2"/>
          </p:cNvCxnSpPr>
          <p:nvPr/>
        </p:nvCxnSpPr>
        <p:spPr>
          <a:xfrm rot="16200000" flipH="1">
            <a:off x="8942355" y="3492078"/>
            <a:ext cx="864819" cy="453999"/>
          </a:xfrm>
          <a:prstGeom prst="bentConnector4">
            <a:avLst>
              <a:gd name="adj1" fmla="val 39650"/>
              <a:gd name="adj2" fmla="val -91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9CD84EF4-AF4B-CFAA-CC72-B38293D4ACE5}"/>
              </a:ext>
            </a:extLst>
          </p:cNvPr>
          <p:cNvSpPr>
            <a:spLocks noChangeAspect="1"/>
          </p:cNvSpPr>
          <p:nvPr/>
        </p:nvSpPr>
        <p:spPr>
          <a:xfrm rot="16200000">
            <a:off x="5826257" y="5268367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BBF7C0F-DD97-5D65-2A53-CFEBBD3D3CEF}"/>
              </a:ext>
            </a:extLst>
          </p:cNvPr>
          <p:cNvSpPr>
            <a:spLocks noChangeAspect="1"/>
          </p:cNvSpPr>
          <p:nvPr/>
        </p:nvSpPr>
        <p:spPr>
          <a:xfrm rot="16200000">
            <a:off x="5608354" y="5854841"/>
            <a:ext cx="13116" cy="13080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6F2619B-BF7D-670C-8DF3-4C67875B59BB}"/>
              </a:ext>
            </a:extLst>
          </p:cNvPr>
          <p:cNvSpPr/>
          <p:nvPr/>
        </p:nvSpPr>
        <p:spPr>
          <a:xfrm rot="10800000">
            <a:off x="1342305" y="4905500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9" name="Gerader Verbinder 192">
            <a:extLst>
              <a:ext uri="{FF2B5EF4-FFF2-40B4-BE49-F238E27FC236}">
                <a16:creationId xmlns:a16="http://schemas.microsoft.com/office/drawing/2014/main" id="{AFFAA601-1FE7-3702-2044-AA9EA3E47333}"/>
              </a:ext>
            </a:extLst>
          </p:cNvPr>
          <p:cNvCxnSpPr>
            <a:cxnSpLocks/>
            <a:stCxn id="67" idx="3"/>
            <a:endCxn id="75" idx="3"/>
          </p:cNvCxnSpPr>
          <p:nvPr/>
        </p:nvCxnSpPr>
        <p:spPr>
          <a:xfrm rot="10800000" flipV="1">
            <a:off x="1197049" y="4910899"/>
            <a:ext cx="145257" cy="1564481"/>
          </a:xfrm>
          <a:prstGeom prst="bentConnector3">
            <a:avLst>
              <a:gd name="adj1" fmla="val 114754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1E7C5547-F679-5FA0-D0E6-1E81AA35155F}"/>
              </a:ext>
            </a:extLst>
          </p:cNvPr>
          <p:cNvSpPr/>
          <p:nvPr/>
        </p:nvSpPr>
        <p:spPr>
          <a:xfrm rot="10800000">
            <a:off x="1197048" y="6469981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E881CE99-6103-8DF5-6ADF-F4B57D0F0DA3}"/>
              </a:ext>
            </a:extLst>
          </p:cNvPr>
          <p:cNvSpPr/>
          <p:nvPr/>
        </p:nvSpPr>
        <p:spPr>
          <a:xfrm rot="10800000">
            <a:off x="5361882" y="5094858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Gerader Verbinder 192">
            <a:extLst>
              <a:ext uri="{FF2B5EF4-FFF2-40B4-BE49-F238E27FC236}">
                <a16:creationId xmlns:a16="http://schemas.microsoft.com/office/drawing/2014/main" id="{8E0FA165-68D3-2256-DF25-28FA6AF76FE5}"/>
              </a:ext>
            </a:extLst>
          </p:cNvPr>
          <p:cNvCxnSpPr>
            <a:cxnSpLocks/>
            <a:stCxn id="91" idx="1"/>
            <a:endCxn id="185" idx="1"/>
          </p:cNvCxnSpPr>
          <p:nvPr/>
        </p:nvCxnSpPr>
        <p:spPr>
          <a:xfrm>
            <a:off x="5517211" y="5100258"/>
            <a:ext cx="466309" cy="808858"/>
          </a:xfrm>
          <a:prstGeom prst="bentConnector3">
            <a:avLst>
              <a:gd name="adj1" fmla="val 149023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4612BEC4-120A-72D4-91DB-0CBFB0365876}"/>
              </a:ext>
            </a:extLst>
          </p:cNvPr>
          <p:cNvSpPr/>
          <p:nvPr/>
        </p:nvSpPr>
        <p:spPr>
          <a:xfrm rot="10800000">
            <a:off x="5828191" y="5903716"/>
            <a:ext cx="155329" cy="10800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0" name="Gerader Verbinder 192">
            <a:extLst>
              <a:ext uri="{FF2B5EF4-FFF2-40B4-BE49-F238E27FC236}">
                <a16:creationId xmlns:a16="http://schemas.microsoft.com/office/drawing/2014/main" id="{33D85475-6723-5A8D-B811-38C8DC54410C}"/>
              </a:ext>
            </a:extLst>
          </p:cNvPr>
          <p:cNvCxnSpPr>
            <a:cxnSpLocks/>
            <a:stCxn id="185" idx="3"/>
            <a:endCxn id="165" idx="0"/>
          </p:cNvCxnSpPr>
          <p:nvPr/>
        </p:nvCxnSpPr>
        <p:spPr>
          <a:xfrm rot="10800000">
            <a:off x="5814149" y="5878740"/>
            <a:ext cx="14043" cy="30377"/>
          </a:xfrm>
          <a:prstGeom prst="bentConnector3">
            <a:avLst>
              <a:gd name="adj1" fmla="val 100128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0E31CC28-53E3-46F1-EC9A-283AD09429E6}"/>
              </a:ext>
            </a:extLst>
          </p:cNvPr>
          <p:cNvSpPr txBox="1"/>
          <p:nvPr/>
        </p:nvSpPr>
        <p:spPr>
          <a:xfrm>
            <a:off x="6462284" y="4875419"/>
            <a:ext cx="2645417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200" b="1" dirty="0" err="1"/>
              <a:t>For</a:t>
            </a:r>
            <a:r>
              <a:rPr lang="de-DE" sz="2200" b="1" dirty="0"/>
              <a:t> all </a:t>
            </a:r>
            <a:r>
              <a:rPr lang="de-DE" sz="2200" b="1" dirty="0" err="1"/>
              <a:t>connections</a:t>
            </a:r>
            <a:r>
              <a:rPr lang="de-DE" sz="2200" b="1" dirty="0"/>
              <a:t>, 0.75 mm </a:t>
            </a:r>
            <a:r>
              <a:rPr lang="de-DE" sz="2200" b="1" dirty="0" err="1"/>
              <a:t>i.d</a:t>
            </a:r>
            <a:r>
              <a:rPr lang="de-DE" sz="2200" b="1" dirty="0"/>
              <a:t>. </a:t>
            </a:r>
            <a:r>
              <a:rPr lang="de-DE" sz="2200" b="1" dirty="0" err="1"/>
              <a:t>tubing</a:t>
            </a:r>
            <a:r>
              <a:rPr lang="de-DE" sz="2200" b="1" dirty="0"/>
              <a:t> was </a:t>
            </a:r>
            <a:r>
              <a:rPr lang="de-DE" sz="2200" b="1" dirty="0" err="1"/>
              <a:t>used</a:t>
            </a:r>
            <a:r>
              <a:rPr lang="de-DE" sz="2200" b="1" dirty="0"/>
              <a:t> (</a:t>
            </a:r>
            <a:r>
              <a:rPr lang="de-DE" sz="2200" b="1" dirty="0" err="1"/>
              <a:t>o.d</a:t>
            </a:r>
            <a:r>
              <a:rPr lang="de-DE" sz="2200" b="1" dirty="0"/>
              <a:t>. = 1/16 “)</a:t>
            </a:r>
            <a:endParaRPr lang="en-GB" sz="22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25982A-E0EC-FC0E-7455-1ACDBC9758B0}"/>
              </a:ext>
            </a:extLst>
          </p:cNvPr>
          <p:cNvSpPr txBox="1"/>
          <p:nvPr/>
        </p:nvSpPr>
        <p:spPr>
          <a:xfrm>
            <a:off x="9493348" y="58511"/>
            <a:ext cx="2565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In Medusa Graph (</a:t>
            </a:r>
            <a:r>
              <a:rPr lang="de-DE" b="1" u="sng" dirty="0" err="1"/>
              <a:t>for</a:t>
            </a:r>
            <a:r>
              <a:rPr lang="de-DE" b="1" u="sng" dirty="0"/>
              <a:t> </a:t>
            </a:r>
            <a:r>
              <a:rPr lang="de-DE" b="1" u="sng" dirty="0" err="1"/>
              <a:t>most</a:t>
            </a:r>
            <a:r>
              <a:rPr lang="de-DE" b="1" u="sng" dirty="0"/>
              <a:t> liquid </a:t>
            </a:r>
            <a:r>
              <a:rPr lang="de-DE" b="1" u="sng" dirty="0" err="1"/>
              <a:t>transfers</a:t>
            </a:r>
            <a:r>
              <a:rPr lang="de-DE" b="1" u="sng" dirty="0"/>
              <a:t>) - Denomination</a:t>
            </a:r>
            <a:endParaRPr lang="en-GB" b="1" u="sng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3846B03-4806-523C-E3AB-75BE62E564E4}"/>
              </a:ext>
            </a:extLst>
          </p:cNvPr>
          <p:cNvSpPr txBox="1"/>
          <p:nvPr/>
        </p:nvSpPr>
        <p:spPr>
          <a:xfrm>
            <a:off x="6007100" y="0"/>
            <a:ext cx="33210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Gas in: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H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Purge solvent in: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5F9093-9889-4CD1-48BA-546EFE3FFC21}"/>
              </a:ext>
            </a:extLst>
          </p:cNvPr>
          <p:cNvSpPr/>
          <p:nvPr/>
        </p:nvSpPr>
        <p:spPr>
          <a:xfrm rot="10800000">
            <a:off x="1288391" y="4427830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Gerader Verbinder 437">
            <a:extLst>
              <a:ext uri="{FF2B5EF4-FFF2-40B4-BE49-F238E27FC236}">
                <a16:creationId xmlns:a16="http://schemas.microsoft.com/office/drawing/2014/main" id="{B43C98CF-630D-8335-A463-C2F98359AD77}"/>
              </a:ext>
            </a:extLst>
          </p:cNvPr>
          <p:cNvCxnSpPr>
            <a:cxnSpLocks/>
            <a:stCxn id="32" idx="1"/>
            <a:endCxn id="22" idx="3"/>
          </p:cNvCxnSpPr>
          <p:nvPr/>
        </p:nvCxnSpPr>
        <p:spPr>
          <a:xfrm flipV="1">
            <a:off x="223199" y="4433230"/>
            <a:ext cx="1065192" cy="1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C55B45F-2C4C-7A75-031A-64E939376A03}"/>
              </a:ext>
            </a:extLst>
          </p:cNvPr>
          <p:cNvSpPr/>
          <p:nvPr/>
        </p:nvSpPr>
        <p:spPr>
          <a:xfrm rot="5400000">
            <a:off x="145534" y="4505495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Gerader Verbinder 437">
            <a:extLst>
              <a:ext uri="{FF2B5EF4-FFF2-40B4-BE49-F238E27FC236}">
                <a16:creationId xmlns:a16="http://schemas.microsoft.com/office/drawing/2014/main" id="{CE848D53-E5FB-843F-9B3D-747FAE49E2A0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221590" y="4588560"/>
            <a:ext cx="1609" cy="212880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DA0AAD8F-A6AA-3935-CC2F-F18B4FA9C864}"/>
              </a:ext>
            </a:extLst>
          </p:cNvPr>
          <p:cNvSpPr/>
          <p:nvPr/>
        </p:nvSpPr>
        <p:spPr>
          <a:xfrm rot="10800000">
            <a:off x="221590" y="6711960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" name="Gerader Verbinder 437">
            <a:extLst>
              <a:ext uri="{FF2B5EF4-FFF2-40B4-BE49-F238E27FC236}">
                <a16:creationId xmlns:a16="http://schemas.microsoft.com/office/drawing/2014/main" id="{20D3C7B1-9C94-CA02-2466-E99E04E8AAAC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H="1" flipV="1">
            <a:off x="376919" y="6717360"/>
            <a:ext cx="11612686" cy="1168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437">
            <a:extLst>
              <a:ext uri="{FF2B5EF4-FFF2-40B4-BE49-F238E27FC236}">
                <a16:creationId xmlns:a16="http://schemas.microsoft.com/office/drawing/2014/main" id="{3398FA22-052F-2417-D6B0-FA802BEFAC1D}"/>
              </a:ext>
            </a:extLst>
          </p:cNvPr>
          <p:cNvCxnSpPr>
            <a:cxnSpLocks/>
            <a:stCxn id="56" idx="1"/>
            <a:endCxn id="63" idx="3"/>
          </p:cNvCxnSpPr>
          <p:nvPr/>
        </p:nvCxnSpPr>
        <p:spPr>
          <a:xfrm flipV="1">
            <a:off x="11989605" y="2098877"/>
            <a:ext cx="1464" cy="4464322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5A69350-3F6B-2DF8-126F-409212B792E3}"/>
              </a:ext>
            </a:extLst>
          </p:cNvPr>
          <p:cNvSpPr/>
          <p:nvPr/>
        </p:nvSpPr>
        <p:spPr>
          <a:xfrm rot="5400000">
            <a:off x="11911940" y="6635463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F8E5D0A-8B66-AD95-BADE-7DF50C714317}"/>
              </a:ext>
            </a:extLst>
          </p:cNvPr>
          <p:cNvSpPr/>
          <p:nvPr/>
        </p:nvSpPr>
        <p:spPr>
          <a:xfrm>
            <a:off x="11835740" y="2093477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Gerader Verbinder 437">
            <a:extLst>
              <a:ext uri="{FF2B5EF4-FFF2-40B4-BE49-F238E27FC236}">
                <a16:creationId xmlns:a16="http://schemas.microsoft.com/office/drawing/2014/main" id="{310357C1-7070-214D-0CD4-00D4093FEBCC}"/>
              </a:ext>
            </a:extLst>
          </p:cNvPr>
          <p:cNvCxnSpPr>
            <a:cxnSpLocks/>
            <a:stCxn id="74" idx="0"/>
            <a:endCxn id="483" idx="1"/>
          </p:cNvCxnSpPr>
          <p:nvPr/>
        </p:nvCxnSpPr>
        <p:spPr>
          <a:xfrm flipH="1" flipV="1">
            <a:off x="10839730" y="2054459"/>
            <a:ext cx="303058" cy="41498"/>
          </a:xfrm>
          <a:prstGeom prst="bentConnector4">
            <a:avLst>
              <a:gd name="adj1" fmla="val 29064"/>
              <a:gd name="adj2" fmla="val -5677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Geschweifte Klammer rechts 73">
            <a:extLst>
              <a:ext uri="{FF2B5EF4-FFF2-40B4-BE49-F238E27FC236}">
                <a16:creationId xmlns:a16="http://schemas.microsoft.com/office/drawing/2014/main" id="{88CFB1E2-49BB-2140-91D7-554AD9FDE61F}"/>
              </a:ext>
            </a:extLst>
          </p:cNvPr>
          <p:cNvSpPr/>
          <p:nvPr/>
        </p:nvSpPr>
        <p:spPr>
          <a:xfrm rot="16200000">
            <a:off x="11216632" y="1953057"/>
            <a:ext cx="69056" cy="216744"/>
          </a:xfrm>
          <a:prstGeom prst="rightBrac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Gerader Verbinder 437">
            <a:extLst>
              <a:ext uri="{FF2B5EF4-FFF2-40B4-BE49-F238E27FC236}">
                <a16:creationId xmlns:a16="http://schemas.microsoft.com/office/drawing/2014/main" id="{604B7D8D-3063-27A2-B169-EC65A580842B}"/>
              </a:ext>
            </a:extLst>
          </p:cNvPr>
          <p:cNvCxnSpPr>
            <a:cxnSpLocks/>
            <a:stCxn id="63" idx="1"/>
            <a:endCxn id="74" idx="2"/>
          </p:cNvCxnSpPr>
          <p:nvPr/>
        </p:nvCxnSpPr>
        <p:spPr>
          <a:xfrm flipH="1" flipV="1">
            <a:off x="11359532" y="2095957"/>
            <a:ext cx="476208" cy="292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Geschweifte Klammer rechts 87">
            <a:extLst>
              <a:ext uri="{FF2B5EF4-FFF2-40B4-BE49-F238E27FC236}">
                <a16:creationId xmlns:a16="http://schemas.microsoft.com/office/drawing/2014/main" id="{44468F79-A3FB-5E7D-CB30-11A4033CFC7E}"/>
              </a:ext>
            </a:extLst>
          </p:cNvPr>
          <p:cNvSpPr/>
          <p:nvPr/>
        </p:nvSpPr>
        <p:spPr>
          <a:xfrm>
            <a:off x="4179575" y="6240809"/>
            <a:ext cx="80789" cy="170244"/>
          </a:xfrm>
          <a:prstGeom prst="rightBrac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Gerader Verbinder 192">
            <a:extLst>
              <a:ext uri="{FF2B5EF4-FFF2-40B4-BE49-F238E27FC236}">
                <a16:creationId xmlns:a16="http://schemas.microsoft.com/office/drawing/2014/main" id="{DD3802EC-D1B8-5346-3D7C-52C680D48188}"/>
              </a:ext>
            </a:extLst>
          </p:cNvPr>
          <p:cNvCxnSpPr>
            <a:cxnSpLocks/>
            <a:stCxn id="192" idx="1"/>
            <a:endCxn id="88" idx="2"/>
          </p:cNvCxnSpPr>
          <p:nvPr/>
        </p:nvCxnSpPr>
        <p:spPr>
          <a:xfrm rot="10800000">
            <a:off x="4179575" y="6411053"/>
            <a:ext cx="737302" cy="227494"/>
          </a:xfrm>
          <a:prstGeom prst="bentConnector4">
            <a:avLst>
              <a:gd name="adj1" fmla="val 44521"/>
              <a:gd name="adj2" fmla="val 97907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F9932F50-0A02-FB9C-28CD-922BD6BEEDD9}"/>
              </a:ext>
            </a:extLst>
          </p:cNvPr>
          <p:cNvSpPr/>
          <p:nvPr/>
        </p:nvSpPr>
        <p:spPr>
          <a:xfrm>
            <a:off x="4916877" y="6633147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5" name="Gerader Verbinder 192">
            <a:extLst>
              <a:ext uri="{FF2B5EF4-FFF2-40B4-BE49-F238E27FC236}">
                <a16:creationId xmlns:a16="http://schemas.microsoft.com/office/drawing/2014/main" id="{AE454E7F-10A7-8333-C61A-E1A3FBD36F7B}"/>
              </a:ext>
            </a:extLst>
          </p:cNvPr>
          <p:cNvCxnSpPr>
            <a:cxnSpLocks/>
            <a:stCxn id="192" idx="3"/>
            <a:endCxn id="204" idx="3"/>
          </p:cNvCxnSpPr>
          <p:nvPr/>
        </p:nvCxnSpPr>
        <p:spPr>
          <a:xfrm>
            <a:off x="5072206" y="6638547"/>
            <a:ext cx="6761824" cy="2986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echteck 203">
            <a:extLst>
              <a:ext uri="{FF2B5EF4-FFF2-40B4-BE49-F238E27FC236}">
                <a16:creationId xmlns:a16="http://schemas.microsoft.com/office/drawing/2014/main" id="{055868DB-1465-861D-D340-75CE661173FE}"/>
              </a:ext>
            </a:extLst>
          </p:cNvPr>
          <p:cNvSpPr/>
          <p:nvPr/>
        </p:nvSpPr>
        <p:spPr>
          <a:xfrm rot="5400000">
            <a:off x="11756365" y="6558468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6" name="Gerader Verbinder 192">
            <a:extLst>
              <a:ext uri="{FF2B5EF4-FFF2-40B4-BE49-F238E27FC236}">
                <a16:creationId xmlns:a16="http://schemas.microsoft.com/office/drawing/2014/main" id="{6B735B4B-CBF6-9E20-5C35-BE2DC4C0F083}"/>
              </a:ext>
            </a:extLst>
          </p:cNvPr>
          <p:cNvCxnSpPr>
            <a:cxnSpLocks/>
            <a:stCxn id="209" idx="3"/>
            <a:endCxn id="204" idx="1"/>
          </p:cNvCxnSpPr>
          <p:nvPr/>
        </p:nvCxnSpPr>
        <p:spPr>
          <a:xfrm flipH="1">
            <a:off x="11834030" y="2246109"/>
            <a:ext cx="3921" cy="4240095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hteck 208">
            <a:extLst>
              <a:ext uri="{FF2B5EF4-FFF2-40B4-BE49-F238E27FC236}">
                <a16:creationId xmlns:a16="http://schemas.microsoft.com/office/drawing/2014/main" id="{AD3B73D2-61BC-2A6E-F46F-3D73B29209FD}"/>
              </a:ext>
            </a:extLst>
          </p:cNvPr>
          <p:cNvSpPr/>
          <p:nvPr/>
        </p:nvSpPr>
        <p:spPr>
          <a:xfrm>
            <a:off x="11682622" y="2240709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Gerader Verbinder 437">
            <a:extLst>
              <a:ext uri="{FF2B5EF4-FFF2-40B4-BE49-F238E27FC236}">
                <a16:creationId xmlns:a16="http://schemas.microsoft.com/office/drawing/2014/main" id="{3A0C62CB-7E22-3525-3378-045C5744119D}"/>
              </a:ext>
            </a:extLst>
          </p:cNvPr>
          <p:cNvCxnSpPr>
            <a:cxnSpLocks/>
            <a:stCxn id="234" idx="1"/>
            <a:endCxn id="483" idx="0"/>
          </p:cNvCxnSpPr>
          <p:nvPr/>
        </p:nvCxnSpPr>
        <p:spPr>
          <a:xfrm rot="10800000">
            <a:off x="10843217" y="2053016"/>
            <a:ext cx="320587" cy="193807"/>
          </a:xfrm>
          <a:prstGeom prst="bentConnector4">
            <a:avLst>
              <a:gd name="adj1" fmla="val 49231"/>
              <a:gd name="adj2" fmla="val 1706"/>
            </a:avLst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437">
            <a:extLst>
              <a:ext uri="{FF2B5EF4-FFF2-40B4-BE49-F238E27FC236}">
                <a16:creationId xmlns:a16="http://schemas.microsoft.com/office/drawing/2014/main" id="{3FEF2B34-3216-146F-8B2D-EA6AE7787D26}"/>
              </a:ext>
            </a:extLst>
          </p:cNvPr>
          <p:cNvCxnSpPr>
            <a:cxnSpLocks/>
            <a:stCxn id="234" idx="3"/>
            <a:endCxn id="209" idx="1"/>
          </p:cNvCxnSpPr>
          <p:nvPr/>
        </p:nvCxnSpPr>
        <p:spPr>
          <a:xfrm flipV="1">
            <a:off x="11319132" y="2246109"/>
            <a:ext cx="363490" cy="713"/>
          </a:xfrm>
          <a:prstGeom prst="straightConnector1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hteck 233">
            <a:extLst>
              <a:ext uri="{FF2B5EF4-FFF2-40B4-BE49-F238E27FC236}">
                <a16:creationId xmlns:a16="http://schemas.microsoft.com/office/drawing/2014/main" id="{88D70983-8A63-68FE-4BF0-3878C9D1CB42}"/>
              </a:ext>
            </a:extLst>
          </p:cNvPr>
          <p:cNvSpPr/>
          <p:nvPr/>
        </p:nvSpPr>
        <p:spPr>
          <a:xfrm>
            <a:off x="11163803" y="2241422"/>
            <a:ext cx="155329" cy="10800"/>
          </a:xfrm>
          <a:prstGeom prst="rect">
            <a:avLst/>
          </a:prstGeom>
          <a:solidFill>
            <a:schemeClr val="accent6"/>
          </a:solidFill>
          <a:ln w="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Gerader Verbinder 437">
            <a:extLst>
              <a:ext uri="{FF2B5EF4-FFF2-40B4-BE49-F238E27FC236}">
                <a16:creationId xmlns:a16="http://schemas.microsoft.com/office/drawing/2014/main" id="{6BC204C2-24BD-216E-22CD-D0C056A1C0D7}"/>
              </a:ext>
            </a:extLst>
          </p:cNvPr>
          <p:cNvCxnSpPr>
            <a:cxnSpLocks/>
            <a:stCxn id="27" idx="3"/>
            <a:endCxn id="131" idx="3"/>
          </p:cNvCxnSpPr>
          <p:nvPr/>
        </p:nvCxnSpPr>
        <p:spPr>
          <a:xfrm>
            <a:off x="5271999" y="672054"/>
            <a:ext cx="141569" cy="92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560D6BC1-BB5D-08C9-6E3A-70A2CB6DD9D7}"/>
              </a:ext>
            </a:extLst>
          </p:cNvPr>
          <p:cNvSpPr/>
          <p:nvPr/>
        </p:nvSpPr>
        <p:spPr>
          <a:xfrm>
            <a:off x="4590502" y="234623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COM12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EF5B18-AE0F-D41F-030F-73943790437F}"/>
              </a:ext>
            </a:extLst>
          </p:cNvPr>
          <p:cNvSpPr/>
          <p:nvPr/>
        </p:nvSpPr>
        <p:spPr>
          <a:xfrm>
            <a:off x="3688193" y="865057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4C016AA-AB1D-08AD-C393-15ADF3447FF9}"/>
              </a:ext>
            </a:extLst>
          </p:cNvPr>
          <p:cNvSpPr/>
          <p:nvPr/>
        </p:nvSpPr>
        <p:spPr>
          <a:xfrm>
            <a:off x="1284011" y="2123692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EFBC03-6770-3104-21FE-66A2163F3DF0}"/>
              </a:ext>
            </a:extLst>
          </p:cNvPr>
          <p:cNvSpPr/>
          <p:nvPr/>
        </p:nvSpPr>
        <p:spPr>
          <a:xfrm>
            <a:off x="4759952" y="2567820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COM12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A0C8BD-7FF2-6009-5BD2-F3C5A0A9D065}"/>
              </a:ext>
            </a:extLst>
          </p:cNvPr>
          <p:cNvSpPr/>
          <p:nvPr/>
        </p:nvSpPr>
        <p:spPr>
          <a:xfrm>
            <a:off x="101833" y="3086200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COM7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Adress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5FB89E8-16E1-9980-A7F2-E6A83BF066D6}"/>
              </a:ext>
            </a:extLst>
          </p:cNvPr>
          <p:cNvSpPr/>
          <p:nvPr/>
        </p:nvSpPr>
        <p:spPr>
          <a:xfrm>
            <a:off x="7221996" y="1993413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COM12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B510509-8102-48AA-5DD2-4963E10A6135}"/>
              </a:ext>
            </a:extLst>
          </p:cNvPr>
          <p:cNvSpPr/>
          <p:nvPr/>
        </p:nvSpPr>
        <p:spPr>
          <a:xfrm>
            <a:off x="5336377" y="3814036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COM14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BEDBD3D-7FC2-980B-F4EB-0F3F90F58DA7}"/>
              </a:ext>
            </a:extLst>
          </p:cNvPr>
          <p:cNvSpPr/>
          <p:nvPr/>
        </p:nvSpPr>
        <p:spPr>
          <a:xfrm>
            <a:off x="3278301" y="4152999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COM16</a:t>
            </a:r>
          </a:p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Adress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2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9A77B66-77E9-9A30-D112-D859BFBC32F1}"/>
              </a:ext>
            </a:extLst>
          </p:cNvPr>
          <p:cNvSpPr/>
          <p:nvPr/>
        </p:nvSpPr>
        <p:spPr>
          <a:xfrm>
            <a:off x="3062176" y="5563787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COM15</a:t>
            </a:r>
          </a:p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Adress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1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6705FA4-DC02-BB1B-0F5B-641D1E41C4A1}"/>
              </a:ext>
            </a:extLst>
          </p:cNvPr>
          <p:cNvSpPr/>
          <p:nvPr/>
        </p:nvSpPr>
        <p:spPr>
          <a:xfrm>
            <a:off x="10177740" y="3415416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COM7</a:t>
            </a:r>
          </a:p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Adress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3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810FF4C-98C7-B68C-CD13-A508BBCF0470}"/>
              </a:ext>
            </a:extLst>
          </p:cNvPr>
          <p:cNvSpPr/>
          <p:nvPr/>
        </p:nvSpPr>
        <p:spPr>
          <a:xfrm>
            <a:off x="10184316" y="1548312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COM7</a:t>
            </a:r>
          </a:p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Adress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24C42A1-DBE4-5E47-587B-105A76284621}"/>
              </a:ext>
            </a:extLst>
          </p:cNvPr>
          <p:cNvSpPr/>
          <p:nvPr/>
        </p:nvSpPr>
        <p:spPr>
          <a:xfrm>
            <a:off x="10194090" y="4362162"/>
            <a:ext cx="880808" cy="389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COM7</a:t>
            </a:r>
          </a:p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Adress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 4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8C0DDEF9-BA89-22D5-786F-FC36ED2B67B6}"/>
              </a:ext>
            </a:extLst>
          </p:cNvPr>
          <p:cNvSpPr/>
          <p:nvPr/>
        </p:nvSpPr>
        <p:spPr>
          <a:xfrm>
            <a:off x="430587" y="1896083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“NMR”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7B859502-6C4A-35A1-929E-4CFDCAC50628}"/>
              </a:ext>
            </a:extLst>
          </p:cNvPr>
          <p:cNvSpPr/>
          <p:nvPr/>
        </p:nvSpPr>
        <p:spPr>
          <a:xfrm>
            <a:off x="2398205" y="1276239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“Deuterated_Solvent”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C45A1EA4-A53C-681D-C200-A2D493F3BF91}"/>
              </a:ext>
            </a:extLst>
          </p:cNvPr>
          <p:cNvSpPr/>
          <p:nvPr/>
        </p:nvSpPr>
        <p:spPr>
          <a:xfrm>
            <a:off x="3743521" y="1466782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“UV_VIS”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299D3611-7F18-5414-DBE7-806EBC544E0F}"/>
              </a:ext>
            </a:extLst>
          </p:cNvPr>
          <p:cNvSpPr/>
          <p:nvPr/>
        </p:nvSpPr>
        <p:spPr>
          <a:xfrm>
            <a:off x="5483099" y="648930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“Gas_Reservoir_Vessel”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2527C3EF-0FBE-3865-B40A-8699360B3F3A}"/>
              </a:ext>
            </a:extLst>
          </p:cNvPr>
          <p:cNvSpPr/>
          <p:nvPr/>
        </p:nvSpPr>
        <p:spPr>
          <a:xfrm>
            <a:off x="10278135" y="1121350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“Precipitation_Pump”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F76371C3-D9EC-1AF6-9792-B7D08A6C466B}"/>
              </a:ext>
            </a:extLst>
          </p:cNvPr>
          <p:cNvSpPr/>
          <p:nvPr/>
        </p:nvSpPr>
        <p:spPr>
          <a:xfrm>
            <a:off x="7534781" y="1197232"/>
            <a:ext cx="783804" cy="45307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“Precipitation_Vessel_Dispense”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188DE71F-1AAD-3BA8-FBA9-667596CD1F5C}"/>
              </a:ext>
            </a:extLst>
          </p:cNvPr>
          <p:cNvSpPr/>
          <p:nvPr/>
        </p:nvSpPr>
        <p:spPr>
          <a:xfrm>
            <a:off x="9444948" y="2329110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“Methanol_Vessel”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AE07763E-0E58-9EBD-7C76-FC2F57F6CFC4}"/>
              </a:ext>
            </a:extLst>
          </p:cNvPr>
          <p:cNvSpPr/>
          <p:nvPr/>
        </p:nvSpPr>
        <p:spPr>
          <a:xfrm>
            <a:off x="10750886" y="2332758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“Waste_Vessel”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6A4830B7-FEC3-6906-F251-4C63265A29A1}"/>
              </a:ext>
            </a:extLst>
          </p:cNvPr>
          <p:cNvSpPr/>
          <p:nvPr/>
        </p:nvSpPr>
        <p:spPr>
          <a:xfrm>
            <a:off x="11074653" y="3324942"/>
            <a:ext cx="783804" cy="5339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“Solvent_Monomer_Modification_Pump”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A413999C-7DE3-2DC0-95AC-AB5E1A5BC8DB}"/>
              </a:ext>
            </a:extLst>
          </p:cNvPr>
          <p:cNvSpPr/>
          <p:nvPr/>
        </p:nvSpPr>
        <p:spPr>
          <a:xfrm>
            <a:off x="11065124" y="4213490"/>
            <a:ext cx="783804" cy="5339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“Initiator_CTA_Pump”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EC091E19-121F-56A0-5335-835C2DE9BD00}"/>
              </a:ext>
            </a:extLst>
          </p:cNvPr>
          <p:cNvSpPr/>
          <p:nvPr/>
        </p:nvSpPr>
        <p:spPr>
          <a:xfrm>
            <a:off x="11297205" y="4870205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“Purge_Solvent_Vessel_1”</a:t>
            </a:r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326D5AB8-AD8B-F768-D8EB-94D2E2B734A8}"/>
              </a:ext>
            </a:extLst>
          </p:cNvPr>
          <p:cNvSpPr/>
          <p:nvPr/>
        </p:nvSpPr>
        <p:spPr>
          <a:xfrm>
            <a:off x="10524201" y="4937893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“CTA_Vessel”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666164CD-9E5E-BF76-2163-A2D466536430}"/>
              </a:ext>
            </a:extLst>
          </p:cNvPr>
          <p:cNvSpPr/>
          <p:nvPr/>
        </p:nvSpPr>
        <p:spPr>
          <a:xfrm>
            <a:off x="9856648" y="5430020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“Initiator_Vessel”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E3B21120-786E-7B54-6AF5-F752B521CA9C}"/>
              </a:ext>
            </a:extLst>
          </p:cNvPr>
          <p:cNvSpPr/>
          <p:nvPr/>
        </p:nvSpPr>
        <p:spPr>
          <a:xfrm>
            <a:off x="9111137" y="5620845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“Solvent_Vessel”</a:t>
            </a:r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87926CC3-A412-D7CC-76E2-ED59429E7F5C}"/>
              </a:ext>
            </a:extLst>
          </p:cNvPr>
          <p:cNvSpPr/>
          <p:nvPr/>
        </p:nvSpPr>
        <p:spPr>
          <a:xfrm>
            <a:off x="8552209" y="5190622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“Monomer_Vessel”</a:t>
            </a: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5CD4AC1E-214A-53B1-7AE7-A3FB1A2D653B}"/>
              </a:ext>
            </a:extLst>
          </p:cNvPr>
          <p:cNvSpPr/>
          <p:nvPr/>
        </p:nvSpPr>
        <p:spPr>
          <a:xfrm>
            <a:off x="9385120" y="4750246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“Modification_Vessel”</a:t>
            </a:r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3CEA4278-A632-B565-0A07-BE408AD8F340}"/>
              </a:ext>
            </a:extLst>
          </p:cNvPr>
          <p:cNvSpPr/>
          <p:nvPr/>
        </p:nvSpPr>
        <p:spPr>
          <a:xfrm>
            <a:off x="4986936" y="3824365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“Hotplate”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EC4A01B2-A381-4777-904A-68BA223A1DDD}"/>
              </a:ext>
            </a:extLst>
          </p:cNvPr>
          <p:cNvSpPr/>
          <p:nvPr/>
        </p:nvSpPr>
        <p:spPr>
          <a:xfrm>
            <a:off x="5473105" y="2627837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“Reaction_Vial”</a:t>
            </a:r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4BBBAE37-04C8-FFEF-9F6C-98517A450E8C}"/>
              </a:ext>
            </a:extLst>
          </p:cNvPr>
          <p:cNvSpPr/>
          <p:nvPr/>
        </p:nvSpPr>
        <p:spPr>
          <a:xfrm>
            <a:off x="158242" y="2582792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“Analytical_Pump”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90A45CB6-9BEC-B8D6-419D-B86788AC5405}"/>
              </a:ext>
            </a:extLst>
          </p:cNvPr>
          <p:cNvSpPr/>
          <p:nvPr/>
        </p:nvSpPr>
        <p:spPr>
          <a:xfrm>
            <a:off x="83343" y="5353119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“Purge_Solvent_Vessel_2”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FC980E09-F298-62D3-EEEE-5735765FB424}"/>
              </a:ext>
            </a:extLst>
          </p:cNvPr>
          <p:cNvSpPr/>
          <p:nvPr/>
        </p:nvSpPr>
        <p:spPr>
          <a:xfrm>
            <a:off x="7652180" y="2773669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“Precipitation_Vessel_Solenoid”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72F5FE23-4D7E-980C-752F-119BC0B73A68}"/>
              </a:ext>
            </a:extLst>
          </p:cNvPr>
          <p:cNvSpPr/>
          <p:nvPr/>
        </p:nvSpPr>
        <p:spPr>
          <a:xfrm>
            <a:off x="4273083" y="2787441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“Linear_Actuator”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CD2D3585-6514-E869-FA18-7E2A1C5F42F0}"/>
              </a:ext>
            </a:extLst>
          </p:cNvPr>
          <p:cNvSpPr/>
          <p:nvPr/>
        </p:nvSpPr>
        <p:spPr>
          <a:xfrm>
            <a:off x="4639004" y="695447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“Gas_Valve”</a:t>
            </a:r>
          </a:p>
        </p:txBody>
      </p: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9A26934C-36C1-0FE3-6109-43876735FC30}"/>
              </a:ext>
            </a:extLst>
          </p:cNvPr>
          <p:cNvSpPr/>
          <p:nvPr/>
        </p:nvSpPr>
        <p:spPr>
          <a:xfrm>
            <a:off x="6524367" y="2010304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“Precipitation_Valve”</a:t>
            </a:r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ADB8AF08-ED16-BBC9-05B1-9F010713D72C}"/>
              </a:ext>
            </a:extLst>
          </p:cNvPr>
          <p:cNvSpPr/>
          <p:nvPr/>
        </p:nvSpPr>
        <p:spPr>
          <a:xfrm>
            <a:off x="3314575" y="3505685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“Polymer_Peri_Pump”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B2EC1F76-0DC8-9D40-7A7D-9FB1B61FC8E8}"/>
              </a:ext>
            </a:extLst>
          </p:cNvPr>
          <p:cNvSpPr/>
          <p:nvPr/>
        </p:nvSpPr>
        <p:spPr>
          <a:xfrm>
            <a:off x="3135411" y="6026341"/>
            <a:ext cx="783804" cy="4008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noProof="1">
                <a:latin typeface="Arial" panose="020B0604020202020204" pitchFamily="34" charset="0"/>
                <a:cs typeface="Arial" panose="020B0604020202020204" pitchFamily="34" charset="0"/>
              </a:rPr>
              <a:t>“Solvent_Peri_Pump”</a:t>
            </a:r>
          </a:p>
        </p:txBody>
      </p:sp>
    </p:spTree>
    <p:extLst>
      <p:ext uri="{BB962C8B-B14F-4D97-AF65-F5344CB8AC3E}">
        <p14:creationId xmlns:p14="http://schemas.microsoft.com/office/powerpoint/2010/main" val="164581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6786-6FB6-E232-A627-9586A0E69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ED654-332E-67DA-0745-13A44AAE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00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DF92-4547-AE94-2959-F10A7F59A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2E90473-51CA-06EA-9D83-3EF5D78A33E7}"/>
              </a:ext>
            </a:extLst>
          </p:cNvPr>
          <p:cNvGrpSpPr/>
          <p:nvPr/>
        </p:nvGrpSpPr>
        <p:grpSpPr>
          <a:xfrm>
            <a:off x="4850198" y="124696"/>
            <a:ext cx="718768" cy="989757"/>
            <a:chOff x="6824677" y="312820"/>
            <a:chExt cx="1414463" cy="1953101"/>
          </a:xfrm>
        </p:grpSpPr>
        <p:pic>
          <p:nvPicPr>
            <p:cNvPr id="6" name="Grafik 5" descr="Ein Bild, das Zylinder, Feuerlöscher enthält.&#10;&#10;KI-generierte Inhalte können fehlerhaft sein.">
              <a:extLst>
                <a:ext uri="{FF2B5EF4-FFF2-40B4-BE49-F238E27FC236}">
                  <a16:creationId xmlns:a16="http://schemas.microsoft.com/office/drawing/2014/main" id="{77F01505-5B35-77C0-EE97-3C841DE2F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677" y="312820"/>
              <a:ext cx="1414463" cy="1953101"/>
            </a:xfrm>
            <a:prstGeom prst="rect">
              <a:avLst/>
            </a:prstGeom>
          </p:spPr>
        </p:pic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09B8E0C-15EA-2A7C-889B-557A86FB2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6760" y="1447929"/>
              <a:ext cx="13117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657D137E-17FF-C566-4EB3-4283164C1CA0}"/>
              </a:ext>
            </a:extLst>
          </p:cNvPr>
          <p:cNvSpPr/>
          <p:nvPr/>
        </p:nvSpPr>
        <p:spPr>
          <a:xfrm>
            <a:off x="4876801" y="816462"/>
            <a:ext cx="1059657" cy="2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Argon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2553D7-68BA-199C-5F6E-3F51588A38DC}"/>
              </a:ext>
            </a:extLst>
          </p:cNvPr>
          <p:cNvGrpSpPr/>
          <p:nvPr/>
        </p:nvGrpSpPr>
        <p:grpSpPr>
          <a:xfrm>
            <a:off x="3990496" y="542001"/>
            <a:ext cx="618619" cy="321907"/>
            <a:chOff x="4300537" y="1892301"/>
            <a:chExt cx="718185" cy="393700"/>
          </a:xfrm>
        </p:grpSpPr>
        <p:pic>
          <p:nvPicPr>
            <p:cNvPr id="12" name="Grafik 11" descr="Ein Bild, das Kreis enthält.&#10;&#10;KI-generierte Inhalte können fehlerhaft sein.">
              <a:extLst>
                <a:ext uri="{FF2B5EF4-FFF2-40B4-BE49-F238E27FC236}">
                  <a16:creationId xmlns:a16="http://schemas.microsoft.com/office/drawing/2014/main" id="{212F8DAF-E141-B7B0-8FC1-C6194F644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302" b="17131"/>
            <a:stretch>
              <a:fillRect/>
            </a:stretch>
          </p:blipFill>
          <p:spPr>
            <a:xfrm>
              <a:off x="4300537" y="1892301"/>
              <a:ext cx="718185" cy="393700"/>
            </a:xfrm>
            <a:prstGeom prst="rect">
              <a:avLst/>
            </a:prstGeom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0A2FDCD-72A9-7E55-7088-84597BF42A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9883" y="20396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322D07C-6A13-7D9F-5BE7-59584F1DD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3325" y="210154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CB764478-8D75-220F-6E49-80DBD0527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1856" y="208842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Gerader Verbinder 437">
            <a:extLst>
              <a:ext uri="{FF2B5EF4-FFF2-40B4-BE49-F238E27FC236}">
                <a16:creationId xmlns:a16="http://schemas.microsoft.com/office/drawing/2014/main" id="{043E0B7E-473A-3F5D-0D0D-A94B171308B6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 flipH="1">
            <a:off x="4484265" y="703250"/>
            <a:ext cx="483867" cy="684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3D9F062A-BFE9-9F72-3C2D-6D5B5B29CC8D}"/>
              </a:ext>
            </a:extLst>
          </p:cNvPr>
          <p:cNvGrpSpPr/>
          <p:nvPr/>
        </p:nvGrpSpPr>
        <p:grpSpPr>
          <a:xfrm>
            <a:off x="9235296" y="2996365"/>
            <a:ext cx="1951200" cy="1031558"/>
            <a:chOff x="9222596" y="1029653"/>
            <a:chExt cx="1951200" cy="1031558"/>
          </a:xfrm>
        </p:grpSpPr>
        <p:pic>
          <p:nvPicPr>
            <p:cNvPr id="143" name="Grafik 14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D81F8E1A-C7C2-02B9-23CD-CBDA0A3C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CC2EF32B-4CB6-089C-C9B7-0B16B8453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FFFFB3E-3C7F-05CD-8B74-F019C52D8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51A3C5B9-131D-26E4-3ADB-4ADCB9BB2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DC17ED3A-96E6-C51C-311D-56CCB3EDE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C3A9844D-58BF-B9E9-5052-C2733989D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D1D0A7A9-C8FA-8271-4EDE-C3C3A7F8D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DFDA058A-C6B5-E9A2-2515-98508CE41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55D5DAA6-E4E5-3DC9-C9FA-9A8F2E8EF4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E2C13641-A74C-AFCE-E4F0-AA1C9A2D797C}"/>
              </a:ext>
            </a:extLst>
          </p:cNvPr>
          <p:cNvGrpSpPr/>
          <p:nvPr/>
        </p:nvGrpSpPr>
        <p:grpSpPr>
          <a:xfrm>
            <a:off x="10609569" y="1843323"/>
            <a:ext cx="545167" cy="1188651"/>
            <a:chOff x="11109632" y="3593422"/>
            <a:chExt cx="545167" cy="1188651"/>
          </a:xfrm>
        </p:grpSpPr>
        <p:grpSp>
          <p:nvGrpSpPr>
            <p:cNvPr id="481" name="Gruppieren 480">
              <a:extLst>
                <a:ext uri="{FF2B5EF4-FFF2-40B4-BE49-F238E27FC236}">
                  <a16:creationId xmlns:a16="http://schemas.microsoft.com/office/drawing/2014/main" id="{CD2D5257-9AD3-9BF2-22E3-47F50B3DA6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38221" y="3593422"/>
              <a:ext cx="367978" cy="997023"/>
              <a:chOff x="2005239" y="5526126"/>
              <a:chExt cx="489470" cy="1326200"/>
            </a:xfrm>
          </p:grpSpPr>
          <p:pic>
            <p:nvPicPr>
              <p:cNvPr id="482" name="Grafik 481" descr="Ein Bild, das Plastikflasche, Wasserflasche, Softdrink, Flasche enthält.&#10;&#10;KI-generierte Inhalte können fehlerhaft sein.">
                <a:extLst>
                  <a:ext uri="{FF2B5EF4-FFF2-40B4-BE49-F238E27FC236}">
                    <a16:creationId xmlns:a16="http://schemas.microsoft.com/office/drawing/2014/main" id="{8ACEBD62-8906-AF74-B2AC-91CE0377D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10" t="-13650" r="18230" b="8764"/>
              <a:stretch>
                <a:fillRect/>
              </a:stretch>
            </p:blipFill>
            <p:spPr>
              <a:xfrm>
                <a:off x="2005239" y="5526126"/>
                <a:ext cx="489470" cy="1326200"/>
              </a:xfrm>
              <a:prstGeom prst="rect">
                <a:avLst/>
              </a:prstGeom>
            </p:spPr>
          </p:pic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FA029A2A-DBC8-E749-74C2-80C3F5C7A4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1441" y="5805050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77D33698-ED62-6C4A-7BC9-E9EB73A9B9B1}"/>
                </a:ext>
              </a:extLst>
            </p:cNvPr>
            <p:cNvSpPr/>
            <p:nvPr/>
          </p:nvSpPr>
          <p:spPr>
            <a:xfrm>
              <a:off x="11109632" y="4611829"/>
              <a:ext cx="545167" cy="1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Waste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A982201F-3AF8-76DD-4273-14687041E66A}"/>
              </a:ext>
            </a:extLst>
          </p:cNvPr>
          <p:cNvGrpSpPr/>
          <p:nvPr/>
        </p:nvGrpSpPr>
        <p:grpSpPr>
          <a:xfrm>
            <a:off x="5110253" y="2741905"/>
            <a:ext cx="1425893" cy="1514417"/>
            <a:chOff x="5111025" y="2939623"/>
            <a:chExt cx="1425893" cy="1514417"/>
          </a:xfrm>
        </p:grpSpPr>
        <p:pic>
          <p:nvPicPr>
            <p:cNvPr id="29" name="Grafik 28" descr="Ein Bild, das Waage enthält.&#10;&#10;KI-generierte Inhalte können fehlerhaft sein.">
              <a:extLst>
                <a:ext uri="{FF2B5EF4-FFF2-40B4-BE49-F238E27FC236}">
                  <a16:creationId xmlns:a16="http://schemas.microsoft.com/office/drawing/2014/main" id="{60CF2860-581A-8787-9900-BF30E31CA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964"/>
            <a:stretch>
              <a:fillRect/>
            </a:stretch>
          </p:blipFill>
          <p:spPr>
            <a:xfrm>
              <a:off x="5111025" y="2939623"/>
              <a:ext cx="1425893" cy="1514417"/>
            </a:xfrm>
            <a:prstGeom prst="rect">
              <a:avLst/>
            </a:prstGeom>
          </p:spPr>
        </p:pic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FE832798-3E85-FE69-4398-2112BC1AD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7414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D909112-F244-A341-238D-35CFCD6D3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2657" y="3387408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BEB0FB6-1793-52EF-CB97-EE94E6802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6108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0362D8A4-9CB7-1C15-3D33-61D543F9C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8300" y="3400524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DAAF8C91-FB9F-37E1-AD18-8AC5CED15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1152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80FD7BB8-77EB-4C8A-8609-8C520AE07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5317" y="3393966"/>
              <a:ext cx="13116" cy="1311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4" name="Rechteck 93">
            <a:extLst>
              <a:ext uri="{FF2B5EF4-FFF2-40B4-BE49-F238E27FC236}">
                <a16:creationId xmlns:a16="http://schemas.microsoft.com/office/drawing/2014/main" id="{58F0136C-0CF5-79BB-19A3-2D05552B7CFB}"/>
              </a:ext>
            </a:extLst>
          </p:cNvPr>
          <p:cNvSpPr/>
          <p:nvPr/>
        </p:nvSpPr>
        <p:spPr>
          <a:xfrm>
            <a:off x="5129353" y="4239844"/>
            <a:ext cx="1239687" cy="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and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stir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26AA1F4B-34A8-8185-E575-337926832EDA}"/>
              </a:ext>
            </a:extLst>
          </p:cNvPr>
          <p:cNvGrpSpPr/>
          <p:nvPr/>
        </p:nvGrpSpPr>
        <p:grpSpPr>
          <a:xfrm>
            <a:off x="946360" y="1313734"/>
            <a:ext cx="1187291" cy="1197293"/>
            <a:chOff x="946360" y="1261112"/>
            <a:chExt cx="1187291" cy="1197293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7A763AB9-5A9E-593A-F7B4-E5EC516612F7}"/>
                </a:ext>
              </a:extLst>
            </p:cNvPr>
            <p:cNvGrpSpPr/>
            <p:nvPr/>
          </p:nvGrpSpPr>
          <p:grpSpPr>
            <a:xfrm>
              <a:off x="946360" y="1261112"/>
              <a:ext cx="1187291" cy="1197293"/>
              <a:chOff x="946360" y="1261112"/>
              <a:chExt cx="1187291" cy="1197293"/>
            </a:xfrm>
          </p:grpSpPr>
          <p:pic>
            <p:nvPicPr>
              <p:cNvPr id="39" name="Grafik 38" descr="Ein Bild, das Elektronik enthält.&#10;&#10;KI-generierte Inhalte können fehlerhaft sein.">
                <a:extLst>
                  <a:ext uri="{FF2B5EF4-FFF2-40B4-BE49-F238E27FC236}">
                    <a16:creationId xmlns:a16="http://schemas.microsoft.com/office/drawing/2014/main" id="{F848D697-8383-7EFF-B879-C6989C40D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360" y="1261112"/>
                <a:ext cx="1187291" cy="1197293"/>
              </a:xfrm>
              <a:prstGeom prst="rect">
                <a:avLst/>
              </a:prstGeom>
            </p:spPr>
          </p:pic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9FBB4572-96AB-E627-BBD2-82876E976B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6227" y="2226033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DF5B3950-E7EF-4490-107F-15C1911782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3261" y="139497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F347553D-CAB0-ECB0-0832-8745936EEBFA}"/>
              </a:ext>
            </a:extLst>
          </p:cNvPr>
          <p:cNvGrpSpPr>
            <a:grpSpLocks noChangeAspect="1"/>
          </p:cNvGrpSpPr>
          <p:nvPr/>
        </p:nvGrpSpPr>
        <p:grpSpPr>
          <a:xfrm>
            <a:off x="4848630" y="1162662"/>
            <a:ext cx="390240" cy="474325"/>
            <a:chOff x="5678472" y="1341884"/>
            <a:chExt cx="689610" cy="838200"/>
          </a:xfrm>
        </p:grpSpPr>
        <p:pic>
          <p:nvPicPr>
            <p:cNvPr id="11" name="Grafik 10" descr="Ein Bild, das Kreis, Autoteile, Transport, Rad enthält.&#10;&#10;KI-generierte Inhalte können fehlerhaft sein.">
              <a:extLst>
                <a:ext uri="{FF2B5EF4-FFF2-40B4-BE49-F238E27FC236}">
                  <a16:creationId xmlns:a16="http://schemas.microsoft.com/office/drawing/2014/main" id="{D0DD7A74-F0C0-6EF7-E233-D4025C704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8472" y="1341884"/>
              <a:ext cx="689610" cy="838200"/>
            </a:xfrm>
            <a:prstGeom prst="rect">
              <a:avLst/>
            </a:prstGeom>
          </p:spPr>
        </p:pic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D41A9837-4551-E86A-6340-26D45C411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738997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B1A57509-FA1B-4DE4-A367-18EC4BBEF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2369" y="182948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AC4BD6E-5B3C-3C08-AAA0-031C2C857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5219" y="185686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71905E3A-902B-1919-4E03-F723A8A2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9550" y="181636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2509CA26-66EA-EB9E-56E0-EE2357344B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7502" y="1735479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49D73377-FF00-EAE2-58C9-D5E829EAA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6434" y="1745555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BEE45033-657B-D710-280C-D36476763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5628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9C37537D-2E17-E379-37E2-876A7A1B7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8661" y="162113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E30999B7-59B4-A309-CB79-899116D7B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2666" y="16622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3F5BBC14-4FC5-F7DB-E5CC-D0D19FA9EC81}"/>
              </a:ext>
            </a:extLst>
          </p:cNvPr>
          <p:cNvGrpSpPr/>
          <p:nvPr/>
        </p:nvGrpSpPr>
        <p:grpSpPr>
          <a:xfrm>
            <a:off x="9232395" y="3885212"/>
            <a:ext cx="1951200" cy="1031558"/>
            <a:chOff x="9222596" y="1029653"/>
            <a:chExt cx="1951200" cy="1031558"/>
          </a:xfrm>
        </p:grpSpPr>
        <p:pic>
          <p:nvPicPr>
            <p:cNvPr id="153" name="Grafik 15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D04B1A7D-19E3-E0FA-F55C-5B4994C87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2A08E9F8-BC37-AC17-DCB6-FC060542D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564F8EC1-CFB8-97F9-C1BE-5644C486D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EC9CCDF2-10AA-2E3B-DCE3-943AC985B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BB719031-472E-51DC-DADD-55AEDB455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3C24E674-429F-2074-B45A-0F748FFB3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8D390505-275F-F259-68B8-0FFE49671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497C29ED-43EE-F25C-6D1C-CA49E86C4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BCF96576-DFD8-4509-B2A1-EB3448CDC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2DB5573B-C727-6648-92C3-B7869153FD60}"/>
              </a:ext>
            </a:extLst>
          </p:cNvPr>
          <p:cNvGrpSpPr/>
          <p:nvPr/>
        </p:nvGrpSpPr>
        <p:grpSpPr>
          <a:xfrm>
            <a:off x="7181849" y="3675043"/>
            <a:ext cx="242549" cy="625729"/>
            <a:chOff x="7780857" y="3672783"/>
            <a:chExt cx="242549" cy="625729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AF8BE200-6013-E487-E171-BD6B362C4EEA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2" r="21580" b="16739"/>
            <a:stretch>
              <a:fillRect/>
            </a:stretch>
          </p:blipFill>
          <p:spPr>
            <a:xfrm flipH="1">
              <a:off x="7780857" y="3672783"/>
              <a:ext cx="242549" cy="625729"/>
            </a:xfrm>
            <a:prstGeom prst="rect">
              <a:avLst/>
            </a:prstGeom>
          </p:spPr>
        </p:pic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72F50FAE-1868-34AF-0E52-CA2842C9C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9F641E31-27D9-5A91-FC12-27DF592AB20E}"/>
              </a:ext>
            </a:extLst>
          </p:cNvPr>
          <p:cNvGrpSpPr/>
          <p:nvPr/>
        </p:nvGrpSpPr>
        <p:grpSpPr>
          <a:xfrm>
            <a:off x="9070932" y="4887079"/>
            <a:ext cx="1217295" cy="1005840"/>
            <a:chOff x="9514643" y="4822825"/>
            <a:chExt cx="1217295" cy="1005840"/>
          </a:xfrm>
        </p:grpSpPr>
        <p:pic>
          <p:nvPicPr>
            <p:cNvPr id="33" name="Grafik 32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7EE1A31A-B08F-D4F6-B8A0-15DF4AA69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4822825"/>
              <a:ext cx="1217295" cy="1005840"/>
            </a:xfrm>
            <a:prstGeom prst="rect">
              <a:avLst/>
            </a:prstGeom>
          </p:spPr>
        </p:pic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1C958DB2-93A7-7126-35AC-09B3CA2B8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60204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ABCA48C8-8467-D63C-BE9B-F6A08495B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5516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0168F952-3683-2A34-A1D7-82F15A8AA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7860" y="4999711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4C47E48E-65A4-6351-C49B-878B71EB8A62}"/>
              </a:ext>
            </a:extLst>
          </p:cNvPr>
          <p:cNvGrpSpPr/>
          <p:nvPr/>
        </p:nvGrpSpPr>
        <p:grpSpPr>
          <a:xfrm>
            <a:off x="10073443" y="4935333"/>
            <a:ext cx="1032510" cy="998220"/>
            <a:chOff x="9514643" y="3896866"/>
            <a:chExt cx="1032510" cy="998220"/>
          </a:xfrm>
        </p:grpSpPr>
        <p:pic>
          <p:nvPicPr>
            <p:cNvPr id="35" name="Grafik 34" descr="Ein Bild, das Text, Flasche enthält.&#10;&#10;KI-generierte Inhalte können fehlerhaft sein.">
              <a:extLst>
                <a:ext uri="{FF2B5EF4-FFF2-40B4-BE49-F238E27FC236}">
                  <a16:creationId xmlns:a16="http://schemas.microsoft.com/office/drawing/2014/main" id="{A51F3BC4-E0B1-3688-E8B0-9DCBD7E90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43" y="3896866"/>
              <a:ext cx="1032510" cy="998220"/>
            </a:xfrm>
            <a:prstGeom prst="rect">
              <a:avLst/>
            </a:prstGeom>
          </p:spPr>
        </p:pic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FA594F83-2499-4095-EC24-31474004B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88829" y="402472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69E0CB6E-5885-8A86-067A-F62880934C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8304" y="402472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2CF19C08-3966-ABCA-1315-202B3230BF49}"/>
              </a:ext>
            </a:extLst>
          </p:cNvPr>
          <p:cNvGrpSpPr>
            <a:grpSpLocks noChangeAspect="1"/>
          </p:cNvGrpSpPr>
          <p:nvPr/>
        </p:nvGrpSpPr>
        <p:grpSpPr>
          <a:xfrm>
            <a:off x="2405523" y="733954"/>
            <a:ext cx="228854" cy="650875"/>
            <a:chOff x="2515441" y="365035"/>
            <a:chExt cx="228854" cy="650875"/>
          </a:xfrm>
        </p:grpSpPr>
        <p:pic>
          <p:nvPicPr>
            <p:cNvPr id="23" name="Grafik 22" descr="Ein Bild, das Flasche enthält.&#10;&#10;KI-generierte Inhalte können fehlerhaft sein.">
              <a:extLst>
                <a:ext uri="{FF2B5EF4-FFF2-40B4-BE49-F238E27FC236}">
                  <a16:creationId xmlns:a16="http://schemas.microsoft.com/office/drawing/2014/main" id="{A8FDB580-2B0E-918B-7D71-A7146C41A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2" t="10992" r="21464" b="20538"/>
            <a:stretch>
              <a:fillRect/>
            </a:stretch>
          </p:blipFill>
          <p:spPr>
            <a:xfrm>
              <a:off x="2515441" y="365035"/>
              <a:ext cx="228854" cy="650875"/>
            </a:xfrm>
            <a:prstGeom prst="rect">
              <a:avLst/>
            </a:prstGeom>
          </p:spPr>
        </p:pic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8C1B187D-917E-D06F-DA5A-EF837518E0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2079" y="442170"/>
              <a:ext cx="14582" cy="14582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0470039F-45FF-027F-1EEE-E3337FA95DF4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33374" y="1131868"/>
            <a:ext cx="399600" cy="751523"/>
            <a:chOff x="7694622" y="3672783"/>
            <a:chExt cx="399600" cy="751523"/>
          </a:xfrm>
        </p:grpSpPr>
        <p:pic>
          <p:nvPicPr>
            <p:cNvPr id="283" name="Grafik 282">
              <a:extLst>
                <a:ext uri="{FF2B5EF4-FFF2-40B4-BE49-F238E27FC236}">
                  <a16:creationId xmlns:a16="http://schemas.microsoft.com/office/drawing/2014/main" id="{EB4D3FC6-5BE5-0DAF-AD80-A6DAAEFDA452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94622" y="3672783"/>
              <a:ext cx="399600" cy="751523"/>
            </a:xfrm>
            <a:prstGeom prst="rect">
              <a:avLst/>
            </a:prstGeom>
          </p:spPr>
        </p:pic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CA7AA407-64B4-4B9D-A3DA-B0DA35C7B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233" y="387550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0" name="Gruppieren 489">
            <a:extLst>
              <a:ext uri="{FF2B5EF4-FFF2-40B4-BE49-F238E27FC236}">
                <a16:creationId xmlns:a16="http://schemas.microsoft.com/office/drawing/2014/main" id="{1772C986-681B-4773-AEFD-3FA39EAC265D}"/>
              </a:ext>
            </a:extLst>
          </p:cNvPr>
          <p:cNvGrpSpPr/>
          <p:nvPr/>
        </p:nvGrpSpPr>
        <p:grpSpPr>
          <a:xfrm>
            <a:off x="538815" y="5104023"/>
            <a:ext cx="622488" cy="1416074"/>
            <a:chOff x="538815" y="5051401"/>
            <a:chExt cx="622488" cy="1416074"/>
          </a:xfrm>
        </p:grpSpPr>
        <p:grpSp>
          <p:nvGrpSpPr>
            <p:cNvPr id="276" name="Gruppieren 275">
              <a:extLst>
                <a:ext uri="{FF2B5EF4-FFF2-40B4-BE49-F238E27FC236}">
                  <a16:creationId xmlns:a16="http://schemas.microsoft.com/office/drawing/2014/main" id="{C6B901E8-F89C-EF1B-CD3C-F83E92DEBCEB}"/>
                </a:ext>
              </a:extLst>
            </p:cNvPr>
            <p:cNvGrpSpPr/>
            <p:nvPr/>
          </p:nvGrpSpPr>
          <p:grpSpPr>
            <a:xfrm>
              <a:off x="538815" y="5051401"/>
              <a:ext cx="622488" cy="1125267"/>
              <a:chOff x="3533880" y="1067901"/>
              <a:chExt cx="622488" cy="1125267"/>
            </a:xfrm>
          </p:grpSpPr>
          <p:pic>
            <p:nvPicPr>
              <p:cNvPr id="277" name="Grafik 276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F7F1ACCF-AE7F-5A79-9CC2-AB9F0DD8C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3880" y="1067901"/>
                <a:ext cx="622488" cy="1125267"/>
              </a:xfrm>
              <a:prstGeom prst="rect">
                <a:avLst/>
              </a:prstGeom>
            </p:spPr>
          </p:pic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4231DE51-8659-2BD1-FE08-8C6343125F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Ellipse 278">
                <a:extLst>
                  <a:ext uri="{FF2B5EF4-FFF2-40B4-BE49-F238E27FC236}">
                    <a16:creationId xmlns:a16="http://schemas.microsoft.com/office/drawing/2014/main" id="{90B72441-BEDC-F801-BED6-E304939292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0" name="Ellipse 279">
                <a:extLst>
                  <a:ext uri="{FF2B5EF4-FFF2-40B4-BE49-F238E27FC236}">
                    <a16:creationId xmlns:a16="http://schemas.microsoft.com/office/drawing/2014/main" id="{8DCC8E3B-9858-8A7B-D86C-DCFFB91533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1" name="Ellipse 280">
                <a:extLst>
                  <a:ext uri="{FF2B5EF4-FFF2-40B4-BE49-F238E27FC236}">
                    <a16:creationId xmlns:a16="http://schemas.microsoft.com/office/drawing/2014/main" id="{C67F0D02-6E6A-90E0-07B9-37ED03EAA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65316E48-7595-7628-402D-E79153F2C3B8}"/>
                </a:ext>
              </a:extLst>
            </p:cNvPr>
            <p:cNvSpPr/>
            <p:nvPr/>
          </p:nvSpPr>
          <p:spPr>
            <a:xfrm>
              <a:off x="554336" y="6123128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3" name="Gerader Verbinder 192">
            <a:extLst>
              <a:ext uri="{FF2B5EF4-FFF2-40B4-BE49-F238E27FC236}">
                <a16:creationId xmlns:a16="http://schemas.microsoft.com/office/drawing/2014/main" id="{4B25041A-7B25-AA02-5332-F8079986974A}"/>
              </a:ext>
            </a:extLst>
          </p:cNvPr>
          <p:cNvCxnSpPr>
            <a:cxnSpLocks/>
            <a:stCxn id="99" idx="4"/>
            <a:endCxn id="284" idx="0"/>
          </p:cNvCxnSpPr>
          <p:nvPr/>
        </p:nvCxnSpPr>
        <p:spPr>
          <a:xfrm rot="5400000" flipH="1">
            <a:off x="1070751" y="881645"/>
            <a:ext cx="126121" cy="1032014"/>
          </a:xfrm>
          <a:prstGeom prst="bentConnector5">
            <a:avLst>
              <a:gd name="adj1" fmla="val 103843"/>
              <a:gd name="adj2" fmla="val 50000"/>
              <a:gd name="adj3" fmla="val 103776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2" name="Gruppieren 391">
            <a:extLst>
              <a:ext uri="{FF2B5EF4-FFF2-40B4-BE49-F238E27FC236}">
                <a16:creationId xmlns:a16="http://schemas.microsoft.com/office/drawing/2014/main" id="{98529875-3370-1072-214F-2A0D08C5C2DA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2623061"/>
            <a:ext cx="1951200" cy="1031558"/>
            <a:chOff x="9222596" y="1029653"/>
            <a:chExt cx="1951200" cy="1031558"/>
          </a:xfrm>
        </p:grpSpPr>
        <p:pic>
          <p:nvPicPr>
            <p:cNvPr id="393" name="Grafik 392" descr="Ein Bild, das Werkzeug, Maschine, Autoteile, Messschieber enthält.&#10;&#10;KI-generierte Inhalte können fehlerhaft sein.">
              <a:extLst>
                <a:ext uri="{FF2B5EF4-FFF2-40B4-BE49-F238E27FC236}">
                  <a16:creationId xmlns:a16="http://schemas.microsoft.com/office/drawing/2014/main" id="{DB2D9D3E-B8B2-A05A-C9FC-F54C5EE05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22596" y="1029653"/>
              <a:ext cx="1951200" cy="1031558"/>
            </a:xfrm>
            <a:prstGeom prst="rect">
              <a:avLst/>
            </a:prstGeom>
          </p:spPr>
        </p:pic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9483C5BC-5B8D-F444-5E42-3390B7517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53281" y="134188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5982FB02-CEE4-5870-1A57-713F52C47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8524" y="1401532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78D660C8-1D8D-2BC8-65A9-1A28869B6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4342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Ellipse 396">
              <a:extLst>
                <a:ext uri="{FF2B5EF4-FFF2-40B4-BE49-F238E27FC236}">
                  <a16:creationId xmlns:a16="http://schemas.microsoft.com/office/drawing/2014/main" id="{A49E85F4-5E19-3E6E-93EE-014BF6F3A5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8061" y="13956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Ellipse 397">
              <a:extLst>
                <a:ext uri="{FF2B5EF4-FFF2-40B4-BE49-F238E27FC236}">
                  <a16:creationId xmlns:a16="http://schemas.microsoft.com/office/drawing/2014/main" id="{897B5F1A-2679-8CDF-0B83-43E48155D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4619" y="1356308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5D44BF6D-5470-C6D2-957F-B233A4B56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1503" y="1276254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2A0C7091-8048-6FC5-A6CC-E162B6621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1861" y="1247996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Ellipse 400">
              <a:extLst>
                <a:ext uri="{FF2B5EF4-FFF2-40B4-BE49-F238E27FC236}">
                  <a16:creationId xmlns:a16="http://schemas.microsoft.com/office/drawing/2014/main" id="{43080AEA-A04E-2A60-7288-183A1A53A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1966" y="1289370"/>
              <a:ext cx="13116" cy="13116"/>
            </a:xfrm>
            <a:prstGeom prst="ellipse">
              <a:avLst/>
            </a:prstGeom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02" name="Gerader Verbinder 192">
            <a:extLst>
              <a:ext uri="{FF2B5EF4-FFF2-40B4-BE49-F238E27FC236}">
                <a16:creationId xmlns:a16="http://schemas.microsoft.com/office/drawing/2014/main" id="{41EA83EE-B05C-99E3-71CF-791C530108F1}"/>
              </a:ext>
            </a:extLst>
          </p:cNvPr>
          <p:cNvCxnSpPr>
            <a:cxnSpLocks/>
            <a:stCxn id="406" idx="3"/>
          </p:cNvCxnSpPr>
          <p:nvPr/>
        </p:nvCxnSpPr>
        <p:spPr>
          <a:xfrm rot="5400000">
            <a:off x="1780697" y="2596042"/>
            <a:ext cx="196980" cy="674883"/>
          </a:xfrm>
          <a:prstGeom prst="bentConnector2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hteck 405">
            <a:extLst>
              <a:ext uri="{FF2B5EF4-FFF2-40B4-BE49-F238E27FC236}">
                <a16:creationId xmlns:a16="http://schemas.microsoft.com/office/drawing/2014/main" id="{7AAF0E4F-9940-BFCB-283E-378F03F0DECD}"/>
              </a:ext>
            </a:extLst>
          </p:cNvPr>
          <p:cNvSpPr/>
          <p:nvPr/>
        </p:nvSpPr>
        <p:spPr>
          <a:xfrm rot="5400000">
            <a:off x="2138963" y="275192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8" name="Gerader Verbinder 192">
            <a:extLst>
              <a:ext uri="{FF2B5EF4-FFF2-40B4-BE49-F238E27FC236}">
                <a16:creationId xmlns:a16="http://schemas.microsoft.com/office/drawing/2014/main" id="{A7C7E649-9487-2411-26AE-98340EB42E10}"/>
              </a:ext>
            </a:extLst>
          </p:cNvPr>
          <p:cNvCxnSpPr>
            <a:cxnSpLocks/>
            <a:stCxn id="97" idx="3"/>
            <a:endCxn id="406" idx="1"/>
          </p:cNvCxnSpPr>
          <p:nvPr/>
        </p:nvCxnSpPr>
        <p:spPr>
          <a:xfrm rot="16200000" flipH="1">
            <a:off x="1737481" y="2200517"/>
            <a:ext cx="389814" cy="5684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Rechteck 410">
            <a:extLst>
              <a:ext uri="{FF2B5EF4-FFF2-40B4-BE49-F238E27FC236}">
                <a16:creationId xmlns:a16="http://schemas.microsoft.com/office/drawing/2014/main" id="{A851242D-CEF9-FFB3-4F9B-2D4B95BE3B19}"/>
              </a:ext>
            </a:extLst>
          </p:cNvPr>
          <p:cNvSpPr/>
          <p:nvPr/>
        </p:nvSpPr>
        <p:spPr>
          <a:xfrm>
            <a:off x="1410802" y="1105995"/>
            <a:ext cx="474691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Rechteck 411">
            <a:extLst>
              <a:ext uri="{FF2B5EF4-FFF2-40B4-BE49-F238E27FC236}">
                <a16:creationId xmlns:a16="http://schemas.microsoft.com/office/drawing/2014/main" id="{5691D404-30B2-3E82-27F6-81209F8B7B14}"/>
              </a:ext>
            </a:extLst>
          </p:cNvPr>
          <p:cNvSpPr/>
          <p:nvPr/>
        </p:nvSpPr>
        <p:spPr>
          <a:xfrm>
            <a:off x="24507" y="854373"/>
            <a:ext cx="1059657" cy="284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Overpressure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release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Rechteck 412">
            <a:extLst>
              <a:ext uri="{FF2B5EF4-FFF2-40B4-BE49-F238E27FC236}">
                <a16:creationId xmlns:a16="http://schemas.microsoft.com/office/drawing/2014/main" id="{3B4885F4-0C67-9030-BE51-157DA6AF9DF5}"/>
              </a:ext>
            </a:extLst>
          </p:cNvPr>
          <p:cNvSpPr/>
          <p:nvPr/>
        </p:nvSpPr>
        <p:spPr>
          <a:xfrm>
            <a:off x="1905000" y="563929"/>
            <a:ext cx="1282585" cy="159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Deuterated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solvent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Gerader Verbinder 437">
            <a:extLst>
              <a:ext uri="{FF2B5EF4-FFF2-40B4-BE49-F238E27FC236}">
                <a16:creationId xmlns:a16="http://schemas.microsoft.com/office/drawing/2014/main" id="{D28853EB-EEBB-50C6-655D-E094A93BF7C6}"/>
              </a:ext>
            </a:extLst>
          </p:cNvPr>
          <p:cNvCxnSpPr>
            <a:cxnSpLocks/>
            <a:stCxn id="397" idx="2"/>
            <a:endCxn id="448" idx="1"/>
          </p:cNvCxnSpPr>
          <p:nvPr/>
        </p:nvCxnSpPr>
        <p:spPr>
          <a:xfrm>
            <a:off x="1465735" y="2995662"/>
            <a:ext cx="693374" cy="291006"/>
          </a:xfrm>
          <a:prstGeom prst="bentConnector3">
            <a:avLst>
              <a:gd name="adj1" fmla="val -828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Rechteck 447">
            <a:extLst>
              <a:ext uri="{FF2B5EF4-FFF2-40B4-BE49-F238E27FC236}">
                <a16:creationId xmlns:a16="http://schemas.microsoft.com/office/drawing/2014/main" id="{0A2F0359-DFB9-9A91-E5EB-A27C7DF9A723}"/>
              </a:ext>
            </a:extLst>
          </p:cNvPr>
          <p:cNvSpPr/>
          <p:nvPr/>
        </p:nvSpPr>
        <p:spPr>
          <a:xfrm>
            <a:off x="2159109" y="3281268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53" name="Gerader Verbinder 437">
            <a:extLst>
              <a:ext uri="{FF2B5EF4-FFF2-40B4-BE49-F238E27FC236}">
                <a16:creationId xmlns:a16="http://schemas.microsoft.com/office/drawing/2014/main" id="{1E1BB705-188C-7863-5119-9B4784DEAD2B}"/>
              </a:ext>
            </a:extLst>
          </p:cNvPr>
          <p:cNvCxnSpPr>
            <a:cxnSpLocks/>
            <a:stCxn id="448" idx="3"/>
            <a:endCxn id="459" idx="1"/>
          </p:cNvCxnSpPr>
          <p:nvPr/>
        </p:nvCxnSpPr>
        <p:spPr>
          <a:xfrm flipV="1">
            <a:off x="2314438" y="817467"/>
            <a:ext cx="23528" cy="246920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Rechteck 458">
            <a:extLst>
              <a:ext uri="{FF2B5EF4-FFF2-40B4-BE49-F238E27FC236}">
                <a16:creationId xmlns:a16="http://schemas.microsoft.com/office/drawing/2014/main" id="{F057D8F7-04FA-35A8-921D-C78E20DBE99E}"/>
              </a:ext>
            </a:extLst>
          </p:cNvPr>
          <p:cNvSpPr/>
          <p:nvPr/>
        </p:nvSpPr>
        <p:spPr>
          <a:xfrm>
            <a:off x="2337966" y="812067"/>
            <a:ext cx="155329" cy="10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61" name="Gerader Verbinder 437">
            <a:extLst>
              <a:ext uri="{FF2B5EF4-FFF2-40B4-BE49-F238E27FC236}">
                <a16:creationId xmlns:a16="http://schemas.microsoft.com/office/drawing/2014/main" id="{D95BC6BF-AEEB-F0BF-DFC2-777B55A2FA87}"/>
              </a:ext>
            </a:extLst>
          </p:cNvPr>
          <p:cNvCxnSpPr>
            <a:cxnSpLocks/>
            <a:stCxn id="186" idx="1"/>
            <a:endCxn id="459" idx="3"/>
          </p:cNvCxnSpPr>
          <p:nvPr/>
        </p:nvCxnSpPr>
        <p:spPr>
          <a:xfrm rot="16200000" flipH="1" flipV="1">
            <a:off x="2501674" y="804844"/>
            <a:ext cx="4243" cy="21001"/>
          </a:xfrm>
          <a:prstGeom prst="bentConnector4">
            <a:avLst>
              <a:gd name="adj1" fmla="val 224487"/>
              <a:gd name="adj2" fmla="val 55083"/>
            </a:avLst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7" name="Gruppieren 486">
            <a:extLst>
              <a:ext uri="{FF2B5EF4-FFF2-40B4-BE49-F238E27FC236}">
                <a16:creationId xmlns:a16="http://schemas.microsoft.com/office/drawing/2014/main" id="{5EBB14BE-DC5E-404D-D7B5-99CEDB10E1D1}"/>
              </a:ext>
            </a:extLst>
          </p:cNvPr>
          <p:cNvGrpSpPr/>
          <p:nvPr/>
        </p:nvGrpSpPr>
        <p:grpSpPr>
          <a:xfrm>
            <a:off x="11173124" y="4768136"/>
            <a:ext cx="592662" cy="1182005"/>
            <a:chOff x="10942936" y="4816285"/>
            <a:chExt cx="592662" cy="1182005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DF652442-2BE1-2C9D-B93C-FDB9A7286842}"/>
                </a:ext>
              </a:extLst>
            </p:cNvPr>
            <p:cNvGrpSpPr/>
            <p:nvPr/>
          </p:nvGrpSpPr>
          <p:grpSpPr>
            <a:xfrm>
              <a:off x="11007910" y="4816285"/>
              <a:ext cx="493522" cy="892136"/>
              <a:chOff x="3714814" y="1301032"/>
              <a:chExt cx="493522" cy="892136"/>
            </a:xfrm>
          </p:grpSpPr>
          <p:pic>
            <p:nvPicPr>
              <p:cNvPr id="19" name="Grafik 18" descr="Ein Bild, das Flasche, Plastikflasche, Wasserflasche, löslich enthält.&#10;&#10;KI-generierte Inhalte können fehlerhaft sein.">
                <a:extLst>
                  <a:ext uri="{FF2B5EF4-FFF2-40B4-BE49-F238E27FC236}">
                    <a16:creationId xmlns:a16="http://schemas.microsoft.com/office/drawing/2014/main" id="{B0250E58-90AB-8E40-487D-E79BBA61F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4814" y="1301032"/>
                <a:ext cx="493522" cy="892136"/>
              </a:xfrm>
              <a:prstGeom prst="rect">
                <a:avLst/>
              </a:prstGeom>
            </p:spPr>
          </p:pic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C4762655-4722-1169-76BD-C3CE037F5A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4668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90D0FA8F-88AA-193D-9FBE-E9DDF7D48A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3174" y="1725881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27CB58F3-7C5A-37F2-BB46-B7FA519AEA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5122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9757C8BF-D644-DB66-DC59-47A23539DD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2407" y="1732439"/>
                <a:ext cx="13116" cy="13116"/>
              </a:xfrm>
              <a:prstGeom prst="ellipse">
                <a:avLst/>
              </a:prstGeom>
              <a:ln w="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5B411F0A-DE35-6B75-6D8F-6EE637ABB8E8}"/>
                </a:ext>
              </a:extLst>
            </p:cNvPr>
            <p:cNvSpPr/>
            <p:nvPr/>
          </p:nvSpPr>
          <p:spPr>
            <a:xfrm>
              <a:off x="10942936" y="5653943"/>
              <a:ext cx="592662" cy="344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Purge</a:t>
              </a:r>
            </a:p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solvent</a:t>
              </a: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3" name="Rechteck 492">
            <a:extLst>
              <a:ext uri="{FF2B5EF4-FFF2-40B4-BE49-F238E27FC236}">
                <a16:creationId xmlns:a16="http://schemas.microsoft.com/office/drawing/2014/main" id="{6298CCD7-4CFF-06A3-F6E1-D8A4009BA6FC}"/>
              </a:ext>
            </a:extLst>
          </p:cNvPr>
          <p:cNvSpPr/>
          <p:nvPr/>
        </p:nvSpPr>
        <p:spPr>
          <a:xfrm>
            <a:off x="9429110" y="5753957"/>
            <a:ext cx="1253826" cy="17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9" name="Gerader Verbinder 437">
            <a:extLst>
              <a:ext uri="{FF2B5EF4-FFF2-40B4-BE49-F238E27FC236}">
                <a16:creationId xmlns:a16="http://schemas.microsoft.com/office/drawing/2014/main" id="{5F8961D4-41DE-DE87-4464-63EB8ADF8374}"/>
              </a:ext>
            </a:extLst>
          </p:cNvPr>
          <p:cNvCxnSpPr>
            <a:cxnSpLocks/>
            <a:stCxn id="148" idx="1"/>
            <a:endCxn id="514" idx="1"/>
          </p:cNvCxnSpPr>
          <p:nvPr/>
        </p:nvCxnSpPr>
        <p:spPr>
          <a:xfrm rot="5400000" flipH="1" flipV="1">
            <a:off x="9790138" y="3176377"/>
            <a:ext cx="87667" cy="20946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Rechteck 513">
            <a:extLst>
              <a:ext uri="{FF2B5EF4-FFF2-40B4-BE49-F238E27FC236}">
                <a16:creationId xmlns:a16="http://schemas.microsoft.com/office/drawing/2014/main" id="{F24DE831-5069-FB50-724D-C332FFC50B41}"/>
              </a:ext>
            </a:extLst>
          </p:cNvPr>
          <p:cNvSpPr/>
          <p:nvPr/>
        </p:nvSpPr>
        <p:spPr>
          <a:xfrm rot="16200000">
            <a:off x="9861037" y="31542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16" name="Gerader Verbinder 437">
            <a:extLst>
              <a:ext uri="{FF2B5EF4-FFF2-40B4-BE49-F238E27FC236}">
                <a16:creationId xmlns:a16="http://schemas.microsoft.com/office/drawing/2014/main" id="{AC80C604-92B4-19F8-0921-03B733AD5E97}"/>
              </a:ext>
            </a:extLst>
          </p:cNvPr>
          <p:cNvCxnSpPr>
            <a:cxnSpLocks/>
            <a:stCxn id="514" idx="3"/>
            <a:endCxn id="522" idx="1"/>
          </p:cNvCxnSpPr>
          <p:nvPr/>
        </p:nvCxnSpPr>
        <p:spPr>
          <a:xfrm rot="5400000" flipH="1" flipV="1">
            <a:off x="10551892" y="2418785"/>
            <a:ext cx="49971" cy="1276351"/>
          </a:xfrm>
          <a:prstGeom prst="bentConnector3">
            <a:avLst>
              <a:gd name="adj1" fmla="val 2347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Rechteck 521">
            <a:extLst>
              <a:ext uri="{FF2B5EF4-FFF2-40B4-BE49-F238E27FC236}">
                <a16:creationId xmlns:a16="http://schemas.microsoft.com/office/drawing/2014/main" id="{ABE186C4-2524-C70A-6C88-8D66ED151700}"/>
              </a:ext>
            </a:extLst>
          </p:cNvPr>
          <p:cNvSpPr/>
          <p:nvPr/>
        </p:nvSpPr>
        <p:spPr>
          <a:xfrm rot="16200000">
            <a:off x="11137388" y="2948909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24" name="Gerader Verbinder 437">
            <a:extLst>
              <a:ext uri="{FF2B5EF4-FFF2-40B4-BE49-F238E27FC236}">
                <a16:creationId xmlns:a16="http://schemas.microsoft.com/office/drawing/2014/main" id="{B48341F0-F7BC-41E4-9DED-EA3B46BC9A5A}"/>
              </a:ext>
            </a:extLst>
          </p:cNvPr>
          <p:cNvCxnSpPr>
            <a:cxnSpLocks/>
            <a:stCxn id="522" idx="3"/>
            <a:endCxn id="529" idx="3"/>
          </p:cNvCxnSpPr>
          <p:nvPr/>
        </p:nvCxnSpPr>
        <p:spPr>
          <a:xfrm flipV="1">
            <a:off x="11215053" y="2027745"/>
            <a:ext cx="5400" cy="848900"/>
          </a:xfrm>
          <a:prstGeom prst="straightConnector1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Rechteck 528">
            <a:extLst>
              <a:ext uri="{FF2B5EF4-FFF2-40B4-BE49-F238E27FC236}">
                <a16:creationId xmlns:a16="http://schemas.microsoft.com/office/drawing/2014/main" id="{FFA49131-31CA-A1F3-34DF-686ACFF547F8}"/>
              </a:ext>
            </a:extLst>
          </p:cNvPr>
          <p:cNvSpPr/>
          <p:nvPr/>
        </p:nvSpPr>
        <p:spPr>
          <a:xfrm>
            <a:off x="11065124" y="2022345"/>
            <a:ext cx="155329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34" name="Gerader Verbinder 437">
            <a:extLst>
              <a:ext uri="{FF2B5EF4-FFF2-40B4-BE49-F238E27FC236}">
                <a16:creationId xmlns:a16="http://schemas.microsoft.com/office/drawing/2014/main" id="{32DB1E1F-208B-1082-E423-2BB0844C5785}"/>
              </a:ext>
            </a:extLst>
          </p:cNvPr>
          <p:cNvCxnSpPr>
            <a:cxnSpLocks/>
            <a:stCxn id="483" idx="2"/>
            <a:endCxn id="529" idx="1"/>
          </p:cNvCxnSpPr>
          <p:nvPr/>
        </p:nvCxnSpPr>
        <p:spPr>
          <a:xfrm rot="10800000" flipH="1">
            <a:off x="10838286" y="2027745"/>
            <a:ext cx="226838" cy="30200"/>
          </a:xfrm>
          <a:prstGeom prst="bentConnector3">
            <a:avLst>
              <a:gd name="adj1" fmla="val 19946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2" name="Gerader Verbinder 437">
            <a:extLst>
              <a:ext uri="{FF2B5EF4-FFF2-40B4-BE49-F238E27FC236}">
                <a16:creationId xmlns:a16="http://schemas.microsoft.com/office/drawing/2014/main" id="{65F4E4C2-67B6-9691-DED7-969D7EBADC7D}"/>
              </a:ext>
            </a:extLst>
          </p:cNvPr>
          <p:cNvCxnSpPr>
            <a:cxnSpLocks/>
            <a:stCxn id="158" idx="0"/>
            <a:endCxn id="546" idx="1"/>
          </p:cNvCxnSpPr>
          <p:nvPr/>
        </p:nvCxnSpPr>
        <p:spPr>
          <a:xfrm rot="5400000" flipH="1" flipV="1">
            <a:off x="9765452" y="4105291"/>
            <a:ext cx="72100" cy="14105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6" name="Rechteck 545">
            <a:extLst>
              <a:ext uri="{FF2B5EF4-FFF2-40B4-BE49-F238E27FC236}">
                <a16:creationId xmlns:a16="http://schemas.microsoft.com/office/drawing/2014/main" id="{26B97947-1249-5134-6A23-E9C8C19F9C5D}"/>
              </a:ext>
            </a:extLst>
          </p:cNvPr>
          <p:cNvSpPr/>
          <p:nvPr/>
        </p:nvSpPr>
        <p:spPr>
          <a:xfrm rot="16200000">
            <a:off x="9836029" y="4098367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48" name="Gerader Verbinder 437">
            <a:extLst>
              <a:ext uri="{FF2B5EF4-FFF2-40B4-BE49-F238E27FC236}">
                <a16:creationId xmlns:a16="http://schemas.microsoft.com/office/drawing/2014/main" id="{C7052826-0C7D-7697-230F-FDA8C8C6DADA}"/>
              </a:ext>
            </a:extLst>
          </p:cNvPr>
          <p:cNvCxnSpPr>
            <a:cxnSpLocks/>
            <a:stCxn id="546" idx="3"/>
            <a:endCxn id="553" idx="1"/>
          </p:cNvCxnSpPr>
          <p:nvPr/>
        </p:nvCxnSpPr>
        <p:spPr>
          <a:xfrm rot="5400000" flipH="1" flipV="1">
            <a:off x="10627549" y="3223003"/>
            <a:ext cx="89244" cy="160028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ADF15BE4-BF8E-6D93-9FE4-55B7AB60D9B8}"/>
              </a:ext>
            </a:extLst>
          </p:cNvPr>
          <p:cNvSpPr/>
          <p:nvPr/>
        </p:nvSpPr>
        <p:spPr>
          <a:xfrm rot="16200000">
            <a:off x="11436313" y="3937123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55" name="Gerader Verbinder 437">
            <a:extLst>
              <a:ext uri="{FF2B5EF4-FFF2-40B4-BE49-F238E27FC236}">
                <a16:creationId xmlns:a16="http://schemas.microsoft.com/office/drawing/2014/main" id="{DC13E6C0-D2C8-EF52-AEB1-9C3E720B3903}"/>
              </a:ext>
            </a:extLst>
          </p:cNvPr>
          <p:cNvCxnSpPr>
            <a:cxnSpLocks/>
            <a:stCxn id="553" idx="3"/>
            <a:endCxn id="558" idx="1"/>
          </p:cNvCxnSpPr>
          <p:nvPr/>
        </p:nvCxnSpPr>
        <p:spPr>
          <a:xfrm rot="16200000" flipV="1">
            <a:off x="10564359" y="2998569"/>
            <a:ext cx="1646201" cy="16970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Rechteck 557">
            <a:extLst>
              <a:ext uri="{FF2B5EF4-FFF2-40B4-BE49-F238E27FC236}">
                <a16:creationId xmlns:a16="http://schemas.microsoft.com/office/drawing/2014/main" id="{CF6CD0D5-41E8-8ECD-D757-5F2433E2C163}"/>
              </a:ext>
            </a:extLst>
          </p:cNvPr>
          <p:cNvSpPr/>
          <p:nvPr/>
        </p:nvSpPr>
        <p:spPr>
          <a:xfrm rot="16200000">
            <a:off x="11266605" y="2218922"/>
            <a:ext cx="72000" cy="10800"/>
          </a:xfrm>
          <a:prstGeom prst="rect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60" name="Gerader Verbinder 437">
            <a:extLst>
              <a:ext uri="{FF2B5EF4-FFF2-40B4-BE49-F238E27FC236}">
                <a16:creationId xmlns:a16="http://schemas.microsoft.com/office/drawing/2014/main" id="{B3C5E4E7-742E-95D1-B0BA-E579711D231F}"/>
              </a:ext>
            </a:extLst>
          </p:cNvPr>
          <p:cNvCxnSpPr>
            <a:cxnSpLocks/>
            <a:stCxn id="483" idx="5"/>
            <a:endCxn id="558" idx="3"/>
          </p:cNvCxnSpPr>
          <p:nvPr/>
        </p:nvCxnSpPr>
        <p:spPr>
          <a:xfrm rot="16200000" flipH="1">
            <a:off x="11011208" y="1896924"/>
            <a:ext cx="126891" cy="455903"/>
          </a:xfrm>
          <a:prstGeom prst="bentConnector3">
            <a:avLst>
              <a:gd name="adj1" fmla="val -53213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6" name="Rechteck 565">
            <a:extLst>
              <a:ext uri="{FF2B5EF4-FFF2-40B4-BE49-F238E27FC236}">
                <a16:creationId xmlns:a16="http://schemas.microsoft.com/office/drawing/2014/main" id="{6FDB1CDA-7D9B-3F35-2659-7774458119AD}"/>
              </a:ext>
            </a:extLst>
          </p:cNvPr>
          <p:cNvSpPr/>
          <p:nvPr/>
        </p:nvSpPr>
        <p:spPr>
          <a:xfrm>
            <a:off x="83343" y="3481621"/>
            <a:ext cx="1059657" cy="355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syringe</a:t>
            </a:r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pump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5" name="Gerader Verbinder 437">
            <a:extLst>
              <a:ext uri="{FF2B5EF4-FFF2-40B4-BE49-F238E27FC236}">
                <a16:creationId xmlns:a16="http://schemas.microsoft.com/office/drawing/2014/main" id="{05AD843B-B0D4-5F98-E3CF-852492D0FCA7}"/>
              </a:ext>
            </a:extLst>
          </p:cNvPr>
          <p:cNvCxnSpPr>
            <a:cxnSpLocks/>
            <a:stCxn id="118" idx="1"/>
            <a:endCxn id="151" idx="2"/>
          </p:cNvCxnSpPr>
          <p:nvPr/>
        </p:nvCxnSpPr>
        <p:spPr>
          <a:xfrm rot="16200000" flipH="1">
            <a:off x="6407672" y="65646"/>
            <a:ext cx="1876161" cy="4517826"/>
          </a:xfrm>
          <a:prstGeom prst="bentConnector4">
            <a:avLst>
              <a:gd name="adj1" fmla="val -253"/>
              <a:gd name="adj2" fmla="val 42533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437">
            <a:extLst>
              <a:ext uri="{FF2B5EF4-FFF2-40B4-BE49-F238E27FC236}">
                <a16:creationId xmlns:a16="http://schemas.microsoft.com/office/drawing/2014/main" id="{D089FD66-45D0-ED40-B0C7-4570F5ED9F68}"/>
              </a:ext>
            </a:extLst>
          </p:cNvPr>
          <p:cNvCxnSpPr>
            <a:cxnSpLocks/>
            <a:stCxn id="1067" idx="1"/>
            <a:endCxn id="243" idx="0"/>
          </p:cNvCxnSpPr>
          <p:nvPr/>
        </p:nvCxnSpPr>
        <p:spPr>
          <a:xfrm rot="16200000" flipH="1">
            <a:off x="8233218" y="2260293"/>
            <a:ext cx="1755839" cy="73257"/>
          </a:xfrm>
          <a:prstGeom prst="bentConnector3">
            <a:avLst>
              <a:gd name="adj1" fmla="val 9985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Gerader Verbinder 437">
            <a:extLst>
              <a:ext uri="{FF2B5EF4-FFF2-40B4-BE49-F238E27FC236}">
                <a16:creationId xmlns:a16="http://schemas.microsoft.com/office/drawing/2014/main" id="{9D041791-DEC3-7591-09E3-654CB745D774}"/>
              </a:ext>
            </a:extLst>
          </p:cNvPr>
          <p:cNvCxnSpPr>
            <a:cxnSpLocks/>
            <a:stCxn id="116" idx="1"/>
            <a:endCxn id="128" idx="2"/>
          </p:cNvCxnSpPr>
          <p:nvPr/>
        </p:nvCxnSpPr>
        <p:spPr>
          <a:xfrm rot="16200000" flipH="1">
            <a:off x="4618680" y="1871106"/>
            <a:ext cx="1747637" cy="915762"/>
          </a:xfrm>
          <a:prstGeom prst="bentConnector4">
            <a:avLst>
              <a:gd name="adj1" fmla="val 545"/>
              <a:gd name="adj2" fmla="val 101509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Gerader Verbinder 437">
            <a:extLst>
              <a:ext uri="{FF2B5EF4-FFF2-40B4-BE49-F238E27FC236}">
                <a16:creationId xmlns:a16="http://schemas.microsoft.com/office/drawing/2014/main" id="{C1F89950-3858-8628-F9A8-39BE42393AEE}"/>
              </a:ext>
            </a:extLst>
          </p:cNvPr>
          <p:cNvCxnSpPr>
            <a:cxnSpLocks/>
            <a:stCxn id="162" idx="3"/>
            <a:endCxn id="126" idx="7"/>
          </p:cNvCxnSpPr>
          <p:nvPr/>
        </p:nvCxnSpPr>
        <p:spPr>
          <a:xfrm rot="5400000" flipH="1">
            <a:off x="6220943" y="2903758"/>
            <a:ext cx="690792" cy="1279615"/>
          </a:xfrm>
          <a:prstGeom prst="bentConnector5">
            <a:avLst>
              <a:gd name="adj1" fmla="val 0"/>
              <a:gd name="adj2" fmla="val 50000"/>
              <a:gd name="adj3" fmla="val 14722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8" name="Gerader Verbinder 437">
            <a:extLst>
              <a:ext uri="{FF2B5EF4-FFF2-40B4-BE49-F238E27FC236}">
                <a16:creationId xmlns:a16="http://schemas.microsoft.com/office/drawing/2014/main" id="{C7E2B630-CB4E-96A3-3EED-65EF25361A23}"/>
              </a:ext>
            </a:extLst>
          </p:cNvPr>
          <p:cNvCxnSpPr>
            <a:cxnSpLocks/>
            <a:stCxn id="117" idx="4"/>
            <a:endCxn id="623" idx="1"/>
          </p:cNvCxnSpPr>
          <p:nvPr/>
        </p:nvCxnSpPr>
        <p:spPr>
          <a:xfrm rot="5400000">
            <a:off x="4805930" y="1317801"/>
            <a:ext cx="56389" cy="297962"/>
          </a:xfrm>
          <a:prstGeom prst="bentConnector3">
            <a:avLst>
              <a:gd name="adj1" fmla="val 50000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3" name="Rechteck 622">
            <a:extLst>
              <a:ext uri="{FF2B5EF4-FFF2-40B4-BE49-F238E27FC236}">
                <a16:creationId xmlns:a16="http://schemas.microsoft.com/office/drawing/2014/main" id="{C5BD54F9-829C-364A-E216-3E1886C5000D}"/>
              </a:ext>
            </a:extLst>
          </p:cNvPr>
          <p:cNvSpPr/>
          <p:nvPr/>
        </p:nvSpPr>
        <p:spPr>
          <a:xfrm rot="5400000">
            <a:off x="4607478" y="1567241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5" name="Gerader Verbinder 437">
            <a:extLst>
              <a:ext uri="{FF2B5EF4-FFF2-40B4-BE49-F238E27FC236}">
                <a16:creationId xmlns:a16="http://schemas.microsoft.com/office/drawing/2014/main" id="{6974416E-066D-0499-546B-5554919EFA0A}"/>
              </a:ext>
            </a:extLst>
          </p:cNvPr>
          <p:cNvCxnSpPr>
            <a:cxnSpLocks/>
            <a:stCxn id="629" idx="1"/>
            <a:endCxn id="623" idx="3"/>
          </p:cNvCxnSpPr>
          <p:nvPr/>
        </p:nvCxnSpPr>
        <p:spPr>
          <a:xfrm flipV="1">
            <a:off x="2864006" y="1650306"/>
            <a:ext cx="1821137" cy="1238054"/>
          </a:xfrm>
          <a:prstGeom prst="bentConnector2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Rechteck 628">
            <a:extLst>
              <a:ext uri="{FF2B5EF4-FFF2-40B4-BE49-F238E27FC236}">
                <a16:creationId xmlns:a16="http://schemas.microsoft.com/office/drawing/2014/main" id="{3E0191A3-0271-FD5F-7A6B-4CD8B45D9986}"/>
              </a:ext>
            </a:extLst>
          </p:cNvPr>
          <p:cNvSpPr/>
          <p:nvPr/>
        </p:nvSpPr>
        <p:spPr>
          <a:xfrm rot="10800000">
            <a:off x="2708677" y="2882960"/>
            <a:ext cx="155329" cy="10800"/>
          </a:xfrm>
          <a:prstGeom prst="rect">
            <a:avLst/>
          </a:prstGeom>
          <a:solidFill>
            <a:srgbClr val="FFCC00"/>
          </a:solidFill>
          <a:ln w="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31" name="Gerader Verbinder 437">
            <a:extLst>
              <a:ext uri="{FF2B5EF4-FFF2-40B4-BE49-F238E27FC236}">
                <a16:creationId xmlns:a16="http://schemas.microsoft.com/office/drawing/2014/main" id="{3DCA9494-5F11-EB58-04C4-222F71F6689A}"/>
              </a:ext>
            </a:extLst>
          </p:cNvPr>
          <p:cNvCxnSpPr>
            <a:cxnSpLocks/>
            <a:stCxn id="401" idx="3"/>
            <a:endCxn id="629" idx="3"/>
          </p:cNvCxnSpPr>
          <p:nvPr/>
        </p:nvCxnSpPr>
        <p:spPr>
          <a:xfrm flipV="1">
            <a:off x="1579909" y="2888360"/>
            <a:ext cx="1128768" cy="5613"/>
          </a:xfrm>
          <a:prstGeom prst="straightConnector1">
            <a:avLst/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Gerader Verbinder 437">
            <a:extLst>
              <a:ext uri="{FF2B5EF4-FFF2-40B4-BE49-F238E27FC236}">
                <a16:creationId xmlns:a16="http://schemas.microsoft.com/office/drawing/2014/main" id="{A05C5DC3-6E4F-69B3-F6A5-4E3EB9E0F5D9}"/>
              </a:ext>
            </a:extLst>
          </p:cNvPr>
          <p:cNvCxnSpPr>
            <a:cxnSpLocks/>
            <a:stCxn id="182" idx="2"/>
            <a:endCxn id="155" idx="7"/>
          </p:cNvCxnSpPr>
          <p:nvPr/>
        </p:nvCxnSpPr>
        <p:spPr>
          <a:xfrm rot="10800000">
            <a:off x="9619518" y="4259013"/>
            <a:ext cx="737586" cy="810733"/>
          </a:xfrm>
          <a:prstGeom prst="bentConnector4">
            <a:avLst>
              <a:gd name="adj1" fmla="val 798"/>
              <a:gd name="adj2" fmla="val 3068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1" name="Gerader Verbinder 437">
            <a:extLst>
              <a:ext uri="{FF2B5EF4-FFF2-40B4-BE49-F238E27FC236}">
                <a16:creationId xmlns:a16="http://schemas.microsoft.com/office/drawing/2014/main" id="{4D588893-4E07-4151-2785-D74F5F61FBEC}"/>
              </a:ext>
            </a:extLst>
          </p:cNvPr>
          <p:cNvCxnSpPr>
            <a:cxnSpLocks/>
            <a:stCxn id="180" idx="6"/>
            <a:endCxn id="156" idx="0"/>
          </p:cNvCxnSpPr>
          <p:nvPr/>
        </p:nvCxnSpPr>
        <p:spPr>
          <a:xfrm flipH="1" flipV="1">
            <a:off x="9648218" y="4289855"/>
            <a:ext cx="1112527" cy="779890"/>
          </a:xfrm>
          <a:prstGeom prst="bentConnector4">
            <a:avLst>
              <a:gd name="adj1" fmla="val 428"/>
              <a:gd name="adj2" fmla="val 3588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Gerader Verbinder 437">
            <a:extLst>
              <a:ext uri="{FF2B5EF4-FFF2-40B4-BE49-F238E27FC236}">
                <a16:creationId xmlns:a16="http://schemas.microsoft.com/office/drawing/2014/main" id="{8C6CB039-453F-1CC1-03C8-88FBE4710E46}"/>
              </a:ext>
            </a:extLst>
          </p:cNvPr>
          <p:cNvCxnSpPr>
            <a:cxnSpLocks/>
            <a:stCxn id="991" idx="2"/>
            <a:endCxn id="154" idx="4"/>
          </p:cNvCxnSpPr>
          <p:nvPr/>
        </p:nvCxnSpPr>
        <p:spPr>
          <a:xfrm rot="16200000" flipH="1">
            <a:off x="8145923" y="2786844"/>
            <a:ext cx="812573" cy="2034856"/>
          </a:xfrm>
          <a:prstGeom prst="bentConnector5">
            <a:avLst>
              <a:gd name="adj1" fmla="val 8792"/>
              <a:gd name="adj2" fmla="val 51536"/>
              <a:gd name="adj3" fmla="val 12813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1" name="Rechteck 650">
            <a:extLst>
              <a:ext uri="{FF2B5EF4-FFF2-40B4-BE49-F238E27FC236}">
                <a16:creationId xmlns:a16="http://schemas.microsoft.com/office/drawing/2014/main" id="{EDAB9253-9D7D-1717-C35C-EC24511D0E87}"/>
              </a:ext>
            </a:extLst>
          </p:cNvPr>
          <p:cNvSpPr/>
          <p:nvPr/>
        </p:nvSpPr>
        <p:spPr>
          <a:xfrm>
            <a:off x="6131772" y="2751928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4" name="Gerader Verbinder 437">
            <a:extLst>
              <a:ext uri="{FF2B5EF4-FFF2-40B4-BE49-F238E27FC236}">
                <a16:creationId xmlns:a16="http://schemas.microsoft.com/office/drawing/2014/main" id="{2EBF7049-73C7-8160-FF94-DADFBF9E8289}"/>
              </a:ext>
            </a:extLst>
          </p:cNvPr>
          <p:cNvCxnSpPr>
            <a:cxnSpLocks/>
            <a:stCxn id="651" idx="1"/>
            <a:endCxn id="129" idx="0"/>
          </p:cNvCxnSpPr>
          <p:nvPr/>
        </p:nvCxnSpPr>
        <p:spPr>
          <a:xfrm rot="10800000" flipV="1">
            <a:off x="5891104" y="2757328"/>
            <a:ext cx="240669" cy="438920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5" name="Gerader Verbinder 437">
            <a:extLst>
              <a:ext uri="{FF2B5EF4-FFF2-40B4-BE49-F238E27FC236}">
                <a16:creationId xmlns:a16="http://schemas.microsoft.com/office/drawing/2014/main" id="{AB21D110-11B6-ED9B-CF91-47AADFED938F}"/>
              </a:ext>
            </a:extLst>
          </p:cNvPr>
          <p:cNvCxnSpPr>
            <a:cxnSpLocks/>
            <a:stCxn id="147" idx="7"/>
            <a:endCxn id="675" idx="3"/>
          </p:cNvCxnSpPr>
          <p:nvPr/>
        </p:nvCxnSpPr>
        <p:spPr>
          <a:xfrm rot="16200000" flipH="1" flipV="1">
            <a:off x="8942412" y="4097654"/>
            <a:ext cx="1522869" cy="56218"/>
          </a:xfrm>
          <a:prstGeom prst="bentConnector4">
            <a:avLst>
              <a:gd name="adj1" fmla="val 17387"/>
              <a:gd name="adj2" fmla="val 506631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hteck 674">
            <a:extLst>
              <a:ext uri="{FF2B5EF4-FFF2-40B4-BE49-F238E27FC236}">
                <a16:creationId xmlns:a16="http://schemas.microsoft.com/office/drawing/2014/main" id="{FD8FE868-CFC0-6226-C282-DBB709D88DC5}"/>
              </a:ext>
            </a:extLst>
          </p:cNvPr>
          <p:cNvSpPr/>
          <p:nvPr/>
        </p:nvSpPr>
        <p:spPr>
          <a:xfrm rot="10800000">
            <a:off x="9675738" y="4881798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9" name="Gerader Verbinder 437">
            <a:extLst>
              <a:ext uri="{FF2B5EF4-FFF2-40B4-BE49-F238E27FC236}">
                <a16:creationId xmlns:a16="http://schemas.microsoft.com/office/drawing/2014/main" id="{ABFD1C01-B5C7-F5DE-B7D1-BA388275800B}"/>
              </a:ext>
            </a:extLst>
          </p:cNvPr>
          <p:cNvCxnSpPr>
            <a:cxnSpLocks/>
            <a:stCxn id="675" idx="1"/>
            <a:endCxn id="178" idx="0"/>
          </p:cNvCxnSpPr>
          <p:nvPr/>
        </p:nvCxnSpPr>
        <p:spPr>
          <a:xfrm>
            <a:off x="9747738" y="4887198"/>
            <a:ext cx="170625" cy="176767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Gerader Verbinder 437">
            <a:extLst>
              <a:ext uri="{FF2B5EF4-FFF2-40B4-BE49-F238E27FC236}">
                <a16:creationId xmlns:a16="http://schemas.microsoft.com/office/drawing/2014/main" id="{11DF8591-9772-223F-B93B-02CF0BC524F7}"/>
              </a:ext>
            </a:extLst>
          </p:cNvPr>
          <p:cNvCxnSpPr>
            <a:cxnSpLocks/>
            <a:stCxn id="145" idx="6"/>
            <a:endCxn id="177" idx="6"/>
          </p:cNvCxnSpPr>
          <p:nvPr/>
        </p:nvCxnSpPr>
        <p:spPr>
          <a:xfrm flipH="1">
            <a:off x="9329609" y="3374802"/>
            <a:ext cx="294731" cy="1695721"/>
          </a:xfrm>
          <a:prstGeom prst="bentConnector3">
            <a:avLst>
              <a:gd name="adj1" fmla="val 98569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7" name="Gerader Verbinder 437">
            <a:extLst>
              <a:ext uri="{FF2B5EF4-FFF2-40B4-BE49-F238E27FC236}">
                <a16:creationId xmlns:a16="http://schemas.microsoft.com/office/drawing/2014/main" id="{2A937EEE-4432-0309-CC81-E7442B8242F9}"/>
              </a:ext>
            </a:extLst>
          </p:cNvPr>
          <p:cNvCxnSpPr>
            <a:cxnSpLocks/>
            <a:stCxn id="696" idx="3"/>
            <a:endCxn id="146" idx="7"/>
          </p:cNvCxnSpPr>
          <p:nvPr/>
        </p:nvCxnSpPr>
        <p:spPr>
          <a:xfrm rot="10800000" flipH="1">
            <a:off x="9498806" y="3402929"/>
            <a:ext cx="156950" cy="1586176"/>
          </a:xfrm>
          <a:prstGeom prst="bentConnector4">
            <a:avLst>
              <a:gd name="adj1" fmla="val -66756"/>
              <a:gd name="adj2" fmla="val 90513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" name="Rechteck 695">
            <a:extLst>
              <a:ext uri="{FF2B5EF4-FFF2-40B4-BE49-F238E27FC236}">
                <a16:creationId xmlns:a16="http://schemas.microsoft.com/office/drawing/2014/main" id="{43105C54-CD92-F2C5-F661-25D52EA007D2}"/>
              </a:ext>
            </a:extLst>
          </p:cNvPr>
          <p:cNvSpPr/>
          <p:nvPr/>
        </p:nvSpPr>
        <p:spPr>
          <a:xfrm rot="10800000">
            <a:off x="9498806" y="4983705"/>
            <a:ext cx="72000" cy="10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00" name="Gerader Verbinder 437">
            <a:extLst>
              <a:ext uri="{FF2B5EF4-FFF2-40B4-BE49-F238E27FC236}">
                <a16:creationId xmlns:a16="http://schemas.microsoft.com/office/drawing/2014/main" id="{5A947604-EB43-D0A9-6E62-BD7FCDC04863}"/>
              </a:ext>
            </a:extLst>
          </p:cNvPr>
          <p:cNvCxnSpPr>
            <a:cxnSpLocks/>
            <a:stCxn id="179" idx="1"/>
            <a:endCxn id="696" idx="1"/>
          </p:cNvCxnSpPr>
          <p:nvPr/>
        </p:nvCxnSpPr>
        <p:spPr>
          <a:xfrm rot="16200000" flipV="1">
            <a:off x="9555048" y="5004864"/>
            <a:ext cx="76781" cy="45264"/>
          </a:xfrm>
          <a:prstGeom prst="bentConnector2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6" name="Gerader Verbinder 437">
            <a:extLst>
              <a:ext uri="{FF2B5EF4-FFF2-40B4-BE49-F238E27FC236}">
                <a16:creationId xmlns:a16="http://schemas.microsoft.com/office/drawing/2014/main" id="{993FEA4B-34B6-4208-D8E8-B87143F56B01}"/>
              </a:ext>
            </a:extLst>
          </p:cNvPr>
          <p:cNvCxnSpPr>
            <a:cxnSpLocks/>
            <a:stCxn id="742" idx="1"/>
            <a:endCxn id="394" idx="4"/>
          </p:cNvCxnSpPr>
          <p:nvPr/>
        </p:nvCxnSpPr>
        <p:spPr>
          <a:xfrm flipH="1" flipV="1">
            <a:off x="1613957" y="2948408"/>
            <a:ext cx="2758027" cy="501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2" name="Rechteck 741">
            <a:extLst>
              <a:ext uri="{FF2B5EF4-FFF2-40B4-BE49-F238E27FC236}">
                <a16:creationId xmlns:a16="http://schemas.microsoft.com/office/drawing/2014/main" id="{2AF7DD09-F343-4A81-66DA-D2969A0AD5EE}"/>
              </a:ext>
            </a:extLst>
          </p:cNvPr>
          <p:cNvSpPr/>
          <p:nvPr/>
        </p:nvSpPr>
        <p:spPr>
          <a:xfrm>
            <a:off x="4371984" y="294350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44" name="Gerader Verbinder 437">
            <a:extLst>
              <a:ext uri="{FF2B5EF4-FFF2-40B4-BE49-F238E27FC236}">
                <a16:creationId xmlns:a16="http://schemas.microsoft.com/office/drawing/2014/main" id="{3914349C-9718-F1B6-264C-E13D5567CD67}"/>
              </a:ext>
            </a:extLst>
          </p:cNvPr>
          <p:cNvCxnSpPr>
            <a:cxnSpLocks/>
            <a:stCxn id="748" idx="1"/>
            <a:endCxn id="742" idx="3"/>
          </p:cNvCxnSpPr>
          <p:nvPr/>
        </p:nvCxnSpPr>
        <p:spPr>
          <a:xfrm rot="10800000" flipV="1">
            <a:off x="4443985" y="2839529"/>
            <a:ext cx="1255397" cy="1093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8" name="Rechteck 747">
            <a:extLst>
              <a:ext uri="{FF2B5EF4-FFF2-40B4-BE49-F238E27FC236}">
                <a16:creationId xmlns:a16="http://schemas.microsoft.com/office/drawing/2014/main" id="{7D4B8FA9-6C51-37A1-1E0D-B36C695ECA75}"/>
              </a:ext>
            </a:extLst>
          </p:cNvPr>
          <p:cNvSpPr/>
          <p:nvPr/>
        </p:nvSpPr>
        <p:spPr>
          <a:xfrm>
            <a:off x="5699381" y="2834129"/>
            <a:ext cx="72000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50" name="Gerader Verbinder 437">
            <a:extLst>
              <a:ext uri="{FF2B5EF4-FFF2-40B4-BE49-F238E27FC236}">
                <a16:creationId xmlns:a16="http://schemas.microsoft.com/office/drawing/2014/main" id="{0DCC81F7-5953-D954-A6C6-3120EE448E3B}"/>
              </a:ext>
            </a:extLst>
          </p:cNvPr>
          <p:cNvCxnSpPr>
            <a:cxnSpLocks/>
            <a:stCxn id="127" idx="7"/>
            <a:endCxn id="748" idx="3"/>
          </p:cNvCxnSpPr>
          <p:nvPr/>
        </p:nvCxnSpPr>
        <p:spPr>
          <a:xfrm rot="16200000" flipV="1">
            <a:off x="5602453" y="3008457"/>
            <a:ext cx="365198" cy="27342"/>
          </a:xfrm>
          <a:prstGeom prst="bentConnector2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Gerader Verbinder 437">
            <a:extLst>
              <a:ext uri="{FF2B5EF4-FFF2-40B4-BE49-F238E27FC236}">
                <a16:creationId xmlns:a16="http://schemas.microsoft.com/office/drawing/2014/main" id="{42DB9DB4-1907-0400-4DF3-D5A5025DB336}"/>
              </a:ext>
            </a:extLst>
          </p:cNvPr>
          <p:cNvCxnSpPr>
            <a:cxnSpLocks/>
            <a:stCxn id="762" idx="3"/>
            <a:endCxn id="144" idx="0"/>
          </p:cNvCxnSpPr>
          <p:nvPr/>
        </p:nvCxnSpPr>
        <p:spPr>
          <a:xfrm flipV="1">
            <a:off x="6643674" y="3308596"/>
            <a:ext cx="2928865" cy="16347"/>
          </a:xfrm>
          <a:prstGeom prst="straightConnector1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2" name="Rechteck 761">
            <a:extLst>
              <a:ext uri="{FF2B5EF4-FFF2-40B4-BE49-F238E27FC236}">
                <a16:creationId xmlns:a16="http://schemas.microsoft.com/office/drawing/2014/main" id="{62DEAF93-90E9-7378-2102-CA302BB2F70E}"/>
              </a:ext>
            </a:extLst>
          </p:cNvPr>
          <p:cNvSpPr/>
          <p:nvPr/>
        </p:nvSpPr>
        <p:spPr>
          <a:xfrm rot="5400000">
            <a:off x="6566009" y="3241878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65" name="Gerader Verbinder 437">
            <a:extLst>
              <a:ext uri="{FF2B5EF4-FFF2-40B4-BE49-F238E27FC236}">
                <a16:creationId xmlns:a16="http://schemas.microsoft.com/office/drawing/2014/main" id="{2EBAE187-EE96-EA27-7F25-8284BBED16FA}"/>
              </a:ext>
            </a:extLst>
          </p:cNvPr>
          <p:cNvCxnSpPr>
            <a:cxnSpLocks/>
            <a:stCxn id="769" idx="1"/>
            <a:endCxn id="762" idx="1"/>
          </p:cNvCxnSpPr>
          <p:nvPr/>
        </p:nvCxnSpPr>
        <p:spPr>
          <a:xfrm rot="16200000" flipH="1">
            <a:off x="6180118" y="2706058"/>
            <a:ext cx="193551" cy="733560"/>
          </a:xfrm>
          <a:prstGeom prst="bentConnector3">
            <a:avLst>
              <a:gd name="adj1" fmla="val -80773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9" name="Rechteck 768">
            <a:extLst>
              <a:ext uri="{FF2B5EF4-FFF2-40B4-BE49-F238E27FC236}">
                <a16:creationId xmlns:a16="http://schemas.microsoft.com/office/drawing/2014/main" id="{439DF599-46E2-B860-1B05-3449D4D21E83}"/>
              </a:ext>
            </a:extLst>
          </p:cNvPr>
          <p:cNvSpPr/>
          <p:nvPr/>
        </p:nvSpPr>
        <p:spPr>
          <a:xfrm rot="5400000">
            <a:off x="5832449" y="3048327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5" name="Rechteck 784">
            <a:extLst>
              <a:ext uri="{FF2B5EF4-FFF2-40B4-BE49-F238E27FC236}">
                <a16:creationId xmlns:a16="http://schemas.microsoft.com/office/drawing/2014/main" id="{EE32E153-4F08-661F-E39D-370994DE5511}"/>
              </a:ext>
            </a:extLst>
          </p:cNvPr>
          <p:cNvSpPr/>
          <p:nvPr/>
        </p:nvSpPr>
        <p:spPr>
          <a:xfrm rot="5400000">
            <a:off x="6499243" y="1192433"/>
            <a:ext cx="155329" cy="10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88" name="Gerader Verbinder 437">
            <a:extLst>
              <a:ext uri="{FF2B5EF4-FFF2-40B4-BE49-F238E27FC236}">
                <a16:creationId xmlns:a16="http://schemas.microsoft.com/office/drawing/2014/main" id="{D4F7FBCB-36E3-2609-02D4-65FC35BC259A}"/>
              </a:ext>
            </a:extLst>
          </p:cNvPr>
          <p:cNvCxnSpPr>
            <a:cxnSpLocks/>
            <a:stCxn id="785" idx="3"/>
            <a:endCxn id="125" idx="3"/>
          </p:cNvCxnSpPr>
          <p:nvPr/>
        </p:nvCxnSpPr>
        <p:spPr>
          <a:xfrm rot="5400000">
            <a:off x="5257664" y="1881640"/>
            <a:ext cx="1925387" cy="713102"/>
          </a:xfrm>
          <a:prstGeom prst="bentConnector3">
            <a:avLst>
              <a:gd name="adj1" fmla="val 41477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4" name="Gerader Verbinder 437">
            <a:extLst>
              <a:ext uri="{FF2B5EF4-FFF2-40B4-BE49-F238E27FC236}">
                <a16:creationId xmlns:a16="http://schemas.microsoft.com/office/drawing/2014/main" id="{538F9348-C680-7072-9A30-FB35A81A15BC}"/>
              </a:ext>
            </a:extLst>
          </p:cNvPr>
          <p:cNvCxnSpPr>
            <a:cxnSpLocks/>
            <a:stCxn id="800" idx="1"/>
            <a:endCxn id="111" idx="7"/>
          </p:cNvCxnSpPr>
          <p:nvPr/>
        </p:nvCxnSpPr>
        <p:spPr>
          <a:xfrm>
            <a:off x="11369205" y="3973123"/>
            <a:ext cx="20396" cy="1228341"/>
          </a:xfrm>
          <a:prstGeom prst="bentConnector2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9" name="Gerader Verbinder 437">
            <a:extLst>
              <a:ext uri="{FF2B5EF4-FFF2-40B4-BE49-F238E27FC236}">
                <a16:creationId xmlns:a16="http://schemas.microsoft.com/office/drawing/2014/main" id="{702E0CF0-ADC1-59BD-F4A2-E335A2606C31}"/>
              </a:ext>
            </a:extLst>
          </p:cNvPr>
          <p:cNvCxnSpPr>
            <a:cxnSpLocks/>
            <a:stCxn id="160" idx="5"/>
            <a:endCxn id="800" idx="3"/>
          </p:cNvCxnSpPr>
          <p:nvPr/>
        </p:nvCxnSpPr>
        <p:spPr>
          <a:xfrm rot="5400000" flipH="1" flipV="1">
            <a:off x="10404216" y="3221762"/>
            <a:ext cx="141627" cy="1644350"/>
          </a:xfrm>
          <a:prstGeom prst="bentConnector4">
            <a:avLst>
              <a:gd name="adj1" fmla="val 99199"/>
              <a:gd name="adj2" fmla="val 5005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0" name="Rechteck 799">
            <a:extLst>
              <a:ext uri="{FF2B5EF4-FFF2-40B4-BE49-F238E27FC236}">
                <a16:creationId xmlns:a16="http://schemas.microsoft.com/office/drawing/2014/main" id="{A3923677-AB2E-77FE-71B7-19989684BF3D}"/>
              </a:ext>
            </a:extLst>
          </p:cNvPr>
          <p:cNvSpPr/>
          <p:nvPr/>
        </p:nvSpPr>
        <p:spPr>
          <a:xfrm rot="10800000">
            <a:off x="11297205" y="39677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08" name="Gerader Verbinder 437">
            <a:extLst>
              <a:ext uri="{FF2B5EF4-FFF2-40B4-BE49-F238E27FC236}">
                <a16:creationId xmlns:a16="http://schemas.microsoft.com/office/drawing/2014/main" id="{0F999B3D-74C4-4DDF-EAFB-1891017D7D0F}"/>
              </a:ext>
            </a:extLst>
          </p:cNvPr>
          <p:cNvCxnSpPr>
            <a:cxnSpLocks/>
            <a:stCxn id="817" idx="1"/>
            <a:endCxn id="110" idx="4"/>
          </p:cNvCxnSpPr>
          <p:nvPr/>
        </p:nvCxnSpPr>
        <p:spPr>
          <a:xfrm flipH="1">
            <a:off x="11443016" y="3119423"/>
            <a:ext cx="3192" cy="208667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Rechteck 816">
            <a:extLst>
              <a:ext uri="{FF2B5EF4-FFF2-40B4-BE49-F238E27FC236}">
                <a16:creationId xmlns:a16="http://schemas.microsoft.com/office/drawing/2014/main" id="{A6534F3F-DC4E-BCEA-00C3-D3B656B1FDB9}"/>
              </a:ext>
            </a:extLst>
          </p:cNvPr>
          <p:cNvSpPr/>
          <p:nvPr/>
        </p:nvSpPr>
        <p:spPr>
          <a:xfrm rot="10800000">
            <a:off x="11374208" y="3114023"/>
            <a:ext cx="72000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19" name="Gerader Verbinder 437">
            <a:extLst>
              <a:ext uri="{FF2B5EF4-FFF2-40B4-BE49-F238E27FC236}">
                <a16:creationId xmlns:a16="http://schemas.microsoft.com/office/drawing/2014/main" id="{37AD5F57-6EB1-35DA-D1D9-CCFC82A26D07}"/>
              </a:ext>
            </a:extLst>
          </p:cNvPr>
          <p:cNvCxnSpPr>
            <a:cxnSpLocks/>
            <a:stCxn id="817" idx="3"/>
            <a:endCxn id="150" idx="6"/>
          </p:cNvCxnSpPr>
          <p:nvPr/>
        </p:nvCxnSpPr>
        <p:spPr>
          <a:xfrm rot="10800000" flipV="1">
            <a:off x="9657678" y="3119422"/>
            <a:ext cx="1716531" cy="101843"/>
          </a:xfrm>
          <a:prstGeom prst="bentConnector3">
            <a:avLst>
              <a:gd name="adj1" fmla="val 1002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5" name="Gerader Verbinder 437">
            <a:extLst>
              <a:ext uri="{FF2B5EF4-FFF2-40B4-BE49-F238E27FC236}">
                <a16:creationId xmlns:a16="http://schemas.microsoft.com/office/drawing/2014/main" id="{DF4133F4-9519-C4DD-AD78-029427DA76CA}"/>
              </a:ext>
            </a:extLst>
          </p:cNvPr>
          <p:cNvCxnSpPr>
            <a:cxnSpLocks/>
            <a:stCxn id="863" idx="3"/>
            <a:endCxn id="859" idx="1"/>
          </p:cNvCxnSpPr>
          <p:nvPr/>
        </p:nvCxnSpPr>
        <p:spPr>
          <a:xfrm rot="10800000" flipH="1" flipV="1">
            <a:off x="82738" y="2490156"/>
            <a:ext cx="843856" cy="2111980"/>
          </a:xfrm>
          <a:prstGeom prst="bentConnector4">
            <a:avLst>
              <a:gd name="adj1" fmla="val -5644"/>
              <a:gd name="adj2" fmla="val 6942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Gerader Verbinder 437">
            <a:extLst>
              <a:ext uri="{FF2B5EF4-FFF2-40B4-BE49-F238E27FC236}">
                <a16:creationId xmlns:a16="http://schemas.microsoft.com/office/drawing/2014/main" id="{EDB64BCF-DDE0-98B0-3754-3147B1929948}"/>
              </a:ext>
            </a:extLst>
          </p:cNvPr>
          <p:cNvCxnSpPr>
            <a:cxnSpLocks/>
            <a:stCxn id="859" idx="3"/>
            <a:endCxn id="279" idx="7"/>
          </p:cNvCxnSpPr>
          <p:nvPr/>
        </p:nvCxnSpPr>
        <p:spPr>
          <a:xfrm>
            <a:off x="926594" y="4757465"/>
            <a:ext cx="2710" cy="100645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9" name="Rechteck 858">
            <a:extLst>
              <a:ext uri="{FF2B5EF4-FFF2-40B4-BE49-F238E27FC236}">
                <a16:creationId xmlns:a16="http://schemas.microsoft.com/office/drawing/2014/main" id="{1FDC2E71-68A6-62E5-57FD-44583E24F478}"/>
              </a:ext>
            </a:extLst>
          </p:cNvPr>
          <p:cNvSpPr/>
          <p:nvPr/>
        </p:nvSpPr>
        <p:spPr>
          <a:xfrm rot="5400000">
            <a:off x="848929" y="4674400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3" name="Rechteck 862">
            <a:extLst>
              <a:ext uri="{FF2B5EF4-FFF2-40B4-BE49-F238E27FC236}">
                <a16:creationId xmlns:a16="http://schemas.microsoft.com/office/drawing/2014/main" id="{E1C5FB73-84B7-2CE1-7C8B-D253518DC020}"/>
              </a:ext>
            </a:extLst>
          </p:cNvPr>
          <p:cNvSpPr/>
          <p:nvPr/>
        </p:nvSpPr>
        <p:spPr>
          <a:xfrm rot="10800000">
            <a:off x="82738" y="2484756"/>
            <a:ext cx="155329" cy="108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67" name="Gerader Verbinder 437">
            <a:extLst>
              <a:ext uri="{FF2B5EF4-FFF2-40B4-BE49-F238E27FC236}">
                <a16:creationId xmlns:a16="http://schemas.microsoft.com/office/drawing/2014/main" id="{A5041E3F-D994-AAF6-D897-BF1FC643F7E1}"/>
              </a:ext>
            </a:extLst>
          </p:cNvPr>
          <p:cNvCxnSpPr>
            <a:cxnSpLocks/>
            <a:stCxn id="400" idx="2"/>
            <a:endCxn id="863" idx="1"/>
          </p:cNvCxnSpPr>
          <p:nvPr/>
        </p:nvCxnSpPr>
        <p:spPr>
          <a:xfrm flipH="1" flipV="1">
            <a:off x="238067" y="2490156"/>
            <a:ext cx="1303868" cy="357806"/>
          </a:xfrm>
          <a:prstGeom prst="bentConnector3">
            <a:avLst>
              <a:gd name="adj1" fmla="val 4018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9" name="Rechteck 938">
            <a:extLst>
              <a:ext uri="{FF2B5EF4-FFF2-40B4-BE49-F238E27FC236}">
                <a16:creationId xmlns:a16="http://schemas.microsoft.com/office/drawing/2014/main" id="{D5ABEC69-D2C8-079E-2CCD-856A98247887}"/>
              </a:ext>
            </a:extLst>
          </p:cNvPr>
          <p:cNvSpPr/>
          <p:nvPr/>
        </p:nvSpPr>
        <p:spPr>
          <a:xfrm>
            <a:off x="4763055" y="1538011"/>
            <a:ext cx="707398" cy="2677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manifold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9" name="Gerader Verbinder 437">
            <a:extLst>
              <a:ext uri="{FF2B5EF4-FFF2-40B4-BE49-F238E27FC236}">
                <a16:creationId xmlns:a16="http://schemas.microsoft.com/office/drawing/2014/main" id="{C3A7B118-A4A3-C6AB-2B46-516CC4F9B8C5}"/>
              </a:ext>
            </a:extLst>
          </p:cNvPr>
          <p:cNvCxnSpPr>
            <a:cxnSpLocks/>
            <a:stCxn id="991" idx="0"/>
            <a:endCxn id="651" idx="3"/>
          </p:cNvCxnSpPr>
          <p:nvPr/>
        </p:nvCxnSpPr>
        <p:spPr>
          <a:xfrm rot="5400000" flipH="1">
            <a:off x="6604861" y="2356239"/>
            <a:ext cx="528832" cy="1331010"/>
          </a:xfrm>
          <a:prstGeom prst="bentConnector4">
            <a:avLst>
              <a:gd name="adj1" fmla="val 901"/>
              <a:gd name="adj2" fmla="val 50000"/>
            </a:avLst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1" name="Geschweifte Klammer rechts 990">
            <a:extLst>
              <a:ext uri="{FF2B5EF4-FFF2-40B4-BE49-F238E27FC236}">
                <a16:creationId xmlns:a16="http://schemas.microsoft.com/office/drawing/2014/main" id="{CCC5789C-51BA-495A-E27A-CC89B8D09680}"/>
              </a:ext>
            </a:extLst>
          </p:cNvPr>
          <p:cNvSpPr/>
          <p:nvPr/>
        </p:nvSpPr>
        <p:spPr>
          <a:xfrm>
            <a:off x="7534782" y="3286160"/>
            <a:ext cx="69056" cy="111826"/>
          </a:xfrm>
          <a:prstGeom prst="rightBrac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7" name="Rechteck 1066">
            <a:extLst>
              <a:ext uri="{FF2B5EF4-FFF2-40B4-BE49-F238E27FC236}">
                <a16:creationId xmlns:a16="http://schemas.microsoft.com/office/drawing/2014/main" id="{E4028D45-60E6-2B42-35D2-46170FBDE97B}"/>
              </a:ext>
            </a:extLst>
          </p:cNvPr>
          <p:cNvSpPr/>
          <p:nvPr/>
        </p:nvSpPr>
        <p:spPr>
          <a:xfrm rot="16200000">
            <a:off x="9038509" y="1377603"/>
            <a:ext cx="72000" cy="10800"/>
          </a:xfrm>
          <a:prstGeom prst="rect">
            <a:avLst/>
          </a:prstGeom>
          <a:solidFill>
            <a:srgbClr val="FFC000"/>
          </a:solidFill>
          <a:ln w="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70" name="Gerader Verbinder 437">
            <a:extLst>
              <a:ext uri="{FF2B5EF4-FFF2-40B4-BE49-F238E27FC236}">
                <a16:creationId xmlns:a16="http://schemas.microsoft.com/office/drawing/2014/main" id="{49E7D926-EB36-2D85-59FE-C44BB10596D6}"/>
              </a:ext>
            </a:extLst>
          </p:cNvPr>
          <p:cNvCxnSpPr>
            <a:cxnSpLocks/>
            <a:stCxn id="1067" idx="3"/>
            <a:endCxn id="120" idx="0"/>
          </p:cNvCxnSpPr>
          <p:nvPr/>
        </p:nvCxnSpPr>
        <p:spPr>
          <a:xfrm rot="16200000" flipV="1">
            <a:off x="7071432" y="-656074"/>
            <a:ext cx="3073" cy="4003082"/>
          </a:xfrm>
          <a:prstGeom prst="bentConnector3">
            <a:avLst>
              <a:gd name="adj1" fmla="val 7538985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3047C966-C620-AEDC-7848-9D87E11399B1}"/>
              </a:ext>
            </a:extLst>
          </p:cNvPr>
          <p:cNvSpPr/>
          <p:nvPr/>
        </p:nvSpPr>
        <p:spPr>
          <a:xfrm>
            <a:off x="4987098" y="3201071"/>
            <a:ext cx="602034" cy="444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actu-</a:t>
            </a:r>
            <a:r>
              <a:rPr lang="de-DE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Geschweifte Klammer rechts 242">
            <a:extLst>
              <a:ext uri="{FF2B5EF4-FFF2-40B4-BE49-F238E27FC236}">
                <a16:creationId xmlns:a16="http://schemas.microsoft.com/office/drawing/2014/main" id="{C8FE1B47-93E7-FCAC-2561-3E54364B49D7}"/>
              </a:ext>
            </a:extLst>
          </p:cNvPr>
          <p:cNvSpPr/>
          <p:nvPr/>
        </p:nvSpPr>
        <p:spPr>
          <a:xfrm>
            <a:off x="9147766" y="3174842"/>
            <a:ext cx="69056" cy="111826"/>
          </a:xfrm>
          <a:prstGeom prst="rightBrac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0" name="Gerader Verbinder 437">
            <a:extLst>
              <a:ext uri="{FF2B5EF4-FFF2-40B4-BE49-F238E27FC236}">
                <a16:creationId xmlns:a16="http://schemas.microsoft.com/office/drawing/2014/main" id="{D28EB87F-700E-E901-E59D-AC4D99631EFF}"/>
              </a:ext>
            </a:extLst>
          </p:cNvPr>
          <p:cNvCxnSpPr>
            <a:cxnSpLocks/>
            <a:stCxn id="243" idx="2"/>
            <a:endCxn id="161" idx="2"/>
          </p:cNvCxnSpPr>
          <p:nvPr/>
        </p:nvCxnSpPr>
        <p:spPr>
          <a:xfrm rot="16200000" flipH="1">
            <a:off x="8942355" y="3492078"/>
            <a:ext cx="864819" cy="453999"/>
          </a:xfrm>
          <a:prstGeom prst="bentConnector4">
            <a:avLst>
              <a:gd name="adj1" fmla="val 39650"/>
              <a:gd name="adj2" fmla="val -91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FCD8B57-F896-245E-DC1E-E1F425519F63}"/>
              </a:ext>
            </a:extLst>
          </p:cNvPr>
          <p:cNvSpPr txBox="1"/>
          <p:nvPr/>
        </p:nvSpPr>
        <p:spPr>
          <a:xfrm>
            <a:off x="9429110" y="58511"/>
            <a:ext cx="262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Module 1 – </a:t>
            </a:r>
            <a:r>
              <a:rPr lang="de-DE" b="1" u="sng" dirty="0" err="1"/>
              <a:t>Polymerization</a:t>
            </a:r>
            <a:r>
              <a:rPr lang="de-DE" b="1" u="sng" dirty="0"/>
              <a:t> </a:t>
            </a:r>
            <a:r>
              <a:rPr lang="de-DE" b="1" u="sng" dirty="0" err="1"/>
              <a:t>module</a:t>
            </a:r>
            <a:endParaRPr lang="en-GB" b="1" u="sng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68B6FF-DA71-A581-CFB2-F2A7E4235736}"/>
              </a:ext>
            </a:extLst>
          </p:cNvPr>
          <p:cNvSpPr txBox="1"/>
          <p:nvPr/>
        </p:nvSpPr>
        <p:spPr>
          <a:xfrm>
            <a:off x="6007100" y="0"/>
            <a:ext cx="33210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Gas in: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H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Purge solvent in: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reaction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waste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: 		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7D38AD-82C6-F4B5-A944-3BDA5720FBCC}"/>
              </a:ext>
            </a:extLst>
          </p:cNvPr>
          <p:cNvSpPr txBox="1"/>
          <p:nvPr/>
        </p:nvSpPr>
        <p:spPr>
          <a:xfrm>
            <a:off x="1690322" y="4679800"/>
            <a:ext cx="5389928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0. Manual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stock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(CTA, AIBN, Solvent, Monomer);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Preheating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heat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stir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28600" indent="-228600">
              <a:buAutoNum type="arabicPeriod"/>
            </a:pP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Formulation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polymerization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Deoxygenation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20 min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argon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sparging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3. Insertion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polymerization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vial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heat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block.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4. Online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conversion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5. After 80%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conversion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removal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heat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block.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r Verbinder 437">
            <a:extLst>
              <a:ext uri="{FF2B5EF4-FFF2-40B4-BE49-F238E27FC236}">
                <a16:creationId xmlns:a16="http://schemas.microsoft.com/office/drawing/2014/main" id="{E9C499DA-2F37-F8C0-7C2C-CE508907304B}"/>
              </a:ext>
            </a:extLst>
          </p:cNvPr>
          <p:cNvCxnSpPr>
            <a:cxnSpLocks/>
            <a:stCxn id="122" idx="1"/>
            <a:endCxn id="18" idx="7"/>
          </p:cNvCxnSpPr>
          <p:nvPr/>
        </p:nvCxnSpPr>
        <p:spPr>
          <a:xfrm rot="16200000" flipV="1">
            <a:off x="4227418" y="584532"/>
            <a:ext cx="630359" cy="890612"/>
          </a:xfrm>
          <a:prstGeom prst="bentConnector3">
            <a:avLst>
              <a:gd name="adj1" fmla="val 1527"/>
            </a:avLst>
          </a:prstGeom>
          <a:ln w="1270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2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Microsoft Office PowerPoint</Application>
  <PresentationFormat>Breitbild</PresentationFormat>
  <Paragraphs>360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General overview</vt:lpstr>
      <vt:lpstr>PowerPoint-Präsentation</vt:lpstr>
      <vt:lpstr>General overview with info about tubing or COM ports, etc</vt:lpstr>
      <vt:lpstr>PowerPoint-Präsentation</vt:lpstr>
      <vt:lpstr>PowerPoint-Präsentation</vt:lpstr>
      <vt:lpstr>PowerPoint-Präsentation</vt:lpstr>
      <vt:lpstr>PowerPoint-Präsentation</vt:lpstr>
      <vt:lpstr>Overview of individual modules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Ringleb</dc:creator>
  <cp:lastModifiedBy>Michael Ringleb</cp:lastModifiedBy>
  <cp:revision>1</cp:revision>
  <cp:lastPrinted>2025-06-26T19:13:29Z</cp:lastPrinted>
  <dcterms:created xsi:type="dcterms:W3CDTF">2025-06-25T12:25:42Z</dcterms:created>
  <dcterms:modified xsi:type="dcterms:W3CDTF">2025-07-08T19:53:11Z</dcterms:modified>
</cp:coreProperties>
</file>