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Abstract: The project simulates customer experiences in a burger shop to determine the optimal price for a premium subscription service, focusing on customer wait times, item profitability, and customer price tolerance.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Includes a menu dataset detailing items sold, their prices, profitability, popularity, and preparation times. A customer base dataset details subscribers and their price tolerance.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Simulation Design: The simulation aims to optimize the premium subscription price, considering customer wait times and profitability. Uses programming languages like Python, R, Julia, Go, and Scala.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Optimal Solution: $11.60. The simulation provided insights into profit distribution, wait time analysis, order patterns, and subscriber behavior. It helped identify the optimal subscription price.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study successfully identified the optimal price for the premium subscription, balancing customer attraction and profitability. It also noted the importance of understanding customer behavior and operational processes.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Includes complexities in simulation logic and accurately representing customer behavior. Predicting customer reactions to pricing changes and assessing long-term impact on loyalty were key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