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7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F39E6D-A4E7-44A3-9B7D-881D8C5B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EFD224-5286-4CDD-9822-7D2F1D13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89CD56-4E6B-4C12-B7B7-C35B5340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8B393A-F4EE-4012-B4B2-EAC33789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4AD9F1-FC62-4DE7-88C4-41EA7987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74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3FC1F1-ABFE-4421-B34E-B6BA2F2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F305C4-A92F-427B-A7EB-0DFEEC202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0BA98C-F670-4619-8C92-29F9568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B46A11-CD44-4729-998F-13021F9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C65BAA-3E66-4858-BA96-9C93563B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16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230DD3-F7FE-4AD6-80CB-2C2231795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903EF01-B1A7-45FA-B8F2-D2B791E1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5AB007-6A85-4607-AC59-CF9A0595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F335AC-F0EF-44D1-AF5E-DFB521B6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D88056-B2B7-4C96-8448-67E7CB50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6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68F3E-E8E1-4387-A3C2-B964C18B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CB03F0-9F33-47A9-B2F8-0D88BCC8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0C59C5-2463-4704-81BC-D4B6ACBA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2AC833-A8CE-4CF7-8F97-6E42B9B2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43D809-428C-45AD-B387-4ACF3E5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584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F2F08B-D015-4451-9E8A-7A52CF0D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D9765C-99DE-4813-8D92-A55F32A5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F8D187-07A2-4EF0-B098-AFEC4284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9E3B6D9-20B2-4435-B808-BE3A841F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25B5FC-117B-4E93-8B43-DEDD176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9101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BE91E1-9CA6-4185-B3AD-70DCD760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823894-28CA-4DE8-94FA-2F230F844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BD2AC2-5545-4EDD-99A0-6290C4BAA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6E7842-5B97-475A-9DE9-BB3FB8BF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9CEB21-471C-4E1F-8F84-45299E53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F13A81E-369A-44DB-B749-40093B89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883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75DF7-13F4-4C64-83B9-CD5FAAE9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CDC00A-873D-402E-B8FE-FD6141F1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7D3FB2-2CDE-4869-A2E8-FFCD067C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1853DC9-0ED2-42DC-B734-D08B9272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F2B81F7-48A1-430D-8645-84FD03FFA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E970810-C1D8-442B-B1BD-26174E2A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B9A5F41-DC81-4477-B367-4A21FCB8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014D86-1E83-42E6-A542-2797ABEF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754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CA1511-F7BE-456B-8529-74A1AD37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D6E5237-EDFC-4011-8338-4D215B6E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632A64E-9D0E-4577-B2DB-63D54A7B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CFAB03D-D144-4E2E-B2D9-E196584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53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136047-8FF7-47A9-ABBC-6174907A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1B735B3-C341-407E-9AE0-926E7D31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921E5A-F80F-4172-BF13-A7D097FF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7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0AB81E-06AF-42A0-BC71-06CD711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C3631F-71A5-4FB7-8F04-B122CF19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4B3054E-7C6A-4103-81AE-D8DCE58E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72D2B6-A1A5-431B-B616-ECDF61ED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AFE798-2ED6-4D0C-9003-E5FB158D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51C385-CC93-4BF6-8CC3-AFE99ECF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402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CBD8C-B245-4A53-8D3A-601F7E43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47CD33B-F60D-4330-8C4D-6B9E71D1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982D43-E116-4FE1-8968-5832574D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1D6CA1-30A4-484C-8FC3-E5EACA5C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C52176-A529-46C7-A703-C813AD6E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52CA3E-5D61-48EF-8D4C-4DB358A3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838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DB1E97F-66F6-4C2A-962A-8FD56047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B7660F-6363-4FCA-9AA7-361323EE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5D7194-F975-4855-9CA7-EFC8F5E82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6D53-4256-483F-B66E-FF8F78374C51}" type="datetimeFigureOut">
              <a:rPr lang="pl-PL" smtClean="0"/>
              <a:t>03.05.2022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C3C537-1464-42C4-B033-A44B0A1CE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7E247B-6B3A-4B8E-AE3F-8F5DA5084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6CEF-118F-4E6B-9794-AA6DB79149E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86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33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>
            <a:extLst>
              <a:ext uri="{FF2B5EF4-FFF2-40B4-BE49-F238E27FC236}">
                <a16:creationId xmlns:a16="http://schemas.microsoft.com/office/drawing/2014/main" id="{1EF14EA0-7D5E-4596-87E5-AF1B1EAB1BF5}"/>
              </a:ext>
            </a:extLst>
          </p:cNvPr>
          <p:cNvSpPr/>
          <p:nvPr/>
        </p:nvSpPr>
        <p:spPr>
          <a:xfrm rot="707247">
            <a:off x="-1338500" y="-1752078"/>
            <a:ext cx="10912705" cy="9658513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7B3273B-24EF-4997-8983-687124CFA639}"/>
              </a:ext>
            </a:extLst>
          </p:cNvPr>
          <p:cNvSpPr txBox="1"/>
          <p:nvPr/>
        </p:nvSpPr>
        <p:spPr>
          <a:xfrm>
            <a:off x="84455" y="1118780"/>
            <a:ext cx="96024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PnPDemoPresenter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"Adam Wójcik"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@"Standard dev that loves coding with headphones🎧 on 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and coffee☕ next to the keyboard👨‍💻"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".NET/FullStack/SharePoint/Microsoft 365 Developer/Consultant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🤔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Poland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SocialType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SocialType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LinkedIn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SocialType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Twitter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IsFirstTimePresenter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6" name="Obraz 5" descr="Obraz zawierający osoba, zewnętrzne&#10;&#10;Opis wygenerowany automatycznie">
            <a:extLst>
              <a:ext uri="{FF2B5EF4-FFF2-40B4-BE49-F238E27FC236}">
                <a16:creationId xmlns:a16="http://schemas.microsoft.com/office/drawing/2014/main" id="{DE4BAD28-1E8F-42AF-BB9C-7DE84ED7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20" y="0"/>
            <a:ext cx="1866900" cy="1866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C6BA32-6EFB-4919-B633-02E85F6A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20" y="3295148"/>
            <a:ext cx="306159" cy="2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- Free social media icons">
            <a:extLst>
              <a:ext uri="{FF2B5EF4-FFF2-40B4-BE49-F238E27FC236}">
                <a16:creationId xmlns:a16="http://schemas.microsoft.com/office/drawing/2014/main" id="{3E5CC06C-C459-4B3E-BABF-EF1D50D3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19" y="3619500"/>
            <a:ext cx="306159" cy="3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8D5D20B-7340-4D69-98C1-4AB8E4FB3C38}"/>
              </a:ext>
            </a:extLst>
          </p:cNvPr>
          <p:cNvSpPr txBox="1"/>
          <p:nvPr/>
        </p:nvSpPr>
        <p:spPr>
          <a:xfrm>
            <a:off x="84455" y="5392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am I ?</a:t>
            </a:r>
            <a:endParaRPr lang="pl-PL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98CD27FA-3E92-472E-828C-8F4B8D2B4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703" y="5269153"/>
            <a:ext cx="1689735" cy="1689735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167C5E9-D4EA-4B24-9AAF-6F00B23D1B2B}"/>
              </a:ext>
            </a:extLst>
          </p:cNvPr>
          <p:cNvSpPr txBox="1"/>
          <p:nvPr/>
        </p:nvSpPr>
        <p:spPr>
          <a:xfrm rot="635692">
            <a:off x="10009267" y="1738291"/>
            <a:ext cx="165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Like what I do? 👍</a:t>
            </a:r>
            <a:endParaRPr lang="pl-P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40ADCBF-8D64-4B39-8E6A-44A2EFA11A1D}"/>
              </a:ext>
            </a:extLst>
          </p:cNvPr>
          <p:cNvSpPr txBox="1"/>
          <p:nvPr/>
        </p:nvSpPr>
        <p:spPr>
          <a:xfrm rot="612399">
            <a:off x="9727503" y="2815566"/>
            <a:ext cx="137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Want to buy me coffee? 🍵</a:t>
            </a:r>
            <a:endParaRPr lang="pl-P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FD1401BE-D09B-47D3-AA13-FF456B632882}"/>
              </a:ext>
            </a:extLst>
          </p:cNvPr>
          <p:cNvSpPr txBox="1"/>
          <p:nvPr/>
        </p:nvSpPr>
        <p:spPr>
          <a:xfrm rot="716575">
            <a:off x="9424449" y="4181155"/>
            <a:ext cx="2352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Please don’t, my work is for free 😊 Instead please support the ones in need 🙏💙💛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367D0F69-B3DA-4711-AA87-6A3CB7E2093C}"/>
              </a:ext>
            </a:extLst>
          </p:cNvPr>
          <p:cNvSpPr txBox="1"/>
          <p:nvPr/>
        </p:nvSpPr>
        <p:spPr>
          <a:xfrm rot="20709087">
            <a:off x="11154527" y="2559016"/>
            <a:ext cx="137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That’s ok 😉</a:t>
            </a:r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Łącznik: zakrzywiony 34">
            <a:extLst>
              <a:ext uri="{FF2B5EF4-FFF2-40B4-BE49-F238E27FC236}">
                <a16:creationId xmlns:a16="http://schemas.microsoft.com/office/drawing/2014/main" id="{2B166167-B8C5-4930-8B1F-A6AEAEB00E53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769256" y="5306574"/>
            <a:ext cx="1033262" cy="581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Łącznik: zakrzywiony 37">
            <a:extLst>
              <a:ext uri="{FF2B5EF4-FFF2-40B4-BE49-F238E27FC236}">
                <a16:creationId xmlns:a16="http://schemas.microsoft.com/office/drawing/2014/main" id="{63934BEC-F343-4161-800A-02CB8DA317C3}"/>
              </a:ext>
            </a:extLst>
          </p:cNvPr>
          <p:cNvCxnSpPr>
            <a:cxnSpLocks/>
            <a:stCxn id="24" idx="3"/>
            <a:endCxn id="30" idx="0"/>
          </p:cNvCxnSpPr>
          <p:nvPr/>
        </p:nvCxnSpPr>
        <p:spPr>
          <a:xfrm>
            <a:off x="11649296" y="2044247"/>
            <a:ext cx="159294" cy="5193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Łącznik: zakrzywiony 39">
            <a:extLst>
              <a:ext uri="{FF2B5EF4-FFF2-40B4-BE49-F238E27FC236}">
                <a16:creationId xmlns:a16="http://schemas.microsoft.com/office/drawing/2014/main" id="{81DD1938-5522-4CBE-B2E8-9E8F996CE764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5400000">
            <a:off x="10247597" y="2259264"/>
            <a:ext cx="776261" cy="344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: zakrzywiony 41">
            <a:extLst>
              <a:ext uri="{FF2B5EF4-FFF2-40B4-BE49-F238E27FC236}">
                <a16:creationId xmlns:a16="http://schemas.microsoft.com/office/drawing/2014/main" id="{1C6DA68D-B545-4921-8EC2-3DA530649B5C}"/>
              </a:ext>
            </a:extLst>
          </p:cNvPr>
          <p:cNvCxnSpPr>
            <a:stCxn id="28" idx="3"/>
            <a:endCxn id="30" idx="2"/>
          </p:cNvCxnSpPr>
          <p:nvPr/>
        </p:nvCxnSpPr>
        <p:spPr>
          <a:xfrm flipV="1">
            <a:off x="11095703" y="2831390"/>
            <a:ext cx="783873" cy="3679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: zakrzywiony 43">
            <a:extLst>
              <a:ext uri="{FF2B5EF4-FFF2-40B4-BE49-F238E27FC236}">
                <a16:creationId xmlns:a16="http://schemas.microsoft.com/office/drawing/2014/main" id="{9F4DED04-E310-4031-9158-07370743524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16200000" flipH="1">
            <a:off x="10106740" y="3598608"/>
            <a:ext cx="856835" cy="328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F56872C0-1F5A-4F0B-9DD3-D4FD9A5F85FF}"/>
              </a:ext>
            </a:extLst>
          </p:cNvPr>
          <p:cNvSpPr txBox="1"/>
          <p:nvPr/>
        </p:nvSpPr>
        <p:spPr>
          <a:xfrm rot="635692">
            <a:off x="10251637" y="2197837"/>
            <a:ext cx="46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0A2FF80A-FA0B-4784-99D9-2DA3E906A1A9}"/>
              </a:ext>
            </a:extLst>
          </p:cNvPr>
          <p:cNvSpPr txBox="1"/>
          <p:nvPr/>
        </p:nvSpPr>
        <p:spPr>
          <a:xfrm rot="635692">
            <a:off x="9975038" y="3563933"/>
            <a:ext cx="46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pole tekstowe 75">
            <a:extLst>
              <a:ext uri="{FF2B5EF4-FFF2-40B4-BE49-F238E27FC236}">
                <a16:creationId xmlns:a16="http://schemas.microsoft.com/office/drawing/2014/main" id="{57FCC98A-D70F-48DF-A4A4-28B4D14D1CB4}"/>
              </a:ext>
            </a:extLst>
          </p:cNvPr>
          <p:cNvSpPr txBox="1"/>
          <p:nvPr/>
        </p:nvSpPr>
        <p:spPr>
          <a:xfrm rot="635692">
            <a:off x="11768896" y="2113468"/>
            <a:ext cx="46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7FD610DA-738F-4590-9025-8B241B287CBA}"/>
              </a:ext>
            </a:extLst>
          </p:cNvPr>
          <p:cNvSpPr txBox="1"/>
          <p:nvPr/>
        </p:nvSpPr>
        <p:spPr>
          <a:xfrm rot="635692">
            <a:off x="11351141" y="3161972"/>
            <a:ext cx="46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96032A37-7470-44F0-A100-1453715B59A3}"/>
              </a:ext>
            </a:extLst>
          </p:cNvPr>
          <p:cNvSpPr txBox="1"/>
          <p:nvPr/>
        </p:nvSpPr>
        <p:spPr>
          <a:xfrm rot="210539">
            <a:off x="9447382" y="5425618"/>
            <a:ext cx="131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Thanks, 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Rock</a:t>
            </a:r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0" grpId="0"/>
      <p:bldP spid="74" grpId="0"/>
      <p:bldP spid="75" grpId="0"/>
      <p:bldP spid="76" grpId="0"/>
      <p:bldP spid="77" grpId="0"/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>
            <a:extLst>
              <a:ext uri="{FF2B5EF4-FFF2-40B4-BE49-F238E27FC236}">
                <a16:creationId xmlns:a16="http://schemas.microsoft.com/office/drawing/2014/main" id="{1EF14EA0-7D5E-4596-87E5-AF1B1EAB1BF5}"/>
              </a:ext>
            </a:extLst>
          </p:cNvPr>
          <p:cNvSpPr/>
          <p:nvPr/>
        </p:nvSpPr>
        <p:spPr>
          <a:xfrm rot="707247">
            <a:off x="-568048" y="-1196061"/>
            <a:ext cx="13699901" cy="3460347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8D5D20B-7340-4D69-98C1-4AB8E4FB3C38}"/>
              </a:ext>
            </a:extLst>
          </p:cNvPr>
          <p:cNvSpPr txBox="1"/>
          <p:nvPr/>
        </p:nvSpPr>
        <p:spPr>
          <a:xfrm>
            <a:off x="84454" y="5392"/>
            <a:ext cx="305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What’s it all about ?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A16CCDB-DBF8-4240-A4F4-2CB375DE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38" y="1572051"/>
            <a:ext cx="959123" cy="950074"/>
          </a:xfrm>
          <a:prstGeom prst="rect">
            <a:avLst/>
          </a:prstGeom>
        </p:spPr>
      </p:pic>
      <p:pic>
        <p:nvPicPr>
          <p:cNvPr id="12" name="Grafika 11" descr="Mózg w głowie z wypełnieniem pełnym">
            <a:extLst>
              <a:ext uri="{FF2B5EF4-FFF2-40B4-BE49-F238E27FC236}">
                <a16:creationId xmlns:a16="http://schemas.microsoft.com/office/drawing/2014/main" id="{229B6C77-ED9F-4A81-9704-1B2B490F0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04112">
            <a:off x="2453795" y="5915730"/>
            <a:ext cx="914400" cy="914400"/>
          </a:xfrm>
          <a:prstGeom prst="rect">
            <a:avLst/>
          </a:prstGeom>
        </p:spPr>
      </p:pic>
      <p:sp>
        <p:nvSpPr>
          <p:cNvPr id="46" name="pole tekstowe 45">
            <a:extLst>
              <a:ext uri="{FF2B5EF4-FFF2-40B4-BE49-F238E27FC236}">
                <a16:creationId xmlns:a16="http://schemas.microsoft.com/office/drawing/2014/main" id="{C9BE0BC8-ADC5-4A80-8CA5-00102FEB345C}"/>
              </a:ext>
            </a:extLst>
          </p:cNvPr>
          <p:cNvSpPr txBox="1"/>
          <p:nvPr/>
        </p:nvSpPr>
        <p:spPr>
          <a:xfrm>
            <a:off x="489967" y="2566791"/>
            <a:ext cx="1828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Cool </a:t>
            </a:r>
            <a:r>
              <a:rPr lang="pl-PL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SPFx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</a:t>
            </a:r>
            <a:r>
              <a:rPr lang="pl-PL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😎</a:t>
            </a: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BC9BB3EE-0684-4A6B-90E0-240BA268637C}"/>
              </a:ext>
            </a:extLst>
          </p:cNvPr>
          <p:cNvSpPr txBox="1"/>
          <p:nvPr/>
        </p:nvSpPr>
        <p:spPr>
          <a:xfrm rot="2804290">
            <a:off x="2057005" y="4651728"/>
            <a:ext cx="222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personal data 🤯</a:t>
            </a:r>
          </a:p>
        </p:txBody>
      </p:sp>
      <p:pic>
        <p:nvPicPr>
          <p:cNvPr id="37" name="Grafika 36" descr="Dysk z wypełnieniem pełnym">
            <a:extLst>
              <a:ext uri="{FF2B5EF4-FFF2-40B4-BE49-F238E27FC236}">
                <a16:creationId xmlns:a16="http://schemas.microsoft.com/office/drawing/2014/main" id="{00E86ED0-0240-4222-B5FF-764303A9B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1624" y="3782734"/>
            <a:ext cx="999796" cy="999796"/>
          </a:xfrm>
          <a:prstGeom prst="rect">
            <a:avLst/>
          </a:prstGeom>
        </p:spPr>
      </p:pic>
      <p:sp>
        <p:nvSpPr>
          <p:cNvPr id="52" name="pole tekstowe 51">
            <a:extLst>
              <a:ext uri="{FF2B5EF4-FFF2-40B4-BE49-F238E27FC236}">
                <a16:creationId xmlns:a16="http://schemas.microsoft.com/office/drawing/2014/main" id="{6ECB0464-7231-4837-8DFA-6E40E4C27795}"/>
              </a:ext>
            </a:extLst>
          </p:cNvPr>
          <p:cNvSpPr txBox="1"/>
          <p:nvPr/>
        </p:nvSpPr>
        <p:spPr>
          <a:xfrm>
            <a:off x="4368812" y="4678711"/>
            <a:ext cx="216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Save? But where?🤔</a:t>
            </a:r>
          </a:p>
        </p:txBody>
      </p:sp>
      <p:cxnSp>
        <p:nvCxnSpPr>
          <p:cNvPr id="45" name="Łącznik: zakrzywiony 44">
            <a:extLst>
              <a:ext uri="{FF2B5EF4-FFF2-40B4-BE49-F238E27FC236}">
                <a16:creationId xmlns:a16="http://schemas.microsoft.com/office/drawing/2014/main" id="{95C09BA6-7BF2-412A-A2CF-641044D6CE47}"/>
              </a:ext>
            </a:extLst>
          </p:cNvPr>
          <p:cNvCxnSpPr>
            <a:stCxn id="46" idx="2"/>
            <a:endCxn id="47" idx="1"/>
          </p:cNvCxnSpPr>
          <p:nvPr/>
        </p:nvCxnSpPr>
        <p:spPr>
          <a:xfrm rot="16200000" flipH="1">
            <a:off x="1351718" y="2957604"/>
            <a:ext cx="1106977" cy="10024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: zakrzywiony 48">
            <a:extLst>
              <a:ext uri="{FF2B5EF4-FFF2-40B4-BE49-F238E27FC236}">
                <a16:creationId xmlns:a16="http://schemas.microsoft.com/office/drawing/2014/main" id="{B90560DD-A75B-4F2D-8C48-49A16D261F94}"/>
              </a:ext>
            </a:extLst>
          </p:cNvPr>
          <p:cNvCxnSpPr>
            <a:stCxn id="47" idx="0"/>
            <a:endCxn id="37" idx="0"/>
          </p:cNvCxnSpPr>
          <p:nvPr/>
        </p:nvCxnSpPr>
        <p:spPr>
          <a:xfrm flipV="1">
            <a:off x="3290755" y="3782734"/>
            <a:ext cx="2000767" cy="922260"/>
          </a:xfrm>
          <a:prstGeom prst="curvedConnector4">
            <a:avLst>
              <a:gd name="adj1" fmla="val 12837"/>
              <a:gd name="adj2" fmla="val 124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Obraz 50">
            <a:extLst>
              <a:ext uri="{FF2B5EF4-FFF2-40B4-BE49-F238E27FC236}">
                <a16:creationId xmlns:a16="http://schemas.microsoft.com/office/drawing/2014/main" id="{F9EFE3F1-D771-4EBD-BF70-0F3021AD0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98618">
            <a:off x="8965795" y="1572116"/>
            <a:ext cx="3941492" cy="1566777"/>
          </a:xfrm>
          <a:prstGeom prst="rect">
            <a:avLst/>
          </a:prstGeom>
        </p:spPr>
      </p:pic>
      <p:pic>
        <p:nvPicPr>
          <p:cNvPr id="54" name="Obraz 53">
            <a:extLst>
              <a:ext uri="{FF2B5EF4-FFF2-40B4-BE49-F238E27FC236}">
                <a16:creationId xmlns:a16="http://schemas.microsoft.com/office/drawing/2014/main" id="{FF16205E-B922-4E6C-A21E-50991DBDC5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6986">
            <a:off x="10393385" y="3313396"/>
            <a:ext cx="2967841" cy="2282954"/>
          </a:xfrm>
          <a:prstGeom prst="rect">
            <a:avLst/>
          </a:prstGeom>
        </p:spPr>
      </p:pic>
      <p:pic>
        <p:nvPicPr>
          <p:cNvPr id="2050" name="Picture 2" descr="Power BI Desktop Connecting to Dataverse - Hat Full of Data">
            <a:extLst>
              <a:ext uri="{FF2B5EF4-FFF2-40B4-BE49-F238E27FC236}">
                <a16:creationId xmlns:a16="http://schemas.microsoft.com/office/drawing/2014/main" id="{D2608178-7269-49B3-915D-20790EAF4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33" y="2497905"/>
            <a:ext cx="606055" cy="6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56280A-62F3-414B-8A16-634914CF5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066" y="3872320"/>
            <a:ext cx="600821" cy="5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Obraz 55">
            <a:extLst>
              <a:ext uri="{FF2B5EF4-FFF2-40B4-BE49-F238E27FC236}">
                <a16:creationId xmlns:a16="http://schemas.microsoft.com/office/drawing/2014/main" id="{C7D743D9-9616-44FB-BAC9-575AB2484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0103" y="2894106"/>
            <a:ext cx="529478" cy="529478"/>
          </a:xfrm>
          <a:prstGeom prst="rect">
            <a:avLst/>
          </a:prstGeom>
        </p:spPr>
      </p:pic>
      <p:pic>
        <p:nvPicPr>
          <p:cNvPr id="58" name="Obraz 57">
            <a:extLst>
              <a:ext uri="{FF2B5EF4-FFF2-40B4-BE49-F238E27FC236}">
                <a16:creationId xmlns:a16="http://schemas.microsoft.com/office/drawing/2014/main" id="{B7D61ABF-4224-4083-8626-A6B82688CD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08124">
            <a:off x="8297653" y="5692133"/>
            <a:ext cx="5277774" cy="988748"/>
          </a:xfrm>
          <a:prstGeom prst="rect">
            <a:avLst/>
          </a:prstGeom>
        </p:spPr>
      </p:pic>
      <p:pic>
        <p:nvPicPr>
          <p:cNvPr id="2056" name="Picture 8" descr="OneDrive – Wikipedia, wolna encyklopedia">
            <a:extLst>
              <a:ext uri="{FF2B5EF4-FFF2-40B4-BE49-F238E27FC236}">
                <a16:creationId xmlns:a16="http://schemas.microsoft.com/office/drawing/2014/main" id="{6A6EBD22-BCDB-4C29-A088-8C31ACCBC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9500">
            <a:off x="9356903" y="5824579"/>
            <a:ext cx="669523" cy="4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Łącznik: zakrzywiony 59">
            <a:extLst>
              <a:ext uri="{FF2B5EF4-FFF2-40B4-BE49-F238E27FC236}">
                <a16:creationId xmlns:a16="http://schemas.microsoft.com/office/drawing/2014/main" id="{069D09CA-4800-4D75-B8A7-05E8C0C41115}"/>
              </a:ext>
            </a:extLst>
          </p:cNvPr>
          <p:cNvCxnSpPr>
            <a:stCxn id="37" idx="3"/>
            <a:endCxn id="2050" idx="2"/>
          </p:cNvCxnSpPr>
          <p:nvPr/>
        </p:nvCxnSpPr>
        <p:spPr>
          <a:xfrm flipV="1">
            <a:off x="5791420" y="3103960"/>
            <a:ext cx="1365741" cy="11786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Łącznik: zakrzywiony 61">
            <a:extLst>
              <a:ext uri="{FF2B5EF4-FFF2-40B4-BE49-F238E27FC236}">
                <a16:creationId xmlns:a16="http://schemas.microsoft.com/office/drawing/2014/main" id="{5414FB6E-CCA2-4556-9194-CBBBF4583BE3}"/>
              </a:ext>
            </a:extLst>
          </p:cNvPr>
          <p:cNvCxnSpPr>
            <a:stCxn id="37" idx="3"/>
            <a:endCxn id="56" idx="2"/>
          </p:cNvCxnSpPr>
          <p:nvPr/>
        </p:nvCxnSpPr>
        <p:spPr>
          <a:xfrm flipV="1">
            <a:off x="5791420" y="3423584"/>
            <a:ext cx="3263422" cy="859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Łącznik: zakrzywiony 63">
            <a:extLst>
              <a:ext uri="{FF2B5EF4-FFF2-40B4-BE49-F238E27FC236}">
                <a16:creationId xmlns:a16="http://schemas.microsoft.com/office/drawing/2014/main" id="{8134F4EE-D902-4143-B7B3-AEE2CDB89583}"/>
              </a:ext>
            </a:extLst>
          </p:cNvPr>
          <p:cNvCxnSpPr>
            <a:stCxn id="37" idx="3"/>
            <a:endCxn id="2054" idx="1"/>
          </p:cNvCxnSpPr>
          <p:nvPr/>
        </p:nvCxnSpPr>
        <p:spPr>
          <a:xfrm flipV="1">
            <a:off x="5791420" y="4165868"/>
            <a:ext cx="4351646" cy="1167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: zakrzywiony 65">
            <a:extLst>
              <a:ext uri="{FF2B5EF4-FFF2-40B4-BE49-F238E27FC236}">
                <a16:creationId xmlns:a16="http://schemas.microsoft.com/office/drawing/2014/main" id="{72C8A5F4-B6B7-41B3-845B-87209BBF3730}"/>
              </a:ext>
            </a:extLst>
          </p:cNvPr>
          <p:cNvCxnSpPr>
            <a:stCxn id="37" idx="3"/>
            <a:endCxn id="2056" idx="0"/>
          </p:cNvCxnSpPr>
          <p:nvPr/>
        </p:nvCxnSpPr>
        <p:spPr>
          <a:xfrm>
            <a:off x="5791420" y="4282632"/>
            <a:ext cx="3952120" cy="15481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fika 32" descr="Identyfikator pracownika z wypełnieniem pełnym">
            <a:extLst>
              <a:ext uri="{FF2B5EF4-FFF2-40B4-BE49-F238E27FC236}">
                <a16:creationId xmlns:a16="http://schemas.microsoft.com/office/drawing/2014/main" id="{B9BF3229-0C33-2BB2-00E8-6EBD505BBA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260051">
            <a:off x="1119049" y="3966816"/>
            <a:ext cx="848586" cy="848586"/>
          </a:xfrm>
          <a:prstGeom prst="rect">
            <a:avLst/>
          </a:prstGeom>
        </p:spPr>
      </p:pic>
      <p:pic>
        <p:nvPicPr>
          <p:cNvPr id="35" name="Grafika 34" descr="Baza danych z wypełnieniem pełnym">
            <a:extLst>
              <a:ext uri="{FF2B5EF4-FFF2-40B4-BE49-F238E27FC236}">
                <a16:creationId xmlns:a16="http://schemas.microsoft.com/office/drawing/2014/main" id="{F2C85939-8EFF-9E90-ED59-BD52B20FBB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331234">
            <a:off x="1168547" y="4813602"/>
            <a:ext cx="813668" cy="813668"/>
          </a:xfrm>
          <a:prstGeom prst="rect">
            <a:avLst/>
          </a:prstGeom>
        </p:spPr>
      </p:pic>
      <p:pic>
        <p:nvPicPr>
          <p:cNvPr id="36" name="Grafika 35" descr="Wykres słupkowy z wypełnieniem pełnym">
            <a:extLst>
              <a:ext uri="{FF2B5EF4-FFF2-40B4-BE49-F238E27FC236}">
                <a16:creationId xmlns:a16="http://schemas.microsoft.com/office/drawing/2014/main" id="{88635026-360B-9B95-91A5-0E7DAD3A0B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682457">
            <a:off x="879518" y="6094857"/>
            <a:ext cx="914400" cy="914400"/>
          </a:xfrm>
          <a:prstGeom prst="rect">
            <a:avLst/>
          </a:prstGeom>
        </p:spPr>
      </p:pic>
      <p:pic>
        <p:nvPicPr>
          <p:cNvPr id="38" name="Grafika 37" descr="Podkładka — wszystko zaznaczone z wypełnieniem pełnym">
            <a:extLst>
              <a:ext uri="{FF2B5EF4-FFF2-40B4-BE49-F238E27FC236}">
                <a16:creationId xmlns:a16="http://schemas.microsoft.com/office/drawing/2014/main" id="{1958FBF3-728D-4E38-D9EF-A66EB07596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787823">
            <a:off x="-1257" y="5771116"/>
            <a:ext cx="914400" cy="914400"/>
          </a:xfrm>
          <a:prstGeom prst="rect">
            <a:avLst/>
          </a:prstGeom>
        </p:spPr>
      </p:pic>
      <p:pic>
        <p:nvPicPr>
          <p:cNvPr id="39" name="Grafika 38" descr="Schemat blokowy z wypełnieniem pełnym">
            <a:extLst>
              <a:ext uri="{FF2B5EF4-FFF2-40B4-BE49-F238E27FC236}">
                <a16:creationId xmlns:a16="http://schemas.microsoft.com/office/drawing/2014/main" id="{31B0F424-3B62-7248-B75D-45D8983715F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993350">
            <a:off x="274285" y="4744755"/>
            <a:ext cx="914400" cy="914400"/>
          </a:xfrm>
          <a:prstGeom prst="rect">
            <a:avLst/>
          </a:prstGeom>
        </p:spPr>
      </p:pic>
      <p:pic>
        <p:nvPicPr>
          <p:cNvPr id="40" name="Grafika 39" descr="Koła zębate z wypełnieniem pełnym">
            <a:extLst>
              <a:ext uri="{FF2B5EF4-FFF2-40B4-BE49-F238E27FC236}">
                <a16:creationId xmlns:a16="http://schemas.microsoft.com/office/drawing/2014/main" id="{5D3D9179-72A8-089F-1235-72CA4F53C4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0940054">
            <a:off x="1708241" y="5920175"/>
            <a:ext cx="888676" cy="888676"/>
          </a:xfrm>
          <a:prstGeom prst="rect">
            <a:avLst/>
          </a:prstGeom>
        </p:spPr>
      </p:pic>
      <p:pic>
        <p:nvPicPr>
          <p:cNvPr id="41" name="Grafika 40" descr="Interfejs/środowisko użytkownika kontur">
            <a:extLst>
              <a:ext uri="{FF2B5EF4-FFF2-40B4-BE49-F238E27FC236}">
                <a16:creationId xmlns:a16="http://schemas.microsoft.com/office/drawing/2014/main" id="{E546FE02-87C5-610D-D21D-E83AA8D585F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695526">
            <a:off x="2606215" y="5094741"/>
            <a:ext cx="914400" cy="914400"/>
          </a:xfrm>
          <a:prstGeom prst="rect">
            <a:avLst/>
          </a:prstGeom>
        </p:spPr>
      </p:pic>
      <p:pic>
        <p:nvPicPr>
          <p:cNvPr id="42" name="Grafika 41" descr="Sieć użytkowników z wypełnieniem pełnym">
            <a:extLst>
              <a:ext uri="{FF2B5EF4-FFF2-40B4-BE49-F238E27FC236}">
                <a16:creationId xmlns:a16="http://schemas.microsoft.com/office/drawing/2014/main" id="{5F9D14F8-B0A7-108F-190E-A749E76F70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4336" y="5370421"/>
            <a:ext cx="914400" cy="914400"/>
          </a:xfrm>
          <a:prstGeom prst="rect">
            <a:avLst/>
          </a:prstGeom>
        </p:spPr>
      </p:pic>
      <p:pic>
        <p:nvPicPr>
          <p:cNvPr id="43" name="Grafika 42" descr="Grupa docelowa z wypełnieniem pełnym">
            <a:extLst>
              <a:ext uri="{FF2B5EF4-FFF2-40B4-BE49-F238E27FC236}">
                <a16:creationId xmlns:a16="http://schemas.microsoft.com/office/drawing/2014/main" id="{0156289A-3D7E-CC0E-23B1-15F0DBFDBCA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0255777">
            <a:off x="1771370" y="5153986"/>
            <a:ext cx="914400" cy="914400"/>
          </a:xfrm>
          <a:prstGeom prst="rect">
            <a:avLst/>
          </a:prstGeom>
        </p:spPr>
      </p:pic>
      <p:pic>
        <p:nvPicPr>
          <p:cNvPr id="44" name="Grafika 43" descr="Ustawienia z wypełnieniem pełnym">
            <a:extLst>
              <a:ext uri="{FF2B5EF4-FFF2-40B4-BE49-F238E27FC236}">
                <a16:creationId xmlns:a16="http://schemas.microsoft.com/office/drawing/2014/main" id="{58D82453-4E09-7DB7-0BB4-D184FA549AE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048957">
            <a:off x="1910905" y="4366399"/>
            <a:ext cx="777425" cy="7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96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>
            <a:extLst>
              <a:ext uri="{FF2B5EF4-FFF2-40B4-BE49-F238E27FC236}">
                <a16:creationId xmlns:a16="http://schemas.microsoft.com/office/drawing/2014/main" id="{1EF14EA0-7D5E-4596-87E5-AF1B1EAB1BF5}"/>
              </a:ext>
            </a:extLst>
          </p:cNvPr>
          <p:cNvSpPr/>
          <p:nvPr/>
        </p:nvSpPr>
        <p:spPr>
          <a:xfrm rot="21120203">
            <a:off x="-432408" y="1019905"/>
            <a:ext cx="14021688" cy="4886539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" name="Obraz 29" descr="Obraz zawierający tekst&#10;&#10;Opis wygenerowany automatycznie">
            <a:extLst>
              <a:ext uri="{FF2B5EF4-FFF2-40B4-BE49-F238E27FC236}">
                <a16:creationId xmlns:a16="http://schemas.microsoft.com/office/drawing/2014/main" id="{6452F9B7-4210-465A-A0F3-E13D56825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3622">
            <a:off x="8222878" y="5420468"/>
            <a:ext cx="4440263" cy="202778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8D5D20B-7340-4D69-98C1-4AB8E4FB3C38}"/>
              </a:ext>
            </a:extLst>
          </p:cNvPr>
          <p:cNvSpPr txBox="1"/>
          <p:nvPr/>
        </p:nvSpPr>
        <p:spPr>
          <a:xfrm>
            <a:off x="0" y="68353"/>
            <a:ext cx="305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en-US" sz="240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</p:txBody>
      </p:sp>
      <p:pic>
        <p:nvPicPr>
          <p:cNvPr id="3074" name="Picture 2" descr="Microsoft Graph API | Drupal.org">
            <a:extLst>
              <a:ext uri="{FF2B5EF4-FFF2-40B4-BE49-F238E27FC236}">
                <a16:creationId xmlns:a16="http://schemas.microsoft.com/office/drawing/2014/main" id="{655BA8B4-3C4D-426A-AFC8-65076C04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743119"/>
            <a:ext cx="109837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26640DB6-2135-4215-81F5-2F706BEC2B7D}"/>
              </a:ext>
            </a:extLst>
          </p:cNvPr>
          <p:cNvSpPr txBox="1"/>
          <p:nvPr/>
        </p:nvSpPr>
        <p:spPr>
          <a:xfrm>
            <a:off x="69690" y="2662061"/>
            <a:ext cx="11153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GET: </a:t>
            </a:r>
            <a:r>
              <a:rPr lang="pl-PL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https://graph.microsoft.com/v1.0/</a:t>
            </a:r>
            <a:r>
              <a:rPr lang="pl-P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me/drive/special/approot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PUT: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https://graph.microsoft.com/v1.0/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me/drive/special/approot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:/{YOURFILENAMEHERE}.json:/content</a:t>
            </a:r>
          </a:p>
          <a:p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GET: https://graph.microsoft.com/v1.0/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me/drive/special/approot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:/{YOURFILENAMEHERE}.json</a:t>
            </a:r>
            <a:endParaRPr lang="pl-PL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50EFDBFD-04FF-4239-88AF-D6C72C15D207}"/>
              </a:ext>
            </a:extLst>
          </p:cNvPr>
          <p:cNvSpPr txBox="1"/>
          <p:nvPr/>
        </p:nvSpPr>
        <p:spPr>
          <a:xfrm rot="20623848">
            <a:off x="9627418" y="1412406"/>
            <a:ext cx="1514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pl-PL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Łącznik: zakrzywiony 8">
            <a:extLst>
              <a:ext uri="{FF2B5EF4-FFF2-40B4-BE49-F238E27FC236}">
                <a16:creationId xmlns:a16="http://schemas.microsoft.com/office/drawing/2014/main" id="{33E84589-2B97-4ABB-8E8E-82FBE9BC84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28494" y="2539192"/>
            <a:ext cx="1081590" cy="698027"/>
          </a:xfrm>
          <a:prstGeom prst="curvedConnector3">
            <a:avLst>
              <a:gd name="adj1" fmla="val -1164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59C447E-6991-454D-B1C4-32510829DF71}"/>
              </a:ext>
            </a:extLst>
          </p:cNvPr>
          <p:cNvSpPr txBox="1"/>
          <p:nvPr/>
        </p:nvSpPr>
        <p:spPr>
          <a:xfrm>
            <a:off x="10443010" y="3016004"/>
            <a:ext cx="1006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body { }</a:t>
            </a:r>
            <a:endParaRPr lang="pl-PL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B1E285D9-3E87-4FD6-8B89-5BBB94871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3449">
            <a:off x="4435128" y="4398115"/>
            <a:ext cx="6377797" cy="2381382"/>
          </a:xfrm>
          <a:prstGeom prst="rect">
            <a:avLst/>
          </a:prstGeom>
        </p:spPr>
      </p:pic>
      <p:pic>
        <p:nvPicPr>
          <p:cNvPr id="24" name="Obraz 23" descr="Obraz zawierający tekst&#10;&#10;Opis wygenerowany automatycznie">
            <a:extLst>
              <a:ext uri="{FF2B5EF4-FFF2-40B4-BE49-F238E27FC236}">
                <a16:creationId xmlns:a16="http://schemas.microsoft.com/office/drawing/2014/main" id="{FD14D67E-0230-4576-83CB-1F22BA9E3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039">
            <a:off x="8722594" y="3989105"/>
            <a:ext cx="4737922" cy="2903888"/>
          </a:xfrm>
          <a:prstGeom prst="rect">
            <a:avLst/>
          </a:prstGeom>
        </p:spPr>
      </p:pic>
      <p:sp>
        <p:nvSpPr>
          <p:cNvPr id="35" name="pole tekstowe 34">
            <a:extLst>
              <a:ext uri="{FF2B5EF4-FFF2-40B4-BE49-F238E27FC236}">
                <a16:creationId xmlns:a16="http://schemas.microsoft.com/office/drawing/2014/main" id="{5811D6AC-AA24-433A-A16E-F73C633C8071}"/>
              </a:ext>
            </a:extLst>
          </p:cNvPr>
          <p:cNvSpPr txBox="1"/>
          <p:nvPr/>
        </p:nvSpPr>
        <p:spPr>
          <a:xfrm rot="20754436">
            <a:off x="1072584" y="4621104"/>
            <a:ext cx="339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@microsoft.graph.downloadUrl</a:t>
            </a:r>
            <a:endParaRPr lang="pl-PL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Łącznik: zakrzywiony 38">
            <a:extLst>
              <a:ext uri="{FF2B5EF4-FFF2-40B4-BE49-F238E27FC236}">
                <a16:creationId xmlns:a16="http://schemas.microsoft.com/office/drawing/2014/main" id="{DD103696-E769-4877-BE0C-00F0D13FE0C6}"/>
              </a:ext>
            </a:extLst>
          </p:cNvPr>
          <p:cNvCxnSpPr>
            <a:endCxn id="35" idx="1"/>
          </p:cNvCxnSpPr>
          <p:nvPr/>
        </p:nvCxnSpPr>
        <p:spPr>
          <a:xfrm rot="5400000">
            <a:off x="884570" y="4224542"/>
            <a:ext cx="1202322" cy="724238"/>
          </a:xfrm>
          <a:prstGeom prst="curvedConnector4">
            <a:avLst>
              <a:gd name="adj1" fmla="val 26432"/>
              <a:gd name="adj2" fmla="val 13156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F1285BAF-0A3F-4039-8FA5-41FDC5440BDA}"/>
              </a:ext>
            </a:extLst>
          </p:cNvPr>
          <p:cNvSpPr txBox="1"/>
          <p:nvPr/>
        </p:nvSpPr>
        <p:spPr>
          <a:xfrm>
            <a:off x="1086141" y="4321876"/>
            <a:ext cx="1006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pl-PL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13" grpId="0"/>
      <p:bldP spid="35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>
            <a:extLst>
              <a:ext uri="{FF2B5EF4-FFF2-40B4-BE49-F238E27FC236}">
                <a16:creationId xmlns:a16="http://schemas.microsoft.com/office/drawing/2014/main" id="{1EF14EA0-7D5E-4596-87E5-AF1B1EAB1BF5}"/>
              </a:ext>
            </a:extLst>
          </p:cNvPr>
          <p:cNvSpPr/>
          <p:nvPr/>
        </p:nvSpPr>
        <p:spPr>
          <a:xfrm rot="587099">
            <a:off x="-549119" y="1105058"/>
            <a:ext cx="13430939" cy="4982684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DDDEC6C-8812-4772-AE9F-682A1318E24B}"/>
              </a:ext>
            </a:extLst>
          </p:cNvPr>
          <p:cNvSpPr txBox="1"/>
          <p:nvPr/>
        </p:nvSpPr>
        <p:spPr>
          <a:xfrm>
            <a:off x="5088466" y="2967335"/>
            <a:ext cx="305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DEMO 🍿</a:t>
            </a:r>
          </a:p>
        </p:txBody>
      </p:sp>
    </p:spTree>
    <p:extLst>
      <p:ext uri="{BB962C8B-B14F-4D97-AF65-F5344CB8AC3E}">
        <p14:creationId xmlns:p14="http://schemas.microsoft.com/office/powerpoint/2010/main" val="17296857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F3BF8C26-4B34-4F12-8392-D54409CD6399}"/>
              </a:ext>
            </a:extLst>
          </p:cNvPr>
          <p:cNvSpPr/>
          <p:nvPr/>
        </p:nvSpPr>
        <p:spPr>
          <a:xfrm rot="19530742">
            <a:off x="5971990" y="704570"/>
            <a:ext cx="8617172" cy="5270746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C86A32B-831B-4F43-867D-33A4CC11800C}"/>
              </a:ext>
            </a:extLst>
          </p:cNvPr>
          <p:cNvSpPr txBox="1"/>
          <p:nvPr/>
        </p:nvSpPr>
        <p:spPr>
          <a:xfrm>
            <a:off x="1259945" y="97507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Thanks for watching 👍</a:t>
            </a:r>
            <a:endParaRPr lang="en-US" sz="240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C735619-3794-4206-9DE5-D8158B8F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9268">
            <a:off x="7586114" y="3006207"/>
            <a:ext cx="4669893" cy="4132781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4380017-F803-4E98-B383-AB0656D47E87}"/>
              </a:ext>
            </a:extLst>
          </p:cNvPr>
          <p:cNvSpPr txBox="1"/>
          <p:nvPr/>
        </p:nvSpPr>
        <p:spPr>
          <a:xfrm rot="19530951">
            <a:off x="4448176" y="1352549"/>
            <a:ext cx="541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You missed it 😯? No problem I guess it’s recorded 😉, but in case you do prefer to read 📖 there is a blog post about it on pnp.github.io/blog as well 👍</a:t>
            </a:r>
            <a:endParaRPr lang="en-US" sz="160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Łącznik: zakrzywiony 12">
            <a:extLst>
              <a:ext uri="{FF2B5EF4-FFF2-40B4-BE49-F238E27FC236}">
                <a16:creationId xmlns:a16="http://schemas.microsoft.com/office/drawing/2014/main" id="{21E31692-F09F-4133-A93F-6111451BEC4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92414" y="2110536"/>
            <a:ext cx="2252535" cy="914201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8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274</Words>
  <Application>Microsoft Office PowerPoint</Application>
  <PresentationFormat>Panoramiczny</PresentationFormat>
  <Paragraphs>43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Segoe UI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Adam Wójcik</dc:creator>
  <cp:lastModifiedBy>Adam Wójcik</cp:lastModifiedBy>
  <cp:revision>14</cp:revision>
  <dcterms:created xsi:type="dcterms:W3CDTF">2022-05-01T10:55:10Z</dcterms:created>
  <dcterms:modified xsi:type="dcterms:W3CDTF">2022-05-03T19:52:55Z</dcterms:modified>
</cp:coreProperties>
</file>