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1" r:id="rId3"/>
    <p:sldId id="272" r:id="rId4"/>
    <p:sldId id="273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5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3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and text with blan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7AC78F-0C75-489C-AB6A-C89CDB0B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8"/>
            <a:ext cx="9030195" cy="1248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D7E1F18-4410-439A-932C-F3F74147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8"/>
            <a:ext cx="10515600" cy="4164096"/>
          </a:xfrm>
        </p:spPr>
        <p:txBody>
          <a:bodyPr/>
          <a:lstStyle>
            <a:lvl1pPr marL="228600" indent="-228600">
              <a:buSzPct val="80000"/>
              <a:buFont typeface="Arial Rounded MT Bold" panose="020F0704030504030204" pitchFamily="34" charset="0"/>
              <a:buChar char="+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5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9DBE-5B18-4C34-8A12-F7C96DC027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EF8B49-C57E-4EC4-B492-3E3C9B28DB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gwojciech/" TargetMode="External"/><Relationship Id="rId5" Type="http://schemas.openxmlformats.org/officeDocument/2006/relationships/hyperlink" Target="https://twitter.com/mgwojciech" TargetMode="External"/><Relationship Id="rId4" Type="http://schemas.openxmlformats.org/officeDocument/2006/relationships/hyperlink" Target="https://www.linkedin.com/in/marcin-wojciechowski-1716827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D18AC9B-265E-D7FB-F01C-484218FBB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998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16CA1-CBA6-7034-2679-0D5F2F5B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5600"/>
              <a:t>Auto-batching MS Graph requests in SPFx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FBCD-1919-4C85-47E0-EA51FF527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A42A804-5D3A-4EAC-A55C-E8C1F74E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50CD2B9-06A9-4447-860A-5249A939A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73" y="805583"/>
            <a:ext cx="4614154" cy="466076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FC0BA-7514-4E35-8556-E9B8573D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/>
              <a:t>Marcin Wojciechowski</a:t>
            </a:r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Marcin Wojciechowski | LinkedIn</a:t>
            </a: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Marcin Wojciechowski (@mgwojciech) / Twitter</a:t>
            </a: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https://github.com/mgwojciech/</a:t>
            </a: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0"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7F27-7A8D-080A-4D98-0745CE2B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implement auto-</a:t>
            </a:r>
            <a:r>
              <a:rPr lang="en-US" dirty="0" err="1"/>
              <a:t>bathcing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A99B-4C43-C7F8-E0D3-C522A6BD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has a great API to batch requests which can greatly improve performance and help You avoid throttling</a:t>
            </a:r>
          </a:p>
          <a:p>
            <a:r>
              <a:rPr lang="en-US" dirty="0"/>
              <a:t>As batching is part of data access layer of an application it would be great to abstract it away</a:t>
            </a:r>
          </a:p>
          <a:p>
            <a:r>
              <a:rPr lang="en-US" dirty="0"/>
              <a:t>When working in a team You want other developers (and higher application layers) not to be aware of implementation details of batching, yet You want them to benefit from it.</a:t>
            </a:r>
          </a:p>
          <a:p>
            <a:r>
              <a:rPr lang="en-US" dirty="0"/>
              <a:t>Real world example:  To render user card You need three calls to get the user profile, profile pic and user presence. Rendering 5 user cards in quick succession will trigger throttling. Batching those makes a lot of sense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B81C-A642-499E-1AD0-A40D379E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B5CC-CFC0-0499-A3C4-A64B952B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 interface (</a:t>
            </a:r>
            <a:r>
              <a:rPr lang="en-US" dirty="0" err="1"/>
              <a:t>IHttpClient</a:t>
            </a:r>
            <a:r>
              <a:rPr lang="en-US" dirty="0"/>
              <a:t>) that will declare the contract of any call to Graph API</a:t>
            </a:r>
          </a:p>
          <a:p>
            <a:r>
              <a:rPr lang="en-US" dirty="0"/>
              <a:t>Create an adapter from </a:t>
            </a:r>
            <a:r>
              <a:rPr lang="en-US" dirty="0" err="1"/>
              <a:t>HttpClient</a:t>
            </a:r>
            <a:r>
              <a:rPr lang="en-US" dirty="0"/>
              <a:t> provided by </a:t>
            </a:r>
            <a:r>
              <a:rPr lang="en-US" dirty="0" err="1"/>
              <a:t>SPfx</a:t>
            </a:r>
            <a:r>
              <a:rPr lang="en-US" dirty="0"/>
              <a:t> to our interface</a:t>
            </a:r>
          </a:p>
          <a:p>
            <a:r>
              <a:rPr lang="en-US" dirty="0"/>
              <a:t>Implement </a:t>
            </a:r>
            <a:r>
              <a:rPr lang="en-US" dirty="0" err="1"/>
              <a:t>IHttpClient</a:t>
            </a:r>
            <a:r>
              <a:rPr lang="en-US" dirty="0"/>
              <a:t> which will defer actual call and put it on queue. Then every few milliseconds get requests from the queue and build a batch out of it. Once batch request is completed resolve deferred promises with associated batch response</a:t>
            </a:r>
          </a:p>
        </p:txBody>
      </p:sp>
    </p:spTree>
    <p:extLst>
      <p:ext uri="{BB962C8B-B14F-4D97-AF65-F5344CB8AC3E}">
        <p14:creationId xmlns:p14="http://schemas.microsoft.com/office/powerpoint/2010/main" val="2550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BC33-E64C-3D8C-5E54-8D384059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653-464D-9111-1958-8C8712C7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F41-A1C3-4737-3352-4FD7CC38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469D-E95D-6A98-A52C-3F5C4295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custom </a:t>
            </a:r>
            <a:r>
              <a:rPr lang="en-US" dirty="0" err="1"/>
              <a:t>IHttpClient</a:t>
            </a:r>
            <a:r>
              <a:rPr lang="en-US" dirty="0"/>
              <a:t>? – have something more like fetch API to improve reusability (this will work in </a:t>
            </a:r>
            <a:r>
              <a:rPr lang="en-US" dirty="0" err="1"/>
              <a:t>ReactNative</a:t>
            </a:r>
            <a:r>
              <a:rPr lang="en-US" dirty="0"/>
              <a:t> and any other Web based framework). Additionally – I’m not the biggest fan of HttpConfiguration.v1 nor </a:t>
            </a:r>
            <a:r>
              <a:rPr lang="en-US" dirty="0" err="1"/>
              <a:t>msGraphClient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Why composition? – so we don’t be bound by the base class. Maybe we want to introduce caching layer in between or (outside of SP) authentication layer</a:t>
            </a:r>
          </a:p>
        </p:txBody>
      </p:sp>
    </p:spTree>
    <p:extLst>
      <p:ext uri="{BB962C8B-B14F-4D97-AF65-F5344CB8AC3E}">
        <p14:creationId xmlns:p14="http://schemas.microsoft.com/office/powerpoint/2010/main" val="30907504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300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Gill Sans MT</vt:lpstr>
      <vt:lpstr>Gallery</vt:lpstr>
      <vt:lpstr>Auto-batching MS Graph requests in SPFx</vt:lpstr>
      <vt:lpstr>Intro</vt:lpstr>
      <vt:lpstr>Why implement auto-bathcing?</vt:lpstr>
      <vt:lpstr>How to do it?</vt:lpstr>
      <vt:lpstr>DEMO TIme</vt:lpstr>
      <vt:lpstr>Why do it like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Auto-batching MS Graph requests in SPFx</dc:title>
  <dc:creator>Marcin Wojciechowski</dc:creator>
  <cp:lastModifiedBy>Marcin Wojciechowski</cp:lastModifiedBy>
  <cp:revision>1</cp:revision>
  <dcterms:created xsi:type="dcterms:W3CDTF">2022-05-04T16:25:57Z</dcterms:created>
  <dcterms:modified xsi:type="dcterms:W3CDTF">2022-05-04T16:46:24Z</dcterms:modified>
</cp:coreProperties>
</file>