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Source Code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3acf598c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3acf598c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3acf598c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3acf598c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3acf598c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3acf598c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3acf598c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3acf598c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3acf598c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3acf598c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3acf598c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3acf598c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CSE 145: Developing a Multi-Faceted Integrated Navigation System For Triton AI Racing</a:t>
            </a:r>
            <a:endParaRPr sz="40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Ruddy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900" y="971800"/>
            <a:ext cx="7413773" cy="41716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Goal: Fast, Smart Karts 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9016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Triton-AI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AKS(Autonomous Karting Series)- Learn Track, Race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My job - GPS,IMU,Atlas, P1 SDK, Artemis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Fuse/Test the IMU and GNSS in the Atlas system, larger scale vehicle tests with the project's system integrated. (current)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IMU/GNSS Fusion on both the Artemis Board and P1 SDK Board, and comparing the findings of all three using test data and quantifiable comparisons. (soon)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Fuse the Razor IMU with LIDAR Livox MID360 to enable odometry on the vehicle. (down the line)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Accomplishments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0" r="0" t="8130"/>
          <a:stretch/>
        </p:blipFill>
        <p:spPr>
          <a:xfrm>
            <a:off x="1045488" y="1001375"/>
            <a:ext cx="7053010" cy="404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Hiccups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 into errors downloading drivers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Couldn’t connect GPS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Had to be outside, still need ethernet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USB-C didn’t cut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Progress isn’t always going forward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6: Work with the team to integrate the Atlas, with complete GNSS/IMU integration into the vehicle cart and test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Week 7: Ship the go-cart and go back to working on the scaled P1 driven test robot.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Week 8: Compare IMU data from the P1 with that of the Artemis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Week 9: Learn how to fuse razor IMU with LIDAR Livox MID360 to enable odometry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Week 10 Complete Project Report and finalize collecting all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I’m learning a lot so far, have had a lot of early struggles, but I’m confident </a:t>
            </a:r>
            <a:r>
              <a:rPr lang="en"/>
              <a:t>that I can deliver a high-quality outcome for this project.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Purdue Race is this weekend so the Integration of the Atlas is urgent!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