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62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D101-008B-41F2-886E-2E73509A0A7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C43-BBE6-42C4-921D-500EE827A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09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D101-008B-41F2-886E-2E73509A0A7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C43-BBE6-42C4-921D-500EE827A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06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D101-008B-41F2-886E-2E73509A0A7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C43-BBE6-42C4-921D-500EE827AF3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690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D101-008B-41F2-886E-2E73509A0A7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C43-BBE6-42C4-921D-500EE827A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427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D101-008B-41F2-886E-2E73509A0A7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C43-BBE6-42C4-921D-500EE827AF3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487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D101-008B-41F2-886E-2E73509A0A7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C43-BBE6-42C4-921D-500EE827A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658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D101-008B-41F2-886E-2E73509A0A7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C43-BBE6-42C4-921D-500EE827A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0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D101-008B-41F2-886E-2E73509A0A7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C43-BBE6-42C4-921D-500EE827A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8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D101-008B-41F2-886E-2E73509A0A7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C43-BBE6-42C4-921D-500EE827A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52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D101-008B-41F2-886E-2E73509A0A7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C43-BBE6-42C4-921D-500EE827A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96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D101-008B-41F2-886E-2E73509A0A7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C43-BBE6-42C4-921D-500EE827A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11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D101-008B-41F2-886E-2E73509A0A7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C43-BBE6-42C4-921D-500EE827A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09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D101-008B-41F2-886E-2E73509A0A7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C43-BBE6-42C4-921D-500EE827A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6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D101-008B-41F2-886E-2E73509A0A7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C43-BBE6-42C4-921D-500EE827A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51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D101-008B-41F2-886E-2E73509A0A7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C43-BBE6-42C4-921D-500EE827A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9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D101-008B-41F2-886E-2E73509A0A7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4C43-BBE6-42C4-921D-500EE827A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92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D101-008B-41F2-886E-2E73509A0A7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8A4C43-BBE6-42C4-921D-500EE827A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83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Kreis">
            <a:extLst>
              <a:ext uri="{FF2B5EF4-FFF2-40B4-BE49-F238E27FC236}">
                <a16:creationId xmlns:a16="http://schemas.microsoft.com/office/drawing/2014/main" id="{3D06A821-7E72-4C50-95BA-95F96CE06373}"/>
              </a:ext>
            </a:extLst>
          </p:cNvPr>
          <p:cNvSpPr/>
          <p:nvPr/>
        </p:nvSpPr>
        <p:spPr>
          <a:xfrm>
            <a:off x="580574" y="740227"/>
            <a:ext cx="2786742" cy="28302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Ya</a:t>
            </a:r>
            <a:r>
              <a:rPr lang="de-DE" dirty="0"/>
              <a:t> Mann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795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Kreis">
            <a:extLst>
              <a:ext uri="{FF2B5EF4-FFF2-40B4-BE49-F238E27FC236}">
                <a16:creationId xmlns:a16="http://schemas.microsoft.com/office/drawing/2014/main" id="{882764E6-A9DA-4AA4-A54C-27A0B661F1AD}"/>
              </a:ext>
            </a:extLst>
          </p:cNvPr>
          <p:cNvSpPr/>
          <p:nvPr/>
        </p:nvSpPr>
        <p:spPr>
          <a:xfrm>
            <a:off x="8316686" y="1335314"/>
            <a:ext cx="2351314" cy="317862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Ya</a:t>
            </a:r>
            <a:r>
              <a:rPr lang="de-DE" dirty="0"/>
              <a:t> Mann</a:t>
            </a:r>
          </a:p>
        </p:txBody>
      </p:sp>
    </p:spTree>
    <p:extLst>
      <p:ext uri="{BB962C8B-B14F-4D97-AF65-F5344CB8AC3E}">
        <p14:creationId xmlns:p14="http://schemas.microsoft.com/office/powerpoint/2010/main" val="3661098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Kreis">
            <a:extLst>
              <a:ext uri="{FF2B5EF4-FFF2-40B4-BE49-F238E27FC236}">
                <a16:creationId xmlns:a16="http://schemas.microsoft.com/office/drawing/2014/main" id="{EAEAE806-D0C7-4970-ABC3-819D04B585CA}"/>
              </a:ext>
            </a:extLst>
          </p:cNvPr>
          <p:cNvSpPr/>
          <p:nvPr/>
        </p:nvSpPr>
        <p:spPr>
          <a:xfrm>
            <a:off x="3701144" y="4934858"/>
            <a:ext cx="2728685" cy="15711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Ya</a:t>
            </a:r>
            <a:r>
              <a:rPr lang="de-DE" dirty="0"/>
              <a:t> Mann</a:t>
            </a:r>
          </a:p>
        </p:txBody>
      </p:sp>
    </p:spTree>
    <p:extLst>
      <p:ext uri="{BB962C8B-B14F-4D97-AF65-F5344CB8AC3E}">
        <p14:creationId xmlns:p14="http://schemas.microsoft.com/office/powerpoint/2010/main" val="611631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Schubhard Michael</dc:creator>
  <cp:lastModifiedBy>Schubhard Michael</cp:lastModifiedBy>
  <cp:revision>10</cp:revision>
  <dcterms:created xsi:type="dcterms:W3CDTF">2024-02-23T08:05:01Z</dcterms:created>
  <dcterms:modified xsi:type="dcterms:W3CDTF">2024-02-23T09:35:15Z</dcterms:modified>
</cp:coreProperties>
</file>