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3F25B-DF81-4523-A539-9BC7D50B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9EF70E-135D-4A0D-BDBD-91EFDDF61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FAC7A-768F-4DE5-985C-A6ECC717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F2592-9711-41E8-945B-382ED2BC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AED77-8122-4321-A07F-1DAAA2A6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4B667-862A-4D57-9F8C-1BF68D73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48CF55-A0D4-4B82-82AA-FCB0C443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5C564-9286-4775-A4D4-C7DFE4C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C7DF0-934C-47D4-B35B-772D8E4D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517820-91FD-4984-9465-87AF4D7E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DC8384-CCD3-4117-8153-7D15D3685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D5915B-1F54-4BBB-9C11-AB346D32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BAAD00-1F6D-4E1F-A754-12D6AD1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45462-4CE2-4A1B-84FF-08B9291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83F2DA-CDBB-4ECF-8F5E-81194315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44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DD1F5-C438-483E-BA4B-5C4A0134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A994A-19B8-4596-A59E-8D2157AC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BBBC6-5FC6-4715-9E78-EFA8CF83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FF435-EE65-48C0-8D6A-173B324B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58B9F-E16C-4CCF-84DE-0E3604DF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96C13-E289-4C96-AA9A-9DD23A2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0ACEF-AA02-4C3A-9CEE-17D49010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E36E3E-7B71-4A7E-B0C4-28677C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FD6E7-7863-4BF2-9BA0-74131037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CB068-C60C-4951-9F78-D824A9EB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9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BAD2-09E9-49D9-9700-1798844E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BAF7C-32E4-4DF7-A41D-A0597E2F1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8CD99E-8930-4419-8EA1-CB9D6D8F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4FC97F-70DA-4A67-AC01-1D2B6A82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D9254C-FD58-4AC0-9A2F-F51EB7C3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91C52D-E88D-449D-A177-2D6FEC92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7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FC70C-861F-4F8E-A650-5DD40CC4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AB6AB-0FAB-4A81-B943-4CD7C208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1B2E93-966E-412E-AE4A-AB4C5E81C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0E32C0-A69C-4C9D-B929-35B0C1C9F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451661-7907-4F9A-B5B4-1BD8C20C8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BA403D-AE62-4894-A9F4-2768621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D784D7-2B27-4F77-A926-37E8BA48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CDFC3-E62D-4B61-A11A-DA862A0A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1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18058-B7F9-414D-BE66-F962736D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E475B9-C36B-4456-9B25-DDF3A396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0966D-1E3D-46A7-BB10-41266A75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A53CA-0E04-4A65-878F-047C4D0B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2B9036-E9C4-4D14-84C2-7BE8FA2D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525F9C-B59C-4C66-B85C-A28EAF4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648A0D-E229-418D-9F08-97658C12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F1D2C-094A-426F-842F-B5FC2B25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59991-DDF3-459C-8E6D-DEDD2909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63FAE-2753-4938-8BB5-4B4B1E1B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98ECB-63CF-4412-921B-C23B4946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4EC24-24A4-43F7-AA62-C083973B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A5873-D46F-4A6C-B00B-47B7D1B9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7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1260F-FA2A-49F7-8300-9F04406B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86E56C-CC44-4FD8-989F-757D30E18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5C7FDE-D577-4CF3-BB7C-DE0901E8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E1E29A-DC53-4865-959D-629D3DAD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96D54C-D3A4-4407-8B35-DB56724C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82215A-1563-454B-85D9-F6D4D91F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A3C876-78F0-47CA-B260-A64CBA57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654827-854D-47BE-B276-0BCF0218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72BBA-DD6E-457E-BFDE-0C8BE2C87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E338-3723-4A3B-8254-98D43ACF9763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0EB2D9-453E-4EBD-A115-03A65D48B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134E12-FF81-4DA3-BDB6-28167871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A5AF-ECEC-43CA-8EAE-194207E2A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44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reise-stadt-architektur-panorama-313667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9DFBFE1-E2DE-402E-B259-676970B55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EADC33-A031-48AC-896E-50BAC1514DB2}"/>
              </a:ext>
            </a:extLst>
          </p:cNvPr>
          <p:cNvSpPr txBox="1"/>
          <p:nvPr/>
        </p:nvSpPr>
        <p:spPr>
          <a:xfrm>
            <a:off x="177420" y="450376"/>
            <a:ext cx="4176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Darmstadt</a:t>
            </a:r>
          </a:p>
        </p:txBody>
      </p:sp>
    </p:spTree>
    <p:extLst>
      <p:ext uri="{BB962C8B-B14F-4D97-AF65-F5344CB8AC3E}">
        <p14:creationId xmlns:p14="http://schemas.microsoft.com/office/powerpoint/2010/main" val="35103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34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Schubhard Michael</dc:creator>
  <cp:lastModifiedBy>Schubhard Michael</cp:lastModifiedBy>
  <cp:revision>1</cp:revision>
  <dcterms:created xsi:type="dcterms:W3CDTF">2024-02-23T09:45:02Z</dcterms:created>
  <dcterms:modified xsi:type="dcterms:W3CDTF">2024-02-23T09:45:17Z</dcterms:modified>
</cp:coreProperties>
</file>