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79" r:id="rId2"/>
  </p:sldIdLst>
  <p:sldSz cx="7559675" cy="972026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741"/>
    <a:srgbClr val="5643E0"/>
    <a:srgbClr val="FE941A"/>
    <a:srgbClr val="FC8600"/>
    <a:srgbClr val="FF931F"/>
    <a:srgbClr val="F18200"/>
    <a:srgbClr val="F38402"/>
    <a:srgbClr val="FF7619"/>
    <a:srgbClr val="3649F6"/>
    <a:srgbClr val="EA9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1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F5B5-D9F6-4220-BB24-F36E3AEE572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1143000"/>
            <a:ext cx="240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511F8-E95A-42F3-8ECE-FF60F93162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51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4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4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7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39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2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61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69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743C-F493-4D51-B405-9FB1C2265000}" type="datetimeFigureOut">
              <a:rPr lang="es-CO" smtClean="0"/>
              <a:t>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3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151978"/>
            <a:ext cx="7560862" cy="556828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7559675" cy="4542874"/>
          </a:xfrm>
          <a:prstGeom prst="rect">
            <a:avLst/>
          </a:prstGeom>
          <a:gradFill flip="none" rotWithShape="1">
            <a:gsLst>
              <a:gs pos="51000">
                <a:srgbClr val="FC8600"/>
              </a:gs>
              <a:gs pos="0">
                <a:srgbClr val="FE941A"/>
              </a:gs>
              <a:gs pos="100000">
                <a:srgbClr val="F18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C09D57FD-16AF-1740-B81E-8E81E995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47" t="7373" r="23127"/>
          <a:stretch/>
        </p:blipFill>
        <p:spPr>
          <a:xfrm>
            <a:off x="6231" y="0"/>
            <a:ext cx="7547212" cy="63522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513" y="309775"/>
            <a:ext cx="1809725" cy="55906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04401" y="2488234"/>
            <a:ext cx="1945170" cy="241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365426" y="862433"/>
            <a:ext cx="4828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¡Celebramos tu </a:t>
            </a:r>
            <a:r>
              <a:rPr lang="es-ES" sz="4000" dirty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cumpleaños</a:t>
            </a:r>
            <a:r>
              <a:rPr lang="es-ES" sz="4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!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738721" y="6306383"/>
            <a:ext cx="4412783" cy="1641249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En este día tan especial, deseamos éxito en tu vida y en todo lo que te propongas.</a:t>
            </a:r>
          </a:p>
          <a:p>
            <a:pPr algn="ctr"/>
            <a:endParaRPr lang="es-CO" sz="2800" dirty="0">
              <a:solidFill>
                <a:schemeClr val="bg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¡Felicidades!</a:t>
            </a:r>
            <a:endParaRPr lang="es-CO" sz="4000" dirty="0">
              <a:solidFill>
                <a:schemeClr val="bg1"/>
              </a:solidFill>
              <a:latin typeface="Poppins" panose="00000500000000000000" pitchFamily="2" charset="0"/>
              <a:ea typeface="Lato" panose="020F0502020204030203" pitchFamily="34" charset="0"/>
              <a:cs typeface="Poppins" panose="00000500000000000000" pitchFamily="2" charset="0"/>
            </a:endParaRPr>
          </a:p>
          <a:p>
            <a:pPr algn="ctr"/>
            <a:endParaRPr lang="es-CO" sz="2800" dirty="0">
              <a:solidFill>
                <a:schemeClr val="bg1"/>
              </a:solidFill>
              <a:latin typeface="Poppins" panose="00000500000000000000" pitchFamily="2" charset="0"/>
              <a:ea typeface="Lato" panose="020F0502020204030203" pitchFamily="34" charset="0"/>
              <a:cs typeface="Poppins" panose="000005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65426" y="5253585"/>
            <a:ext cx="482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400" dirty="0">
              <a:solidFill>
                <a:schemeClr val="accent6">
                  <a:lumMod val="50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497171" y="5721460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s-CO" dirty="0">
              <a:solidFill>
                <a:srgbClr val="1B274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97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434653"/>
      </a:dk1>
      <a:lt1>
        <a:srgbClr val="FFFFFF"/>
      </a:lt1>
      <a:dk2>
        <a:srgbClr val="222A35"/>
      </a:dk2>
      <a:lt2>
        <a:srgbClr val="FFFFFF"/>
      </a:lt2>
      <a:accent1>
        <a:srgbClr val="FF8C56"/>
      </a:accent1>
      <a:accent2>
        <a:srgbClr val="FF974F"/>
      </a:accent2>
      <a:accent3>
        <a:srgbClr val="FFAD80"/>
      </a:accent3>
      <a:accent4>
        <a:srgbClr val="181F29"/>
      </a:accent4>
      <a:accent5>
        <a:srgbClr val="333F4F"/>
      </a:accent5>
      <a:accent6>
        <a:srgbClr val="617187"/>
      </a:accent6>
      <a:hlink>
        <a:srgbClr val="FF876F"/>
      </a:hlink>
      <a:folHlink>
        <a:srgbClr val="FFAD8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16867</TotalTime>
  <Words>27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Open Sans</vt:lpstr>
      <vt:lpstr>Poppins</vt:lpstr>
      <vt:lpstr>Poppins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Camilo Cruz Calderon</dc:creator>
  <cp:lastModifiedBy>Michael Steven Urrego Rosas</cp:lastModifiedBy>
  <cp:revision>183</cp:revision>
  <dcterms:created xsi:type="dcterms:W3CDTF">2017-09-19T20:51:42Z</dcterms:created>
  <dcterms:modified xsi:type="dcterms:W3CDTF">2020-01-03T14:10:02Z</dcterms:modified>
</cp:coreProperties>
</file>