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80" r:id="rId2"/>
  </p:sldIdLst>
  <p:sldSz cx="7559675" cy="972026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741"/>
    <a:srgbClr val="5643E0"/>
    <a:srgbClr val="FE941A"/>
    <a:srgbClr val="FC8600"/>
    <a:srgbClr val="FF931F"/>
    <a:srgbClr val="F18200"/>
    <a:srgbClr val="F38402"/>
    <a:srgbClr val="FF7619"/>
    <a:srgbClr val="3649F6"/>
    <a:srgbClr val="EA9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1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F5B5-D9F6-4220-BB24-F36E3AEE572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1143000"/>
            <a:ext cx="240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511F8-E95A-42F3-8ECE-FF60F93162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51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590794"/>
            <a:ext cx="6425724" cy="338409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105389"/>
            <a:ext cx="5669756" cy="234681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0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4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17514"/>
            <a:ext cx="1630055" cy="823747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17514"/>
            <a:ext cx="4795669" cy="823747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4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7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23318"/>
            <a:ext cx="6520220" cy="40433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504929"/>
            <a:ext cx="6520220" cy="212630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39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587570"/>
            <a:ext cx="3212862" cy="616741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587570"/>
            <a:ext cx="3212862" cy="616741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77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7516"/>
            <a:ext cx="6520220" cy="18788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382815"/>
            <a:ext cx="3198096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550596"/>
            <a:ext cx="3198096" cy="522239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382815"/>
            <a:ext cx="3213847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550596"/>
            <a:ext cx="3213847" cy="522239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2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61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69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399540"/>
            <a:ext cx="3827085" cy="690768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399540"/>
            <a:ext cx="3827085" cy="690768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17516"/>
            <a:ext cx="652022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587570"/>
            <a:ext cx="652022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743C-F493-4D51-B405-9FB1C2265000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009246"/>
            <a:ext cx="255139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3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7"/>
          <a:stretch/>
        </p:blipFill>
        <p:spPr>
          <a:xfrm>
            <a:off x="-1" y="4151978"/>
            <a:ext cx="7560862" cy="556828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7559675" cy="4542874"/>
          </a:xfrm>
          <a:prstGeom prst="rect">
            <a:avLst/>
          </a:prstGeom>
          <a:gradFill flip="none" rotWithShape="1">
            <a:gsLst>
              <a:gs pos="51000">
                <a:srgbClr val="FC8600"/>
              </a:gs>
              <a:gs pos="0">
                <a:srgbClr val="FE941A"/>
              </a:gs>
              <a:gs pos="100000">
                <a:srgbClr val="F182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>
            <a:extLst>
              <a:ext uri="{FF2B5EF4-FFF2-40B4-BE49-F238E27FC236}">
                <a16:creationId xmlns="" xmlns:a16="http://schemas.microsoft.com/office/drawing/2014/main" id="{C09D57FD-16AF-1740-B81E-8E81E995B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54" t="9280" r="26541" b="3313"/>
          <a:stretch/>
        </p:blipFill>
        <p:spPr>
          <a:xfrm>
            <a:off x="-12699" y="-1"/>
            <a:ext cx="7569020" cy="59944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4" y="192193"/>
            <a:ext cx="1809725" cy="55906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619718" y="1044382"/>
            <a:ext cx="470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¡Celebramos tu cumpleaños!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767498" y="6492444"/>
            <a:ext cx="4412783" cy="164124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En este día tan especial, les deseamos éxito en su vida y en todo aquello  que se propongan.</a:t>
            </a:r>
          </a:p>
          <a:p>
            <a:pPr algn="ctr"/>
            <a:endParaRPr lang="es-CO" dirty="0">
              <a:solidFill>
                <a:schemeClr val="bg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algn="ctr"/>
            <a:r>
              <a:rPr lang="es-CO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¡Felicidades!</a:t>
            </a:r>
            <a:endParaRPr lang="es-CO" sz="2800" dirty="0">
              <a:solidFill>
                <a:schemeClr val="bg1"/>
              </a:solidFill>
              <a:latin typeface="Poppins" panose="00000500000000000000" pitchFamily="2" charset="0"/>
              <a:ea typeface="Lato" panose="020F0502020204030203" pitchFamily="34" charset="0"/>
              <a:cs typeface="Poppins" panose="00000500000000000000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5881" y="5270554"/>
            <a:ext cx="252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>
              <a:solidFill>
                <a:srgbClr val="1B274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13818" y="5597635"/>
            <a:ext cx="2875640" cy="4389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s-CO" dirty="0">
              <a:solidFill>
                <a:srgbClr val="1B274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13734" y="2729647"/>
            <a:ext cx="1890953" cy="2328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5070594" y="5267351"/>
            <a:ext cx="18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>
              <a:solidFill>
                <a:srgbClr val="1B274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694566" y="2751260"/>
            <a:ext cx="1890953" cy="2328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7">
            <a:extLst>
              <a:ext uri="{FF2B5EF4-FFF2-40B4-BE49-F238E27FC236}">
                <a16:creationId xmlns="" xmlns:a16="http://schemas.microsoft.com/office/drawing/2014/main" id="{73F327D4-FF5E-445E-A83B-F5AC04967872}"/>
              </a:ext>
            </a:extLst>
          </p:cNvPr>
          <p:cNvSpPr txBox="1"/>
          <p:nvPr/>
        </p:nvSpPr>
        <p:spPr>
          <a:xfrm>
            <a:off x="4192450" y="5587256"/>
            <a:ext cx="2875640" cy="4389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dirty="0">
              <a:solidFill>
                <a:srgbClr val="1B274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2B9A19C8-2517-4A68-A227-46EF8294B7DF}"/>
              </a:ext>
            </a:extLst>
          </p:cNvPr>
          <p:cNvSpPr txBox="1"/>
          <p:nvPr/>
        </p:nvSpPr>
        <p:spPr>
          <a:xfrm>
            <a:off x="2295754" y="5754210"/>
            <a:ext cx="2875640" cy="4389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rgbClr val="1B274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Julio 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="" xmlns:a16="http://schemas.microsoft.com/office/drawing/2014/main" id="{ECCCF84D-C6D1-43D6-921C-5D2B8AFDC02F}"/>
              </a:ext>
            </a:extLst>
          </p:cNvPr>
          <p:cNvSpPr/>
          <p:nvPr/>
        </p:nvSpPr>
        <p:spPr>
          <a:xfrm>
            <a:off x="5071780" y="2758871"/>
            <a:ext cx="1890953" cy="2328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2D57A879-2C92-4D55-8E4B-1A352E079E00}"/>
              </a:ext>
            </a:extLst>
          </p:cNvPr>
          <p:cNvSpPr txBox="1"/>
          <p:nvPr/>
        </p:nvSpPr>
        <p:spPr>
          <a:xfrm>
            <a:off x="2580641" y="5270555"/>
            <a:ext cx="219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>
              <a:solidFill>
                <a:srgbClr val="1B274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B95EDF04-0B1F-4D6E-83CA-DD5EDC9E9020}"/>
              </a:ext>
            </a:extLst>
          </p:cNvPr>
          <p:cNvSpPr txBox="1"/>
          <p:nvPr/>
        </p:nvSpPr>
        <p:spPr>
          <a:xfrm>
            <a:off x="-219225" y="5754210"/>
            <a:ext cx="2875640" cy="4389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rgbClr val="1B274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Junio 28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BFCF37AD-95EC-47CB-987E-FC793AC7B27B}"/>
              </a:ext>
            </a:extLst>
          </p:cNvPr>
          <p:cNvSpPr txBox="1"/>
          <p:nvPr/>
        </p:nvSpPr>
        <p:spPr>
          <a:xfrm>
            <a:off x="4450835" y="5754210"/>
            <a:ext cx="2875640" cy="4389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rgbClr val="1B274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Julio 2</a:t>
            </a:r>
          </a:p>
        </p:txBody>
      </p:sp>
    </p:spTree>
    <p:extLst>
      <p:ext uri="{BB962C8B-B14F-4D97-AF65-F5344CB8AC3E}">
        <p14:creationId xmlns:p14="http://schemas.microsoft.com/office/powerpoint/2010/main" val="2925515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434653"/>
      </a:dk1>
      <a:lt1>
        <a:srgbClr val="FFFFFF"/>
      </a:lt1>
      <a:dk2>
        <a:srgbClr val="222A35"/>
      </a:dk2>
      <a:lt2>
        <a:srgbClr val="FFFFFF"/>
      </a:lt2>
      <a:accent1>
        <a:srgbClr val="FF8C56"/>
      </a:accent1>
      <a:accent2>
        <a:srgbClr val="FF974F"/>
      </a:accent2>
      <a:accent3>
        <a:srgbClr val="FFAD80"/>
      </a:accent3>
      <a:accent4>
        <a:srgbClr val="181F29"/>
      </a:accent4>
      <a:accent5>
        <a:srgbClr val="333F4F"/>
      </a:accent5>
      <a:accent6>
        <a:srgbClr val="617187"/>
      </a:accent6>
      <a:hlink>
        <a:srgbClr val="FF876F"/>
      </a:hlink>
      <a:folHlink>
        <a:srgbClr val="FFAD80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3690</TotalTime>
  <Words>34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Open Sans</vt:lpstr>
      <vt:lpstr>Poppins</vt:lpstr>
      <vt:lpstr>Poppins SemiBold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Henry Camilo Cruz Calderon</dc:creator>
  <cp:lastModifiedBy>Michael Steven Urrego Rosas</cp:lastModifiedBy>
  <cp:revision>131</cp:revision>
  <dcterms:created xsi:type="dcterms:W3CDTF">2017-09-19T20:51:42Z</dcterms:created>
  <dcterms:modified xsi:type="dcterms:W3CDTF">2019-11-28T20:09:35Z</dcterms:modified>
</cp:coreProperties>
</file>