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3" r:id="rId5"/>
    <p:sldId id="265" r:id="rId6"/>
    <p:sldId id="266" r:id="rId7"/>
    <p:sldId id="268" r:id="rId8"/>
    <p:sldId id="269" r:id="rId9"/>
    <p:sldId id="270" r:id="rId10"/>
    <p:sldId id="271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82B4"/>
    <a:srgbClr val="8F2F2F"/>
    <a:srgbClr val="000000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Sandilands" userId="76d4a56ad4948d25" providerId="Windows Live" clId="Web-{C0BC1557-D679-4353-9F00-513AF5DE8BCF}"/>
    <pc:docChg chg="modSld">
      <pc:chgData name="Michael Sandilands" userId="76d4a56ad4948d25" providerId="Windows Live" clId="Web-{C0BC1557-D679-4353-9F00-513AF5DE8BCF}" dt="2023-01-17T22:49:42.289" v="20" actId="20577"/>
      <pc:docMkLst>
        <pc:docMk/>
      </pc:docMkLst>
      <pc:sldChg chg="addSp delSp modSp modTransition addAnim delAnim modAnim">
        <pc:chgData name="Michael Sandilands" userId="76d4a56ad4948d25" providerId="Windows Live" clId="Web-{C0BC1557-D679-4353-9F00-513AF5DE8BCF}" dt="2023-01-17T22:49:42.289" v="20" actId="20577"/>
        <pc:sldMkLst>
          <pc:docMk/>
          <pc:sldMk cId="3114544236" sldId="268"/>
        </pc:sldMkLst>
        <pc:spChg chg="add del mod">
          <ac:chgData name="Michael Sandilands" userId="76d4a56ad4948d25" providerId="Windows Live" clId="Web-{C0BC1557-D679-4353-9F00-513AF5DE8BCF}" dt="2023-01-17T22:15:48.271" v="9"/>
          <ac:spMkLst>
            <pc:docMk/>
            <pc:sldMk cId="3114544236" sldId="268"/>
            <ac:spMk id="2" creationId="{DEB7FF35-45D2-0D52-8C82-C6EE43B19733}"/>
          </ac:spMkLst>
        </pc:spChg>
        <pc:spChg chg="mod">
          <ac:chgData name="Michael Sandilands" userId="76d4a56ad4948d25" providerId="Windows Live" clId="Web-{C0BC1557-D679-4353-9F00-513AF5DE8BCF}" dt="2023-01-17T22:49:42.289" v="20" actId="20577"/>
          <ac:spMkLst>
            <pc:docMk/>
            <pc:sldMk cId="3114544236" sldId="268"/>
            <ac:spMk id="3" creationId="{5DC800C4-A709-20B0-258B-4F8A7D4A2375}"/>
          </ac:spMkLst>
        </pc:spChg>
        <pc:spChg chg="add mod">
          <ac:chgData name="Michael Sandilands" userId="76d4a56ad4948d25" providerId="Windows Live" clId="Web-{C0BC1557-D679-4353-9F00-513AF5DE8BCF}" dt="2023-01-17T22:28:02.888" v="13"/>
          <ac:spMkLst>
            <pc:docMk/>
            <pc:sldMk cId="3114544236" sldId="268"/>
            <ac:spMk id="5" creationId="{C4BD5252-10B6-8F1A-44E2-0307E554A263}"/>
          </ac:spMkLst>
        </pc:spChg>
      </pc:sldChg>
    </pc:docChg>
  </pc:docChgLst>
  <pc:docChgLst>
    <pc:chgData name="Michael Sandilands" userId="76d4a56ad4948d25" providerId="LiveId" clId="{9C5CCF92-E023-4280-915A-2B4A78421870}"/>
    <pc:docChg chg="custSel modSld">
      <pc:chgData name="Michael Sandilands" userId="76d4a56ad4948d25" providerId="LiveId" clId="{9C5CCF92-E023-4280-915A-2B4A78421870}" dt="2023-01-18T18:41:48.352" v="4" actId="20577"/>
      <pc:docMkLst>
        <pc:docMk/>
      </pc:docMkLst>
      <pc:sldChg chg="modSp mod">
        <pc:chgData name="Michael Sandilands" userId="76d4a56ad4948d25" providerId="LiveId" clId="{9C5CCF92-E023-4280-915A-2B4A78421870}" dt="2023-01-18T18:41:24.124" v="0" actId="33524"/>
        <pc:sldMkLst>
          <pc:docMk/>
          <pc:sldMk cId="1974274180" sldId="258"/>
        </pc:sldMkLst>
        <pc:spChg chg="mod">
          <ac:chgData name="Michael Sandilands" userId="76d4a56ad4948d25" providerId="LiveId" clId="{9C5CCF92-E023-4280-915A-2B4A78421870}" dt="2023-01-18T18:41:24.124" v="0" actId="33524"/>
          <ac:spMkLst>
            <pc:docMk/>
            <pc:sldMk cId="1974274180" sldId="258"/>
            <ac:spMk id="3" creationId="{8A6BCDCD-A906-2B4F-070B-2AAFCE4EA195}"/>
          </ac:spMkLst>
        </pc:spChg>
      </pc:sldChg>
      <pc:sldChg chg="modSp mod">
        <pc:chgData name="Michael Sandilands" userId="76d4a56ad4948d25" providerId="LiveId" clId="{9C5CCF92-E023-4280-915A-2B4A78421870}" dt="2023-01-18T18:41:48.352" v="4" actId="20577"/>
        <pc:sldMkLst>
          <pc:docMk/>
          <pc:sldMk cId="656978102" sldId="260"/>
        </pc:sldMkLst>
        <pc:spChg chg="mod">
          <ac:chgData name="Michael Sandilands" userId="76d4a56ad4948d25" providerId="LiveId" clId="{9C5CCF92-E023-4280-915A-2B4A78421870}" dt="2023-01-18T18:41:48.352" v="4" actId="20577"/>
          <ac:spMkLst>
            <pc:docMk/>
            <pc:sldMk cId="656978102" sldId="260"/>
            <ac:spMk id="3" creationId="{8A6BCDCD-A906-2B4F-070B-2AAFCE4EA195}"/>
          </ac:spMkLst>
        </pc:spChg>
      </pc:sldChg>
    </pc:docChg>
  </pc:docChgLst>
  <pc:docChgLst>
    <pc:chgData name="Michael Sandilands" userId="76d4a56ad4948d25" providerId="Windows Live" clId="Web-{B323E42E-8607-42C1-8D2B-F383A2F8A2FC}"/>
    <pc:docChg chg="addSld delSld modSld sldOrd">
      <pc:chgData name="Michael Sandilands" userId="76d4a56ad4948d25" providerId="Windows Live" clId="Web-{B323E42E-8607-42C1-8D2B-F383A2F8A2FC}" dt="2023-01-17T22:01:13.808" v="1942"/>
      <pc:docMkLst>
        <pc:docMk/>
      </pc:docMkLst>
      <pc:sldChg chg="del">
        <pc:chgData name="Michael Sandilands" userId="76d4a56ad4948d25" providerId="Windows Live" clId="Web-{B323E42E-8607-42C1-8D2B-F383A2F8A2FC}" dt="2023-01-17T18:33:08.122" v="2"/>
        <pc:sldMkLst>
          <pc:docMk/>
          <pc:sldMk cId="109857222" sldId="256"/>
        </pc:sldMkLst>
      </pc:sldChg>
      <pc:sldChg chg="modSp new mod setBg">
        <pc:chgData name="Michael Sandilands" userId="76d4a56ad4948d25" providerId="Windows Live" clId="Web-{B323E42E-8607-42C1-8D2B-F383A2F8A2FC}" dt="2023-01-17T19:05:38.449" v="131" actId="20577"/>
        <pc:sldMkLst>
          <pc:docMk/>
          <pc:sldMk cId="1344007978" sldId="256"/>
        </pc:sldMkLst>
        <pc:spChg chg="mod">
          <ac:chgData name="Michael Sandilands" userId="76d4a56ad4948d25" providerId="Windows Live" clId="Web-{B323E42E-8607-42C1-8D2B-F383A2F8A2FC}" dt="2023-01-17T19:05:38.449" v="131" actId="20577"/>
          <ac:spMkLst>
            <pc:docMk/>
            <pc:sldMk cId="1344007978" sldId="256"/>
            <ac:spMk id="2" creationId="{165402AF-6D20-83EF-54F8-EA71F3203935}"/>
          </ac:spMkLst>
        </pc:spChg>
        <pc:spChg chg="mod">
          <ac:chgData name="Michael Sandilands" userId="76d4a56ad4948d25" providerId="Windows Live" clId="Web-{B323E42E-8607-42C1-8D2B-F383A2F8A2FC}" dt="2023-01-17T18:54:38.871" v="97" actId="20577"/>
          <ac:spMkLst>
            <pc:docMk/>
            <pc:sldMk cId="1344007978" sldId="256"/>
            <ac:spMk id="3" creationId="{51585171-F4FB-C2D5-EC60-D059C9FC5F79}"/>
          </ac:spMkLst>
        </pc:spChg>
      </pc:sldChg>
      <pc:sldChg chg="modSp new mod setBg">
        <pc:chgData name="Michael Sandilands" userId="76d4a56ad4948d25" providerId="Windows Live" clId="Web-{B323E42E-8607-42C1-8D2B-F383A2F8A2FC}" dt="2023-01-17T20:54:04.634" v="1098" actId="20577"/>
        <pc:sldMkLst>
          <pc:docMk/>
          <pc:sldMk cId="2063619288" sldId="257"/>
        </pc:sldMkLst>
        <pc:spChg chg="mod">
          <ac:chgData name="Michael Sandilands" userId="76d4a56ad4948d25" providerId="Windows Live" clId="Web-{B323E42E-8607-42C1-8D2B-F383A2F8A2FC}" dt="2023-01-17T19:10:12.002" v="142" actId="20577"/>
          <ac:spMkLst>
            <pc:docMk/>
            <pc:sldMk cId="2063619288" sldId="257"/>
            <ac:spMk id="2" creationId="{5F9F52D9-F8A9-26C2-2970-E6AB2B3A48F4}"/>
          </ac:spMkLst>
        </pc:spChg>
        <pc:spChg chg="mod">
          <ac:chgData name="Michael Sandilands" userId="76d4a56ad4948d25" providerId="Windows Live" clId="Web-{B323E42E-8607-42C1-8D2B-F383A2F8A2FC}" dt="2023-01-17T20:54:04.634" v="1098" actId="20577"/>
          <ac:spMkLst>
            <pc:docMk/>
            <pc:sldMk cId="2063619288" sldId="257"/>
            <ac:spMk id="3" creationId="{121F95BC-E86E-EA1C-E08D-64E93C801A16}"/>
          </ac:spMkLst>
        </pc:spChg>
      </pc:sldChg>
      <pc:sldChg chg="new del">
        <pc:chgData name="Michael Sandilands" userId="76d4a56ad4948d25" providerId="Windows Live" clId="Web-{B323E42E-8607-42C1-8D2B-F383A2F8A2FC}" dt="2023-01-17T19:06:57.404" v="133"/>
        <pc:sldMkLst>
          <pc:docMk/>
          <pc:sldMk cId="2840289076" sldId="257"/>
        </pc:sldMkLst>
      </pc:sldChg>
      <pc:sldChg chg="new del">
        <pc:chgData name="Michael Sandilands" userId="76d4a56ad4948d25" providerId="Windows Live" clId="Web-{B323E42E-8607-42C1-8D2B-F383A2F8A2FC}" dt="2023-01-17T18:33:05.293" v="1"/>
        <pc:sldMkLst>
          <pc:docMk/>
          <pc:sldMk cId="3867295526" sldId="257"/>
        </pc:sldMkLst>
      </pc:sldChg>
      <pc:sldChg chg="addSp delSp modSp new">
        <pc:chgData name="Michael Sandilands" userId="76d4a56ad4948d25" providerId="Windows Live" clId="Web-{B323E42E-8607-42C1-8D2B-F383A2F8A2FC}" dt="2023-01-17T19:24:33.945" v="204" actId="14100"/>
        <pc:sldMkLst>
          <pc:docMk/>
          <pc:sldMk cId="1974274180" sldId="258"/>
        </pc:sldMkLst>
        <pc:spChg chg="del">
          <ac:chgData name="Michael Sandilands" userId="76d4a56ad4948d25" providerId="Windows Live" clId="Web-{B323E42E-8607-42C1-8D2B-F383A2F8A2FC}" dt="2023-01-17T19:12:53.709" v="146"/>
          <ac:spMkLst>
            <pc:docMk/>
            <pc:sldMk cId="1974274180" sldId="258"/>
            <ac:spMk id="2" creationId="{7AF35D74-0222-3BB9-8CF5-4399A77DE706}"/>
          </ac:spMkLst>
        </pc:spChg>
        <pc:spChg chg="mod">
          <ac:chgData name="Michael Sandilands" userId="76d4a56ad4948d25" providerId="Windows Live" clId="Web-{B323E42E-8607-42C1-8D2B-F383A2F8A2FC}" dt="2023-01-17T19:24:33.945" v="204" actId="14100"/>
          <ac:spMkLst>
            <pc:docMk/>
            <pc:sldMk cId="1974274180" sldId="258"/>
            <ac:spMk id="3" creationId="{8A6BCDCD-A906-2B4F-070B-2AAFCE4EA195}"/>
          </ac:spMkLst>
        </pc:spChg>
        <pc:spChg chg="add mod">
          <ac:chgData name="Michael Sandilands" userId="76d4a56ad4948d25" providerId="Windows Live" clId="Web-{B323E42E-8607-42C1-8D2B-F383A2F8A2FC}" dt="2023-01-17T19:18:29.967" v="203" actId="14100"/>
          <ac:spMkLst>
            <pc:docMk/>
            <pc:sldMk cId="1974274180" sldId="258"/>
            <ac:spMk id="5" creationId="{5DD43CE7-78E9-5DCB-C52D-EA5BDBE0A1D0}"/>
          </ac:spMkLst>
        </pc:spChg>
      </pc:sldChg>
      <pc:sldChg chg="delSp modSp new mod setBg">
        <pc:chgData name="Michael Sandilands" userId="76d4a56ad4948d25" providerId="Windows Live" clId="Web-{B323E42E-8607-42C1-8D2B-F383A2F8A2FC}" dt="2023-01-17T19:26:33.557" v="227"/>
        <pc:sldMkLst>
          <pc:docMk/>
          <pc:sldMk cId="889270116" sldId="259"/>
        </pc:sldMkLst>
        <pc:spChg chg="mod">
          <ac:chgData name="Michael Sandilands" userId="76d4a56ad4948d25" providerId="Windows Live" clId="Web-{B323E42E-8607-42C1-8D2B-F383A2F8A2FC}" dt="2023-01-17T19:26:26.463" v="226" actId="20577"/>
          <ac:spMkLst>
            <pc:docMk/>
            <pc:sldMk cId="889270116" sldId="259"/>
            <ac:spMk id="2" creationId="{3B6AA979-3449-191C-946F-5C83CA233119}"/>
          </ac:spMkLst>
        </pc:spChg>
        <pc:spChg chg="del">
          <ac:chgData name="Michael Sandilands" userId="76d4a56ad4948d25" providerId="Windows Live" clId="Web-{B323E42E-8607-42C1-8D2B-F383A2F8A2FC}" dt="2023-01-17T19:26:33.557" v="227"/>
          <ac:spMkLst>
            <pc:docMk/>
            <pc:sldMk cId="889270116" sldId="259"/>
            <ac:spMk id="3" creationId="{BB8E25FF-7092-B6FA-6B9E-BC7F9A1B69DB}"/>
          </ac:spMkLst>
        </pc:spChg>
      </pc:sldChg>
      <pc:sldChg chg="modSp add ord replId">
        <pc:chgData name="Michael Sandilands" userId="76d4a56ad4948d25" providerId="Windows Live" clId="Web-{B323E42E-8607-42C1-8D2B-F383A2F8A2FC}" dt="2023-01-17T19:48:34.604" v="496" actId="20577"/>
        <pc:sldMkLst>
          <pc:docMk/>
          <pc:sldMk cId="656978102" sldId="260"/>
        </pc:sldMkLst>
        <pc:spChg chg="mod">
          <ac:chgData name="Michael Sandilands" userId="76d4a56ad4948d25" providerId="Windows Live" clId="Web-{B323E42E-8607-42C1-8D2B-F383A2F8A2FC}" dt="2023-01-17T19:48:34.604" v="496" actId="20577"/>
          <ac:spMkLst>
            <pc:docMk/>
            <pc:sldMk cId="656978102" sldId="260"/>
            <ac:spMk id="3" creationId="{8A6BCDCD-A906-2B4F-070B-2AAFCE4EA195}"/>
          </ac:spMkLst>
        </pc:spChg>
        <pc:spChg chg="mod">
          <ac:chgData name="Michael Sandilands" userId="76d4a56ad4948d25" providerId="Windows Live" clId="Web-{B323E42E-8607-42C1-8D2B-F383A2F8A2FC}" dt="2023-01-17T19:27:22.011" v="250" actId="20577"/>
          <ac:spMkLst>
            <pc:docMk/>
            <pc:sldMk cId="656978102" sldId="260"/>
            <ac:spMk id="5" creationId="{5DD43CE7-78E9-5DCB-C52D-EA5BDBE0A1D0}"/>
          </ac:spMkLst>
        </pc:spChg>
      </pc:sldChg>
      <pc:sldChg chg="modSp add replId">
        <pc:chgData name="Michael Sandilands" userId="76d4a56ad4948d25" providerId="Windows Live" clId="Web-{B323E42E-8607-42C1-8D2B-F383A2F8A2FC}" dt="2023-01-17T21:17:40.245" v="1308" actId="20577"/>
        <pc:sldMkLst>
          <pc:docMk/>
          <pc:sldMk cId="818883111" sldId="261"/>
        </pc:sldMkLst>
        <pc:spChg chg="mod">
          <ac:chgData name="Michael Sandilands" userId="76d4a56ad4948d25" providerId="Windows Live" clId="Web-{B323E42E-8607-42C1-8D2B-F383A2F8A2FC}" dt="2023-01-17T21:17:40.245" v="1308" actId="20577"/>
          <ac:spMkLst>
            <pc:docMk/>
            <pc:sldMk cId="818883111" sldId="261"/>
            <ac:spMk id="3" creationId="{8A6BCDCD-A906-2B4F-070B-2AAFCE4EA195}"/>
          </ac:spMkLst>
        </pc:spChg>
      </pc:sldChg>
      <pc:sldChg chg="modSp add del ord replId">
        <pc:chgData name="Michael Sandilands" userId="76d4a56ad4948d25" providerId="Windows Live" clId="Web-{B323E42E-8607-42C1-8D2B-F383A2F8A2FC}" dt="2023-01-17T20:33:28.495" v="780"/>
        <pc:sldMkLst>
          <pc:docMk/>
          <pc:sldMk cId="872164265" sldId="262"/>
        </pc:sldMkLst>
        <pc:spChg chg="mod">
          <ac:chgData name="Michael Sandilands" userId="76d4a56ad4948d25" providerId="Windows Live" clId="Web-{B323E42E-8607-42C1-8D2B-F383A2F8A2FC}" dt="2023-01-17T20:09:23.258" v="523" actId="20577"/>
          <ac:spMkLst>
            <pc:docMk/>
            <pc:sldMk cId="872164265" sldId="262"/>
            <ac:spMk id="2" creationId="{3B6AA979-3449-191C-946F-5C83CA233119}"/>
          </ac:spMkLst>
        </pc:spChg>
      </pc:sldChg>
      <pc:sldChg chg="addSp delSp modSp new mod setBg setClrOvrMap">
        <pc:chgData name="Michael Sandilands" userId="76d4a56ad4948d25" providerId="Windows Live" clId="Web-{B323E42E-8607-42C1-8D2B-F383A2F8A2FC}" dt="2023-01-17T20:35:23.670" v="821" actId="20577"/>
        <pc:sldMkLst>
          <pc:docMk/>
          <pc:sldMk cId="1079786400" sldId="263"/>
        </pc:sldMkLst>
        <pc:spChg chg="del">
          <ac:chgData name="Michael Sandilands" userId="76d4a56ad4948d25" providerId="Windows Live" clId="Web-{B323E42E-8607-42C1-8D2B-F383A2F8A2FC}" dt="2023-01-17T20:10:14.978" v="527"/>
          <ac:spMkLst>
            <pc:docMk/>
            <pc:sldMk cId="1079786400" sldId="263"/>
            <ac:spMk id="2" creationId="{A05F6D3D-362F-61C1-BE44-29C55F5EB101}"/>
          </ac:spMkLst>
        </pc:spChg>
        <pc:spChg chg="mod">
          <ac:chgData name="Michael Sandilands" userId="76d4a56ad4948d25" providerId="Windows Live" clId="Web-{B323E42E-8607-42C1-8D2B-F383A2F8A2FC}" dt="2023-01-17T20:35:23.670" v="821" actId="20577"/>
          <ac:spMkLst>
            <pc:docMk/>
            <pc:sldMk cId="1079786400" sldId="263"/>
            <ac:spMk id="3" creationId="{100E4AC0-A1F4-44BA-01A9-E749557293AF}"/>
          </ac:spMkLst>
        </pc:spChg>
        <pc:spChg chg="del mod">
          <ac:chgData name="Michael Sandilands" userId="76d4a56ad4948d25" providerId="Windows Live" clId="Web-{B323E42E-8607-42C1-8D2B-F383A2F8A2FC}" dt="2023-01-17T20:09:41.587" v="526"/>
          <ac:spMkLst>
            <pc:docMk/>
            <pc:sldMk cId="1079786400" sldId="263"/>
            <ac:spMk id="4" creationId="{DA4469A1-9426-1534-42B7-990BC754064C}"/>
          </ac:spMkLst>
        </pc:spChg>
        <pc:spChg chg="add mod ord">
          <ac:chgData name="Michael Sandilands" userId="76d4a56ad4948d25" providerId="Windows Live" clId="Web-{B323E42E-8607-42C1-8D2B-F383A2F8A2FC}" dt="2023-01-17T20:22:44.355" v="700" actId="20577"/>
          <ac:spMkLst>
            <pc:docMk/>
            <pc:sldMk cId="1079786400" sldId="263"/>
            <ac:spMk id="7" creationId="{56670CE5-FD30-77EA-7E13-8005242B4AD8}"/>
          </ac:spMkLst>
        </pc:spChg>
        <pc:spChg chg="add del mod">
          <ac:chgData name="Michael Sandilands" userId="76d4a56ad4948d25" providerId="Windows Live" clId="Web-{B323E42E-8607-42C1-8D2B-F383A2F8A2FC}" dt="2023-01-17T20:15:59.799" v="590"/>
          <ac:spMkLst>
            <pc:docMk/>
            <pc:sldMk cId="1079786400" sldId="263"/>
            <ac:spMk id="9" creationId="{3FB7635A-A091-9EE3-3832-6582BC777D18}"/>
          </ac:spMkLst>
        </pc:spChg>
        <pc:spChg chg="add del">
          <ac:chgData name="Michael Sandilands" userId="76d4a56ad4948d25" providerId="Windows Live" clId="Web-{B323E42E-8607-42C1-8D2B-F383A2F8A2FC}" dt="2023-01-17T20:15:30.376" v="588"/>
          <ac:spMkLst>
            <pc:docMk/>
            <pc:sldMk cId="1079786400" sldId="263"/>
            <ac:spMk id="11" creationId="{E7EF89E8-0ADE-04CE-BD68-C291E0271273}"/>
          </ac:spMkLst>
        </pc:spChg>
        <pc:spChg chg="add">
          <ac:chgData name="Michael Sandilands" userId="76d4a56ad4948d25" providerId="Windows Live" clId="Web-{B323E42E-8607-42C1-8D2B-F383A2F8A2FC}" dt="2023-01-17T20:14:00.843" v="577"/>
          <ac:spMkLst>
            <pc:docMk/>
            <pc:sldMk cId="1079786400" sldId="263"/>
            <ac:spMk id="12" creationId="{F2B38F72-8FC4-4001-8C67-FA6B86DEC767}"/>
          </ac:spMkLst>
        </pc:spChg>
        <pc:spChg chg="add del mod">
          <ac:chgData name="Michael Sandilands" userId="76d4a56ad4948d25" providerId="Windows Live" clId="Web-{B323E42E-8607-42C1-8D2B-F383A2F8A2FC}" dt="2023-01-17T20:26:55.408" v="720"/>
          <ac:spMkLst>
            <pc:docMk/>
            <pc:sldMk cId="1079786400" sldId="263"/>
            <ac:spMk id="16" creationId="{16E65A51-BEB7-D7BA-5A2F-47A399AC2C10}"/>
          </ac:spMkLst>
        </pc:spChg>
        <pc:picChg chg="add del mod ord">
          <ac:chgData name="Michael Sandilands" userId="76d4a56ad4948d25" providerId="Windows Live" clId="Web-{B323E42E-8607-42C1-8D2B-F383A2F8A2FC}" dt="2023-01-17T20:15:12.313" v="584"/>
          <ac:picMkLst>
            <pc:docMk/>
            <pc:sldMk cId="1079786400" sldId="263"/>
            <ac:picMk id="5" creationId="{B7DA6CFB-8F2F-FEE4-60DB-5A17D0DA0AE1}"/>
          </ac:picMkLst>
        </pc:picChg>
        <pc:picChg chg="add del mod ord">
          <ac:chgData name="Michael Sandilands" userId="76d4a56ad4948d25" providerId="Windows Live" clId="Web-{B323E42E-8607-42C1-8D2B-F383A2F8A2FC}" dt="2023-01-17T20:26:53.064" v="719"/>
          <ac:picMkLst>
            <pc:docMk/>
            <pc:sldMk cId="1079786400" sldId="263"/>
            <ac:picMk id="13" creationId="{1EC3D0E2-22B3-5BE8-F865-D514E09EFF2C}"/>
          </ac:picMkLst>
        </pc:picChg>
        <pc:picChg chg="add del mod">
          <ac:chgData name="Michael Sandilands" userId="76d4a56ad4948d25" providerId="Windows Live" clId="Web-{B323E42E-8607-42C1-8D2B-F383A2F8A2FC}" dt="2023-01-17T20:26:49.408" v="718"/>
          <ac:picMkLst>
            <pc:docMk/>
            <pc:sldMk cId="1079786400" sldId="263"/>
            <ac:picMk id="14" creationId="{2E912F2E-5FA7-FE0D-F1E6-AC55F9CFD93B}"/>
          </ac:picMkLst>
        </pc:picChg>
        <pc:picChg chg="add mod ord">
          <ac:chgData name="Michael Sandilands" userId="76d4a56ad4948d25" providerId="Windows Live" clId="Web-{B323E42E-8607-42C1-8D2B-F383A2F8A2FC}" dt="2023-01-17T20:35:05.544" v="820" actId="14100"/>
          <ac:picMkLst>
            <pc:docMk/>
            <pc:sldMk cId="1079786400" sldId="263"/>
            <ac:picMk id="17" creationId="{ABBFC3D2-D1F9-134B-8EB9-F99A7D22EB5B}"/>
          </ac:picMkLst>
        </pc:picChg>
      </pc:sldChg>
      <pc:sldChg chg="modSp add ord replId">
        <pc:chgData name="Michael Sandilands" userId="76d4a56ad4948d25" providerId="Windows Live" clId="Web-{B323E42E-8607-42C1-8D2B-F383A2F8A2FC}" dt="2023-01-17T20:34:13.715" v="815" actId="20577"/>
        <pc:sldMkLst>
          <pc:docMk/>
          <pc:sldMk cId="4034411513" sldId="264"/>
        </pc:sldMkLst>
        <pc:spChg chg="mod">
          <ac:chgData name="Michael Sandilands" userId="76d4a56ad4948d25" providerId="Windows Live" clId="Web-{B323E42E-8607-42C1-8D2B-F383A2F8A2FC}" dt="2023-01-17T20:33:42.011" v="786" actId="20577"/>
          <ac:spMkLst>
            <pc:docMk/>
            <pc:sldMk cId="4034411513" sldId="264"/>
            <ac:spMk id="2" creationId="{5F9F52D9-F8A9-26C2-2970-E6AB2B3A48F4}"/>
          </ac:spMkLst>
        </pc:spChg>
        <pc:spChg chg="mod">
          <ac:chgData name="Michael Sandilands" userId="76d4a56ad4948d25" providerId="Windows Live" clId="Web-{B323E42E-8607-42C1-8D2B-F383A2F8A2FC}" dt="2023-01-17T20:34:13.715" v="815" actId="20577"/>
          <ac:spMkLst>
            <pc:docMk/>
            <pc:sldMk cId="4034411513" sldId="264"/>
            <ac:spMk id="3" creationId="{121F95BC-E86E-EA1C-E08D-64E93C801A16}"/>
          </ac:spMkLst>
        </pc:spChg>
      </pc:sldChg>
      <pc:sldChg chg="addSp delSp modSp add replId">
        <pc:chgData name="Michael Sandilands" userId="76d4a56ad4948d25" providerId="Windows Live" clId="Web-{B323E42E-8607-42C1-8D2B-F383A2F8A2FC}" dt="2023-01-17T20:48:40.376" v="1011" actId="20577"/>
        <pc:sldMkLst>
          <pc:docMk/>
          <pc:sldMk cId="1050011238" sldId="265"/>
        </pc:sldMkLst>
        <pc:spChg chg="mod">
          <ac:chgData name="Michael Sandilands" userId="76d4a56ad4948d25" providerId="Windows Live" clId="Web-{B323E42E-8607-42C1-8D2B-F383A2F8A2FC}" dt="2023-01-17T20:48:40.376" v="1011" actId="20577"/>
          <ac:spMkLst>
            <pc:docMk/>
            <pc:sldMk cId="1050011238" sldId="265"/>
            <ac:spMk id="3" creationId="{100E4AC0-A1F4-44BA-01A9-E749557293AF}"/>
          </ac:spMkLst>
        </pc:spChg>
        <pc:spChg chg="add del mod">
          <ac:chgData name="Michael Sandilands" userId="76d4a56ad4948d25" providerId="Windows Live" clId="Web-{B323E42E-8607-42C1-8D2B-F383A2F8A2FC}" dt="2023-01-17T20:40:48.631" v="824"/>
          <ac:spMkLst>
            <pc:docMk/>
            <pc:sldMk cId="1050011238" sldId="265"/>
            <ac:spMk id="4" creationId="{AF280E3C-0968-3338-CA75-625796E061E6}"/>
          </ac:spMkLst>
        </pc:spChg>
        <pc:picChg chg="add mod ord">
          <ac:chgData name="Michael Sandilands" userId="76d4a56ad4948d25" providerId="Windows Live" clId="Web-{B323E42E-8607-42C1-8D2B-F383A2F8A2FC}" dt="2023-01-17T20:41:28.054" v="830" actId="14100"/>
          <ac:picMkLst>
            <pc:docMk/>
            <pc:sldMk cId="1050011238" sldId="265"/>
            <ac:picMk id="5" creationId="{5F574A51-DA28-42D4-355E-06F74984F8FD}"/>
          </ac:picMkLst>
        </pc:picChg>
        <pc:picChg chg="del">
          <ac:chgData name="Michael Sandilands" userId="76d4a56ad4948d25" providerId="Windows Live" clId="Web-{B323E42E-8607-42C1-8D2B-F383A2F8A2FC}" dt="2023-01-17T20:38:05.205" v="823"/>
          <ac:picMkLst>
            <pc:docMk/>
            <pc:sldMk cId="1050011238" sldId="265"/>
            <ac:picMk id="17" creationId="{ABBFC3D2-D1F9-134B-8EB9-F99A7D22EB5B}"/>
          </ac:picMkLst>
        </pc:picChg>
      </pc:sldChg>
      <pc:sldChg chg="modSp add ord replId">
        <pc:chgData name="Michael Sandilands" userId="76d4a56ad4948d25" providerId="Windows Live" clId="Web-{B323E42E-8607-42C1-8D2B-F383A2F8A2FC}" dt="2023-01-17T20:53:46.571" v="1092" actId="20577"/>
        <pc:sldMkLst>
          <pc:docMk/>
          <pc:sldMk cId="3221132019" sldId="266"/>
        </pc:sldMkLst>
        <pc:spChg chg="mod">
          <ac:chgData name="Michael Sandilands" userId="76d4a56ad4948d25" providerId="Windows Live" clId="Web-{B323E42E-8607-42C1-8D2B-F383A2F8A2FC}" dt="2023-01-17T20:52:47.382" v="1061" actId="20577"/>
          <ac:spMkLst>
            <pc:docMk/>
            <pc:sldMk cId="3221132019" sldId="266"/>
            <ac:spMk id="2" creationId="{5F9F52D9-F8A9-26C2-2970-E6AB2B3A48F4}"/>
          </ac:spMkLst>
        </pc:spChg>
        <pc:spChg chg="mod">
          <ac:chgData name="Michael Sandilands" userId="76d4a56ad4948d25" providerId="Windows Live" clId="Web-{B323E42E-8607-42C1-8D2B-F383A2F8A2FC}" dt="2023-01-17T20:53:46.571" v="1092" actId="20577"/>
          <ac:spMkLst>
            <pc:docMk/>
            <pc:sldMk cId="3221132019" sldId="266"/>
            <ac:spMk id="3" creationId="{121F95BC-E86E-EA1C-E08D-64E93C801A16}"/>
          </ac:spMkLst>
        </pc:spChg>
      </pc:sldChg>
      <pc:sldChg chg="addSp delSp modSp add del mod ord replId setBg setClrOvrMap">
        <pc:chgData name="Michael Sandilands" userId="76d4a56ad4948d25" providerId="Windows Live" clId="Web-{B323E42E-8607-42C1-8D2B-F383A2F8A2FC}" dt="2023-01-17T22:00:38.198" v="1939"/>
        <pc:sldMkLst>
          <pc:docMk/>
          <pc:sldMk cId="388397367" sldId="267"/>
        </pc:sldMkLst>
        <pc:spChg chg="del mod">
          <ac:chgData name="Michael Sandilands" userId="76d4a56ad4948d25" providerId="Windows Live" clId="Web-{B323E42E-8607-42C1-8D2B-F383A2F8A2FC}" dt="2023-01-17T21:55:08.440" v="1901"/>
          <ac:spMkLst>
            <pc:docMk/>
            <pc:sldMk cId="388397367" sldId="267"/>
            <ac:spMk id="3" creationId="{100E4AC0-A1F4-44BA-01A9-E749557293AF}"/>
          </ac:spMkLst>
        </pc:spChg>
        <pc:spChg chg="add del mod">
          <ac:chgData name="Michael Sandilands" userId="76d4a56ad4948d25" providerId="Windows Live" clId="Web-{B323E42E-8607-42C1-8D2B-F383A2F8A2FC}" dt="2023-01-17T21:32:24.813" v="1315"/>
          <ac:spMkLst>
            <pc:docMk/>
            <pc:sldMk cId="388397367" sldId="267"/>
            <ac:spMk id="4" creationId="{A0680C2C-B954-13F3-DB8C-9D4BF123A206}"/>
          </ac:spMkLst>
        </pc:spChg>
        <pc:spChg chg="mod">
          <ac:chgData name="Michael Sandilands" userId="76d4a56ad4948d25" providerId="Windows Live" clId="Web-{B323E42E-8607-42C1-8D2B-F383A2F8A2FC}" dt="2023-01-17T21:54:46.330" v="1859"/>
          <ac:spMkLst>
            <pc:docMk/>
            <pc:sldMk cId="388397367" sldId="267"/>
            <ac:spMk id="7" creationId="{56670CE5-FD30-77EA-7E13-8005242B4AD8}"/>
          </ac:spMkLst>
        </pc:spChg>
        <pc:spChg chg="add del mod">
          <ac:chgData name="Michael Sandilands" userId="76d4a56ad4948d25" providerId="Windows Live" clId="Web-{B323E42E-8607-42C1-8D2B-F383A2F8A2FC}" dt="2023-01-17T21:34:04.706" v="1326"/>
          <ac:spMkLst>
            <pc:docMk/>
            <pc:sldMk cId="388397367" sldId="267"/>
            <ac:spMk id="9" creationId="{09286BA8-F464-5FCD-B3DE-FCC39376CEC9}"/>
          </ac:spMkLst>
        </pc:spChg>
        <pc:spChg chg="add del">
          <ac:chgData name="Michael Sandilands" userId="76d4a56ad4948d25" providerId="Windows Live" clId="Web-{B323E42E-8607-42C1-8D2B-F383A2F8A2FC}" dt="2023-01-17T21:54:46.330" v="1859"/>
          <ac:spMkLst>
            <pc:docMk/>
            <pc:sldMk cId="388397367" sldId="267"/>
            <ac:spMk id="12" creationId="{F2B38F72-8FC4-4001-8C67-FA6B86DEC767}"/>
          </ac:spMkLst>
        </pc:spChg>
        <pc:spChg chg="add del">
          <ac:chgData name="Michael Sandilands" userId="76d4a56ad4948d25" providerId="Windows Live" clId="Web-{B323E42E-8607-42C1-8D2B-F383A2F8A2FC}" dt="2023-01-17T21:54:03.235" v="1849"/>
          <ac:spMkLst>
            <pc:docMk/>
            <pc:sldMk cId="388397367" sldId="267"/>
            <ac:spMk id="17" creationId="{5E39A796-BE83-48B1-B33F-35C4A32AAB57}"/>
          </ac:spMkLst>
        </pc:spChg>
        <pc:spChg chg="add del">
          <ac:chgData name="Michael Sandilands" userId="76d4a56ad4948d25" providerId="Windows Live" clId="Web-{B323E42E-8607-42C1-8D2B-F383A2F8A2FC}" dt="2023-01-17T21:54:03.235" v="1849"/>
          <ac:spMkLst>
            <pc:docMk/>
            <pc:sldMk cId="388397367" sldId="267"/>
            <ac:spMk id="19" creationId="{72F84B47-E267-4194-8194-831DB7B5547F}"/>
          </ac:spMkLst>
        </pc:spChg>
        <pc:spChg chg="add del">
          <ac:chgData name="Michael Sandilands" userId="76d4a56ad4948d25" providerId="Windows Live" clId="Web-{B323E42E-8607-42C1-8D2B-F383A2F8A2FC}" dt="2023-01-17T21:54:46.330" v="1859"/>
          <ac:spMkLst>
            <pc:docMk/>
            <pc:sldMk cId="388397367" sldId="267"/>
            <ac:spMk id="21" creationId="{743AA782-23D1-4521-8CAD-47662984AA08}"/>
          </ac:spMkLst>
        </pc:spChg>
        <pc:spChg chg="add del">
          <ac:chgData name="Michael Sandilands" userId="76d4a56ad4948d25" providerId="Windows Live" clId="Web-{B323E42E-8607-42C1-8D2B-F383A2F8A2FC}" dt="2023-01-17T21:54:46.330" v="1859"/>
          <ac:spMkLst>
            <pc:docMk/>
            <pc:sldMk cId="388397367" sldId="267"/>
            <ac:spMk id="22" creationId="{71877DBC-BB60-40F0-AC93-2ACDBAAE60CE}"/>
          </ac:spMkLst>
        </pc:spChg>
        <pc:graphicFrameChg chg="add mod ord modGraphic">
          <ac:chgData name="Michael Sandilands" userId="76d4a56ad4948d25" providerId="Windows Live" clId="Web-{B323E42E-8607-42C1-8D2B-F383A2F8A2FC}" dt="2023-01-17T21:54:46.330" v="1859"/>
          <ac:graphicFrameMkLst>
            <pc:docMk/>
            <pc:sldMk cId="388397367" sldId="267"/>
            <ac:graphicFrameMk id="10" creationId="{BBE11FAF-E141-FA4B-E531-25E38FA3329F}"/>
          </ac:graphicFrameMkLst>
        </pc:graphicFrameChg>
        <pc:picChg chg="del">
          <ac:chgData name="Michael Sandilands" userId="76d4a56ad4948d25" providerId="Windows Live" clId="Web-{B323E42E-8607-42C1-8D2B-F383A2F8A2FC}" dt="2023-01-17T21:32:21.594" v="1314"/>
          <ac:picMkLst>
            <pc:docMk/>
            <pc:sldMk cId="388397367" sldId="267"/>
            <ac:picMk id="5" creationId="{5F574A51-DA28-42D4-355E-06F74984F8FD}"/>
          </ac:picMkLst>
        </pc:picChg>
        <pc:picChg chg="add del mod ord">
          <ac:chgData name="Michael Sandilands" userId="76d4a56ad4948d25" providerId="Windows Live" clId="Web-{B323E42E-8607-42C1-8D2B-F383A2F8A2FC}" dt="2023-01-17T21:33:22.205" v="1325"/>
          <ac:picMkLst>
            <pc:docMk/>
            <pc:sldMk cId="388397367" sldId="267"/>
            <ac:picMk id="6" creationId="{67E858A5-B6F6-8C26-ACCB-59FB61A0DB31}"/>
          </ac:picMkLst>
        </pc:picChg>
      </pc:sldChg>
      <pc:sldChg chg="delSp new del">
        <pc:chgData name="Michael Sandilands" userId="76d4a56ad4948d25" providerId="Windows Live" clId="Web-{B323E42E-8607-42C1-8D2B-F383A2F8A2FC}" dt="2023-01-17T21:18:56.747" v="1311"/>
        <pc:sldMkLst>
          <pc:docMk/>
          <pc:sldMk cId="3782740594" sldId="267"/>
        </pc:sldMkLst>
        <pc:spChg chg="del">
          <ac:chgData name="Michael Sandilands" userId="76d4a56ad4948d25" providerId="Windows Live" clId="Web-{B323E42E-8607-42C1-8D2B-F383A2F8A2FC}" dt="2023-01-17T21:18:48.872" v="1310"/>
          <ac:spMkLst>
            <pc:docMk/>
            <pc:sldMk cId="3782740594" sldId="267"/>
            <ac:spMk id="2" creationId="{14116C62-BC04-E6C4-7556-D24AE26DB972}"/>
          </ac:spMkLst>
        </pc:spChg>
      </pc:sldChg>
      <pc:sldChg chg="addSp delSp modSp new mod setBg">
        <pc:chgData name="Michael Sandilands" userId="76d4a56ad4948d25" providerId="Windows Live" clId="Web-{B323E42E-8607-42C1-8D2B-F383A2F8A2FC}" dt="2023-01-17T22:00:20.635" v="1938" actId="20577"/>
        <pc:sldMkLst>
          <pc:docMk/>
          <pc:sldMk cId="3114544236" sldId="268"/>
        </pc:sldMkLst>
        <pc:spChg chg="del">
          <ac:chgData name="Michael Sandilands" userId="76d4a56ad4948d25" providerId="Windows Live" clId="Web-{B323E42E-8607-42C1-8D2B-F383A2F8A2FC}" dt="2023-01-17T21:57:10.974" v="1915"/>
          <ac:spMkLst>
            <pc:docMk/>
            <pc:sldMk cId="3114544236" sldId="268"/>
            <ac:spMk id="2" creationId="{2C4755D5-6583-B4F8-F036-AE5DFD5EDEF2}"/>
          </ac:spMkLst>
        </pc:spChg>
        <pc:spChg chg="mod">
          <ac:chgData name="Michael Sandilands" userId="76d4a56ad4948d25" providerId="Windows Live" clId="Web-{B323E42E-8607-42C1-8D2B-F383A2F8A2FC}" dt="2023-01-17T21:59:31.274" v="1930"/>
          <ac:spMkLst>
            <pc:docMk/>
            <pc:sldMk cId="3114544236" sldId="268"/>
            <ac:spMk id="3" creationId="{5DC800C4-A709-20B0-258B-4F8A7D4A2375}"/>
          </ac:spMkLst>
        </pc:spChg>
        <pc:spChg chg="mod">
          <ac:chgData name="Michael Sandilands" userId="76d4a56ad4948d25" providerId="Windows Live" clId="Web-{B323E42E-8607-42C1-8D2B-F383A2F8A2FC}" dt="2023-01-17T22:00:20.635" v="1938" actId="20577"/>
          <ac:spMkLst>
            <pc:docMk/>
            <pc:sldMk cId="3114544236" sldId="268"/>
            <ac:spMk id="4" creationId="{D423E46C-785E-BA67-F087-E0F92B412C70}"/>
          </ac:spMkLst>
        </pc:spChg>
        <pc:spChg chg="add mod">
          <ac:chgData name="Michael Sandilands" userId="76d4a56ad4948d25" providerId="Windows Live" clId="Web-{B323E42E-8607-42C1-8D2B-F383A2F8A2FC}" dt="2023-01-17T21:57:36.287" v="1918" actId="20577"/>
          <ac:spMkLst>
            <pc:docMk/>
            <pc:sldMk cId="3114544236" sldId="268"/>
            <ac:spMk id="10" creationId="{409B5DED-6721-F9A3-E9B2-C71F4B769A45}"/>
          </ac:spMkLst>
        </pc:spChg>
        <pc:graphicFrameChg chg="add del">
          <ac:chgData name="Michael Sandilands" userId="76d4a56ad4948d25" providerId="Windows Live" clId="Web-{B323E42E-8607-42C1-8D2B-F383A2F8A2FC}" dt="2023-01-17T21:56:13.348" v="1907"/>
          <ac:graphicFrameMkLst>
            <pc:docMk/>
            <pc:sldMk cId="3114544236" sldId="268"/>
            <ac:graphicFrameMk id="6" creationId="{94284F75-F5CE-0B6B-2A5A-63BEF7197A6C}"/>
          </ac:graphicFrameMkLst>
        </pc:graphicFrameChg>
        <pc:graphicFrameChg chg="add mod modGraphic">
          <ac:chgData name="Michael Sandilands" userId="76d4a56ad4948d25" providerId="Windows Live" clId="Web-{B323E42E-8607-42C1-8D2B-F383A2F8A2FC}" dt="2023-01-17T21:56:51.521" v="1913"/>
          <ac:graphicFrameMkLst>
            <pc:docMk/>
            <pc:sldMk cId="3114544236" sldId="268"/>
            <ac:graphicFrameMk id="8" creationId="{4039C58A-3DA5-8A9C-ACCC-303FB0E3D05C}"/>
          </ac:graphicFrameMkLst>
        </pc:graphicFrameChg>
      </pc:sldChg>
      <pc:sldChg chg="add del ord replId">
        <pc:chgData name="Michael Sandilands" userId="76d4a56ad4948d25" providerId="Windows Live" clId="Web-{B323E42E-8607-42C1-8D2B-F383A2F8A2FC}" dt="2023-01-17T22:01:13.808" v="1942"/>
        <pc:sldMkLst>
          <pc:docMk/>
          <pc:sldMk cId="1826331289" sldId="269"/>
        </pc:sldMkLst>
      </pc:sldChg>
    </pc:docChg>
  </pc:docChgLst>
  <pc:docChgLst>
    <pc:chgData name="Michael Sandilands" userId="76d4a56ad4948d25" providerId="LiveId" clId="{4485A5A6-EBD6-4CE8-A5F5-0B97706CE36F}"/>
    <pc:docChg chg="custSel modSld">
      <pc:chgData name="Michael Sandilands" userId="76d4a56ad4948d25" providerId="LiveId" clId="{4485A5A6-EBD6-4CE8-A5F5-0B97706CE36F}" dt="2023-01-24T17:54:12.793" v="1" actId="33524"/>
      <pc:docMkLst>
        <pc:docMk/>
      </pc:docMkLst>
      <pc:sldChg chg="modSp mod">
        <pc:chgData name="Michael Sandilands" userId="76d4a56ad4948d25" providerId="LiveId" clId="{4485A5A6-EBD6-4CE8-A5F5-0B97706CE36F}" dt="2023-01-24T17:54:12.793" v="1" actId="33524"/>
        <pc:sldMkLst>
          <pc:docMk/>
          <pc:sldMk cId="3114544236" sldId="268"/>
        </pc:sldMkLst>
        <pc:spChg chg="mod">
          <ac:chgData name="Michael Sandilands" userId="76d4a56ad4948d25" providerId="LiveId" clId="{4485A5A6-EBD6-4CE8-A5F5-0B97706CE36F}" dt="2023-01-24T17:54:12.793" v="1" actId="33524"/>
          <ac:spMkLst>
            <pc:docMk/>
            <pc:sldMk cId="3114544236" sldId="268"/>
            <ac:spMk id="4" creationId="{D423E46C-785E-BA67-F087-E0F92B412C70}"/>
          </ac:spMkLst>
        </pc:spChg>
      </pc:sldChg>
    </pc:docChg>
  </pc:docChgLst>
  <pc:docChgLst>
    <pc:chgData name="Michael Sandilands" userId="76d4a56ad4948d25" providerId="LiveId" clId="{1B73827F-2616-488E-99FF-7788A181785C}"/>
    <pc:docChg chg="undo custSel addSld delSld modSld sldOrd">
      <pc:chgData name="Michael Sandilands" userId="76d4a56ad4948d25" providerId="LiveId" clId="{1B73827F-2616-488E-99FF-7788A181785C}" dt="2023-01-18T00:10:37.908" v="1708" actId="20577"/>
      <pc:docMkLst>
        <pc:docMk/>
      </pc:docMkLst>
      <pc:sldChg chg="del">
        <pc:chgData name="Michael Sandilands" userId="76d4a56ad4948d25" providerId="LiveId" clId="{1B73827F-2616-488E-99FF-7788A181785C}" dt="2023-01-17T23:48:53.552" v="1095" actId="47"/>
        <pc:sldMkLst>
          <pc:docMk/>
          <pc:sldMk cId="2063619288" sldId="257"/>
        </pc:sldMkLst>
      </pc:sldChg>
      <pc:sldChg chg="del">
        <pc:chgData name="Michael Sandilands" userId="76d4a56ad4948d25" providerId="LiveId" clId="{1B73827F-2616-488E-99FF-7788A181785C}" dt="2023-01-17T23:48:51.128" v="1094" actId="47"/>
        <pc:sldMkLst>
          <pc:docMk/>
          <pc:sldMk cId="889270116" sldId="259"/>
        </pc:sldMkLst>
      </pc:sldChg>
      <pc:sldChg chg="modSp mod">
        <pc:chgData name="Michael Sandilands" userId="76d4a56ad4948d25" providerId="LiveId" clId="{1B73827F-2616-488E-99FF-7788A181785C}" dt="2023-01-17T23:47:16.178" v="1092" actId="20577"/>
        <pc:sldMkLst>
          <pc:docMk/>
          <pc:sldMk cId="656978102" sldId="260"/>
        </pc:sldMkLst>
        <pc:spChg chg="mod">
          <ac:chgData name="Michael Sandilands" userId="76d4a56ad4948d25" providerId="LiveId" clId="{1B73827F-2616-488E-99FF-7788A181785C}" dt="2023-01-17T23:47:16.178" v="1092" actId="20577"/>
          <ac:spMkLst>
            <pc:docMk/>
            <pc:sldMk cId="656978102" sldId="260"/>
            <ac:spMk id="3" creationId="{8A6BCDCD-A906-2B4F-070B-2AAFCE4EA195}"/>
          </ac:spMkLst>
        </pc:spChg>
      </pc:sldChg>
      <pc:sldChg chg="modSp del mod">
        <pc:chgData name="Michael Sandilands" userId="76d4a56ad4948d25" providerId="LiveId" clId="{1B73827F-2616-488E-99FF-7788A181785C}" dt="2023-01-17T23:46:36.053" v="1075" actId="47"/>
        <pc:sldMkLst>
          <pc:docMk/>
          <pc:sldMk cId="818883111" sldId="261"/>
        </pc:sldMkLst>
        <pc:spChg chg="mod">
          <ac:chgData name="Michael Sandilands" userId="76d4a56ad4948d25" providerId="LiveId" clId="{1B73827F-2616-488E-99FF-7788A181785C}" dt="2023-01-17T23:46:17.482" v="1074" actId="33524"/>
          <ac:spMkLst>
            <pc:docMk/>
            <pc:sldMk cId="818883111" sldId="261"/>
            <ac:spMk id="3" creationId="{8A6BCDCD-A906-2B4F-070B-2AAFCE4EA195}"/>
          </ac:spMkLst>
        </pc:spChg>
      </pc:sldChg>
      <pc:sldChg chg="del">
        <pc:chgData name="Michael Sandilands" userId="76d4a56ad4948d25" providerId="LiveId" clId="{1B73827F-2616-488E-99FF-7788A181785C}" dt="2023-01-17T23:48:48.709" v="1093" actId="47"/>
        <pc:sldMkLst>
          <pc:docMk/>
          <pc:sldMk cId="4034411513" sldId="264"/>
        </pc:sldMkLst>
      </pc:sldChg>
      <pc:sldChg chg="addSp delSp modSp mod modAnim">
        <pc:chgData name="Michael Sandilands" userId="76d4a56ad4948d25" providerId="LiveId" clId="{1B73827F-2616-488E-99FF-7788A181785C}" dt="2023-01-17T22:57:19.409" v="9"/>
        <pc:sldMkLst>
          <pc:docMk/>
          <pc:sldMk cId="3114544236" sldId="268"/>
        </pc:sldMkLst>
        <pc:spChg chg="mod">
          <ac:chgData name="Michael Sandilands" userId="76d4a56ad4948d25" providerId="LiveId" clId="{1B73827F-2616-488E-99FF-7788A181785C}" dt="2023-01-17T22:55:57.222" v="3"/>
          <ac:spMkLst>
            <pc:docMk/>
            <pc:sldMk cId="3114544236" sldId="268"/>
            <ac:spMk id="5" creationId="{C4BD5252-10B6-8F1A-44E2-0307E554A263}"/>
          </ac:spMkLst>
        </pc:spChg>
        <pc:graphicFrameChg chg="add del mod">
          <ac:chgData name="Michael Sandilands" userId="76d4a56ad4948d25" providerId="LiveId" clId="{1B73827F-2616-488E-99FF-7788A181785C}" dt="2023-01-17T22:55:48.487" v="2"/>
          <ac:graphicFrameMkLst>
            <pc:docMk/>
            <pc:sldMk cId="3114544236" sldId="268"/>
            <ac:graphicFrameMk id="2" creationId="{D0881CA8-BA1A-2357-E21B-FB168B01333D}"/>
          </ac:graphicFrameMkLst>
        </pc:graphicFrameChg>
        <pc:picChg chg="add mod">
          <ac:chgData name="Michael Sandilands" userId="76d4a56ad4948d25" providerId="LiveId" clId="{1B73827F-2616-488E-99FF-7788A181785C}" dt="2023-01-17T22:56:33.457" v="6" actId="1076"/>
          <ac:picMkLst>
            <pc:docMk/>
            <pc:sldMk cId="3114544236" sldId="268"/>
            <ac:picMk id="6" creationId="{5A18B607-E273-95C4-CEAD-F71D5EC49BEC}"/>
          </ac:picMkLst>
        </pc:picChg>
      </pc:sldChg>
      <pc:sldChg chg="addSp delSp modSp add mod ord modAnim">
        <pc:chgData name="Michael Sandilands" userId="76d4a56ad4948d25" providerId="LiveId" clId="{1B73827F-2616-488E-99FF-7788A181785C}" dt="2023-01-17T23:40:17.315" v="913" actId="20577"/>
        <pc:sldMkLst>
          <pc:docMk/>
          <pc:sldMk cId="2625080082" sldId="269"/>
        </pc:sldMkLst>
        <pc:spChg chg="mod">
          <ac:chgData name="Michael Sandilands" userId="76d4a56ad4948d25" providerId="LiveId" clId="{1B73827F-2616-488E-99FF-7788A181785C}" dt="2023-01-17T23:40:17.315" v="913" actId="20577"/>
          <ac:spMkLst>
            <pc:docMk/>
            <pc:sldMk cId="2625080082" sldId="269"/>
            <ac:spMk id="3" creationId="{100E4AC0-A1F4-44BA-01A9-E749557293AF}"/>
          </ac:spMkLst>
        </pc:spChg>
        <pc:spChg chg="add del mod">
          <ac:chgData name="Michael Sandilands" userId="76d4a56ad4948d25" providerId="LiveId" clId="{1B73827F-2616-488E-99FF-7788A181785C}" dt="2023-01-17T23:01:25.085" v="14"/>
          <ac:spMkLst>
            <pc:docMk/>
            <pc:sldMk cId="2625080082" sldId="269"/>
            <ac:spMk id="4" creationId="{8905CE8D-95A5-1A26-78F0-142AC4D9E93F}"/>
          </ac:spMkLst>
        </pc:spChg>
        <pc:spChg chg="add del mod">
          <ac:chgData name="Michael Sandilands" userId="76d4a56ad4948d25" providerId="LiveId" clId="{1B73827F-2616-488E-99FF-7788A181785C}" dt="2023-01-17T23:01:44.655" v="23"/>
          <ac:spMkLst>
            <pc:docMk/>
            <pc:sldMk cId="2625080082" sldId="269"/>
            <ac:spMk id="6" creationId="{D06C8545-D350-8576-CFE3-16198BE994FA}"/>
          </ac:spMkLst>
        </pc:spChg>
        <pc:spChg chg="mod">
          <ac:chgData name="Michael Sandilands" userId="76d4a56ad4948d25" providerId="LiveId" clId="{1B73827F-2616-488E-99FF-7788A181785C}" dt="2023-01-17T23:02:59.179" v="42" actId="20577"/>
          <ac:spMkLst>
            <pc:docMk/>
            <pc:sldMk cId="2625080082" sldId="269"/>
            <ac:spMk id="7" creationId="{56670CE5-FD30-77EA-7E13-8005242B4AD8}"/>
          </ac:spMkLst>
        </pc:spChg>
        <pc:spChg chg="add del">
          <ac:chgData name="Michael Sandilands" userId="76d4a56ad4948d25" providerId="LiveId" clId="{1B73827F-2616-488E-99FF-7788A181785C}" dt="2023-01-17T23:01:35.096" v="16"/>
          <ac:spMkLst>
            <pc:docMk/>
            <pc:sldMk cId="2625080082" sldId="269"/>
            <ac:spMk id="8" creationId="{69148C6F-B586-56A3-4882-9E6902F67506}"/>
          </ac:spMkLst>
        </pc:spChg>
        <pc:spChg chg="add del mod">
          <ac:chgData name="Michael Sandilands" userId="76d4a56ad4948d25" providerId="LiveId" clId="{1B73827F-2616-488E-99FF-7788A181785C}" dt="2023-01-17T23:01:44.648" v="22"/>
          <ac:spMkLst>
            <pc:docMk/>
            <pc:sldMk cId="2625080082" sldId="269"/>
            <ac:spMk id="9" creationId="{71449580-FDD5-D8C7-AD5A-2C6E389A8F38}"/>
          </ac:spMkLst>
        </pc:spChg>
        <pc:spChg chg="add mod">
          <ac:chgData name="Michael Sandilands" userId="76d4a56ad4948d25" providerId="LiveId" clId="{1B73827F-2616-488E-99FF-7788A181785C}" dt="2023-01-17T23:08:08.186" v="158" actId="1076"/>
          <ac:spMkLst>
            <pc:docMk/>
            <pc:sldMk cId="2625080082" sldId="269"/>
            <ac:spMk id="11" creationId="{76ED8B12-4588-E060-E773-B340A5490CBB}"/>
          </ac:spMkLst>
        </pc:spChg>
        <pc:picChg chg="del">
          <ac:chgData name="Michael Sandilands" userId="76d4a56ad4948d25" providerId="LiveId" clId="{1B73827F-2616-488E-99FF-7788A181785C}" dt="2023-01-17T22:59:52.484" v="13" actId="478"/>
          <ac:picMkLst>
            <pc:docMk/>
            <pc:sldMk cId="2625080082" sldId="269"/>
            <ac:picMk id="5" creationId="{5F574A51-DA28-42D4-355E-06F74984F8FD}"/>
          </ac:picMkLst>
        </pc:picChg>
        <pc:picChg chg="add mod">
          <ac:chgData name="Michael Sandilands" userId="76d4a56ad4948d25" providerId="LiveId" clId="{1B73827F-2616-488E-99FF-7788A181785C}" dt="2023-01-17T23:10:02.073" v="166" actId="1076"/>
          <ac:picMkLst>
            <pc:docMk/>
            <pc:sldMk cId="2625080082" sldId="269"/>
            <ac:picMk id="10" creationId="{9B1B810B-0E6B-7E97-1765-2BA79AB25B18}"/>
          </ac:picMkLst>
        </pc:picChg>
        <pc:cxnChg chg="add mod">
          <ac:chgData name="Michael Sandilands" userId="76d4a56ad4948d25" providerId="LiveId" clId="{1B73827F-2616-488E-99FF-7788A181785C}" dt="2023-01-17T23:10:00.486" v="165" actId="14100"/>
          <ac:cxnSpMkLst>
            <pc:docMk/>
            <pc:sldMk cId="2625080082" sldId="269"/>
            <ac:cxnSpMk id="14" creationId="{54984C44-3328-7711-64A6-B9870A7866A5}"/>
          </ac:cxnSpMkLst>
        </pc:cxnChg>
        <pc:cxnChg chg="add mod">
          <ac:chgData name="Michael Sandilands" userId="76d4a56ad4948d25" providerId="LiveId" clId="{1B73827F-2616-488E-99FF-7788A181785C}" dt="2023-01-17T23:11:49.414" v="169" actId="1076"/>
          <ac:cxnSpMkLst>
            <pc:docMk/>
            <pc:sldMk cId="2625080082" sldId="269"/>
            <ac:cxnSpMk id="19" creationId="{0BD97C8E-6AF0-B46E-00CF-84B6B12E43FC}"/>
          </ac:cxnSpMkLst>
        </pc:cxnChg>
      </pc:sldChg>
      <pc:sldChg chg="modSp add mod ord">
        <pc:chgData name="Michael Sandilands" userId="76d4a56ad4948d25" providerId="LiveId" clId="{1B73827F-2616-488E-99FF-7788A181785C}" dt="2023-01-17T23:56:41.970" v="1206" actId="20577"/>
        <pc:sldMkLst>
          <pc:docMk/>
          <pc:sldMk cId="3711246596" sldId="270"/>
        </pc:sldMkLst>
        <pc:spChg chg="mod">
          <ac:chgData name="Michael Sandilands" userId="76d4a56ad4948d25" providerId="LiveId" clId="{1B73827F-2616-488E-99FF-7788A181785C}" dt="2023-01-17T23:54:52.142" v="1132" actId="20577"/>
          <ac:spMkLst>
            <pc:docMk/>
            <pc:sldMk cId="3711246596" sldId="270"/>
            <ac:spMk id="2" creationId="{5F9F52D9-F8A9-26C2-2970-E6AB2B3A48F4}"/>
          </ac:spMkLst>
        </pc:spChg>
        <pc:spChg chg="mod">
          <ac:chgData name="Michael Sandilands" userId="76d4a56ad4948d25" providerId="LiveId" clId="{1B73827F-2616-488E-99FF-7788A181785C}" dt="2023-01-17T23:56:41.970" v="1206" actId="20577"/>
          <ac:spMkLst>
            <pc:docMk/>
            <pc:sldMk cId="3711246596" sldId="270"/>
            <ac:spMk id="3" creationId="{121F95BC-E86E-EA1C-E08D-64E93C801A16}"/>
          </ac:spMkLst>
        </pc:spChg>
      </pc:sldChg>
      <pc:sldChg chg="addSp delSp modSp add mod ord delAnim modAnim">
        <pc:chgData name="Michael Sandilands" userId="76d4a56ad4948d25" providerId="LiveId" clId="{1B73827F-2616-488E-99FF-7788A181785C}" dt="2023-01-17T23:56:57.976" v="1210" actId="20577"/>
        <pc:sldMkLst>
          <pc:docMk/>
          <pc:sldMk cId="1344651632" sldId="271"/>
        </pc:sldMkLst>
        <pc:spChg chg="mod">
          <ac:chgData name="Michael Sandilands" userId="76d4a56ad4948d25" providerId="LiveId" clId="{1B73827F-2616-488E-99FF-7788A181785C}" dt="2023-01-17T23:28:54.411" v="844" actId="20577"/>
          <ac:spMkLst>
            <pc:docMk/>
            <pc:sldMk cId="1344651632" sldId="271"/>
            <ac:spMk id="3" creationId="{100E4AC0-A1F4-44BA-01A9-E749557293AF}"/>
          </ac:spMkLst>
        </pc:spChg>
        <pc:spChg chg="add del mod">
          <ac:chgData name="Michael Sandilands" userId="76d4a56ad4948d25" providerId="LiveId" clId="{1B73827F-2616-488E-99FF-7788A181785C}" dt="2023-01-17T23:25:07.625" v="599" actId="478"/>
          <ac:spMkLst>
            <pc:docMk/>
            <pc:sldMk cId="1344651632" sldId="271"/>
            <ac:spMk id="4" creationId="{70169F15-C501-038E-96DD-8D09D4E8B79F}"/>
          </ac:spMkLst>
        </pc:spChg>
        <pc:spChg chg="add mod">
          <ac:chgData name="Michael Sandilands" userId="76d4a56ad4948d25" providerId="LiveId" clId="{1B73827F-2616-488E-99FF-7788A181785C}" dt="2023-01-17T23:33:00.714" v="865" actId="164"/>
          <ac:spMkLst>
            <pc:docMk/>
            <pc:sldMk cId="1344651632" sldId="271"/>
            <ac:spMk id="6" creationId="{CADDCDE1-BD35-F97A-730D-04D20E56D4FA}"/>
          </ac:spMkLst>
        </pc:spChg>
        <pc:spChg chg="mod">
          <ac:chgData name="Michael Sandilands" userId="76d4a56ad4948d25" providerId="LiveId" clId="{1B73827F-2616-488E-99FF-7788A181785C}" dt="2023-01-17T23:56:57.976" v="1210" actId="20577"/>
          <ac:spMkLst>
            <pc:docMk/>
            <pc:sldMk cId="1344651632" sldId="271"/>
            <ac:spMk id="7" creationId="{56670CE5-FD30-77EA-7E13-8005242B4AD8}"/>
          </ac:spMkLst>
        </pc:spChg>
        <pc:spChg chg="add mod">
          <ac:chgData name="Michael Sandilands" userId="76d4a56ad4948d25" providerId="LiveId" clId="{1B73827F-2616-488E-99FF-7788A181785C}" dt="2023-01-17T23:37:26.754" v="886" actId="1076"/>
          <ac:spMkLst>
            <pc:docMk/>
            <pc:sldMk cId="1344651632" sldId="271"/>
            <ac:spMk id="8" creationId="{4270C980-16DE-8663-7C29-D2BAE115611E}"/>
          </ac:spMkLst>
        </pc:spChg>
        <pc:spChg chg="add mod">
          <ac:chgData name="Michael Sandilands" userId="76d4a56ad4948d25" providerId="LiveId" clId="{1B73827F-2616-488E-99FF-7788A181785C}" dt="2023-01-17T23:30:29.692" v="854" actId="14100"/>
          <ac:spMkLst>
            <pc:docMk/>
            <pc:sldMk cId="1344651632" sldId="271"/>
            <ac:spMk id="9" creationId="{1DEFB562-F5CE-1EEA-D6B5-BD22DF5A335C}"/>
          </ac:spMkLst>
        </pc:spChg>
        <pc:spChg chg="del">
          <ac:chgData name="Michael Sandilands" userId="76d4a56ad4948d25" providerId="LiveId" clId="{1B73827F-2616-488E-99FF-7788A181785C}" dt="2023-01-17T23:24:50.872" v="594" actId="478"/>
          <ac:spMkLst>
            <pc:docMk/>
            <pc:sldMk cId="1344651632" sldId="271"/>
            <ac:spMk id="11" creationId="{76ED8B12-4588-E060-E773-B340A5490CBB}"/>
          </ac:spMkLst>
        </pc:spChg>
        <pc:spChg chg="add mod">
          <ac:chgData name="Michael Sandilands" userId="76d4a56ad4948d25" providerId="LiveId" clId="{1B73827F-2616-488E-99FF-7788A181785C}" dt="2023-01-17T23:30:46.954" v="857" actId="14100"/>
          <ac:spMkLst>
            <pc:docMk/>
            <pc:sldMk cId="1344651632" sldId="271"/>
            <ac:spMk id="13" creationId="{C6242A0A-7344-CC2E-FA17-6D9092E3C0CD}"/>
          </ac:spMkLst>
        </pc:spChg>
        <pc:spChg chg="add mod">
          <ac:chgData name="Michael Sandilands" userId="76d4a56ad4948d25" providerId="LiveId" clId="{1B73827F-2616-488E-99FF-7788A181785C}" dt="2023-01-17T23:37:41.763" v="892" actId="14100"/>
          <ac:spMkLst>
            <pc:docMk/>
            <pc:sldMk cId="1344651632" sldId="271"/>
            <ac:spMk id="15" creationId="{5E089A05-C978-5F2A-D461-79882BBCDE07}"/>
          </ac:spMkLst>
        </pc:spChg>
        <pc:grpChg chg="add mod">
          <ac:chgData name="Michael Sandilands" userId="76d4a56ad4948d25" providerId="LiveId" clId="{1B73827F-2616-488E-99FF-7788A181785C}" dt="2023-01-17T23:33:00.714" v="865" actId="164"/>
          <ac:grpSpMkLst>
            <pc:docMk/>
            <pc:sldMk cId="1344651632" sldId="271"/>
            <ac:grpSpMk id="16" creationId="{B0C7D24D-7119-86A5-5F7B-9EFC23A28612}"/>
          </ac:grpSpMkLst>
        </pc:grpChg>
        <pc:graphicFrameChg chg="add mod">
          <ac:chgData name="Michael Sandilands" userId="76d4a56ad4948d25" providerId="LiveId" clId="{1B73827F-2616-488E-99FF-7788A181785C}" dt="2023-01-17T23:25:05.307" v="598" actId="1076"/>
          <ac:graphicFrameMkLst>
            <pc:docMk/>
            <pc:sldMk cId="1344651632" sldId="271"/>
            <ac:graphicFrameMk id="5" creationId="{E37431EB-3E51-DF61-F62F-C700A3237690}"/>
          </ac:graphicFrameMkLst>
        </pc:graphicFrameChg>
        <pc:picChg chg="del">
          <ac:chgData name="Michael Sandilands" userId="76d4a56ad4948d25" providerId="LiveId" clId="{1B73827F-2616-488E-99FF-7788A181785C}" dt="2023-01-17T23:24:44.417" v="593" actId="478"/>
          <ac:picMkLst>
            <pc:docMk/>
            <pc:sldMk cId="1344651632" sldId="271"/>
            <ac:picMk id="10" creationId="{9B1B810B-0E6B-7E97-1765-2BA79AB25B18}"/>
          </ac:picMkLst>
        </pc:picChg>
        <pc:cxnChg chg="del">
          <ac:chgData name="Michael Sandilands" userId="76d4a56ad4948d25" providerId="LiveId" clId="{1B73827F-2616-488E-99FF-7788A181785C}" dt="2023-01-17T23:24:54.037" v="595" actId="478"/>
          <ac:cxnSpMkLst>
            <pc:docMk/>
            <pc:sldMk cId="1344651632" sldId="271"/>
            <ac:cxnSpMk id="14" creationId="{54984C44-3328-7711-64A6-B9870A7866A5}"/>
          </ac:cxnSpMkLst>
        </pc:cxnChg>
        <pc:cxnChg chg="del">
          <ac:chgData name="Michael Sandilands" userId="76d4a56ad4948d25" providerId="LiveId" clId="{1B73827F-2616-488E-99FF-7788A181785C}" dt="2023-01-17T23:24:56.368" v="596" actId="478"/>
          <ac:cxnSpMkLst>
            <pc:docMk/>
            <pc:sldMk cId="1344651632" sldId="271"/>
            <ac:cxnSpMk id="19" creationId="{0BD97C8E-6AF0-B46E-00CF-84B6B12E43FC}"/>
          </ac:cxnSpMkLst>
        </pc:cxnChg>
      </pc:sldChg>
      <pc:sldChg chg="modSp add del mod ord">
        <pc:chgData name="Michael Sandilands" userId="76d4a56ad4948d25" providerId="LiveId" clId="{1B73827F-2616-488E-99FF-7788A181785C}" dt="2023-01-17T23:22:37.377" v="569" actId="2696"/>
        <pc:sldMkLst>
          <pc:docMk/>
          <pc:sldMk cId="1938100263" sldId="271"/>
        </pc:sldMkLst>
        <pc:spChg chg="mod">
          <ac:chgData name="Michael Sandilands" userId="76d4a56ad4948d25" providerId="LiveId" clId="{1B73827F-2616-488E-99FF-7788A181785C}" dt="2023-01-17T23:22:29.044" v="568" actId="20577"/>
          <ac:spMkLst>
            <pc:docMk/>
            <pc:sldMk cId="1938100263" sldId="271"/>
            <ac:spMk id="5" creationId="{5DD43CE7-78E9-5DCB-C52D-EA5BDBE0A1D0}"/>
          </ac:spMkLst>
        </pc:spChg>
      </pc:sldChg>
      <pc:sldChg chg="addSp delSp modSp add mod ord delAnim">
        <pc:chgData name="Michael Sandilands" userId="76d4a56ad4948d25" providerId="LiveId" clId="{1B73827F-2616-488E-99FF-7788A181785C}" dt="2023-01-18T00:10:37.908" v="1708" actId="20577"/>
        <pc:sldMkLst>
          <pc:docMk/>
          <pc:sldMk cId="2219053638" sldId="272"/>
        </pc:sldMkLst>
        <pc:spChg chg="mod">
          <ac:chgData name="Michael Sandilands" userId="76d4a56ad4948d25" providerId="LiveId" clId="{1B73827F-2616-488E-99FF-7788A181785C}" dt="2023-01-18T00:10:37.908" v="1708" actId="20577"/>
          <ac:spMkLst>
            <pc:docMk/>
            <pc:sldMk cId="2219053638" sldId="272"/>
            <ac:spMk id="3" creationId="{100E4AC0-A1F4-44BA-01A9-E749557293AF}"/>
          </ac:spMkLst>
        </pc:spChg>
        <pc:spChg chg="add del mod">
          <ac:chgData name="Michael Sandilands" userId="76d4a56ad4948d25" providerId="LiveId" clId="{1B73827F-2616-488E-99FF-7788A181785C}" dt="2023-01-18T00:03:18.340" v="1277"/>
          <ac:spMkLst>
            <pc:docMk/>
            <pc:sldMk cId="2219053638" sldId="272"/>
            <ac:spMk id="4" creationId="{DCD98895-7787-AA5C-4052-822C264252E0}"/>
          </ac:spMkLst>
        </pc:spChg>
        <pc:spChg chg="mod">
          <ac:chgData name="Michael Sandilands" userId="76d4a56ad4948d25" providerId="LiveId" clId="{1B73827F-2616-488E-99FF-7788A181785C}" dt="2023-01-18T00:03:54.816" v="1303" actId="20577"/>
          <ac:spMkLst>
            <pc:docMk/>
            <pc:sldMk cId="2219053638" sldId="272"/>
            <ac:spMk id="7" creationId="{56670CE5-FD30-77EA-7E13-8005242B4AD8}"/>
          </ac:spMkLst>
        </pc:spChg>
        <pc:spChg chg="del">
          <ac:chgData name="Michael Sandilands" userId="76d4a56ad4948d25" providerId="LiveId" clId="{1B73827F-2616-488E-99FF-7788A181785C}" dt="2023-01-17T23:58:15.613" v="1270" actId="478"/>
          <ac:spMkLst>
            <pc:docMk/>
            <pc:sldMk cId="2219053638" sldId="272"/>
            <ac:spMk id="11" creationId="{76ED8B12-4588-E060-E773-B340A5490CBB}"/>
          </ac:spMkLst>
        </pc:spChg>
        <pc:picChg chg="del">
          <ac:chgData name="Michael Sandilands" userId="76d4a56ad4948d25" providerId="LiveId" clId="{1B73827F-2616-488E-99FF-7788A181785C}" dt="2023-01-17T23:58:23.222" v="1273" actId="478"/>
          <ac:picMkLst>
            <pc:docMk/>
            <pc:sldMk cId="2219053638" sldId="272"/>
            <ac:picMk id="10" creationId="{9B1B810B-0E6B-7E97-1765-2BA79AB25B18}"/>
          </ac:picMkLst>
        </pc:picChg>
        <pc:picChg chg="add mod">
          <ac:chgData name="Michael Sandilands" userId="76d4a56ad4948d25" providerId="LiveId" clId="{1B73827F-2616-488E-99FF-7788A181785C}" dt="2023-01-18T00:03:29.575" v="1280" actId="14100"/>
          <ac:picMkLst>
            <pc:docMk/>
            <pc:sldMk cId="2219053638" sldId="272"/>
            <ac:picMk id="2050" creationId="{70EA3AA1-92C3-BA31-D926-19B601921BBF}"/>
          </ac:picMkLst>
        </pc:picChg>
        <pc:cxnChg chg="del">
          <ac:chgData name="Michael Sandilands" userId="76d4a56ad4948d25" providerId="LiveId" clId="{1B73827F-2616-488E-99FF-7788A181785C}" dt="2023-01-17T23:58:18.410" v="1271" actId="478"/>
          <ac:cxnSpMkLst>
            <pc:docMk/>
            <pc:sldMk cId="2219053638" sldId="272"/>
            <ac:cxnSpMk id="14" creationId="{54984C44-3328-7711-64A6-B9870A7866A5}"/>
          </ac:cxnSpMkLst>
        </pc:cxnChg>
        <pc:cxnChg chg="del">
          <ac:chgData name="Michael Sandilands" userId="76d4a56ad4948d25" providerId="LiveId" clId="{1B73827F-2616-488E-99FF-7788A181785C}" dt="2023-01-17T23:58:21.171" v="1272" actId="478"/>
          <ac:cxnSpMkLst>
            <pc:docMk/>
            <pc:sldMk cId="2219053638" sldId="272"/>
            <ac:cxnSpMk id="19" creationId="{0BD97C8E-6AF0-B46E-00CF-84B6B12E43FC}"/>
          </ac:cxnSpMkLst>
        </pc:cxnChg>
      </pc:sldChg>
      <pc:sldChg chg="add del ord">
        <pc:chgData name="Michael Sandilands" userId="76d4a56ad4948d25" providerId="LiveId" clId="{1B73827F-2616-488E-99FF-7788A181785C}" dt="2023-01-17T23:53:42.018" v="1099" actId="47"/>
        <pc:sldMkLst>
          <pc:docMk/>
          <pc:sldMk cId="3094606090" sldId="2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402AF-6D20-83EF-54F8-EA71F3203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53600"/>
            <a:ext cx="8654815" cy="1970657"/>
          </a:xfrm>
          <a:solidFill>
            <a:srgbClr val="000000">
              <a:alpha val="75000"/>
            </a:srgb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Roboto"/>
                <a:ea typeface="Roboto"/>
                <a:cs typeface="Calibri Light"/>
              </a:rPr>
              <a:t> </a:t>
            </a:r>
            <a:r>
              <a:rPr lang="en-US" sz="1000" dirty="0">
                <a:solidFill>
                  <a:schemeClr val="bg1"/>
                </a:solidFill>
                <a:latin typeface="Roboto"/>
                <a:ea typeface="Roboto"/>
                <a:cs typeface="Calibri Light"/>
              </a:rPr>
              <a:t>    </a:t>
            </a:r>
            <a:br>
              <a:rPr lang="en-US" sz="1000" dirty="0">
                <a:solidFill>
                  <a:schemeClr val="bg1"/>
                </a:solidFill>
                <a:latin typeface="Roboto"/>
                <a:ea typeface="Roboto"/>
                <a:cs typeface="Calibri Light"/>
              </a:rPr>
            </a:br>
            <a:br>
              <a:rPr lang="en-US" sz="1000" dirty="0">
                <a:latin typeface="Roboto"/>
                <a:ea typeface="Roboto"/>
                <a:cs typeface="Calibri Light"/>
              </a:rPr>
            </a:br>
            <a:br>
              <a:rPr lang="en-US" sz="1000" dirty="0">
                <a:latin typeface="Roboto"/>
                <a:ea typeface="Roboto"/>
                <a:cs typeface="Calibri Light"/>
              </a:rPr>
            </a:br>
            <a:br>
              <a:rPr lang="en-US" sz="1000" dirty="0">
                <a:latin typeface="Roboto"/>
                <a:ea typeface="Roboto"/>
                <a:cs typeface="Calibri Light"/>
              </a:rPr>
            </a:br>
            <a:br>
              <a:rPr lang="en-US" sz="1000" dirty="0">
                <a:latin typeface="Roboto"/>
                <a:ea typeface="Roboto"/>
                <a:cs typeface="Calibri Light"/>
              </a:rPr>
            </a:br>
            <a:br>
              <a:rPr lang="en-US" sz="1000" dirty="0">
                <a:latin typeface="Roboto"/>
                <a:ea typeface="Roboto"/>
                <a:cs typeface="Calibri Light"/>
              </a:rPr>
            </a:br>
            <a:r>
              <a:rPr lang="en-US" dirty="0">
                <a:solidFill>
                  <a:schemeClr val="bg1"/>
                </a:solidFill>
                <a:latin typeface="Roboto"/>
                <a:ea typeface="Roboto"/>
                <a:cs typeface="Calibri Light"/>
              </a:rPr>
              <a:t> </a:t>
            </a:r>
            <a:r>
              <a:rPr lang="en-US" sz="1000" dirty="0">
                <a:solidFill>
                  <a:schemeClr val="bg1"/>
                </a:solidFill>
                <a:latin typeface="Roboto"/>
                <a:ea typeface="Roboto"/>
                <a:cs typeface="Calibri Light"/>
              </a:rPr>
              <a:t>       </a:t>
            </a:r>
            <a:r>
              <a:rPr lang="en-US" dirty="0">
                <a:solidFill>
                  <a:schemeClr val="bg1"/>
                </a:solidFill>
                <a:latin typeface="Roboto"/>
                <a:ea typeface="Roboto"/>
                <a:cs typeface="Calibri Light"/>
              </a:rPr>
              <a:t>Recipe Site Traffic</a:t>
            </a:r>
            <a:br>
              <a:rPr lang="en-US" dirty="0">
                <a:latin typeface="Roboto"/>
                <a:ea typeface="Roboto"/>
                <a:cs typeface="Calibri Light"/>
              </a:rPr>
            </a:br>
            <a:endParaRPr lang="en-US" dirty="0">
              <a:solidFill>
                <a:schemeClr val="bg1"/>
              </a:solidFill>
              <a:latin typeface="Roboto"/>
              <a:ea typeface="Roboto"/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85171-F4FB-C2D5-EC60-D059C9FC5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423053"/>
            <a:ext cx="12191999" cy="1430633"/>
          </a:xfrm>
          <a:solidFill>
            <a:srgbClr val="4682B4"/>
          </a:solidFill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l"/>
            <a:r>
              <a:rPr lang="en-US" dirty="0">
                <a:cs typeface="Calibri" panose="020F0502020204030204"/>
              </a:rPr>
              <a:t>        </a:t>
            </a:r>
          </a:p>
          <a:p>
            <a:pPr algn="l"/>
            <a:r>
              <a:rPr lang="en-US" sz="6000" dirty="0">
                <a:solidFill>
                  <a:schemeClr val="bg1"/>
                </a:solidFill>
                <a:latin typeface="Roboto"/>
                <a:ea typeface="Roboto"/>
                <a:cs typeface="Calibri" panose="020F0502020204030204"/>
              </a:rPr>
              <a:t>  </a:t>
            </a:r>
            <a:r>
              <a:rPr lang="en-US" sz="4400" dirty="0">
                <a:solidFill>
                  <a:schemeClr val="bg1"/>
                </a:solidFill>
                <a:latin typeface="Roboto"/>
                <a:ea typeface="Roboto"/>
                <a:cs typeface="Calibri" panose="020F0502020204030204"/>
              </a:rPr>
              <a:t>Michael Sandilands</a:t>
            </a:r>
            <a:r>
              <a:rPr lang="en-US" dirty="0">
                <a:latin typeface="Roboto"/>
                <a:ea typeface="Roboto"/>
                <a:cs typeface="Calibri" panose="020F0502020204030204"/>
              </a:rPr>
              <a:t> </a:t>
            </a:r>
          </a:p>
          <a:p>
            <a:pPr algn="l"/>
            <a:r>
              <a:rPr lang="en-US" dirty="0">
                <a:cs typeface="Calibri" panose="020F0502020204030204"/>
              </a:rPr>
              <a:t>     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4007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82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56670CE5-FD30-77EA-7E13-8005242B4AD8}"/>
              </a:ext>
            </a:extLst>
          </p:cNvPr>
          <p:cNvSpPr txBox="1">
            <a:spLocks/>
          </p:cNvSpPr>
          <p:nvPr/>
        </p:nvSpPr>
        <p:spPr>
          <a:xfrm>
            <a:off x="-182" y="-34896"/>
            <a:ext cx="4282880" cy="961525"/>
          </a:xfrm>
          <a:prstGeom prst="rect">
            <a:avLst/>
          </a:prstGeom>
          <a:solidFill>
            <a:srgbClr val="4682B4"/>
          </a:solidFill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3300" dirty="0">
                <a:latin typeface="+mj-lt"/>
                <a:ea typeface="+mj-ea"/>
                <a:cs typeface="+mj-cs"/>
              </a:rPr>
              <a:t>        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3300" dirty="0">
                <a:latin typeface="+mj-lt"/>
                <a:ea typeface="+mj-ea"/>
                <a:cs typeface="+mj-cs"/>
              </a:rPr>
              <a:t>      </a:t>
            </a:r>
            <a:r>
              <a:rPr lang="en-US" sz="4400" dirty="0">
                <a:latin typeface="Roboto"/>
                <a:ea typeface="Roboto"/>
                <a:cs typeface="Roboto"/>
              </a:rPr>
              <a:t>Improve The Model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3300" dirty="0">
                <a:latin typeface="+mj-lt"/>
                <a:ea typeface="+mj-ea"/>
                <a:cs typeface="+mj-cs"/>
              </a:rPr>
              <a:t>     </a:t>
            </a:r>
            <a:endParaRPr lang="en-US" sz="3300" dirty="0">
              <a:latin typeface="+mj-lt"/>
              <a:ea typeface="+mj-ea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E4AC0-A1F4-44BA-01A9-E749557293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1449" y="961438"/>
            <a:ext cx="3563555" cy="5849149"/>
          </a:xfrm>
          <a:solidFill>
            <a:srgbClr val="4682B4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Roboto"/>
                <a:ea typeface="Roboto"/>
                <a:cs typeface="Roboto"/>
              </a:rPr>
              <a:t>Recipes may have more valuable predictors that have yet to be explored.</a:t>
            </a:r>
          </a:p>
          <a:p>
            <a:pPr marL="0" indent="0">
              <a:buNone/>
            </a:pPr>
            <a:endParaRPr lang="en-US" sz="1800" dirty="0">
              <a:latin typeface="Roboto"/>
              <a:ea typeface="Roboto"/>
              <a:cs typeface="Roboto"/>
            </a:endParaRPr>
          </a:p>
          <a:p>
            <a:pPr marL="0" indent="0">
              <a:buNone/>
            </a:pPr>
            <a:r>
              <a:rPr lang="en-US" sz="1800" dirty="0">
                <a:latin typeface="Roboto"/>
                <a:ea typeface="Roboto"/>
                <a:cs typeface="Roboto"/>
              </a:rPr>
              <a:t>Predictors here that have yet to be explored are:</a:t>
            </a:r>
          </a:p>
          <a:p>
            <a:r>
              <a:rPr lang="en-US" sz="1800" dirty="0">
                <a:latin typeface="Roboto"/>
                <a:ea typeface="Roboto"/>
                <a:cs typeface="Roboto"/>
              </a:rPr>
              <a:t>The Title</a:t>
            </a:r>
          </a:p>
          <a:p>
            <a:r>
              <a:rPr lang="en-US" sz="1800" dirty="0">
                <a:latin typeface="Roboto"/>
                <a:ea typeface="Roboto"/>
                <a:cs typeface="Roboto"/>
              </a:rPr>
              <a:t>Time to Make</a:t>
            </a:r>
          </a:p>
          <a:p>
            <a:r>
              <a:rPr lang="en-US" sz="1800" dirty="0">
                <a:latin typeface="Roboto"/>
                <a:ea typeface="Roboto"/>
                <a:cs typeface="Roboto"/>
              </a:rPr>
              <a:t>Cost Per Serving</a:t>
            </a:r>
          </a:p>
          <a:p>
            <a:r>
              <a:rPr lang="en-US" sz="1800" dirty="0">
                <a:latin typeface="Roboto"/>
                <a:ea typeface="Roboto"/>
                <a:cs typeface="Roboto"/>
              </a:rPr>
              <a:t>Ingredients</a:t>
            </a:r>
          </a:p>
          <a:p>
            <a:r>
              <a:rPr lang="en-US" sz="1800" dirty="0">
                <a:latin typeface="Roboto"/>
                <a:ea typeface="Roboto"/>
                <a:cs typeface="Roboto"/>
              </a:rPr>
              <a:t>Method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37431EB-3E51-DF61-F62F-C700A32376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028124"/>
              </p:ext>
            </p:extLst>
          </p:nvPr>
        </p:nvGraphicFramePr>
        <p:xfrm>
          <a:off x="5881159" y="590550"/>
          <a:ext cx="4629150" cy="567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629240" imgH="5676840" progId="PBrush">
                  <p:embed/>
                </p:oleObj>
              </mc:Choice>
              <mc:Fallback>
                <p:oleObj name="Bitmap Image" r:id="rId2" imgW="4629240" imgH="5676840" progId="PBrush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E37431EB-3E51-DF61-F62F-C700A32376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881159" y="590550"/>
                        <a:ext cx="4629150" cy="567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CADDCDE1-BD35-F97A-730D-04D20E56D4FA}"/>
              </a:ext>
            </a:extLst>
          </p:cNvPr>
          <p:cNvSpPr/>
          <p:nvPr/>
        </p:nvSpPr>
        <p:spPr>
          <a:xfrm>
            <a:off x="5881159" y="590550"/>
            <a:ext cx="1450974" cy="336079"/>
          </a:xfrm>
          <a:prstGeom prst="rect">
            <a:avLst/>
          </a:prstGeom>
          <a:noFill/>
          <a:ln w="57150">
            <a:solidFill>
              <a:srgbClr val="4682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70C980-16DE-8663-7C29-D2BAE115611E}"/>
              </a:ext>
            </a:extLst>
          </p:cNvPr>
          <p:cNvSpPr/>
          <p:nvPr/>
        </p:nvSpPr>
        <p:spPr>
          <a:xfrm>
            <a:off x="5813424" y="1250950"/>
            <a:ext cx="2111375" cy="336079"/>
          </a:xfrm>
          <a:prstGeom prst="rect">
            <a:avLst/>
          </a:prstGeom>
          <a:noFill/>
          <a:ln w="57150">
            <a:solidFill>
              <a:srgbClr val="4682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EFB562-F5CE-1EEA-D6B5-BD22DF5A335C}"/>
              </a:ext>
            </a:extLst>
          </p:cNvPr>
          <p:cNvSpPr/>
          <p:nvPr/>
        </p:nvSpPr>
        <p:spPr>
          <a:xfrm>
            <a:off x="5813423" y="1591026"/>
            <a:ext cx="2111375" cy="336079"/>
          </a:xfrm>
          <a:prstGeom prst="rect">
            <a:avLst/>
          </a:prstGeom>
          <a:noFill/>
          <a:ln w="57150">
            <a:solidFill>
              <a:srgbClr val="4682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242A0A-7344-CC2E-FA17-6D9092E3C0CD}"/>
              </a:ext>
            </a:extLst>
          </p:cNvPr>
          <p:cNvSpPr/>
          <p:nvPr/>
        </p:nvSpPr>
        <p:spPr>
          <a:xfrm>
            <a:off x="5813423" y="4121150"/>
            <a:ext cx="2712510" cy="1145824"/>
          </a:xfrm>
          <a:prstGeom prst="rect">
            <a:avLst/>
          </a:prstGeom>
          <a:noFill/>
          <a:ln w="57150">
            <a:solidFill>
              <a:srgbClr val="4682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089A05-C978-5F2A-D461-79882BBCDE07}"/>
              </a:ext>
            </a:extLst>
          </p:cNvPr>
          <p:cNvSpPr/>
          <p:nvPr/>
        </p:nvSpPr>
        <p:spPr>
          <a:xfrm>
            <a:off x="5813423" y="5607050"/>
            <a:ext cx="3877332" cy="660400"/>
          </a:xfrm>
          <a:prstGeom prst="rect">
            <a:avLst/>
          </a:prstGeom>
          <a:noFill/>
          <a:ln w="57150">
            <a:solidFill>
              <a:srgbClr val="4682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46516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  <p:bldP spid="13" grpId="0" animBg="1"/>
      <p:bldP spid="13" grpId="1" animBg="1"/>
      <p:bldP spid="15" grpId="0" animBg="1"/>
      <p:bldP spid="1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82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56670CE5-FD30-77EA-7E13-8005242B4AD8}"/>
              </a:ext>
            </a:extLst>
          </p:cNvPr>
          <p:cNvSpPr txBox="1">
            <a:spLocks/>
          </p:cNvSpPr>
          <p:nvPr/>
        </p:nvSpPr>
        <p:spPr>
          <a:xfrm>
            <a:off x="0" y="-87"/>
            <a:ext cx="4282880" cy="961525"/>
          </a:xfrm>
          <a:prstGeom prst="rect">
            <a:avLst/>
          </a:prstGeom>
          <a:solidFill>
            <a:srgbClr val="4682B4"/>
          </a:solidFill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3300" dirty="0">
                <a:latin typeface="+mj-lt"/>
                <a:ea typeface="+mj-ea"/>
                <a:cs typeface="+mj-cs"/>
              </a:rPr>
              <a:t>        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3300" dirty="0">
                <a:latin typeface="+mj-lt"/>
                <a:ea typeface="+mj-ea"/>
                <a:cs typeface="+mj-cs"/>
              </a:rPr>
              <a:t>      </a:t>
            </a:r>
            <a:r>
              <a:rPr lang="en-US" sz="4400" dirty="0">
                <a:latin typeface="Roboto"/>
                <a:ea typeface="Roboto"/>
                <a:cs typeface="Roboto"/>
              </a:rPr>
              <a:t>Deploy Current Model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3300" dirty="0">
                <a:latin typeface="+mj-lt"/>
                <a:ea typeface="+mj-ea"/>
                <a:cs typeface="+mj-cs"/>
              </a:rPr>
              <a:t>     </a:t>
            </a:r>
            <a:endParaRPr lang="en-US" sz="3300" dirty="0">
              <a:latin typeface="+mj-lt"/>
              <a:ea typeface="+mj-ea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E4AC0-A1F4-44BA-01A9-E749557293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1449" y="961438"/>
            <a:ext cx="3563555" cy="5849149"/>
          </a:xfrm>
          <a:solidFill>
            <a:srgbClr val="4682B4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Roboto"/>
                <a:ea typeface="Roboto"/>
                <a:cs typeface="Roboto"/>
              </a:rPr>
              <a:t>We’ve achieved the Product Managers target.</a:t>
            </a:r>
          </a:p>
          <a:p>
            <a:pPr marL="0" indent="0">
              <a:buNone/>
            </a:pPr>
            <a:endParaRPr lang="en-US" sz="1800" dirty="0">
              <a:latin typeface="Roboto"/>
              <a:ea typeface="Roboto"/>
              <a:cs typeface="Roboto"/>
            </a:endParaRPr>
          </a:p>
          <a:p>
            <a:pPr marL="0" indent="0">
              <a:buNone/>
            </a:pPr>
            <a:r>
              <a:rPr lang="en-US" sz="1800" dirty="0">
                <a:latin typeface="Roboto"/>
                <a:ea typeface="Roboto"/>
                <a:cs typeface="Roboto"/>
              </a:rPr>
              <a:t>Our model can correctly predict High Traffic Recipes over 80% of the time on never-before-seen data.</a:t>
            </a:r>
          </a:p>
          <a:p>
            <a:pPr marL="0" indent="0">
              <a:buNone/>
            </a:pPr>
            <a:endParaRPr lang="en-US" sz="1800" dirty="0">
              <a:latin typeface="Roboto"/>
              <a:ea typeface="Roboto"/>
              <a:cs typeface="Roboto"/>
            </a:endParaRPr>
          </a:p>
          <a:p>
            <a:pPr marL="0" indent="0">
              <a:buNone/>
            </a:pPr>
            <a:r>
              <a:rPr lang="en-US" sz="1800" dirty="0">
                <a:latin typeface="Roboto"/>
                <a:ea typeface="Roboto"/>
                <a:cs typeface="Roboto"/>
              </a:rPr>
              <a:t>While improvements can be made to our current model</a:t>
            </a:r>
          </a:p>
          <a:p>
            <a:pPr marL="0" indent="0">
              <a:buNone/>
            </a:pPr>
            <a:endParaRPr lang="en-US" sz="1800" dirty="0">
              <a:latin typeface="Roboto"/>
              <a:ea typeface="Roboto"/>
              <a:cs typeface="Roboto"/>
            </a:endParaRPr>
          </a:p>
          <a:p>
            <a:pPr marL="0" indent="0">
              <a:buNone/>
            </a:pPr>
            <a:r>
              <a:rPr lang="en-US" sz="1800" dirty="0">
                <a:latin typeface="Roboto"/>
                <a:ea typeface="Roboto"/>
                <a:cs typeface="Roboto"/>
              </a:rPr>
              <a:t>It’s ready to start delivering Business Value now!</a:t>
            </a:r>
          </a:p>
          <a:p>
            <a:pPr marL="0" indent="0">
              <a:buNone/>
            </a:pPr>
            <a:endParaRPr lang="en-US" sz="1800" dirty="0">
              <a:latin typeface="Roboto"/>
              <a:ea typeface="Roboto"/>
              <a:cs typeface="Roboto"/>
            </a:endParaRPr>
          </a:p>
          <a:p>
            <a:pPr marL="0" indent="0">
              <a:buNone/>
            </a:pPr>
            <a:r>
              <a:rPr lang="en-US" sz="1800" dirty="0">
                <a:latin typeface="Roboto"/>
                <a:ea typeface="Roboto"/>
                <a:cs typeface="Roboto"/>
              </a:rPr>
              <a:t>Time to place our model into production</a:t>
            </a:r>
          </a:p>
          <a:p>
            <a:pPr marL="0" indent="0">
              <a:buNone/>
            </a:pPr>
            <a:endParaRPr lang="en-US" sz="1800" dirty="0">
              <a:latin typeface="Roboto"/>
              <a:ea typeface="Roboto"/>
              <a:cs typeface="Roboto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rash Course in R Model Deployment with Docker and friends | R-bloggers">
            <a:extLst>
              <a:ext uri="{FF2B5EF4-FFF2-40B4-BE49-F238E27FC236}">
                <a16:creationId xmlns:a16="http://schemas.microsoft.com/office/drawing/2014/main" id="{70EA3AA1-92C3-BA31-D926-19B601921BB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811" y="1989056"/>
            <a:ext cx="6576841" cy="295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053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BCDCD-A906-2B4F-070B-2AAFCE4EA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31" y="1193019"/>
            <a:ext cx="10788769" cy="4926434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>
              <a:buNone/>
            </a:pPr>
            <a:r>
              <a:rPr lang="en-US" dirty="0">
                <a:latin typeface="Roboto"/>
                <a:ea typeface="+mn-lt"/>
                <a:cs typeface="+mn-lt"/>
              </a:rPr>
              <a:t>Currently the Product Manager chooses their favorite from a selection</a:t>
            </a:r>
          </a:p>
          <a:p>
            <a:pPr>
              <a:buNone/>
            </a:pPr>
            <a:r>
              <a:rPr lang="en-US" dirty="0">
                <a:latin typeface="Roboto"/>
                <a:ea typeface="+mn-lt"/>
                <a:cs typeface="+mn-lt"/>
              </a:rPr>
              <a:t>and displays that on the home page.</a:t>
            </a:r>
            <a:endParaRPr lang="en-US" dirty="0">
              <a:latin typeface="Roboto"/>
              <a:ea typeface="Roboto"/>
              <a:cs typeface="Calibri" panose="020F0502020204030204"/>
            </a:endParaRPr>
          </a:p>
          <a:p>
            <a:pPr>
              <a:buNone/>
            </a:pPr>
            <a:endParaRPr lang="en-US" dirty="0">
              <a:latin typeface="Roboto"/>
              <a:ea typeface="+mn-lt"/>
              <a:cs typeface="+mn-lt"/>
            </a:endParaRPr>
          </a:p>
          <a:p>
            <a:pPr>
              <a:buNone/>
            </a:pPr>
            <a:r>
              <a:rPr lang="en-US" dirty="0">
                <a:latin typeface="Roboto"/>
                <a:ea typeface="+mn-lt"/>
                <a:cs typeface="+mn-lt"/>
              </a:rPr>
              <a:t>A popular recipe can increase traffic to the website by as much as 40%</a:t>
            </a:r>
          </a:p>
          <a:p>
            <a:pPr>
              <a:buNone/>
            </a:pPr>
            <a:r>
              <a:rPr lang="en-US" dirty="0">
                <a:latin typeface="Roboto"/>
                <a:ea typeface="+mn-lt"/>
                <a:cs typeface="+mn-lt"/>
              </a:rPr>
              <a:t>if a popular recipe is chosen.</a:t>
            </a:r>
            <a:endParaRPr lang="en-US" dirty="0">
              <a:latin typeface="Roboto"/>
              <a:ea typeface="Roboto"/>
              <a:cs typeface="Calibri" panose="020F0502020204030204"/>
            </a:endParaRPr>
          </a:p>
          <a:p>
            <a:pPr>
              <a:buNone/>
            </a:pPr>
            <a:endParaRPr lang="en-US" dirty="0">
              <a:latin typeface="Roboto"/>
              <a:ea typeface="+mn-lt"/>
              <a:cs typeface="+mn-lt"/>
            </a:endParaRPr>
          </a:p>
          <a:p>
            <a:pPr>
              <a:buNone/>
            </a:pPr>
            <a:r>
              <a:rPr lang="en-US" dirty="0">
                <a:latin typeface="Roboto"/>
                <a:ea typeface="+mn-lt"/>
                <a:cs typeface="+mn-lt"/>
              </a:rPr>
              <a:t>More traffic means more subscriptions, so this is really important to the</a:t>
            </a:r>
          </a:p>
          <a:p>
            <a:pPr>
              <a:buNone/>
            </a:pPr>
            <a:r>
              <a:rPr lang="en-US" dirty="0">
                <a:latin typeface="Roboto"/>
                <a:ea typeface="+mn-lt"/>
                <a:cs typeface="+mn-lt"/>
              </a:rPr>
              <a:t>company.</a:t>
            </a:r>
            <a:endParaRPr lang="en-US" dirty="0">
              <a:latin typeface="Roboto"/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DD43CE7-78E9-5DCB-C52D-EA5BDBE0A1D0}"/>
              </a:ext>
            </a:extLst>
          </p:cNvPr>
          <p:cNvSpPr txBox="1">
            <a:spLocks/>
          </p:cNvSpPr>
          <p:nvPr/>
        </p:nvSpPr>
        <p:spPr>
          <a:xfrm>
            <a:off x="0" y="2789"/>
            <a:ext cx="12191999" cy="1186920"/>
          </a:xfrm>
          <a:prstGeom prst="rect">
            <a:avLst/>
          </a:prstGeom>
          <a:solidFill>
            <a:srgbClr val="4682B4"/>
          </a:solidFill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        </a:t>
            </a:r>
            <a:endParaRPr lang="en-US"/>
          </a:p>
          <a:p>
            <a:pPr marL="0" indent="0">
              <a:buNone/>
            </a:pPr>
            <a:r>
              <a:rPr lang="en-US" sz="4400" dirty="0">
                <a:solidFill>
                  <a:schemeClr val="bg1"/>
                </a:solidFill>
                <a:latin typeface="Roboto"/>
                <a:ea typeface="Roboto"/>
                <a:cs typeface="Calibri" panose="020F0502020204030204"/>
              </a:rPr>
              <a:t>      Business Problem</a:t>
            </a:r>
            <a:endParaRPr lang="en-US" dirty="0">
              <a:solidFill>
                <a:schemeClr val="bg1"/>
              </a:solidFill>
              <a:latin typeface="Roboto"/>
              <a:ea typeface="Roboto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     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4274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BCDCD-A906-2B4F-070B-2AAFCE4EA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31" y="1193019"/>
            <a:ext cx="10788769" cy="49264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>
              <a:buNone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 expect random chance to correctly pick High Traffic Recipes </a:t>
            </a:r>
          </a:p>
          <a:p>
            <a:pPr>
              <a:buNone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63.73% of the time.</a:t>
            </a:r>
          </a:p>
          <a:p>
            <a:pPr>
              <a:buNone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buNone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product manager gave us a target of correctly predicting High </a:t>
            </a:r>
          </a:p>
          <a:p>
            <a:pPr>
              <a:buNone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Traffic Recipes 80% of the time.</a:t>
            </a:r>
          </a:p>
          <a:p>
            <a:pPr>
              <a:buNone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buNone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Our models can correctly predict High Traffic Recipes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80.42%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of </a:t>
            </a:r>
          </a:p>
          <a:p>
            <a:pPr>
              <a:buNone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time on Never-Before-Seen Data, achieving our target!</a:t>
            </a:r>
          </a:p>
          <a:p>
            <a:pPr>
              <a:buNone/>
            </a:pPr>
            <a:endParaRPr lang="en-US" dirty="0">
              <a:latin typeface="Roboto"/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DD43CE7-78E9-5DCB-C52D-EA5BDBE0A1D0}"/>
              </a:ext>
            </a:extLst>
          </p:cNvPr>
          <p:cNvSpPr txBox="1">
            <a:spLocks/>
          </p:cNvSpPr>
          <p:nvPr/>
        </p:nvSpPr>
        <p:spPr>
          <a:xfrm>
            <a:off x="0" y="2789"/>
            <a:ext cx="12191999" cy="1186920"/>
          </a:xfrm>
          <a:prstGeom prst="rect">
            <a:avLst/>
          </a:prstGeom>
          <a:solidFill>
            <a:srgbClr val="4682B4"/>
          </a:solidFill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        </a:t>
            </a:r>
            <a:endParaRPr lang="en-US"/>
          </a:p>
          <a:p>
            <a:pPr marL="0" indent="0">
              <a:buNone/>
            </a:pPr>
            <a:r>
              <a:rPr lang="en-US" sz="4400" dirty="0">
                <a:solidFill>
                  <a:schemeClr val="bg1"/>
                </a:solidFill>
                <a:latin typeface="Roboto"/>
                <a:ea typeface="Roboto"/>
                <a:cs typeface="Calibri" panose="020F0502020204030204"/>
              </a:rPr>
              <a:t>      Can We Do Better?</a:t>
            </a:r>
            <a:endParaRPr lang="en-US" dirty="0">
              <a:solidFill>
                <a:schemeClr val="bg1"/>
              </a:solidFill>
              <a:latin typeface="Roboto"/>
              <a:ea typeface="Roboto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     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6978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82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56670CE5-FD30-77EA-7E13-8005242B4AD8}"/>
              </a:ext>
            </a:extLst>
          </p:cNvPr>
          <p:cNvSpPr txBox="1">
            <a:spLocks/>
          </p:cNvSpPr>
          <p:nvPr/>
        </p:nvSpPr>
        <p:spPr>
          <a:xfrm>
            <a:off x="-182" y="-1030"/>
            <a:ext cx="4282880" cy="961525"/>
          </a:xfrm>
          <a:prstGeom prst="rect">
            <a:avLst/>
          </a:prstGeom>
          <a:solidFill>
            <a:srgbClr val="4682B4"/>
          </a:solidFill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3300" dirty="0">
                <a:latin typeface="+mj-lt"/>
                <a:ea typeface="+mj-ea"/>
                <a:cs typeface="+mj-cs"/>
              </a:rPr>
              <a:t>        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3300" dirty="0">
                <a:latin typeface="+mj-lt"/>
                <a:ea typeface="+mj-ea"/>
                <a:cs typeface="+mj-cs"/>
              </a:rPr>
              <a:t>      </a:t>
            </a:r>
            <a:r>
              <a:rPr lang="en-US" sz="4400" dirty="0">
                <a:latin typeface="Roboto"/>
                <a:ea typeface="Roboto"/>
                <a:cs typeface="Roboto"/>
              </a:rPr>
              <a:t>The Analysis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3300" dirty="0">
                <a:latin typeface="+mj-lt"/>
                <a:ea typeface="+mj-ea"/>
                <a:cs typeface="+mj-cs"/>
              </a:rPr>
              <a:t>     </a:t>
            </a:r>
            <a:endParaRPr lang="en-US" sz="3300" dirty="0">
              <a:latin typeface="+mj-lt"/>
              <a:ea typeface="+mj-ea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E4AC0-A1F4-44BA-01A9-E749557293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1449" y="961438"/>
            <a:ext cx="3563555" cy="5849149"/>
          </a:xfrm>
          <a:solidFill>
            <a:srgbClr val="4682B4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Roboto"/>
                <a:ea typeface="Roboto"/>
                <a:cs typeface="Roboto"/>
              </a:rPr>
              <a:t>Recipe Category is the most important predictor.</a:t>
            </a:r>
          </a:p>
          <a:p>
            <a:pPr marL="0" indent="0">
              <a:buNone/>
            </a:pPr>
            <a:endParaRPr lang="en-US" sz="1800" dirty="0">
              <a:latin typeface="Roboto"/>
              <a:ea typeface="Roboto"/>
              <a:cs typeface="Roboto"/>
            </a:endParaRPr>
          </a:p>
          <a:p>
            <a:pPr marL="0" indent="0">
              <a:buNone/>
            </a:pPr>
            <a:r>
              <a:rPr lang="en-US" sz="1800" dirty="0">
                <a:latin typeface="Roboto"/>
                <a:ea typeface="Roboto"/>
                <a:cs typeface="Calibri"/>
              </a:rPr>
              <a:t>Very popular recipes include:</a:t>
            </a:r>
            <a:endParaRPr lang="en-US" sz="1800">
              <a:latin typeface="Roboto"/>
              <a:ea typeface="Roboto"/>
              <a:cs typeface="Calibri"/>
            </a:endParaRPr>
          </a:p>
          <a:p>
            <a:pPr marL="285750" indent="-285750"/>
            <a:r>
              <a:rPr lang="en-US" sz="1800" dirty="0">
                <a:latin typeface="Roboto"/>
                <a:ea typeface="Roboto"/>
                <a:cs typeface="Calibri"/>
              </a:rPr>
              <a:t>Vegetable</a:t>
            </a:r>
          </a:p>
          <a:p>
            <a:pPr marL="285750" indent="-285750"/>
            <a:r>
              <a:rPr lang="en-US" sz="1800" dirty="0">
                <a:latin typeface="Roboto"/>
                <a:ea typeface="Roboto"/>
                <a:cs typeface="Calibri"/>
              </a:rPr>
              <a:t>Potato</a:t>
            </a:r>
          </a:p>
          <a:p>
            <a:pPr marL="285750" indent="-285750"/>
            <a:r>
              <a:rPr lang="en-US" sz="1800" dirty="0">
                <a:latin typeface="Roboto"/>
                <a:ea typeface="Roboto"/>
                <a:cs typeface="Calibri"/>
              </a:rPr>
              <a:t>Pork</a:t>
            </a:r>
          </a:p>
          <a:p>
            <a:pPr marL="285750" indent="-285750"/>
            <a:r>
              <a:rPr lang="en-US" sz="1800" dirty="0">
                <a:latin typeface="Roboto"/>
                <a:ea typeface="Roboto"/>
                <a:cs typeface="Calibri"/>
              </a:rPr>
              <a:t>Meat</a:t>
            </a:r>
          </a:p>
          <a:p>
            <a:pPr marL="285750" indent="-285750"/>
            <a:r>
              <a:rPr lang="en-US" sz="1800" dirty="0">
                <a:latin typeface="Roboto"/>
                <a:ea typeface="Roboto"/>
                <a:cs typeface="Calibri"/>
              </a:rPr>
              <a:t>One Dish Meal</a:t>
            </a:r>
          </a:p>
          <a:p>
            <a:pPr marL="0" indent="0">
              <a:buNone/>
            </a:pPr>
            <a:endParaRPr lang="en-US" sz="1800" dirty="0">
              <a:latin typeface="Roboto"/>
              <a:ea typeface="Roboto"/>
              <a:cs typeface="Calibri"/>
            </a:endParaRPr>
          </a:p>
          <a:p>
            <a:pPr marL="0" indent="0">
              <a:buNone/>
            </a:pPr>
            <a:r>
              <a:rPr lang="en-US" sz="1800" dirty="0">
                <a:latin typeface="Roboto"/>
                <a:ea typeface="Roboto"/>
                <a:cs typeface="Calibri"/>
              </a:rPr>
              <a:t>Unpopular recipes include:</a:t>
            </a:r>
          </a:p>
          <a:p>
            <a:pPr marL="285750" indent="-285750"/>
            <a:r>
              <a:rPr lang="en-US" sz="1800" dirty="0">
                <a:latin typeface="Roboto"/>
                <a:ea typeface="Roboto"/>
                <a:cs typeface="Calibri"/>
              </a:rPr>
              <a:t>Beverages</a:t>
            </a:r>
          </a:p>
          <a:p>
            <a:pPr marL="285750" indent="-285750"/>
            <a:r>
              <a:rPr lang="en-US" sz="1800" dirty="0">
                <a:latin typeface="Roboto"/>
                <a:ea typeface="Roboto"/>
                <a:cs typeface="Calibri"/>
              </a:rPr>
              <a:t>Breakfast</a:t>
            </a:r>
          </a:p>
          <a:p>
            <a:pPr marL="285750" indent="-285750"/>
            <a:r>
              <a:rPr lang="en-US" sz="1800" dirty="0">
                <a:latin typeface="Roboto"/>
                <a:ea typeface="Roboto"/>
                <a:cs typeface="Calibri"/>
              </a:rPr>
              <a:t>Chicken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7" descr="Chart&#10;&#10;Description automatically generated">
            <a:extLst>
              <a:ext uri="{FF2B5EF4-FFF2-40B4-BE49-F238E27FC236}">
                <a16:creationId xmlns:a16="http://schemas.microsoft.com/office/drawing/2014/main" id="{ABBFC3D2-D1F9-134B-8EB9-F99A7D22EB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59183" y="588"/>
            <a:ext cx="8330671" cy="6853708"/>
          </a:xfrm>
        </p:spPr>
      </p:pic>
    </p:spTree>
    <p:extLst>
      <p:ext uri="{BB962C8B-B14F-4D97-AF65-F5344CB8AC3E}">
        <p14:creationId xmlns:p14="http://schemas.microsoft.com/office/powerpoint/2010/main" val="1079786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82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56670CE5-FD30-77EA-7E13-8005242B4AD8}"/>
              </a:ext>
            </a:extLst>
          </p:cNvPr>
          <p:cNvSpPr txBox="1">
            <a:spLocks/>
          </p:cNvSpPr>
          <p:nvPr/>
        </p:nvSpPr>
        <p:spPr>
          <a:xfrm>
            <a:off x="-182" y="-1030"/>
            <a:ext cx="4282880" cy="961525"/>
          </a:xfrm>
          <a:prstGeom prst="rect">
            <a:avLst/>
          </a:prstGeom>
          <a:solidFill>
            <a:srgbClr val="4682B4"/>
          </a:solidFill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3300" dirty="0">
                <a:latin typeface="+mj-lt"/>
                <a:ea typeface="+mj-ea"/>
                <a:cs typeface="+mj-cs"/>
              </a:rPr>
              <a:t>        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3300" dirty="0">
                <a:latin typeface="+mj-lt"/>
                <a:ea typeface="+mj-ea"/>
                <a:cs typeface="+mj-cs"/>
              </a:rPr>
              <a:t>      </a:t>
            </a:r>
            <a:r>
              <a:rPr lang="en-US" sz="4400" dirty="0">
                <a:latin typeface="Roboto"/>
                <a:ea typeface="Roboto"/>
                <a:cs typeface="Roboto"/>
              </a:rPr>
              <a:t>The Analysis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3300" dirty="0">
                <a:latin typeface="+mj-lt"/>
                <a:ea typeface="+mj-ea"/>
                <a:cs typeface="+mj-cs"/>
              </a:rPr>
              <a:t>     </a:t>
            </a:r>
            <a:endParaRPr lang="en-US" sz="3300" dirty="0">
              <a:latin typeface="+mj-lt"/>
              <a:ea typeface="+mj-ea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E4AC0-A1F4-44BA-01A9-E749557293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1449" y="961438"/>
            <a:ext cx="3563555" cy="5849149"/>
          </a:xfrm>
          <a:solidFill>
            <a:srgbClr val="4682B4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Roboto"/>
                <a:ea typeface="Roboto"/>
                <a:cs typeface="Roboto"/>
              </a:rPr>
              <a:t>Missing values also have a relationship with High Traffic Recipes</a:t>
            </a:r>
          </a:p>
          <a:p>
            <a:pPr marL="0" indent="0">
              <a:buNone/>
            </a:pPr>
            <a:endParaRPr lang="en-US" sz="1800" dirty="0">
              <a:latin typeface="Roboto"/>
              <a:ea typeface="Roboto"/>
              <a:cs typeface="Roboto"/>
            </a:endParaRPr>
          </a:p>
          <a:p>
            <a:pPr marL="0" indent="0">
              <a:buNone/>
            </a:pPr>
            <a:r>
              <a:rPr lang="en-US" sz="1800" dirty="0">
                <a:latin typeface="Roboto"/>
                <a:ea typeface="Roboto"/>
                <a:cs typeface="Calibri"/>
              </a:rPr>
              <a:t>Rows with missing values among the nutritional values, calories, </a:t>
            </a:r>
            <a:r>
              <a:rPr lang="en-US" sz="1800" dirty="0">
                <a:latin typeface="Roboto"/>
                <a:ea typeface="+mn-lt"/>
                <a:cs typeface="+mn-lt"/>
              </a:rPr>
              <a:t>Carbohydrate, Sugar &amp; Protein, tend to have High Traffic Recipes</a:t>
            </a:r>
          </a:p>
          <a:p>
            <a:pPr marL="0" indent="0">
              <a:buNone/>
            </a:pPr>
            <a:endParaRPr lang="en-US" sz="1800" dirty="0">
              <a:latin typeface="Roboto"/>
              <a:ea typeface="Roboto"/>
              <a:cs typeface="Calibri"/>
            </a:endParaRPr>
          </a:p>
          <a:p>
            <a:pPr marL="0" indent="0">
              <a:buNone/>
            </a:pPr>
            <a:r>
              <a:rPr lang="en-US" sz="1800" dirty="0">
                <a:latin typeface="Roboto"/>
                <a:ea typeface="Roboto"/>
                <a:cs typeface="Calibri"/>
              </a:rPr>
              <a:t>Further investigation with the product manager into these missing values will need to be pursued</a:t>
            </a:r>
          </a:p>
          <a:p>
            <a:pPr marL="0" indent="0">
              <a:buNone/>
            </a:pPr>
            <a:endParaRPr lang="en-US" sz="1800" dirty="0">
              <a:latin typeface="Roboto"/>
              <a:ea typeface="Roboto"/>
              <a:cs typeface="Calibri"/>
            </a:endParaRPr>
          </a:p>
          <a:p>
            <a:pPr marL="0" indent="0">
              <a:buNone/>
            </a:pPr>
            <a:r>
              <a:rPr lang="en-US" sz="1800" dirty="0">
                <a:latin typeface="Roboto"/>
                <a:ea typeface="Roboto"/>
                <a:cs typeface="Calibri"/>
              </a:rPr>
              <a:t>Our best performing model used only these two predictors, Category and Missing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5F574A51-DA28-42D4-355E-06F74984F8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59183" y="588"/>
            <a:ext cx="8330671" cy="6853708"/>
          </a:xfrm>
        </p:spPr>
      </p:pic>
    </p:spTree>
    <p:extLst>
      <p:ext uri="{BB962C8B-B14F-4D97-AF65-F5344CB8AC3E}">
        <p14:creationId xmlns:p14="http://schemas.microsoft.com/office/powerpoint/2010/main" val="1050011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82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F52D9-F8A9-26C2-2970-E6AB2B3A48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latin typeface="Roboto"/>
                <a:ea typeface="+mj-lt"/>
                <a:cs typeface="+mj-lt"/>
              </a:rPr>
              <a:t>Business Value</a:t>
            </a:r>
            <a:endParaRPr lang="en-US" dirty="0">
              <a:solidFill>
                <a:schemeClr val="bg1"/>
              </a:solidFill>
              <a:latin typeface="Roboto"/>
              <a:cs typeface="Calibri Light" panose="020F030202020403020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F95BC-E86E-EA1C-E08D-64E93C801A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Roboto"/>
                <a:ea typeface="Roboto"/>
                <a:cs typeface="Calibri" panose="020F0502020204030204"/>
              </a:rPr>
              <a:t>How Can Our Models Deliver Business Value?</a:t>
            </a:r>
            <a:endParaRPr lang="en-US" dirty="0" err="1">
              <a:solidFill>
                <a:schemeClr val="bg1"/>
              </a:solidFill>
              <a:latin typeface="Roboto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132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82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800C4-A709-20B0-258B-4F8A7D4A2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388" y="1905"/>
            <a:ext cx="6294120" cy="6854825"/>
          </a:xfr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cs typeface="Calibri" panose="020F0502020204030204"/>
              </a:rPr>
              <a:t>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23E46C-785E-BA67-F087-E0F92B412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1308" y="949960"/>
            <a:ext cx="5588317" cy="5904548"/>
          </a:xfrm>
          <a:solidFill>
            <a:srgbClr val="4682B4"/>
          </a:solidFill>
          <a:ln>
            <a:solidFill>
              <a:srgbClr val="4682B4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Without the model, we're left to random chance, and we'd expect to correctly guess the global High traffic rate which is 63.73%</a:t>
            </a: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dirty="0">
              <a:solidFill>
                <a:schemeClr val="bg1"/>
              </a:solidFill>
              <a:latin typeface="Roboto"/>
              <a:ea typeface="Roboto"/>
              <a:cs typeface="Roboto"/>
            </a:endParaRPr>
          </a:p>
          <a:p>
            <a:r>
              <a:rPr lang="en-US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In other words, 6 out of the 10 rows in this table would be correctly guessed.</a:t>
            </a: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dirty="0">
              <a:solidFill>
                <a:schemeClr val="bg1"/>
              </a:solidFill>
              <a:latin typeface="Roboto"/>
              <a:ea typeface="Roboto"/>
              <a:cs typeface="Roboto"/>
            </a:endParaRPr>
          </a:p>
          <a:p>
            <a:r>
              <a:rPr lang="en-US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With our model we first sort the rows by highest to lowest Predicted Probability – then we use the model to guess if a recipe will generate High Traffic. </a:t>
            </a: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dirty="0">
              <a:solidFill>
                <a:schemeClr val="bg1"/>
              </a:solidFill>
              <a:latin typeface="Roboto"/>
              <a:ea typeface="Roboto"/>
              <a:cs typeface="Roboto"/>
            </a:endParaRPr>
          </a:p>
          <a:p>
            <a:r>
              <a:rPr lang="en-US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Our model correctly guesses 10 out of 10 of the first 10 rows. </a:t>
            </a: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dirty="0">
              <a:solidFill>
                <a:schemeClr val="bg1"/>
              </a:solidFill>
              <a:latin typeface="Roboto"/>
              <a:ea typeface="Roboto"/>
              <a:cs typeface="Roboto"/>
            </a:endParaRPr>
          </a:p>
          <a:p>
            <a:r>
              <a:rPr lang="en-US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If we have 600 popular recipes, random chance would have gained us 6 out of those 600 in the first 10 rows (or 1%)</a:t>
            </a: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dirty="0">
              <a:solidFill>
                <a:schemeClr val="bg1"/>
              </a:solidFill>
              <a:latin typeface="Roboto"/>
              <a:ea typeface="Roboto"/>
              <a:cs typeface="Roboto"/>
            </a:endParaRPr>
          </a:p>
          <a:p>
            <a:r>
              <a:rPr lang="en-US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Our model gained us 10 out of those 600 (or 1.7%)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039C58A-3DA5-8A9C-ACCC-303FB0E3D0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9395524"/>
              </p:ext>
            </p:extLst>
          </p:nvPr>
        </p:nvGraphicFramePr>
        <p:xfrm>
          <a:off x="6553200" y="325120"/>
          <a:ext cx="5191764" cy="6235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588">
                  <a:extLst>
                    <a:ext uri="{9D8B030D-6E8A-4147-A177-3AD203B41FA5}">
                      <a16:colId xmlns:a16="http://schemas.microsoft.com/office/drawing/2014/main" val="1010050772"/>
                    </a:ext>
                  </a:extLst>
                </a:gridCol>
                <a:gridCol w="1730588">
                  <a:extLst>
                    <a:ext uri="{9D8B030D-6E8A-4147-A177-3AD203B41FA5}">
                      <a16:colId xmlns:a16="http://schemas.microsoft.com/office/drawing/2014/main" val="270614878"/>
                    </a:ext>
                  </a:extLst>
                </a:gridCol>
                <a:gridCol w="1730588">
                  <a:extLst>
                    <a:ext uri="{9D8B030D-6E8A-4147-A177-3AD203B41FA5}">
                      <a16:colId xmlns:a16="http://schemas.microsoft.com/office/drawing/2014/main" val="2474265915"/>
                    </a:ext>
                  </a:extLst>
                </a:gridCol>
              </a:tblGrid>
              <a:tr h="559526">
                <a:tc>
                  <a:txBody>
                    <a:bodyPr/>
                    <a:lstStyle/>
                    <a:p>
                      <a:r>
                        <a:rPr lang="en-US" dirty="0"/>
                        <a:t>Actual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Probability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554045"/>
                  </a:ext>
                </a:extLst>
              </a:tr>
              <a:tr h="559526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92.64%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449451"/>
                  </a:ext>
                </a:extLst>
              </a:tr>
              <a:tr h="55952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92.64%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787881"/>
                  </a:ext>
                </a:extLst>
              </a:tr>
              <a:tr h="55952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92.64%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122126"/>
                  </a:ext>
                </a:extLst>
              </a:tr>
              <a:tr h="55952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92.64%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225706"/>
                  </a:ext>
                </a:extLst>
              </a:tr>
              <a:tr h="55952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92.64%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559969"/>
                  </a:ext>
                </a:extLst>
              </a:tr>
              <a:tr h="55952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92.64%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683011"/>
                  </a:ext>
                </a:extLst>
              </a:tr>
              <a:tr h="55952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92.64%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749663"/>
                  </a:ext>
                </a:extLst>
              </a:tr>
              <a:tr h="55952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92.64%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349196"/>
                  </a:ext>
                </a:extLst>
              </a:tr>
              <a:tr h="55952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92.64%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815415"/>
                  </a:ext>
                </a:extLst>
              </a:tr>
              <a:tr h="55952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92.64%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176790"/>
                  </a:ext>
                </a:extLst>
              </a:tr>
            </a:tbl>
          </a:graphicData>
        </a:graphic>
      </p:graphicFrame>
      <p:sp>
        <p:nvSpPr>
          <p:cNvPr id="10" name="Subtitle 2">
            <a:extLst>
              <a:ext uri="{FF2B5EF4-FFF2-40B4-BE49-F238E27FC236}">
                <a16:creationId xmlns:a16="http://schemas.microsoft.com/office/drawing/2014/main" id="{409B5DED-6721-F9A3-E9B2-C71F4B769A45}"/>
              </a:ext>
            </a:extLst>
          </p:cNvPr>
          <p:cNvSpPr txBox="1">
            <a:spLocks/>
          </p:cNvSpPr>
          <p:nvPr/>
        </p:nvSpPr>
        <p:spPr>
          <a:xfrm>
            <a:off x="-182" y="-1030"/>
            <a:ext cx="5888160" cy="961525"/>
          </a:xfrm>
          <a:prstGeom prst="rect">
            <a:avLst/>
          </a:prstGeom>
          <a:solidFill>
            <a:srgbClr val="4682B4"/>
          </a:solidFill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3300" dirty="0">
                <a:latin typeface="+mj-lt"/>
                <a:ea typeface="+mj-ea"/>
                <a:cs typeface="+mj-cs"/>
              </a:rPr>
              <a:t>        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3300" dirty="0">
                <a:latin typeface="+mj-lt"/>
                <a:ea typeface="+mj-ea"/>
                <a:cs typeface="+mj-cs"/>
              </a:rPr>
              <a:t>      </a:t>
            </a:r>
            <a:r>
              <a:rPr lang="en-US" sz="44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Explaining Gain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3300" dirty="0">
                <a:latin typeface="+mj-lt"/>
                <a:ea typeface="+mj-ea"/>
                <a:cs typeface="+mj-cs"/>
              </a:rPr>
              <a:t>     </a:t>
            </a:r>
            <a:endParaRPr lang="en-US" sz="3300" dirty="0">
              <a:latin typeface="+mj-lt"/>
              <a:ea typeface="+mj-ea"/>
              <a:cs typeface="Calibri Ligh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BD5252-10B6-8F1A-44E2-0307E554A263}"/>
              </a:ext>
            </a:extLst>
          </p:cNvPr>
          <p:cNvSpPr/>
          <p:nvPr/>
        </p:nvSpPr>
        <p:spPr>
          <a:xfrm>
            <a:off x="10007600" y="314960"/>
            <a:ext cx="1757680" cy="6248400"/>
          </a:xfrm>
          <a:prstGeom prst="rect">
            <a:avLst/>
          </a:prstGeom>
          <a:noFill/>
          <a:ln w="57150">
            <a:solidFill>
              <a:srgbClr val="8F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18B607-E273-95C4-CEAD-F71D5EC49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3747" y="294640"/>
            <a:ext cx="1810669" cy="630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54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82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56670CE5-FD30-77EA-7E13-8005242B4AD8}"/>
              </a:ext>
            </a:extLst>
          </p:cNvPr>
          <p:cNvSpPr txBox="1">
            <a:spLocks/>
          </p:cNvSpPr>
          <p:nvPr/>
        </p:nvSpPr>
        <p:spPr>
          <a:xfrm>
            <a:off x="-182" y="-34896"/>
            <a:ext cx="4282880" cy="961525"/>
          </a:xfrm>
          <a:prstGeom prst="rect">
            <a:avLst/>
          </a:prstGeom>
          <a:solidFill>
            <a:srgbClr val="4682B4"/>
          </a:solidFill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3300" dirty="0">
                <a:latin typeface="+mj-lt"/>
                <a:ea typeface="+mj-ea"/>
                <a:cs typeface="+mj-cs"/>
              </a:rPr>
              <a:t>        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3300" dirty="0">
                <a:latin typeface="+mj-lt"/>
                <a:ea typeface="+mj-ea"/>
                <a:cs typeface="+mj-cs"/>
              </a:rPr>
              <a:t>      </a:t>
            </a:r>
            <a:r>
              <a:rPr lang="en-US" sz="4400" dirty="0">
                <a:latin typeface="Roboto"/>
                <a:ea typeface="Roboto"/>
                <a:cs typeface="Roboto"/>
              </a:rPr>
              <a:t>Gain Chart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3300" dirty="0">
                <a:latin typeface="+mj-lt"/>
                <a:ea typeface="+mj-ea"/>
                <a:cs typeface="+mj-cs"/>
              </a:rPr>
              <a:t>     </a:t>
            </a:r>
            <a:endParaRPr lang="en-US" sz="3300" dirty="0">
              <a:latin typeface="+mj-lt"/>
              <a:ea typeface="+mj-ea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E4AC0-A1F4-44BA-01A9-E749557293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1449" y="961438"/>
            <a:ext cx="3563555" cy="5849149"/>
          </a:xfrm>
          <a:solidFill>
            <a:srgbClr val="4682B4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Roboto"/>
                <a:ea typeface="Roboto"/>
                <a:cs typeface="Roboto"/>
              </a:rPr>
              <a:t>The gain chart show us how much we gain as we progressively add more recipes.</a:t>
            </a:r>
          </a:p>
          <a:p>
            <a:pPr marL="0" indent="0">
              <a:buNone/>
            </a:pPr>
            <a:endParaRPr lang="en-US" sz="1800" dirty="0">
              <a:latin typeface="Roboto"/>
              <a:ea typeface="Roboto"/>
              <a:cs typeface="Roboto"/>
            </a:endParaRPr>
          </a:p>
          <a:p>
            <a:pPr marL="0" indent="0">
              <a:buNone/>
            </a:pPr>
            <a:r>
              <a:rPr lang="en-US" sz="1800" dirty="0">
                <a:latin typeface="Roboto"/>
                <a:ea typeface="Roboto"/>
                <a:cs typeface="Roboto"/>
              </a:rPr>
              <a:t>With our model, the first 25% of our recipes gives us a gain of close to 40%</a:t>
            </a:r>
          </a:p>
          <a:p>
            <a:pPr marL="0" indent="0">
              <a:buNone/>
            </a:pPr>
            <a:endParaRPr lang="en-US" sz="1800" dirty="0">
              <a:latin typeface="Roboto"/>
              <a:ea typeface="Roboto"/>
              <a:cs typeface="Roboto"/>
            </a:endParaRPr>
          </a:p>
          <a:p>
            <a:pPr marL="0" indent="0">
              <a:buNone/>
            </a:pPr>
            <a:r>
              <a:rPr lang="en-US" sz="1800" dirty="0">
                <a:latin typeface="Roboto"/>
                <a:ea typeface="Roboto"/>
                <a:cs typeface="Roboto"/>
              </a:rPr>
              <a:t>Meaning, out of 600 High Traffic Recipes, we just gained close to 240!</a:t>
            </a:r>
          </a:p>
          <a:p>
            <a:pPr marL="0" indent="0">
              <a:buNone/>
            </a:pPr>
            <a:endParaRPr lang="en-US" sz="1800" dirty="0">
              <a:latin typeface="Roboto"/>
              <a:ea typeface="Roboto"/>
              <a:cs typeface="Roboto"/>
            </a:endParaRPr>
          </a:p>
          <a:p>
            <a:pPr marL="0" indent="0">
              <a:buNone/>
            </a:pPr>
            <a:r>
              <a:rPr lang="en-US" sz="1800" dirty="0">
                <a:latin typeface="Roboto"/>
                <a:ea typeface="Roboto"/>
                <a:cs typeface="Roboto"/>
              </a:rPr>
              <a:t>Whereas if we were using random chance, we would have gained 25% or 150 out of 600.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B1B810B-0E6B-7E97-1765-2BA79AB25B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36008" y="0"/>
            <a:ext cx="7555991" cy="6857643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76ED8B12-4588-E060-E773-B340A5490CBB}"/>
              </a:ext>
            </a:extLst>
          </p:cNvPr>
          <p:cNvSpPr/>
          <p:nvPr/>
        </p:nvSpPr>
        <p:spPr>
          <a:xfrm>
            <a:off x="6392333" y="1261534"/>
            <a:ext cx="795866" cy="2328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4984C44-3328-7711-64A6-B9870A7866A5}"/>
              </a:ext>
            </a:extLst>
          </p:cNvPr>
          <p:cNvCxnSpPr>
            <a:cxnSpLocks/>
          </p:cNvCxnSpPr>
          <p:nvPr/>
        </p:nvCxnSpPr>
        <p:spPr>
          <a:xfrm flipH="1">
            <a:off x="5232400" y="3911600"/>
            <a:ext cx="1473200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BD97C8E-6AF0-B46E-00CF-84B6B12E43FC}"/>
              </a:ext>
            </a:extLst>
          </p:cNvPr>
          <p:cNvCxnSpPr>
            <a:cxnSpLocks/>
          </p:cNvCxnSpPr>
          <p:nvPr/>
        </p:nvCxnSpPr>
        <p:spPr>
          <a:xfrm flipH="1">
            <a:off x="5232400" y="4741333"/>
            <a:ext cx="1473200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0800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82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F52D9-F8A9-26C2-2970-E6AB2B3A4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4733" y="1122363"/>
            <a:ext cx="9203267" cy="23876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latin typeface="Roboto"/>
                <a:ea typeface="+mj-lt"/>
                <a:cs typeface="+mj-lt"/>
              </a:rPr>
              <a:t>Recommendations</a:t>
            </a:r>
            <a:endParaRPr lang="en-US" dirty="0">
              <a:solidFill>
                <a:schemeClr val="bg1"/>
              </a:solidFill>
              <a:latin typeface="Roboto"/>
              <a:cs typeface="Calibri Light" panose="020F030202020403020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F95BC-E86E-EA1C-E08D-64E93C801A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Roboto"/>
                <a:cs typeface="Calibri" panose="020F0502020204030204"/>
              </a:rPr>
              <a:t>What Should The Business Do Now?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246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610</Words>
  <Application>Microsoft Office PowerPoint</Application>
  <PresentationFormat>Widescreen</PresentationFormat>
  <Paragraphs>141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Roboto</vt:lpstr>
      <vt:lpstr>office theme</vt:lpstr>
      <vt:lpstr>Bitmap Image</vt:lpstr>
      <vt:lpstr>                   Recipe Site Traffic </vt:lpstr>
      <vt:lpstr>PowerPoint Presentation</vt:lpstr>
      <vt:lpstr>PowerPoint Presentation</vt:lpstr>
      <vt:lpstr>PowerPoint Presentation</vt:lpstr>
      <vt:lpstr>PowerPoint Presentation</vt:lpstr>
      <vt:lpstr>Business Value</vt:lpstr>
      <vt:lpstr>PowerPoint Presentation</vt:lpstr>
      <vt:lpstr>PowerPoint Presentation</vt:lpstr>
      <vt:lpstr>Recommendations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Michael Sandilands</cp:lastModifiedBy>
  <cp:revision>651</cp:revision>
  <dcterms:created xsi:type="dcterms:W3CDTF">2023-01-17T18:32:03Z</dcterms:created>
  <dcterms:modified xsi:type="dcterms:W3CDTF">2023-01-24T17:54:22Z</dcterms:modified>
</cp:coreProperties>
</file>