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300" r:id="rId4"/>
    <p:sldId id="299" r:id="rId5"/>
  </p:sldIdLst>
  <p:sldSz cx="12192000" cy="6858000"/>
  <p:notesSz cx="9926638" cy="6797675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k29wv" initials="k" lastIdx="0" clrIdx="0">
    <p:extLst>
      <p:ext uri="{19B8F6BF-5375-455C-9EA6-DF929625EA0E}">
        <p15:presenceInfo xmlns:p15="http://schemas.microsoft.com/office/powerpoint/2012/main" userId="kok29w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89"/>
    <a:srgbClr val="FFFFFF"/>
    <a:srgbClr val="00529E"/>
    <a:srgbClr val="D9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2" autoAdjust="0"/>
    <p:restoredTop sz="72396" autoAdjust="0"/>
  </p:normalViewPr>
  <p:slideViewPr>
    <p:cSldViewPr snapToGrid="0">
      <p:cViewPr varScale="1">
        <p:scale>
          <a:sx n="63" d="100"/>
          <a:sy n="63" d="100"/>
        </p:scale>
        <p:origin x="868" y="56"/>
      </p:cViewPr>
      <p:guideLst/>
    </p:cSldViewPr>
  </p:slideViewPr>
  <p:outlineViewPr>
    <p:cViewPr>
      <p:scale>
        <a:sx n="33" d="100"/>
        <a:sy n="33" d="100"/>
      </p:scale>
      <p:origin x="0" y="-12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notesViewPr>
    <p:cSldViewPr snapToGrid="0">
      <p:cViewPr>
        <p:scale>
          <a:sx n="66" d="100"/>
          <a:sy n="66" d="100"/>
        </p:scale>
        <p:origin x="4308" y="5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AB428-DE0C-49BF-90E7-B3CB4C7D1715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3CF4-3BA1-45F9-A12A-D45D9F9AC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610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FF18C-CCFE-49B1-BEF3-4B981799B926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631825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0"/>
            <a:ext cx="7941310" cy="318523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04BFF-B250-4F34-8513-350D55F32A5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ti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5505B7-06B0-455E-A771-2886E2CB8F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48269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950D236-6E19-4E60-9AB2-BDDCE5311D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77925" y="3189288"/>
            <a:ext cx="7766050" cy="4587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11020425" y="381000"/>
            <a:ext cx="819150" cy="119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/>
          <p:cNvSpPr/>
          <p:nvPr userDrawn="1"/>
        </p:nvSpPr>
        <p:spPr>
          <a:xfrm>
            <a:off x="1009650" y="1800225"/>
            <a:ext cx="161925" cy="1847850"/>
          </a:xfrm>
          <a:prstGeom prst="rect">
            <a:avLst/>
          </a:prstGeom>
          <a:solidFill>
            <a:srgbClr val="0043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435429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&lt;Veranstaltung&gt; | &lt;Name&gt;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734628-2878-4DB4-B3BE-EF04089235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35" b="36454"/>
          <a:stretch/>
        </p:blipFill>
        <p:spPr>
          <a:xfrm>
            <a:off x="9001098" y="3754582"/>
            <a:ext cx="3190902" cy="3103418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99D512FA-56DD-4D8A-B248-A7CC3709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3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7260439-4441-4B8C-ABE7-2F9DD29008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34637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7F550D8-F006-4A55-846B-5005DF6F22B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&lt;Veranstaltung&gt; | &lt;Name&gt;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6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A9F2966-3E23-4F0F-ADD5-86C5D7E742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5331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8AE24C3-AFD7-4ACB-BE6B-094E6BDCCA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004389"/>
              </a:buClr>
              <a:buFont typeface="Wingdings" panose="05000000000000000000" pitchFamily="2" charset="2"/>
              <a:buChar char="§"/>
              <a:defRPr sz="1600"/>
            </a:lvl1pPr>
            <a:lvl2pPr marL="538163" indent="-228600">
              <a:buClr>
                <a:srgbClr val="004389"/>
              </a:buClr>
              <a:defRPr sz="1600"/>
            </a:lvl2pPr>
            <a:lvl3pPr marL="80486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077913" indent="-228600">
              <a:buClr>
                <a:schemeClr val="accent1"/>
              </a:buClr>
              <a:buFont typeface="Symbol" panose="05050102010706020507" pitchFamily="18" charset="2"/>
              <a:buChar char="-"/>
              <a:defRPr sz="1600"/>
            </a:lvl4pPr>
            <a:lvl5pPr marL="13446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&lt;Veranstaltung&gt; | &lt;Name&gt;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1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A9F2966-3E23-4F0F-ADD5-86C5D7E742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A9F2966-3E23-4F0F-ADD5-86C5D7E742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8AE24C3-AFD7-4ACB-BE6B-094E6BDCCA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396999"/>
            <a:ext cx="5361231" cy="4735511"/>
          </a:xfrm>
        </p:spPr>
        <p:txBody>
          <a:bodyPr>
            <a:normAutofit/>
          </a:bodyPr>
          <a:lstStyle>
            <a:lvl1pPr marL="228600" indent="-228600">
              <a:buClr>
                <a:srgbClr val="004389"/>
              </a:buClr>
              <a:buFont typeface="Wingdings" panose="05000000000000000000" pitchFamily="2" charset="2"/>
              <a:buChar char="§"/>
              <a:defRPr sz="1600"/>
            </a:lvl1pPr>
            <a:lvl2pPr marL="538163" indent="-228600">
              <a:buClr>
                <a:srgbClr val="004389"/>
              </a:buClr>
              <a:defRPr sz="1600"/>
            </a:lvl2pPr>
            <a:lvl3pPr marL="80486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077913" indent="-228600">
              <a:buClr>
                <a:schemeClr val="accent1"/>
              </a:buClr>
              <a:buFont typeface="Symbol" panose="05050102010706020507" pitchFamily="18" charset="2"/>
              <a:buChar char="-"/>
              <a:defRPr sz="1600"/>
            </a:lvl4pPr>
            <a:lvl5pPr marL="13446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&lt;Veranstaltung&gt; | &lt;Name&gt;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6DB0301-693B-40CA-BA84-F80307F89B8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78769" y="1396999"/>
            <a:ext cx="5361231" cy="4735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95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27C934F-FA50-4DB7-B4DC-D62CB9D7AA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63352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51" imgH="450" progId="TCLayout.ActiveDocument.1">
                  <p:embed/>
                </p:oleObj>
              </mc:Choice>
              <mc:Fallback>
                <p:oleObj name="think-cell Slide" r:id="rId8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DBD2721-E9BD-4747-A88D-23A8F12CCF56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396999"/>
            <a:ext cx="11046792" cy="473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512384"/>
            <a:ext cx="1643743" cy="72165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11340000" y="512384"/>
            <a:ext cx="138792" cy="716587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432000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181609" y="6464299"/>
            <a:ext cx="6971791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&lt;Veranstaltung&gt; | &lt;Name&gt;</a:t>
            </a:r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432000" y="6464299"/>
            <a:ext cx="74618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E8D993-E95F-491F-9987-D09E7E644F2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3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0" r:id="rId3"/>
    <p:sldLayoutId id="214748365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438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085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0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8425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54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jp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1.emf"/><Relationship Id="rId10" Type="http://schemas.openxmlformats.org/officeDocument/2006/relationships/image" Target="../media/image13.jp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B821-1CEA-49E7-ABD2-A5E725FE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4" y="1800225"/>
            <a:ext cx="9069705" cy="1847850"/>
          </a:xfrm>
        </p:spPr>
        <p:txBody>
          <a:bodyPr/>
          <a:lstStyle/>
          <a:p>
            <a:r>
              <a:rPr lang="de-DE" dirty="0"/>
              <a:t>Zwischenpräsentation – Michael Seitz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7815-92F1-426A-B0DE-BE6166322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31.10.2022</a:t>
            </a:r>
          </a:p>
        </p:txBody>
      </p:sp>
    </p:spTree>
    <p:extLst>
      <p:ext uri="{BB962C8B-B14F-4D97-AF65-F5344CB8AC3E}">
        <p14:creationId xmlns:p14="http://schemas.microsoft.com/office/powerpoint/2010/main" val="209044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FAD7-81CD-4AB0-BCA3-DFFC7DA5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Ziel: Kleinkind-Detektion für mehr Sicherheit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84019-3272-432E-AB97-B5BB4649AC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Seminar Business Analytics | Michael Seitz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7192D-3726-47A0-A666-7D3DB874D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0706" name="Picture 2">
            <a:extLst>
              <a:ext uri="{FF2B5EF4-FFF2-40B4-BE49-F238E27FC236}">
                <a16:creationId xmlns:a16="http://schemas.microsoft.com/office/drawing/2014/main" id="{CE1BC53F-0217-F90E-DDAD-62F9D42DA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8"/>
          <a:stretch/>
        </p:blipFill>
        <p:spPr bwMode="auto">
          <a:xfrm>
            <a:off x="940691" y="4130104"/>
            <a:ext cx="3907010" cy="21392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27899A7-434B-2D50-205D-7CB05602B90B}"/>
              </a:ext>
            </a:extLst>
          </p:cNvPr>
          <p:cNvSpPr txBox="1"/>
          <p:nvPr/>
        </p:nvSpPr>
        <p:spPr>
          <a:xfrm>
            <a:off x="813976" y="1819852"/>
            <a:ext cx="404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Problem: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10AF5B0-712E-F404-B968-4377608D317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805" y="2314160"/>
            <a:ext cx="3915896" cy="16909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C8E8B2-D0B0-14CE-9191-46B6AE87DFBD}"/>
              </a:ext>
            </a:extLst>
          </p:cNvPr>
          <p:cNvSpPr txBox="1"/>
          <p:nvPr/>
        </p:nvSpPr>
        <p:spPr>
          <a:xfrm>
            <a:off x="5872480" y="1881468"/>
            <a:ext cx="6319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Ziel: Automatische Erkennung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Modell trainieren &amp; prototypische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Evaluation bzgl. Genauigkeit/Rechenzeiten/Praxiseinsatz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75BC196-4234-8654-3A83-3240BE54C142}"/>
              </a:ext>
            </a:extLst>
          </p:cNvPr>
          <p:cNvCxnSpPr>
            <a:cxnSpLocks/>
          </p:cNvCxnSpPr>
          <p:nvPr/>
        </p:nvCxnSpPr>
        <p:spPr>
          <a:xfrm>
            <a:off x="5711317" y="1881468"/>
            <a:ext cx="0" cy="4480503"/>
          </a:xfrm>
          <a:prstGeom prst="line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F1F8F6C-08B5-8143-99C6-39E6428554EA}"/>
              </a:ext>
            </a:extLst>
          </p:cNvPr>
          <p:cNvGrpSpPr/>
          <p:nvPr/>
        </p:nvGrpSpPr>
        <p:grpSpPr>
          <a:xfrm>
            <a:off x="6258560" y="2537526"/>
            <a:ext cx="4124960" cy="2587644"/>
            <a:chOff x="6391518" y="2899874"/>
            <a:chExt cx="3523763" cy="2210505"/>
          </a:xfrm>
        </p:grpSpPr>
        <p:pic>
          <p:nvPicPr>
            <p:cNvPr id="12" name="Grafik 11" descr="Ein Bild, das Gras, klein, draußen, Person enthält.&#10;&#10;Automatisch generierte Beschreibung">
              <a:extLst>
                <a:ext uri="{FF2B5EF4-FFF2-40B4-BE49-F238E27FC236}">
                  <a16:creationId xmlns:a16="http://schemas.microsoft.com/office/drawing/2014/main" id="{453AB1E4-2DE1-47C0-1915-393906FC47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03"/>
            <a:stretch/>
          </p:blipFill>
          <p:spPr>
            <a:xfrm>
              <a:off x="6391518" y="2899874"/>
              <a:ext cx="3523763" cy="2210505"/>
            </a:xfrm>
            <a:prstGeom prst="rect">
              <a:avLst/>
            </a:prstGeom>
          </p:spPr>
        </p:pic>
        <p:pic>
          <p:nvPicPr>
            <p:cNvPr id="8" name="Grafik 7" descr="Warnung mit einfarbiger Füllung">
              <a:extLst>
                <a:ext uri="{FF2B5EF4-FFF2-40B4-BE49-F238E27FC236}">
                  <a16:creationId xmlns:a16="http://schemas.microsoft.com/office/drawing/2014/main" id="{2E5BC45F-C5E7-46CF-576A-4C37ED9C5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1518" y="2994977"/>
              <a:ext cx="567771" cy="567771"/>
            </a:xfrm>
            <a:prstGeom prst="rect">
              <a:avLst/>
            </a:prstGeom>
          </p:spPr>
        </p:pic>
        <p:pic>
          <p:nvPicPr>
            <p:cNvPr id="9" name="Grafik 8" descr="Warnung mit einfarbiger Füllung">
              <a:extLst>
                <a:ext uri="{FF2B5EF4-FFF2-40B4-BE49-F238E27FC236}">
                  <a16:creationId xmlns:a16="http://schemas.microsoft.com/office/drawing/2014/main" id="{72574AD5-F390-0825-30F0-EE144586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47510" y="2994978"/>
              <a:ext cx="567771" cy="567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21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F06CF964-9F12-E0D0-7729-7F02ADBD4BDB}"/>
              </a:ext>
            </a:extLst>
          </p:cNvPr>
          <p:cNvSpPr/>
          <p:nvPr/>
        </p:nvSpPr>
        <p:spPr>
          <a:xfrm>
            <a:off x="321714" y="1806202"/>
            <a:ext cx="3210758" cy="4819354"/>
          </a:xfrm>
          <a:prstGeom prst="roundRect">
            <a:avLst>
              <a:gd name="adj" fmla="val 6307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Datensatz erstellt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Datenaufbereitung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Training eines ersten Modells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(mit Tensorflow OD API)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81D4C74-7772-42A3-AD27-E001AFB1ED1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81D4C74-7772-42A3-AD27-E001AFB1ED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7491702-A857-4574-A315-49A1734A58F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EFAD7-81CD-4AB0-BCA3-DFFC7DA5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7192D-3726-47A0-A666-7D3DB874D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Grafik 7" descr="Ein Bild, das drinnen, Boden, Baby enthält.&#10;&#10;Automatisch generierte Beschreibung">
            <a:extLst>
              <a:ext uri="{FF2B5EF4-FFF2-40B4-BE49-F238E27FC236}">
                <a16:creationId xmlns:a16="http://schemas.microsoft.com/office/drawing/2014/main" id="{C8DB7744-FA37-BDA5-74F7-85FCAE1EB3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r="20921"/>
          <a:stretch/>
        </p:blipFill>
        <p:spPr>
          <a:xfrm>
            <a:off x="3616061" y="2100150"/>
            <a:ext cx="2283937" cy="223716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D6299C-926C-B292-FDF5-30844F2C66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7" t="39057" r="21561"/>
          <a:stretch/>
        </p:blipFill>
        <p:spPr>
          <a:xfrm>
            <a:off x="8949992" y="4453133"/>
            <a:ext cx="2390008" cy="199913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FE31145-1CBC-987D-0EDF-053AC372F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9" t="22207" r="25241"/>
          <a:stretch/>
        </p:blipFill>
        <p:spPr bwMode="auto">
          <a:xfrm>
            <a:off x="3616061" y="4428785"/>
            <a:ext cx="2299878" cy="196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EEEA9FC-7387-9AC4-F43B-9B0F2229AB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1609" y="6464299"/>
            <a:ext cx="6971791" cy="149225"/>
          </a:xfrm>
        </p:spPr>
        <p:txBody>
          <a:bodyPr/>
          <a:lstStyle/>
          <a:p>
            <a:r>
              <a:rPr lang="en-US" dirty="0"/>
              <a:t>Seminar Business Analytics | Michael Seitz</a:t>
            </a:r>
          </a:p>
        </p:txBody>
      </p:sp>
      <p:pic>
        <p:nvPicPr>
          <p:cNvPr id="20" name="Grafik 19" descr="Ein Bild, das Text, Gras, draußen, Outdoorobjekt enthält.&#10;&#10;Automatisch generierte Beschreibung">
            <a:extLst>
              <a:ext uri="{FF2B5EF4-FFF2-40B4-BE49-F238E27FC236}">
                <a16:creationId xmlns:a16="http://schemas.microsoft.com/office/drawing/2014/main" id="{9D74F274-2FB5-380D-5412-7A79342CC56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0"/>
          <a:stretch/>
        </p:blipFill>
        <p:spPr>
          <a:xfrm>
            <a:off x="6184061" y="2100150"/>
            <a:ext cx="2283937" cy="2273703"/>
          </a:xfrm>
          <a:prstGeom prst="rect">
            <a:avLst/>
          </a:prstGeom>
        </p:spPr>
      </p:pic>
      <p:pic>
        <p:nvPicPr>
          <p:cNvPr id="22" name="Grafik 21" descr="Ein Bild, das Gras, Baum, draußen, Feld enthält.&#10;&#10;Automatisch generierte Beschreibung">
            <a:extLst>
              <a:ext uri="{FF2B5EF4-FFF2-40B4-BE49-F238E27FC236}">
                <a16:creationId xmlns:a16="http://schemas.microsoft.com/office/drawing/2014/main" id="{BFC53F71-793E-8B03-E73D-62A163C51F4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5"/>
          <a:stretch/>
        </p:blipFill>
        <p:spPr>
          <a:xfrm>
            <a:off x="6184062" y="4453133"/>
            <a:ext cx="2283936" cy="19630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102CCD0-EE8C-D837-BC2D-79096B3CF0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058" y="2100150"/>
            <a:ext cx="1483422" cy="222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2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011D9-7F13-5EA1-F4EF-7715A8BA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Diskussion &amp; nächste Schritte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62B2F8-7DAB-2B8E-23C4-8376442F95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26D5998-9672-C4EF-B1AD-A3808228B8CC}"/>
              </a:ext>
            </a:extLst>
          </p:cNvPr>
          <p:cNvSpPr txBox="1"/>
          <p:nvPr/>
        </p:nvSpPr>
        <p:spPr>
          <a:xfrm>
            <a:off x="132082" y="3255276"/>
            <a:ext cx="5747817" cy="224742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Welche Detektionsklassen bzw. Abstufungen nach Altersgruppe?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i="1" dirty="0">
                <a:solidFill>
                  <a:schemeClr val="tx1"/>
                </a:solidFill>
              </a:rPr>
              <a:t>Kleinkind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i="1" dirty="0">
                <a:solidFill>
                  <a:schemeClr val="tx1"/>
                </a:solidFill>
              </a:rPr>
              <a:t>Kleinkind</a:t>
            </a:r>
            <a:r>
              <a:rPr lang="de-DE" dirty="0">
                <a:solidFill>
                  <a:schemeClr val="tx1"/>
                </a:solidFill>
              </a:rPr>
              <a:t> / </a:t>
            </a:r>
            <a:r>
              <a:rPr lang="de-DE" i="1" dirty="0">
                <a:solidFill>
                  <a:schemeClr val="tx1"/>
                </a:solidFill>
              </a:rPr>
              <a:t>Kind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i="1" dirty="0">
                <a:solidFill>
                  <a:schemeClr val="tx1"/>
                </a:solidFill>
              </a:rPr>
              <a:t>Kleinkind 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i="1" dirty="0">
                <a:solidFill>
                  <a:schemeClr val="tx1"/>
                </a:solidFill>
              </a:rPr>
              <a:t> Kind 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i="1" dirty="0">
                <a:solidFill>
                  <a:schemeClr val="tx1"/>
                </a:solidFill>
              </a:rPr>
              <a:t> Erwachsene</a:t>
            </a:r>
          </a:p>
          <a:p>
            <a:endParaRPr lang="de-DE" i="1" dirty="0">
              <a:solidFill>
                <a:schemeClr val="tx1"/>
              </a:solidFill>
            </a:endParaRPr>
          </a:p>
          <a:p>
            <a:pPr lvl="1"/>
            <a:r>
              <a:rPr lang="de-DE" i="1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6CE5A56-1E12-EBD1-D221-FFE185172F76}"/>
              </a:ext>
            </a:extLst>
          </p:cNvPr>
          <p:cNvSpPr txBox="1">
            <a:spLocks/>
          </p:cNvSpPr>
          <p:nvPr/>
        </p:nvSpPr>
        <p:spPr>
          <a:xfrm>
            <a:off x="1334009" y="6464299"/>
            <a:ext cx="6971791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Seminar Business Analytics | Michael Seitz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7051224-9B3D-A3EB-A7E7-6784B670CCD0}"/>
              </a:ext>
            </a:extLst>
          </p:cNvPr>
          <p:cNvSpPr txBox="1"/>
          <p:nvPr/>
        </p:nvSpPr>
        <p:spPr>
          <a:xfrm>
            <a:off x="6269656" y="3036099"/>
            <a:ext cx="5735586" cy="3291126"/>
          </a:xfrm>
          <a:prstGeom prst="roundRect">
            <a:avLst>
              <a:gd name="adj" fmla="val 8245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Verbesserung des Modells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/>
                </a:solidFill>
              </a:rPr>
              <a:t>mehr Daten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/>
                </a:solidFill>
              </a:rPr>
              <a:t>mehr Training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/>
                </a:solidFill>
              </a:rPr>
              <a:t>weitere Architekturen ausprobieren</a:t>
            </a:r>
          </a:p>
          <a:p>
            <a:pPr lvl="1"/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Evaluation des Modells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/>
                </a:solidFill>
              </a:rPr>
              <a:t>In Abhängigkeit des Schwellenwertes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/>
                </a:solidFill>
              </a:rPr>
              <a:t>Rechenzeiten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/>
                </a:solidFill>
              </a:rPr>
              <a:t>Einsatzmöglichkeiten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Inferenzanwendung erweitern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88D3A241-70B4-2AEE-F168-409EC762D5EF}"/>
              </a:ext>
            </a:extLst>
          </p:cNvPr>
          <p:cNvCxnSpPr>
            <a:cxnSpLocks/>
          </p:cNvCxnSpPr>
          <p:nvPr/>
        </p:nvCxnSpPr>
        <p:spPr>
          <a:xfrm>
            <a:off x="5817870" y="2070100"/>
            <a:ext cx="0" cy="4257125"/>
          </a:xfrm>
          <a:prstGeom prst="line">
            <a:avLst/>
          </a:prstGeom>
          <a:ln w="3175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4BD8B91F-F3D3-D76F-7F05-96E038CBC4C3}"/>
              </a:ext>
            </a:extLst>
          </p:cNvPr>
          <p:cNvSpPr txBox="1"/>
          <p:nvPr/>
        </p:nvSpPr>
        <p:spPr>
          <a:xfrm>
            <a:off x="432000" y="2070100"/>
            <a:ext cx="544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4389"/>
                </a:solidFill>
              </a:rPr>
              <a:t>Aktuelle Diskussion: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97AE38-0533-6BE6-D680-513B67511439}"/>
              </a:ext>
            </a:extLst>
          </p:cNvPr>
          <p:cNvSpPr txBox="1"/>
          <p:nvPr/>
        </p:nvSpPr>
        <p:spPr>
          <a:xfrm>
            <a:off x="6413500" y="2070100"/>
            <a:ext cx="544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4389"/>
                </a:solidFill>
              </a:rPr>
              <a:t>Nächste</a:t>
            </a:r>
            <a:r>
              <a:rPr lang="de-DE" dirty="0"/>
              <a:t> </a:t>
            </a:r>
            <a:r>
              <a:rPr lang="de-DE" b="1" dirty="0">
                <a:solidFill>
                  <a:srgbClr val="004389"/>
                </a:solidFill>
              </a:rPr>
              <a:t>Schritte:</a:t>
            </a:r>
          </a:p>
        </p:txBody>
      </p:sp>
    </p:spTree>
    <p:extLst>
      <p:ext uri="{BB962C8B-B14F-4D97-AF65-F5344CB8AC3E}">
        <p14:creationId xmlns:p14="http://schemas.microsoft.com/office/powerpoint/2010/main" val="1334536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fe9acc7-e4c0-41b1-9029-bb9c243be5d9"/>
  <p:tag name="EE4P_AGENDAWIZARD" val="&lt;ee4p&gt;&lt;layouts&gt;&lt;layout name=&quot;Box Circle&quot; id=&quot;1_5&quot;&gt;&lt;standard&gt;&lt;textframe horizontalAnchor=&quot;1&quot; marginBottom=&quot;10&quot; marginLeft=&quot;0&quot; marginRight=&quot;0&quot; marginTop=&quot;10&quot; orientation=&quot;1&quot; verticalAnchor=&quot;1&quot; /&gt;&lt;font name=&quot;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9.58284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04&quot; top=&quot;133.875&quot; width=&quot;657.75&quot; height=&quot;351.6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topic&quot; type=&quot;autoshape&quot; autoShapeType=&quot;1&quot; indent=&quot;(level-1)*44.58284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8&quot; fontSizeAuto=&quot;0&quot; startTime=&quot;540&quot; timeFormatId=&quot;1&quot; startItemNo=&quot;1&quot; createSingleAgendaSlide=&quot;1&quot; createSeparatingSlides=&quot;1&quot; createBackupSlide=&quot;0&quot; layoutId=&quot;1_5&quot; createSections=&quot;0&quot; singleSlideId=&quot;1f41c5e8-cc5f-465b-9715-aa8b127e79b7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.625&quot; rightDistribute=&quot;1&quot; dock=&quot;1&quot; rightSpacing=&quot;598.7515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fd7ab121-4911-4bfd-8c57-08af70dd2909&quot; parentId=&quot;&quot; level=&quot;1&quot; generateAgendaSlide=&quot;1&quot; showAgendaItem=&quot;1&quot; isBreak=&quot;0&quot; topic=&quot;Introduction&quot; agendaSlideId=&quot;a53e7d98-fb91-4b4a-868c-b4530f29ac09&quot; /&gt;&lt;item duration=&quot;30&quot; id=&quot;ca0844e6-7e3b-4da0-b6c5-e35c240dcdd5&quot; parentId=&quot;&quot; level=&quot;1&quot; generateAgendaSlide=&quot;1&quot; showAgendaItem=&quot;1&quot; isBreak=&quot;0&quot; topic=&quot;Single-Period AP&quot; agendaSlideId=&quot;54b181dd-779d-49ad-b71c-0d824b6ce194&quot; /&gt;&lt;item duration=&quot;30&quot; id=&quot;1e702326-10fe-4b99-ba04-e5662a6bd883&quot; parentId=&quot;&quot; level=&quot;1&quot; generateAgendaSlide=&quot;1&quot; showAgendaItem=&quot;1&quot; isBreak=&quot;0&quot; topic=&quot;Multi-Period AP&quot; agendaSlideId=&quot;faf510b7-6381-4404-857e-6f6ee3fa88b1&quot; /&gt;&lt;item duration=&quot;30&quot; id=&quot;d34aea87-ba1a-49f9-89bb-fdc2f857c370&quot; parentId=&quot;1e702326-10fe-4b99-ba04-e5662a6bd883&quot; level=&quot;2&quot; generateAgendaSlide=&quot;1&quot; showAgendaItem=&quot;1&quot; isBreak=&quot;0&quot; topic=&quot;Central&quot; agendaSlideId=&quot;08fb5709-0044-4c6a-81aa-736073dc1175&quot; /&gt;&lt;item duration=&quot;30&quot; id=&quot;484bda1e-e480-4c7c-a1b6-f7f164a9cf77&quot; parentId=&quot;1e702326-10fe-4b99-ba04-e5662a6bd883&quot; level=&quot;2&quot; generateAgendaSlide=&quot;1&quot; showAgendaItem=&quot;1&quot; isBreak=&quot;0&quot; topic=&quot;Hierarchical&quot; agendaSlideId=&quot;e02b615d-bcd9-4e9c-a1aa-80a0cf965139&quot; /&gt;&lt;item duration=&quot;30&quot; id=&quot;fdd4148a-7990-4159-a54e-7a964b8f1997&quot; parentId=&quot;&quot; level=&quot;1&quot; generateAgendaSlide=&quot;1&quot; showAgendaItem=&quot;1&quot; isBreak=&quot;0&quot; topic=&quot;Conclusion&quot; agendaSlideId=&quot;5650935f-7705-4ee6-a20a-f548c292d795&quot; /&gt;&lt;/items&gt;&lt;/agenda&gt;&lt;/contents&gt;&lt;/ee4p&gt;"/>
  <p:tag name="BLUEONEFOURTHTITLEFONTCOLORFIXED" val="true"/>
  <p:tag name="NEWLAYOUTNAMES" val="true"/>
  <p:tag name="TEMPLATECREATED" val="2019-08-14 11:17 "/>
  <p:tag name="THINKCELLUNDODONOTDELETE" val="0"/>
  <p:tag name="TEMPLATELASTEDITED" val="2019-08-15 01:01 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knT1WtEH0TJyAzoq2Q2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3n13anhhAEGQIOKBukl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FjT7lWsx_XTN0LGQyA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REAAg4kpk.LOLxybiiY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cJOrci7GjNi3xE2_wtz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knT1WtEH0TJyAzoq2Q2g"/>
</p:tagLst>
</file>

<file path=ppt/theme/theme1.xml><?xml version="1.0" encoding="utf-8"?>
<a:theme xmlns:a="http://schemas.openxmlformats.org/drawingml/2006/main" name="Flath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389"/>
      </a:accent1>
      <a:accent2>
        <a:srgbClr val="ED7D31"/>
      </a:accent2>
      <a:accent3>
        <a:srgbClr val="A5A5A5"/>
      </a:accent3>
      <a:accent4>
        <a:srgbClr val="65B2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A9811802-AEC9-44B8-ADB2-D57579416930}" vid="{F5F1C9CD-44E3-4AAE-A3FC-789E2B2F18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Flath</Template>
  <TotalTime>0</TotalTime>
  <Words>116</Words>
  <Application>Microsoft Office PowerPoint</Application>
  <PresentationFormat>Breitbild</PresentationFormat>
  <Paragraphs>49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Symbol</vt:lpstr>
      <vt:lpstr>Wingdings</vt:lpstr>
      <vt:lpstr>Flath</vt:lpstr>
      <vt:lpstr>think-cell Slide</vt:lpstr>
      <vt:lpstr>Zwischenpräsentation – Michael Seitz</vt:lpstr>
      <vt:lpstr>Ziel: Kleinkind-Detektion für mehr Sicherheit</vt:lpstr>
      <vt:lpstr>Aktueller Stand </vt:lpstr>
      <vt:lpstr>Diskussion &amp; nächste Schritte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s229676</dc:creator>
  <cp:keywords/>
  <dc:description/>
  <cp:lastModifiedBy>Michael Seitz</cp:lastModifiedBy>
  <cp:revision>18</cp:revision>
  <cp:lastPrinted>2018-08-28T11:15:39Z</cp:lastPrinted>
  <dcterms:created xsi:type="dcterms:W3CDTF">2019-10-24T11:48:27Z</dcterms:created>
  <dcterms:modified xsi:type="dcterms:W3CDTF">2022-10-31T15:06:29Z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2019-08-14 11:17 </vt:lpwstr>
  </property>
  <property fmtid="{D5CDD505-2E9C-101B-9397-08002B2CF9AE}" pid="3" name="TemplateLastEdited">
    <vt:lpwstr>2019-08-15 01:01 </vt:lpwstr>
  </property>
</Properties>
</file>