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2" r:id="rId4"/>
    <p:sldId id="260" r:id="rId5"/>
    <p:sldId id="263" r:id="rId6"/>
    <p:sldId id="264" r:id="rId7"/>
    <p:sldId id="265" r:id="rId8"/>
    <p:sldId id="266" r:id="rId9"/>
    <p:sldId id="267" r:id="rId10"/>
    <p:sldId id="268" r:id="rId11"/>
    <p:sldId id="269" r:id="rId12"/>
    <p:sldId id="270" r:id="rId13"/>
    <p:sldId id="271" r:id="rId14"/>
    <p:sldId id="272" r:id="rId15"/>
    <p:sldId id="274" r:id="rId16"/>
  </p:sldIdLst>
  <p:sldSz cx="23760113"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5" d="100"/>
          <a:sy n="35"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412421" y="1215957"/>
            <a:ext cx="16908466" cy="6383761"/>
          </a:xfrm>
        </p:spPr>
        <p:txBody>
          <a:bodyPr anchor="b">
            <a:normAutofit/>
          </a:bodyPr>
          <a:lstStyle>
            <a:lvl1pPr algn="ctr">
              <a:defRPr sz="9354">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12421" y="7751710"/>
            <a:ext cx="16908466" cy="3799858"/>
          </a:xfrm>
        </p:spPr>
        <p:txBody>
          <a:bodyPr anchor="t">
            <a:normAutofit/>
          </a:bodyPr>
          <a:lstStyle>
            <a:lvl1pPr marL="0" indent="0" algn="ctr">
              <a:buNone/>
              <a:defRPr sz="4092">
                <a:gradFill flip="none" rotWithShape="1">
                  <a:gsLst>
                    <a:gs pos="0">
                      <a:schemeClr val="tx1"/>
                    </a:gs>
                    <a:gs pos="100000">
                      <a:schemeClr val="tx1">
                        <a:lumMod val="75000"/>
                      </a:schemeClr>
                    </a:gs>
                  </a:gsLst>
                  <a:lin ang="5400000" scaled="0"/>
                  <a:tileRect/>
                </a:gradFill>
              </a:defRPr>
            </a:lvl1pPr>
            <a:lvl2pPr marL="890991" indent="0" algn="ctr">
              <a:buNone/>
              <a:defRPr>
                <a:solidFill>
                  <a:schemeClr val="tx1">
                    <a:tint val="75000"/>
                  </a:schemeClr>
                </a:solidFill>
              </a:defRPr>
            </a:lvl2pPr>
            <a:lvl3pPr marL="1781983" indent="0" algn="ctr">
              <a:buNone/>
              <a:defRPr>
                <a:solidFill>
                  <a:schemeClr val="tx1">
                    <a:tint val="75000"/>
                  </a:schemeClr>
                </a:solidFill>
              </a:defRPr>
            </a:lvl3pPr>
            <a:lvl4pPr marL="2672974" indent="0" algn="ctr">
              <a:buNone/>
              <a:defRPr>
                <a:solidFill>
                  <a:schemeClr val="tx1">
                    <a:tint val="75000"/>
                  </a:schemeClr>
                </a:solidFill>
              </a:defRPr>
            </a:lvl4pPr>
            <a:lvl5pPr marL="3563965" indent="0" algn="ctr">
              <a:buNone/>
              <a:defRPr>
                <a:solidFill>
                  <a:schemeClr val="tx1">
                    <a:tint val="75000"/>
                  </a:schemeClr>
                </a:solidFill>
              </a:defRPr>
            </a:lvl5pPr>
            <a:lvl6pPr marL="4454957" indent="0" algn="ctr">
              <a:buNone/>
              <a:defRPr>
                <a:solidFill>
                  <a:schemeClr val="tx1">
                    <a:tint val="75000"/>
                  </a:schemeClr>
                </a:solidFill>
              </a:defRPr>
            </a:lvl6pPr>
            <a:lvl7pPr marL="5345948" indent="0" algn="ctr">
              <a:buNone/>
              <a:defRPr>
                <a:solidFill>
                  <a:schemeClr val="tx1">
                    <a:tint val="75000"/>
                  </a:schemeClr>
                </a:solidFill>
              </a:defRPr>
            </a:lvl7pPr>
            <a:lvl8pPr marL="6236940" indent="0" algn="ctr">
              <a:buNone/>
              <a:defRPr>
                <a:solidFill>
                  <a:schemeClr val="tx1">
                    <a:tint val="75000"/>
                  </a:schemeClr>
                </a:solidFill>
              </a:defRPr>
            </a:lvl8pPr>
            <a:lvl9pPr marL="7127931"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96586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224418" y="9440532"/>
            <a:ext cx="19305092" cy="1130459"/>
          </a:xfrm>
        </p:spPr>
        <p:txBody>
          <a:bodyPr anchor="b">
            <a:normAutofit/>
          </a:bodyPr>
          <a:lstStyle>
            <a:lvl1pPr algn="l">
              <a:defRPr sz="4677"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57924" y="1859261"/>
            <a:ext cx="16030951" cy="631310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18"/>
            </a:lvl1pPr>
            <a:lvl2pPr marL="890991" indent="0">
              <a:buNone/>
              <a:defRPr sz="3118"/>
            </a:lvl2pPr>
            <a:lvl3pPr marL="1781983" indent="0">
              <a:buNone/>
              <a:defRPr sz="3118"/>
            </a:lvl3pPr>
            <a:lvl4pPr marL="2672974" indent="0">
              <a:buNone/>
              <a:defRPr sz="3118"/>
            </a:lvl4pPr>
            <a:lvl5pPr marL="3563965" indent="0">
              <a:buNone/>
              <a:defRPr sz="3118"/>
            </a:lvl5pPr>
            <a:lvl6pPr marL="4454957" indent="0">
              <a:buNone/>
              <a:defRPr sz="3118"/>
            </a:lvl6pPr>
            <a:lvl7pPr marL="5345948" indent="0">
              <a:buNone/>
              <a:defRPr sz="3118"/>
            </a:lvl7pPr>
            <a:lvl8pPr marL="6236940" indent="0">
              <a:buNone/>
              <a:defRPr sz="3118"/>
            </a:lvl8pPr>
            <a:lvl9pPr marL="7127931" indent="0">
              <a:buNone/>
              <a:defRPr sz="3118"/>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24418" y="10570991"/>
            <a:ext cx="19305092" cy="984795"/>
          </a:xfrm>
        </p:spPr>
        <p:txBody>
          <a:bodyPr>
            <a:normAutofit/>
          </a:bodyPr>
          <a:lstStyle>
            <a:lvl1pPr marL="0" indent="0">
              <a:buNone/>
              <a:defRPr sz="2728"/>
            </a:lvl1pPr>
            <a:lvl2pPr marL="890991" indent="0">
              <a:buNone/>
              <a:defRPr sz="2339"/>
            </a:lvl2pPr>
            <a:lvl3pPr marL="1781983" indent="0">
              <a:buNone/>
              <a:defRPr sz="1949"/>
            </a:lvl3pPr>
            <a:lvl4pPr marL="2672974" indent="0">
              <a:buNone/>
              <a:defRPr sz="1754"/>
            </a:lvl4pPr>
            <a:lvl5pPr marL="3563965" indent="0">
              <a:buNone/>
              <a:defRPr sz="1754"/>
            </a:lvl5pPr>
            <a:lvl6pPr marL="4454957" indent="0">
              <a:buNone/>
              <a:defRPr sz="1754"/>
            </a:lvl6pPr>
            <a:lvl7pPr marL="5345948" indent="0">
              <a:buNone/>
              <a:defRPr sz="1754"/>
            </a:lvl7pPr>
            <a:lvl8pPr marL="6236940" indent="0">
              <a:buNone/>
              <a:defRPr sz="1754"/>
            </a:lvl8pPr>
            <a:lvl9pPr marL="7127931" indent="0">
              <a:buNone/>
              <a:defRPr sz="1754"/>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D1ADCC-5810-4DCB-BB94-DC7A81E5CB81}" type="datetimeFigureOut">
              <a:rPr lang="es-EC" smtClean="0"/>
              <a:t>20/6/2021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83906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224417" y="1215957"/>
            <a:ext cx="19305090" cy="6231765"/>
          </a:xfrm>
        </p:spPr>
        <p:txBody>
          <a:bodyPr anchor="ctr">
            <a:normAutofit/>
          </a:bodyPr>
          <a:lstStyle>
            <a:lvl1pPr algn="l">
              <a:defRPr sz="6236"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4414" y="8663676"/>
            <a:ext cx="19305092" cy="2887892"/>
          </a:xfrm>
        </p:spPr>
        <p:txBody>
          <a:bodyPr anchor="ctr">
            <a:normAutofit/>
          </a:bodyPr>
          <a:lstStyle>
            <a:lvl1pPr marL="0" indent="0" algn="l">
              <a:buNone/>
              <a:defRPr sz="3898">
                <a:gradFill flip="none" rotWithShape="1">
                  <a:gsLst>
                    <a:gs pos="0">
                      <a:schemeClr val="tx1"/>
                    </a:gs>
                    <a:gs pos="100000">
                      <a:schemeClr val="tx1">
                        <a:lumMod val="75000"/>
                      </a:schemeClr>
                    </a:gs>
                  </a:gsLst>
                  <a:lin ang="5400000" scaled="0"/>
                  <a:tileRect/>
                </a:gradFill>
              </a:defRPr>
            </a:lvl1pPr>
            <a:lvl2pPr marL="890991" indent="0">
              <a:buNone/>
              <a:defRPr sz="3508">
                <a:solidFill>
                  <a:schemeClr val="tx1">
                    <a:tint val="75000"/>
                  </a:schemeClr>
                </a:solidFill>
              </a:defRPr>
            </a:lvl2pPr>
            <a:lvl3pPr marL="1781983" indent="0">
              <a:buNone/>
              <a:defRPr sz="3118">
                <a:solidFill>
                  <a:schemeClr val="tx1">
                    <a:tint val="75000"/>
                  </a:schemeClr>
                </a:solidFill>
              </a:defRPr>
            </a:lvl3pPr>
            <a:lvl4pPr marL="2672974" indent="0">
              <a:buNone/>
              <a:defRPr sz="2728">
                <a:solidFill>
                  <a:schemeClr val="tx1">
                    <a:tint val="75000"/>
                  </a:schemeClr>
                </a:solidFill>
              </a:defRPr>
            </a:lvl4pPr>
            <a:lvl5pPr marL="3563965" indent="0">
              <a:buNone/>
              <a:defRPr sz="2728">
                <a:solidFill>
                  <a:schemeClr val="tx1">
                    <a:tint val="75000"/>
                  </a:schemeClr>
                </a:solidFill>
              </a:defRPr>
            </a:lvl5pPr>
            <a:lvl6pPr marL="4454957" indent="0">
              <a:buNone/>
              <a:defRPr sz="2728">
                <a:solidFill>
                  <a:schemeClr val="tx1">
                    <a:tint val="75000"/>
                  </a:schemeClr>
                </a:solidFill>
              </a:defRPr>
            </a:lvl6pPr>
            <a:lvl7pPr marL="5345948" indent="0">
              <a:buNone/>
              <a:defRPr sz="2728">
                <a:solidFill>
                  <a:schemeClr val="tx1">
                    <a:tint val="75000"/>
                  </a:schemeClr>
                </a:solidFill>
              </a:defRPr>
            </a:lvl7pPr>
            <a:lvl8pPr marL="6236940" indent="0">
              <a:buNone/>
              <a:defRPr sz="2728">
                <a:solidFill>
                  <a:schemeClr val="tx1">
                    <a:tint val="75000"/>
                  </a:schemeClr>
                </a:solidFill>
              </a:defRPr>
            </a:lvl8pPr>
            <a:lvl9pPr marL="7127931" indent="0">
              <a:buNone/>
              <a:defRPr sz="2728">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1243327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630413" y="1569459"/>
            <a:ext cx="1188006" cy="1166439"/>
          </a:xfrm>
          <a:prstGeom prst="rect">
            <a:avLst/>
          </a:prstGeom>
        </p:spPr>
        <p:txBody>
          <a:bodyPr vert="horz" lIns="178201" tIns="89100" rIns="178201" bIns="89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590" dirty="0">
                <a:solidFill>
                  <a:schemeClr val="accent1"/>
                </a:solidFill>
              </a:rPr>
              <a:t>“</a:t>
            </a:r>
          </a:p>
        </p:txBody>
      </p:sp>
      <p:sp>
        <p:nvSpPr>
          <p:cNvPr id="15" name="TextBox 14"/>
          <p:cNvSpPr txBox="1"/>
          <p:nvPr/>
        </p:nvSpPr>
        <p:spPr>
          <a:xfrm>
            <a:off x="20341502" y="5471795"/>
            <a:ext cx="1188006" cy="1166439"/>
          </a:xfrm>
          <a:prstGeom prst="rect">
            <a:avLst/>
          </a:prstGeom>
        </p:spPr>
        <p:txBody>
          <a:bodyPr vert="horz" lIns="178201" tIns="89100" rIns="178201" bIns="89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590" dirty="0">
                <a:solidFill>
                  <a:schemeClr val="accent1"/>
                </a:solidFill>
              </a:rPr>
              <a:t>”</a:t>
            </a:r>
          </a:p>
        </p:txBody>
      </p:sp>
      <p:sp>
        <p:nvSpPr>
          <p:cNvPr id="2" name="Title 1"/>
          <p:cNvSpPr>
            <a:spLocks noGrp="1"/>
          </p:cNvSpPr>
          <p:nvPr>
            <p:ph type="title"/>
          </p:nvPr>
        </p:nvSpPr>
        <p:spPr>
          <a:xfrm>
            <a:off x="2818421" y="1215958"/>
            <a:ext cx="18117082" cy="5471793"/>
          </a:xfrm>
        </p:spPr>
        <p:txBody>
          <a:bodyPr anchor="ctr">
            <a:normAutofit/>
          </a:bodyPr>
          <a:lstStyle>
            <a:lvl1pPr algn="l">
              <a:defRPr sz="6236"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3263921" y="6687749"/>
            <a:ext cx="17226086" cy="759972"/>
          </a:xfrm>
        </p:spPr>
        <p:txBody>
          <a:bodyPr anchor="ctr"/>
          <a:lstStyle>
            <a:lvl1pPr marL="0" indent="0">
              <a:buFontTx/>
              <a:buNone/>
              <a:defRPr/>
            </a:lvl1pPr>
            <a:lvl2pPr marL="890991" indent="0">
              <a:buFontTx/>
              <a:buNone/>
              <a:defRPr/>
            </a:lvl2pPr>
            <a:lvl3pPr marL="1781983" indent="0">
              <a:buFontTx/>
              <a:buNone/>
              <a:defRPr/>
            </a:lvl3pPr>
            <a:lvl4pPr marL="2672974" indent="0">
              <a:buFontTx/>
              <a:buNone/>
              <a:defRPr/>
            </a:lvl4pPr>
            <a:lvl5pPr marL="3563965"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224414" y="8663676"/>
            <a:ext cx="19305092" cy="2887892"/>
          </a:xfrm>
        </p:spPr>
        <p:txBody>
          <a:bodyPr vert="horz" lIns="91440" tIns="45720" rIns="91440" bIns="45720" rtlCol="0" anchor="ctr">
            <a:normAutofit/>
          </a:bodyPr>
          <a:lstStyle>
            <a:lvl1pPr>
              <a:buNone/>
              <a:defRPr lang="en-US" sz="3898">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04005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224416" y="6599547"/>
            <a:ext cx="19305092" cy="2929780"/>
          </a:xfrm>
        </p:spPr>
        <p:txBody>
          <a:bodyPr anchor="b">
            <a:normAutofit/>
          </a:bodyPr>
          <a:lstStyle>
            <a:lvl1pPr algn="l">
              <a:defRPr sz="6236"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4413" y="9529327"/>
            <a:ext cx="19305094" cy="1716219"/>
          </a:xfrm>
        </p:spPr>
        <p:txBody>
          <a:bodyPr vert="horz" lIns="91440" tIns="45720" rIns="91440" bIns="45720" rtlCol="0" anchor="t">
            <a:normAutofit/>
          </a:bodyPr>
          <a:lstStyle>
            <a:lvl1pPr>
              <a:defRPr lang="en-US" sz="3898">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315641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630413" y="1569459"/>
            <a:ext cx="1188006" cy="1166439"/>
          </a:xfrm>
          <a:prstGeom prst="rect">
            <a:avLst/>
          </a:prstGeom>
        </p:spPr>
        <p:txBody>
          <a:bodyPr vert="horz" lIns="178201" tIns="89100" rIns="178201" bIns="89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590" dirty="0">
                <a:solidFill>
                  <a:schemeClr val="accent1"/>
                </a:solidFill>
              </a:rPr>
              <a:t>“</a:t>
            </a:r>
          </a:p>
        </p:txBody>
      </p:sp>
      <p:sp>
        <p:nvSpPr>
          <p:cNvPr id="15" name="TextBox 14"/>
          <p:cNvSpPr txBox="1"/>
          <p:nvPr/>
        </p:nvSpPr>
        <p:spPr>
          <a:xfrm>
            <a:off x="20341502" y="5471795"/>
            <a:ext cx="1188006" cy="1166439"/>
          </a:xfrm>
          <a:prstGeom prst="rect">
            <a:avLst/>
          </a:prstGeom>
        </p:spPr>
        <p:txBody>
          <a:bodyPr vert="horz" lIns="178201" tIns="89100" rIns="178201" bIns="89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590" dirty="0">
                <a:solidFill>
                  <a:schemeClr val="accent1"/>
                </a:solidFill>
              </a:rPr>
              <a:t>”</a:t>
            </a:r>
          </a:p>
        </p:txBody>
      </p:sp>
      <p:sp>
        <p:nvSpPr>
          <p:cNvPr id="2" name="Title 1"/>
          <p:cNvSpPr>
            <a:spLocks noGrp="1"/>
          </p:cNvSpPr>
          <p:nvPr>
            <p:ph type="title"/>
          </p:nvPr>
        </p:nvSpPr>
        <p:spPr>
          <a:xfrm>
            <a:off x="2818421" y="1215958"/>
            <a:ext cx="18117082" cy="5471793"/>
          </a:xfrm>
        </p:spPr>
        <p:txBody>
          <a:bodyPr anchor="ctr">
            <a:normAutofit/>
          </a:bodyPr>
          <a:lstStyle>
            <a:lvl1pPr algn="l">
              <a:defRPr sz="6236"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224416" y="7751710"/>
            <a:ext cx="19305092" cy="1773267"/>
          </a:xfrm>
        </p:spPr>
        <p:txBody>
          <a:bodyPr vert="horz" lIns="91440" tIns="45720" rIns="91440" bIns="45720" rtlCol="0" anchor="b">
            <a:normAutofit/>
          </a:bodyPr>
          <a:lstStyle>
            <a:lvl1pPr>
              <a:buNone/>
              <a:defRPr lang="en-US" sz="4677"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2224414" y="9524977"/>
            <a:ext cx="19305092" cy="2026591"/>
          </a:xfrm>
        </p:spPr>
        <p:txBody>
          <a:bodyPr anchor="t">
            <a:normAutofit/>
          </a:bodyPr>
          <a:lstStyle>
            <a:lvl1pPr marL="0" indent="0" algn="l">
              <a:buNone/>
              <a:defRPr sz="3508">
                <a:gradFill flip="none" rotWithShape="1">
                  <a:gsLst>
                    <a:gs pos="0">
                      <a:schemeClr val="tx1"/>
                    </a:gs>
                    <a:gs pos="100000">
                      <a:schemeClr val="tx1">
                        <a:lumMod val="75000"/>
                      </a:schemeClr>
                    </a:gs>
                  </a:gsLst>
                  <a:lin ang="5400000" scaled="0"/>
                  <a:tileRect/>
                </a:gradFill>
              </a:defRPr>
            </a:lvl1pPr>
            <a:lvl2pPr marL="890991" indent="0">
              <a:buNone/>
              <a:defRPr sz="3508">
                <a:solidFill>
                  <a:schemeClr val="tx1">
                    <a:tint val="75000"/>
                  </a:schemeClr>
                </a:solidFill>
              </a:defRPr>
            </a:lvl2pPr>
            <a:lvl3pPr marL="1781983" indent="0">
              <a:buNone/>
              <a:defRPr sz="3118">
                <a:solidFill>
                  <a:schemeClr val="tx1">
                    <a:tint val="75000"/>
                  </a:schemeClr>
                </a:solidFill>
              </a:defRPr>
            </a:lvl3pPr>
            <a:lvl4pPr marL="2672974" indent="0">
              <a:buNone/>
              <a:defRPr sz="2728">
                <a:solidFill>
                  <a:schemeClr val="tx1">
                    <a:tint val="75000"/>
                  </a:schemeClr>
                </a:solidFill>
              </a:defRPr>
            </a:lvl4pPr>
            <a:lvl5pPr marL="3563965" indent="0">
              <a:buNone/>
              <a:defRPr sz="2728">
                <a:solidFill>
                  <a:schemeClr val="tx1">
                    <a:tint val="75000"/>
                  </a:schemeClr>
                </a:solidFill>
              </a:defRPr>
            </a:lvl5pPr>
            <a:lvl6pPr marL="4454957" indent="0">
              <a:buNone/>
              <a:defRPr sz="2728">
                <a:solidFill>
                  <a:schemeClr val="tx1">
                    <a:tint val="75000"/>
                  </a:schemeClr>
                </a:solidFill>
              </a:defRPr>
            </a:lvl6pPr>
            <a:lvl7pPr marL="5345948" indent="0">
              <a:buNone/>
              <a:defRPr sz="2728">
                <a:solidFill>
                  <a:schemeClr val="tx1">
                    <a:tint val="75000"/>
                  </a:schemeClr>
                </a:solidFill>
              </a:defRPr>
            </a:lvl7pPr>
            <a:lvl8pPr marL="6236940" indent="0">
              <a:buNone/>
              <a:defRPr sz="2728">
                <a:solidFill>
                  <a:schemeClr val="tx1">
                    <a:tint val="75000"/>
                  </a:schemeClr>
                </a:solidFill>
              </a:defRPr>
            </a:lvl8pPr>
            <a:lvl9pPr marL="7127931" indent="0">
              <a:buNone/>
              <a:defRPr sz="2728">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392948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224417" y="1215958"/>
            <a:ext cx="19305090" cy="5471793"/>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2224416" y="6991739"/>
            <a:ext cx="19305092" cy="1671937"/>
          </a:xfrm>
        </p:spPr>
        <p:txBody>
          <a:bodyPr vert="horz" lIns="91440" tIns="45720" rIns="91440" bIns="45720" rtlCol="0" anchor="b">
            <a:normAutofit/>
          </a:bodyPr>
          <a:lstStyle>
            <a:lvl1pPr>
              <a:buNone/>
              <a:defRPr lang="en-US" sz="5457"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2224414" y="8663676"/>
            <a:ext cx="19305092" cy="2887892"/>
          </a:xfrm>
        </p:spPr>
        <p:txBody>
          <a:bodyPr anchor="t">
            <a:normAutofit/>
          </a:bodyPr>
          <a:lstStyle>
            <a:lvl1pPr marL="0" indent="0" algn="l">
              <a:buNone/>
              <a:defRPr sz="3508">
                <a:gradFill flip="none" rotWithShape="1">
                  <a:gsLst>
                    <a:gs pos="0">
                      <a:schemeClr val="tx1"/>
                    </a:gs>
                    <a:gs pos="100000">
                      <a:schemeClr val="tx1">
                        <a:lumMod val="75000"/>
                      </a:schemeClr>
                    </a:gs>
                  </a:gsLst>
                  <a:lin ang="5400000" scaled="0"/>
                  <a:tileRect/>
                </a:gradFill>
              </a:defRPr>
            </a:lvl1pPr>
            <a:lvl2pPr marL="890991" indent="0">
              <a:buNone/>
              <a:defRPr sz="3508">
                <a:solidFill>
                  <a:schemeClr val="tx1">
                    <a:tint val="75000"/>
                  </a:schemeClr>
                </a:solidFill>
              </a:defRPr>
            </a:lvl2pPr>
            <a:lvl3pPr marL="1781983" indent="0">
              <a:buNone/>
              <a:defRPr sz="3118">
                <a:solidFill>
                  <a:schemeClr val="tx1">
                    <a:tint val="75000"/>
                  </a:schemeClr>
                </a:solidFill>
              </a:defRPr>
            </a:lvl3pPr>
            <a:lvl4pPr marL="2672974" indent="0">
              <a:buNone/>
              <a:defRPr sz="2728">
                <a:solidFill>
                  <a:schemeClr val="tx1">
                    <a:tint val="75000"/>
                  </a:schemeClr>
                </a:solidFill>
              </a:defRPr>
            </a:lvl4pPr>
            <a:lvl5pPr marL="3563965" indent="0">
              <a:buNone/>
              <a:defRPr sz="2728">
                <a:solidFill>
                  <a:schemeClr val="tx1">
                    <a:tint val="75000"/>
                  </a:schemeClr>
                </a:solidFill>
              </a:defRPr>
            </a:lvl5pPr>
            <a:lvl6pPr marL="4454957" indent="0">
              <a:buNone/>
              <a:defRPr sz="2728">
                <a:solidFill>
                  <a:schemeClr val="tx1">
                    <a:tint val="75000"/>
                  </a:schemeClr>
                </a:solidFill>
              </a:defRPr>
            </a:lvl6pPr>
            <a:lvl7pPr marL="5345948" indent="0">
              <a:buNone/>
              <a:defRPr sz="2728">
                <a:solidFill>
                  <a:schemeClr val="tx1">
                    <a:tint val="75000"/>
                  </a:schemeClr>
                </a:solidFill>
              </a:defRPr>
            </a:lvl7pPr>
            <a:lvl8pPr marL="6236940" indent="0">
              <a:buNone/>
              <a:defRPr sz="2728">
                <a:solidFill>
                  <a:schemeClr val="tx1">
                    <a:tint val="75000"/>
                  </a:schemeClr>
                </a:solidFill>
              </a:defRPr>
            </a:lvl8pPr>
            <a:lvl9pPr marL="7127931" indent="0">
              <a:buNone/>
              <a:defRPr sz="2728">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7561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2224418" y="1215954"/>
            <a:ext cx="19305088" cy="3799858"/>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39562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221596" y="1215954"/>
            <a:ext cx="4307912" cy="1033561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24416" y="1215955"/>
            <a:ext cx="14701570" cy="1033561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14150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87568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412423" y="6599547"/>
            <a:ext cx="16929081" cy="2929780"/>
          </a:xfrm>
        </p:spPr>
        <p:txBody>
          <a:bodyPr anchor="b"/>
          <a:lstStyle>
            <a:lvl1pPr algn="r">
              <a:defRPr sz="7795"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12421" y="9529327"/>
            <a:ext cx="16929082" cy="1716219"/>
          </a:xfrm>
        </p:spPr>
        <p:txBody>
          <a:bodyPr anchor="t">
            <a:normAutofit/>
          </a:bodyPr>
          <a:lstStyle>
            <a:lvl1pPr marL="0" indent="0" algn="r">
              <a:buNone/>
              <a:defRPr sz="3898">
                <a:gradFill flip="none" rotWithShape="1">
                  <a:gsLst>
                    <a:gs pos="0">
                      <a:schemeClr val="tx1"/>
                    </a:gs>
                    <a:gs pos="100000">
                      <a:schemeClr val="tx1">
                        <a:lumMod val="75000"/>
                      </a:schemeClr>
                    </a:gs>
                  </a:gsLst>
                  <a:lin ang="5400000" scaled="0"/>
                  <a:tileRect/>
                </a:gradFill>
              </a:defRPr>
            </a:lvl1pPr>
            <a:lvl2pPr marL="890991" indent="0">
              <a:buNone/>
              <a:defRPr sz="3508">
                <a:solidFill>
                  <a:schemeClr val="tx1">
                    <a:tint val="75000"/>
                  </a:schemeClr>
                </a:solidFill>
              </a:defRPr>
            </a:lvl2pPr>
            <a:lvl3pPr marL="1781983" indent="0">
              <a:buNone/>
              <a:defRPr sz="3118">
                <a:solidFill>
                  <a:schemeClr val="tx1">
                    <a:tint val="75000"/>
                  </a:schemeClr>
                </a:solidFill>
              </a:defRPr>
            </a:lvl3pPr>
            <a:lvl4pPr marL="2672974" indent="0">
              <a:buNone/>
              <a:defRPr sz="2728">
                <a:solidFill>
                  <a:schemeClr val="tx1">
                    <a:tint val="75000"/>
                  </a:schemeClr>
                </a:solidFill>
              </a:defRPr>
            </a:lvl4pPr>
            <a:lvl5pPr marL="3563965" indent="0">
              <a:buNone/>
              <a:defRPr sz="2728">
                <a:solidFill>
                  <a:schemeClr val="tx1">
                    <a:tint val="75000"/>
                  </a:schemeClr>
                </a:solidFill>
              </a:defRPr>
            </a:lvl5pPr>
            <a:lvl6pPr marL="4454957" indent="0">
              <a:buNone/>
              <a:defRPr sz="2728">
                <a:solidFill>
                  <a:schemeClr val="tx1">
                    <a:tint val="75000"/>
                  </a:schemeClr>
                </a:solidFill>
              </a:defRPr>
            </a:lvl6pPr>
            <a:lvl7pPr marL="5345948" indent="0">
              <a:buNone/>
              <a:defRPr sz="2728">
                <a:solidFill>
                  <a:schemeClr val="tx1">
                    <a:tint val="75000"/>
                  </a:schemeClr>
                </a:solidFill>
              </a:defRPr>
            </a:lvl7pPr>
            <a:lvl8pPr marL="6236940" indent="0">
              <a:buNone/>
              <a:defRPr sz="2728">
                <a:solidFill>
                  <a:schemeClr val="tx1">
                    <a:tint val="75000"/>
                  </a:schemeClr>
                </a:solidFill>
              </a:defRPr>
            </a:lvl8pPr>
            <a:lvl9pPr marL="7127931" indent="0">
              <a:buNone/>
              <a:defRPr sz="2728">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D1ADCC-5810-4DCB-BB94-DC7A81E5CB81}" type="datetimeFigureOut">
              <a:rPr lang="es-EC" smtClean="0"/>
              <a:t>20/6/2021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338608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24416" y="5319800"/>
            <a:ext cx="9504045" cy="6231769"/>
          </a:xfrm>
        </p:spPr>
        <p:txBody>
          <a:bodyPr>
            <a:normAutofit/>
          </a:bodyPr>
          <a:lstStyle>
            <a:lvl1pPr>
              <a:defRPr sz="3508"/>
            </a:lvl1pPr>
            <a:lvl2pPr>
              <a:defRPr sz="3118"/>
            </a:lvl2pPr>
            <a:lvl3pPr>
              <a:defRPr sz="2728"/>
            </a:lvl3pPr>
            <a:lvl4pPr>
              <a:defRPr sz="2339"/>
            </a:lvl4pPr>
            <a:lvl5pPr>
              <a:defRPr sz="2339"/>
            </a:lvl5pPr>
            <a:lvl6pPr>
              <a:defRPr sz="2339"/>
            </a:lvl6pPr>
            <a:lvl7pPr>
              <a:defRPr sz="2339"/>
            </a:lvl7pPr>
            <a:lvl8pPr>
              <a:defRPr sz="2339"/>
            </a:lvl8pPr>
            <a:lvl9pPr>
              <a:defRPr sz="233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025463" y="5319801"/>
            <a:ext cx="9504045" cy="6231767"/>
          </a:xfrm>
        </p:spPr>
        <p:txBody>
          <a:bodyPr>
            <a:normAutofit/>
          </a:bodyPr>
          <a:lstStyle>
            <a:lvl1pPr>
              <a:defRPr sz="3508"/>
            </a:lvl1pPr>
            <a:lvl2pPr>
              <a:defRPr sz="3118"/>
            </a:lvl2pPr>
            <a:lvl3pPr>
              <a:defRPr sz="2728"/>
            </a:lvl3pPr>
            <a:lvl4pPr>
              <a:defRPr sz="2339"/>
            </a:lvl4pPr>
            <a:lvl5pPr>
              <a:defRPr sz="2339"/>
            </a:lvl5pPr>
            <a:lvl6pPr>
              <a:defRPr sz="2339"/>
            </a:lvl6pPr>
            <a:lvl7pPr>
              <a:defRPr sz="2339"/>
            </a:lvl7pPr>
            <a:lvl8pPr>
              <a:defRPr sz="2339"/>
            </a:lvl8pPr>
            <a:lvl9pPr>
              <a:defRPr sz="233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D1ADCC-5810-4DCB-BB94-DC7A81E5CB81}" type="datetimeFigureOut">
              <a:rPr lang="es-EC" smtClean="0"/>
              <a:t>20/6/2021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45426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85422" y="5302912"/>
            <a:ext cx="8943038" cy="1149456"/>
          </a:xfrm>
        </p:spPr>
        <p:txBody>
          <a:bodyPr anchor="b">
            <a:noAutofit/>
          </a:bodyPr>
          <a:lstStyle>
            <a:lvl1pPr marL="0" indent="0">
              <a:buNone/>
              <a:defRPr sz="5457" b="0"/>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s-ES"/>
              <a:t>Haga clic para modificar los estilos de texto del patrón</a:t>
            </a:r>
          </a:p>
        </p:txBody>
      </p:sp>
      <p:sp>
        <p:nvSpPr>
          <p:cNvPr id="4" name="Content Placeholder 3"/>
          <p:cNvSpPr>
            <a:spLocks noGrp="1"/>
          </p:cNvSpPr>
          <p:nvPr>
            <p:ph sz="half" idx="2"/>
          </p:nvPr>
        </p:nvSpPr>
        <p:spPr>
          <a:xfrm>
            <a:off x="2224416" y="6469258"/>
            <a:ext cx="9504045" cy="5082309"/>
          </a:xfrm>
        </p:spPr>
        <p:txBody>
          <a:bodyPr anchor="t">
            <a:normAutofit/>
          </a:bodyPr>
          <a:lstStyle>
            <a:lvl1pPr>
              <a:defRPr sz="3508"/>
            </a:lvl1pPr>
            <a:lvl2pPr>
              <a:defRPr sz="3118"/>
            </a:lvl2pPr>
            <a:lvl3pPr>
              <a:defRPr sz="2728"/>
            </a:lvl3pPr>
            <a:lvl4pPr>
              <a:defRPr sz="2339"/>
            </a:lvl4pPr>
            <a:lvl5pPr>
              <a:defRPr sz="2339"/>
            </a:lvl5pPr>
            <a:lvl6pPr>
              <a:defRPr sz="2339"/>
            </a:lvl6pPr>
            <a:lvl7pPr>
              <a:defRPr sz="2339"/>
            </a:lvl7pPr>
            <a:lvl8pPr>
              <a:defRPr sz="2339"/>
            </a:lvl8pPr>
            <a:lvl9pPr>
              <a:defRPr sz="233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556559" y="5319801"/>
            <a:ext cx="8972951" cy="1149456"/>
          </a:xfrm>
        </p:spPr>
        <p:txBody>
          <a:bodyPr anchor="b">
            <a:noAutofit/>
          </a:bodyPr>
          <a:lstStyle>
            <a:lvl1pPr marL="0" indent="0">
              <a:buNone/>
              <a:defRPr sz="5457" b="0"/>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s-ES"/>
              <a:t>Haga clic para modificar los estilos de texto del patrón</a:t>
            </a:r>
          </a:p>
        </p:txBody>
      </p:sp>
      <p:sp>
        <p:nvSpPr>
          <p:cNvPr id="6" name="Content Placeholder 5"/>
          <p:cNvSpPr>
            <a:spLocks noGrp="1"/>
          </p:cNvSpPr>
          <p:nvPr>
            <p:ph sz="quarter" idx="4"/>
          </p:nvPr>
        </p:nvSpPr>
        <p:spPr>
          <a:xfrm>
            <a:off x="12025464" y="6469258"/>
            <a:ext cx="9504047" cy="5082309"/>
          </a:xfrm>
        </p:spPr>
        <p:txBody>
          <a:bodyPr anchor="t">
            <a:normAutofit/>
          </a:bodyPr>
          <a:lstStyle>
            <a:lvl1pPr>
              <a:defRPr sz="3508"/>
            </a:lvl1pPr>
            <a:lvl2pPr>
              <a:defRPr sz="3118"/>
            </a:lvl2pPr>
            <a:lvl3pPr>
              <a:defRPr sz="2728"/>
            </a:lvl3pPr>
            <a:lvl4pPr>
              <a:defRPr sz="2339"/>
            </a:lvl4pPr>
            <a:lvl5pPr>
              <a:defRPr sz="2339"/>
            </a:lvl5pPr>
            <a:lvl6pPr>
              <a:defRPr sz="2339"/>
            </a:lvl6pPr>
            <a:lvl7pPr>
              <a:defRPr sz="2339"/>
            </a:lvl7pPr>
            <a:lvl8pPr>
              <a:defRPr sz="2339"/>
            </a:lvl8pPr>
            <a:lvl9pPr>
              <a:defRPr sz="233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D1ADCC-5810-4DCB-BB94-DC7A81E5CB81}" type="datetimeFigureOut">
              <a:rPr lang="es-EC" smtClean="0"/>
              <a:t>20/6/2021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415939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D1ADCC-5810-4DCB-BB94-DC7A81E5CB81}" type="datetimeFigureOut">
              <a:rPr lang="es-EC" smtClean="0"/>
              <a:t>20/6/2021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390092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1ADCC-5810-4DCB-BB94-DC7A81E5CB81}" type="datetimeFigureOut">
              <a:rPr lang="es-EC" smtClean="0"/>
              <a:t>20/6/2021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60514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24415" y="3191880"/>
            <a:ext cx="6916627" cy="2735898"/>
          </a:xfrm>
        </p:spPr>
        <p:txBody>
          <a:bodyPr anchor="b">
            <a:normAutofit/>
          </a:bodyPr>
          <a:lstStyle>
            <a:lvl1pPr algn="l">
              <a:defRPr sz="4677"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9946454" y="1215957"/>
            <a:ext cx="11583057" cy="10335613"/>
          </a:xfrm>
        </p:spPr>
        <p:txBody>
          <a:bodyPr anchor="ctr">
            <a:normAutofit/>
          </a:bodyPr>
          <a:lstStyle>
            <a:lvl1pPr>
              <a:defRPr sz="3898"/>
            </a:lvl1pPr>
            <a:lvl2pPr>
              <a:defRPr sz="3508"/>
            </a:lvl2pPr>
            <a:lvl3pPr>
              <a:defRPr sz="3118"/>
            </a:lvl3pPr>
            <a:lvl4pPr>
              <a:defRPr sz="2728"/>
            </a:lvl4pPr>
            <a:lvl5pPr>
              <a:defRPr sz="2728"/>
            </a:lvl5pPr>
            <a:lvl6pPr>
              <a:defRPr sz="2728"/>
            </a:lvl6pPr>
            <a:lvl7pPr>
              <a:defRPr sz="2728"/>
            </a:lvl7pPr>
            <a:lvl8pPr>
              <a:defRPr sz="2728"/>
            </a:lvl8pPr>
            <a:lvl9pPr>
              <a:defRPr sz="2728"/>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24415" y="5927778"/>
            <a:ext cx="6916627" cy="3647863"/>
          </a:xfrm>
        </p:spPr>
        <p:txBody>
          <a:bodyPr>
            <a:normAutofit/>
          </a:bodyPr>
          <a:lstStyle>
            <a:lvl1pPr marL="0" indent="0">
              <a:buNone/>
              <a:defRPr sz="3118"/>
            </a:lvl1pPr>
            <a:lvl2pPr marL="890991" indent="0">
              <a:buNone/>
              <a:defRPr sz="2339"/>
            </a:lvl2pPr>
            <a:lvl3pPr marL="1781983" indent="0">
              <a:buNone/>
              <a:defRPr sz="1949"/>
            </a:lvl3pPr>
            <a:lvl4pPr marL="2672974" indent="0">
              <a:buNone/>
              <a:defRPr sz="1754"/>
            </a:lvl4pPr>
            <a:lvl5pPr marL="3563965" indent="0">
              <a:buNone/>
              <a:defRPr sz="1754"/>
            </a:lvl5pPr>
            <a:lvl6pPr marL="4454957" indent="0">
              <a:buNone/>
              <a:defRPr sz="1754"/>
            </a:lvl6pPr>
            <a:lvl7pPr marL="5345948" indent="0">
              <a:buNone/>
              <a:defRPr sz="1754"/>
            </a:lvl7pPr>
            <a:lvl8pPr marL="6236940" indent="0">
              <a:buNone/>
              <a:defRPr sz="1754"/>
            </a:lvl8pPr>
            <a:lvl9pPr marL="7127931" indent="0">
              <a:buNone/>
              <a:defRPr sz="1754"/>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D1ADCC-5810-4DCB-BB94-DC7A81E5CB81}" type="datetimeFigureOut">
              <a:rPr lang="es-EC" smtClean="0"/>
              <a:t>20/6/2021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94989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24415" y="3191880"/>
            <a:ext cx="10395051" cy="2735898"/>
          </a:xfrm>
        </p:spPr>
        <p:txBody>
          <a:bodyPr anchor="b">
            <a:normAutofit/>
          </a:bodyPr>
          <a:lstStyle>
            <a:lvl1pPr algn="l">
              <a:defRPr sz="5457"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14487069" y="-36479"/>
            <a:ext cx="6385528" cy="13770685"/>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3118"/>
            </a:lvl1pPr>
            <a:lvl2pPr marL="890991" indent="0">
              <a:buNone/>
              <a:defRPr sz="3118"/>
            </a:lvl2pPr>
            <a:lvl3pPr marL="1781983" indent="0">
              <a:buNone/>
              <a:defRPr sz="3118"/>
            </a:lvl3pPr>
            <a:lvl4pPr marL="2672974" indent="0">
              <a:buNone/>
              <a:defRPr sz="3118"/>
            </a:lvl4pPr>
            <a:lvl5pPr marL="3563965" indent="0">
              <a:buNone/>
              <a:defRPr sz="3118"/>
            </a:lvl5pPr>
            <a:lvl6pPr marL="4454957" indent="0">
              <a:buNone/>
              <a:defRPr sz="3118"/>
            </a:lvl6pPr>
            <a:lvl7pPr marL="5345948" indent="0">
              <a:buNone/>
              <a:defRPr sz="3118"/>
            </a:lvl7pPr>
            <a:lvl8pPr marL="6236940" indent="0">
              <a:buNone/>
              <a:defRPr sz="3118"/>
            </a:lvl8pPr>
            <a:lvl9pPr marL="7127931" indent="0">
              <a:buNone/>
              <a:defRPr sz="3118"/>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24415" y="5927778"/>
            <a:ext cx="10395051" cy="3647863"/>
          </a:xfrm>
        </p:spPr>
        <p:txBody>
          <a:bodyPr>
            <a:normAutofit/>
          </a:bodyPr>
          <a:lstStyle>
            <a:lvl1pPr marL="0" indent="0">
              <a:buNone/>
              <a:defRPr sz="3508"/>
            </a:lvl1pPr>
            <a:lvl2pPr marL="890991" indent="0">
              <a:buNone/>
              <a:defRPr sz="2339"/>
            </a:lvl2pPr>
            <a:lvl3pPr marL="1781983" indent="0">
              <a:buNone/>
              <a:defRPr sz="1949"/>
            </a:lvl3pPr>
            <a:lvl4pPr marL="2672974" indent="0">
              <a:buNone/>
              <a:defRPr sz="1754"/>
            </a:lvl4pPr>
            <a:lvl5pPr marL="3563965" indent="0">
              <a:buNone/>
              <a:defRPr sz="1754"/>
            </a:lvl5pPr>
            <a:lvl6pPr marL="4454957" indent="0">
              <a:buNone/>
              <a:defRPr sz="1754"/>
            </a:lvl6pPr>
            <a:lvl7pPr marL="5345948" indent="0">
              <a:buNone/>
              <a:defRPr sz="1754"/>
            </a:lvl7pPr>
            <a:lvl8pPr marL="6236940" indent="0">
              <a:buNone/>
              <a:defRPr sz="1754"/>
            </a:lvl8pPr>
            <a:lvl9pPr marL="7127931" indent="0">
              <a:buNone/>
              <a:defRPr sz="1754"/>
            </a:lvl9pPr>
          </a:lstStyle>
          <a:p>
            <a:pPr lvl="0"/>
            <a:r>
              <a:rPr lang="es-ES"/>
              <a:t>Haga clic para modificar los estilos de texto del patrón</a:t>
            </a:r>
          </a:p>
        </p:txBody>
      </p:sp>
      <p:sp>
        <p:nvSpPr>
          <p:cNvPr id="5" name="Date Placeholder 4"/>
          <p:cNvSpPr>
            <a:spLocks noGrp="1"/>
          </p:cNvSpPr>
          <p:nvPr>
            <p:ph type="dt" sz="half" idx="10"/>
          </p:nvPr>
        </p:nvSpPr>
        <p:spPr>
          <a:xfrm>
            <a:off x="12470965" y="11735228"/>
            <a:ext cx="1782008" cy="728306"/>
          </a:xfrm>
        </p:spPr>
        <p:txBody>
          <a:bodyPr/>
          <a:lstStyle/>
          <a:p>
            <a:fld id="{E2D1ADCC-5810-4DCB-BB94-DC7A81E5CB81}" type="datetimeFigureOut">
              <a:rPr lang="es-EC" smtClean="0"/>
              <a:t>20/6/2021</a:t>
            </a:fld>
            <a:endParaRPr lang="es-EC"/>
          </a:p>
        </p:txBody>
      </p:sp>
      <p:sp>
        <p:nvSpPr>
          <p:cNvPr id="6" name="Footer Placeholder 5"/>
          <p:cNvSpPr>
            <a:spLocks noGrp="1"/>
          </p:cNvSpPr>
          <p:nvPr>
            <p:ph type="ftr" sz="quarter" idx="11"/>
          </p:nvPr>
        </p:nvSpPr>
        <p:spPr>
          <a:xfrm>
            <a:off x="2224416" y="11735228"/>
            <a:ext cx="9949547" cy="728306"/>
          </a:xfrm>
        </p:spPr>
        <p:txBody>
          <a:bodyPr/>
          <a:lstStyle/>
          <a:p>
            <a:endParaRPr lang="es-EC"/>
          </a:p>
        </p:txBody>
      </p:sp>
      <p:sp>
        <p:nvSpPr>
          <p:cNvPr id="7" name="Slide Number Placeholder 6"/>
          <p:cNvSpPr>
            <a:spLocks noGrp="1"/>
          </p:cNvSpPr>
          <p:nvPr>
            <p:ph type="sldNum" sz="quarter" idx="12"/>
          </p:nvPr>
        </p:nvSpPr>
        <p:spPr>
          <a:xfrm>
            <a:off x="20935506" y="11735228"/>
            <a:ext cx="628628" cy="728306"/>
          </a:xfrm>
        </p:spPr>
        <p:txBody>
          <a:bodyPr/>
          <a:lstStyle/>
          <a:p>
            <a:fld id="{F7661C67-7CEF-492A-8472-F086443466C2}" type="slidenum">
              <a:rPr lang="es-EC" smtClean="0"/>
              <a:t>‹Nº›</a:t>
            </a:fld>
            <a:endParaRPr lang="es-EC"/>
          </a:p>
        </p:txBody>
      </p:sp>
    </p:spTree>
    <p:extLst>
      <p:ext uri="{BB962C8B-B14F-4D97-AF65-F5344CB8AC3E}">
        <p14:creationId xmlns:p14="http://schemas.microsoft.com/office/powerpoint/2010/main" val="205517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4418" y="1215954"/>
            <a:ext cx="19305088" cy="379985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4418" y="5319800"/>
            <a:ext cx="19305088" cy="623176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7222987" y="11735228"/>
            <a:ext cx="3118515" cy="728306"/>
          </a:xfrm>
          <a:prstGeom prst="rect">
            <a:avLst/>
          </a:prstGeom>
        </p:spPr>
        <p:txBody>
          <a:bodyPr vert="horz" lIns="91440" tIns="45720" rIns="91440" bIns="45720" rtlCol="0" anchor="ctr"/>
          <a:lstStyle>
            <a:lvl1pPr algn="r">
              <a:defRPr sz="1754" b="1" i="0">
                <a:solidFill>
                  <a:schemeClr val="tx1">
                    <a:lumMod val="75000"/>
                  </a:schemeClr>
                </a:solidFill>
                <a:effectLst>
                  <a:outerShdw blurRad="50800" dist="38100" dir="2700000" algn="tl" rotWithShape="0">
                    <a:srgbClr val="000000">
                      <a:alpha val="43000"/>
                    </a:srgbClr>
                  </a:outerShdw>
                </a:effectLst>
                <a:latin typeface="+mn-lt"/>
              </a:defRPr>
            </a:lvl1pPr>
          </a:lstStyle>
          <a:p>
            <a:fld id="{E2D1ADCC-5810-4DCB-BB94-DC7A81E5CB81}" type="datetimeFigureOut">
              <a:rPr lang="es-EC" smtClean="0"/>
              <a:t>20/6/2021</a:t>
            </a:fld>
            <a:endParaRPr lang="es-EC"/>
          </a:p>
        </p:txBody>
      </p:sp>
      <p:sp>
        <p:nvSpPr>
          <p:cNvPr id="5" name="Footer Placeholder 4"/>
          <p:cNvSpPr>
            <a:spLocks noGrp="1"/>
          </p:cNvSpPr>
          <p:nvPr>
            <p:ph type="ftr" sz="quarter" idx="3"/>
          </p:nvPr>
        </p:nvSpPr>
        <p:spPr>
          <a:xfrm>
            <a:off x="2224416" y="11735228"/>
            <a:ext cx="14701570" cy="728306"/>
          </a:xfrm>
          <a:prstGeom prst="rect">
            <a:avLst/>
          </a:prstGeom>
        </p:spPr>
        <p:txBody>
          <a:bodyPr vert="horz" lIns="91440" tIns="45720" rIns="91440" bIns="45720" rtlCol="0" anchor="ctr"/>
          <a:lstStyle>
            <a:lvl1pPr algn="l">
              <a:defRPr sz="1754"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C"/>
          </a:p>
        </p:txBody>
      </p:sp>
      <p:sp>
        <p:nvSpPr>
          <p:cNvPr id="6" name="Slide Number Placeholder 5"/>
          <p:cNvSpPr>
            <a:spLocks noGrp="1"/>
          </p:cNvSpPr>
          <p:nvPr>
            <p:ph type="sldNum" sz="quarter" idx="4"/>
          </p:nvPr>
        </p:nvSpPr>
        <p:spPr>
          <a:xfrm>
            <a:off x="20490004" y="11735228"/>
            <a:ext cx="1074130" cy="728306"/>
          </a:xfrm>
          <a:prstGeom prst="rect">
            <a:avLst/>
          </a:prstGeom>
        </p:spPr>
        <p:txBody>
          <a:bodyPr vert="horz" lIns="91440" tIns="45720" rIns="91440" bIns="45720" rtlCol="0" anchor="ctr"/>
          <a:lstStyle>
            <a:lvl1pPr algn="r">
              <a:defRPr sz="1754" b="1" i="0">
                <a:solidFill>
                  <a:schemeClr val="tx1">
                    <a:lumMod val="75000"/>
                  </a:schemeClr>
                </a:solidFill>
                <a:effectLst>
                  <a:outerShdw blurRad="50800" dist="38100" dir="2700000" algn="tl" rotWithShape="0">
                    <a:srgbClr val="000000">
                      <a:alpha val="43000"/>
                    </a:srgbClr>
                  </a:outerShdw>
                </a:effectLst>
                <a:latin typeface="+mn-lt"/>
              </a:defRPr>
            </a:lvl1pPr>
          </a:lstStyle>
          <a:p>
            <a:fld id="{F7661C67-7CEF-492A-8472-F086443466C2}" type="slidenum">
              <a:rPr lang="es-EC" smtClean="0"/>
              <a:t>‹Nº›</a:t>
            </a:fld>
            <a:endParaRPr lang="es-EC"/>
          </a:p>
        </p:txBody>
      </p:sp>
    </p:spTree>
    <p:extLst>
      <p:ext uri="{BB962C8B-B14F-4D97-AF65-F5344CB8AC3E}">
        <p14:creationId xmlns:p14="http://schemas.microsoft.com/office/powerpoint/2010/main" val="275093711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890991" rtl="0" eaLnBrk="1" latinLnBrk="0" hangingPunct="1">
        <a:spcBef>
          <a:spcPct val="0"/>
        </a:spcBef>
        <a:buNone/>
        <a:defRPr sz="6236"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56870" indent="-556870" algn="l" defTabSz="890991" rtl="0" eaLnBrk="1" latinLnBrk="0" hangingPunct="1">
        <a:spcBef>
          <a:spcPct val="20000"/>
        </a:spcBef>
        <a:spcAft>
          <a:spcPts val="1169"/>
        </a:spcAft>
        <a:buClr>
          <a:schemeClr val="tx1"/>
        </a:buClr>
        <a:buSzPct val="100000"/>
        <a:buFont typeface="Arial"/>
        <a:buChar char="•"/>
        <a:defRPr sz="3898"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447861" indent="-556870" algn="l" defTabSz="890991" rtl="0" eaLnBrk="1" latinLnBrk="0" hangingPunct="1">
        <a:spcBef>
          <a:spcPct val="20000"/>
        </a:spcBef>
        <a:spcAft>
          <a:spcPts val="1169"/>
        </a:spcAft>
        <a:buClr>
          <a:schemeClr val="tx1"/>
        </a:buClr>
        <a:buSzPct val="100000"/>
        <a:buFont typeface="Arial"/>
        <a:buChar char="•"/>
        <a:defRPr sz="3508"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2338852" indent="-556870" algn="l" defTabSz="890991" rtl="0" eaLnBrk="1" latinLnBrk="0" hangingPunct="1">
        <a:spcBef>
          <a:spcPct val="20000"/>
        </a:spcBef>
        <a:spcAft>
          <a:spcPts val="1169"/>
        </a:spcAft>
        <a:buClr>
          <a:schemeClr val="tx1"/>
        </a:buClr>
        <a:buSzPct val="100000"/>
        <a:buFont typeface="Arial"/>
        <a:buChar char="•"/>
        <a:defRPr sz="3118"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3007096" indent="-334122" algn="l" defTabSz="890991" rtl="0" eaLnBrk="1" latinLnBrk="0" hangingPunct="1">
        <a:spcBef>
          <a:spcPct val="20000"/>
        </a:spcBef>
        <a:spcAft>
          <a:spcPts val="1169"/>
        </a:spcAft>
        <a:buClr>
          <a:schemeClr val="tx1"/>
        </a:buClr>
        <a:buSzPct val="100000"/>
        <a:buFont typeface="Arial"/>
        <a:buChar char="•"/>
        <a:defRPr sz="2728"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898087" indent="-334122" algn="l" defTabSz="890991" rtl="0" eaLnBrk="1" latinLnBrk="0" hangingPunct="1">
        <a:spcBef>
          <a:spcPct val="20000"/>
        </a:spcBef>
        <a:spcAft>
          <a:spcPts val="1169"/>
        </a:spcAft>
        <a:buClr>
          <a:schemeClr val="tx1"/>
        </a:buClr>
        <a:buSzPct val="100000"/>
        <a:buFont typeface="Arial"/>
        <a:buChar char="•"/>
        <a:defRPr sz="2728"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4900452" indent="-445496" algn="l" defTabSz="890991" rtl="0" eaLnBrk="1" latinLnBrk="0" hangingPunct="1">
        <a:spcBef>
          <a:spcPct val="20000"/>
        </a:spcBef>
        <a:spcAft>
          <a:spcPts val="1169"/>
        </a:spcAft>
        <a:buClr>
          <a:schemeClr val="tx1"/>
        </a:buClr>
        <a:buSzPct val="100000"/>
        <a:buFont typeface="Arial"/>
        <a:buChar char="•"/>
        <a:defRPr sz="233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5791444" indent="-445496" algn="l" defTabSz="890991" rtl="0" eaLnBrk="1" latinLnBrk="0" hangingPunct="1">
        <a:spcBef>
          <a:spcPct val="20000"/>
        </a:spcBef>
        <a:spcAft>
          <a:spcPts val="1169"/>
        </a:spcAft>
        <a:buClr>
          <a:schemeClr val="tx1"/>
        </a:buClr>
        <a:buSzPct val="100000"/>
        <a:buFont typeface="Arial"/>
        <a:buChar char="•"/>
        <a:defRPr sz="233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6682435" indent="-445496" algn="l" defTabSz="890991" rtl="0" eaLnBrk="1" latinLnBrk="0" hangingPunct="1">
        <a:spcBef>
          <a:spcPct val="20000"/>
        </a:spcBef>
        <a:spcAft>
          <a:spcPts val="1169"/>
        </a:spcAft>
        <a:buClr>
          <a:schemeClr val="tx1"/>
        </a:buClr>
        <a:buSzPct val="100000"/>
        <a:buFont typeface="Arial"/>
        <a:buChar char="•"/>
        <a:defRPr sz="233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7573427" indent="-445496" algn="l" defTabSz="890991" rtl="0" eaLnBrk="1" latinLnBrk="0" hangingPunct="1">
        <a:spcBef>
          <a:spcPct val="20000"/>
        </a:spcBef>
        <a:spcAft>
          <a:spcPts val="1169"/>
        </a:spcAft>
        <a:buClr>
          <a:schemeClr val="tx1"/>
        </a:buClr>
        <a:buSzPct val="100000"/>
        <a:buFont typeface="Arial"/>
        <a:buChar char="•"/>
        <a:defRPr sz="233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890991" rtl="0" eaLnBrk="1" latinLnBrk="0" hangingPunct="1">
        <a:defRPr sz="3508" kern="1200">
          <a:solidFill>
            <a:schemeClr val="tx1"/>
          </a:solidFill>
          <a:latin typeface="+mn-lt"/>
          <a:ea typeface="+mn-ea"/>
          <a:cs typeface="+mn-cs"/>
        </a:defRPr>
      </a:lvl1pPr>
      <a:lvl2pPr marL="890991" algn="l" defTabSz="890991" rtl="0" eaLnBrk="1" latinLnBrk="0" hangingPunct="1">
        <a:defRPr sz="3508" kern="1200">
          <a:solidFill>
            <a:schemeClr val="tx1"/>
          </a:solidFill>
          <a:latin typeface="+mn-lt"/>
          <a:ea typeface="+mn-ea"/>
          <a:cs typeface="+mn-cs"/>
        </a:defRPr>
      </a:lvl2pPr>
      <a:lvl3pPr marL="1781983" algn="l" defTabSz="890991" rtl="0" eaLnBrk="1" latinLnBrk="0" hangingPunct="1">
        <a:defRPr sz="3508" kern="1200">
          <a:solidFill>
            <a:schemeClr val="tx1"/>
          </a:solidFill>
          <a:latin typeface="+mn-lt"/>
          <a:ea typeface="+mn-ea"/>
          <a:cs typeface="+mn-cs"/>
        </a:defRPr>
      </a:lvl3pPr>
      <a:lvl4pPr marL="2672974" algn="l" defTabSz="890991" rtl="0" eaLnBrk="1" latinLnBrk="0" hangingPunct="1">
        <a:defRPr sz="3508" kern="1200">
          <a:solidFill>
            <a:schemeClr val="tx1"/>
          </a:solidFill>
          <a:latin typeface="+mn-lt"/>
          <a:ea typeface="+mn-ea"/>
          <a:cs typeface="+mn-cs"/>
        </a:defRPr>
      </a:lvl4pPr>
      <a:lvl5pPr marL="3563965" algn="l" defTabSz="890991" rtl="0" eaLnBrk="1" latinLnBrk="0" hangingPunct="1">
        <a:defRPr sz="3508" kern="1200">
          <a:solidFill>
            <a:schemeClr val="tx1"/>
          </a:solidFill>
          <a:latin typeface="+mn-lt"/>
          <a:ea typeface="+mn-ea"/>
          <a:cs typeface="+mn-cs"/>
        </a:defRPr>
      </a:lvl5pPr>
      <a:lvl6pPr marL="4454957" algn="l" defTabSz="890991" rtl="0" eaLnBrk="1" latinLnBrk="0" hangingPunct="1">
        <a:defRPr sz="3508" kern="1200">
          <a:solidFill>
            <a:schemeClr val="tx1"/>
          </a:solidFill>
          <a:latin typeface="+mn-lt"/>
          <a:ea typeface="+mn-ea"/>
          <a:cs typeface="+mn-cs"/>
        </a:defRPr>
      </a:lvl6pPr>
      <a:lvl7pPr marL="5345948" algn="l" defTabSz="890991" rtl="0" eaLnBrk="1" latinLnBrk="0" hangingPunct="1">
        <a:defRPr sz="3508" kern="1200">
          <a:solidFill>
            <a:schemeClr val="tx1"/>
          </a:solidFill>
          <a:latin typeface="+mn-lt"/>
          <a:ea typeface="+mn-ea"/>
          <a:cs typeface="+mn-cs"/>
        </a:defRPr>
      </a:lvl7pPr>
      <a:lvl8pPr marL="6236940" algn="l" defTabSz="890991" rtl="0" eaLnBrk="1" latinLnBrk="0" hangingPunct="1">
        <a:defRPr sz="3508" kern="1200">
          <a:solidFill>
            <a:schemeClr val="tx1"/>
          </a:solidFill>
          <a:latin typeface="+mn-lt"/>
          <a:ea typeface="+mn-ea"/>
          <a:cs typeface="+mn-cs"/>
        </a:defRPr>
      </a:lvl8pPr>
      <a:lvl9pPr marL="7127931" algn="l" defTabSz="890991" rtl="0" eaLnBrk="1" latinLnBrk="0" hangingPunct="1">
        <a:defRPr sz="3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CC6839-76D5-4390-85CD-4704675D8D5D}"/>
              </a:ext>
            </a:extLst>
          </p:cNvPr>
          <p:cNvSpPr/>
          <p:nvPr/>
        </p:nvSpPr>
        <p:spPr>
          <a:xfrm>
            <a:off x="-1" y="224201"/>
            <a:ext cx="23760113" cy="1080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4800" b="1" dirty="0">
                <a:solidFill>
                  <a:srgbClr val="FF0000"/>
                </a:solidFill>
                <a:latin typeface="Times New Roman" panose="02020603050405020304" pitchFamily="18" charset="0"/>
                <a:cs typeface="Times New Roman" panose="02020603050405020304" pitchFamily="18" charset="0"/>
              </a:rPr>
              <a:t>Mockplus, diseño de prototipos de interfaces (UX/UI)</a:t>
            </a:r>
            <a:endParaRPr lang="es-EC" sz="4800" b="1" dirty="0">
              <a:solidFill>
                <a:srgbClr val="FF0000"/>
              </a:solidFill>
              <a:latin typeface="Times New Roman" panose="02020603050405020304" pitchFamily="18" charset="0"/>
              <a:cs typeface="Times New Roman" panose="02020603050405020304" pitchFamily="18" charset="0"/>
            </a:endParaRPr>
          </a:p>
        </p:txBody>
      </p:sp>
      <p:sp>
        <p:nvSpPr>
          <p:cNvPr id="5" name="Rectángulo 4">
            <a:extLst>
              <a:ext uri="{FF2B5EF4-FFF2-40B4-BE49-F238E27FC236}">
                <a16:creationId xmlns:a16="http://schemas.microsoft.com/office/drawing/2014/main" id="{3377E9C1-D1AC-4DBE-9654-B52FE4AADAA5}"/>
              </a:ext>
            </a:extLst>
          </p:cNvPr>
          <p:cNvSpPr/>
          <p:nvPr/>
        </p:nvSpPr>
        <p:spPr>
          <a:xfrm>
            <a:off x="-2" y="1304855"/>
            <a:ext cx="23760113" cy="1648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US" sz="3800" dirty="0">
                <a:solidFill>
                  <a:schemeClr val="tx1"/>
                </a:solidFill>
                <a:latin typeface="Times New Roman" panose="02020603050405020304" pitchFamily="18" charset="0"/>
                <a:cs typeface="Times New Roman" panose="02020603050405020304" pitchFamily="18" charset="0"/>
              </a:rPr>
              <a:t>Es un herramienta que nos permite diseñar y prototipar  interfaces de usuario para diferentes plataformas como PC (Windows, Mac), Apps (iOS y Android) y Web.</a:t>
            </a:r>
            <a:endParaRPr lang="es-EC" sz="3800" dirty="0">
              <a:solidFill>
                <a:schemeClr val="tx1"/>
              </a:solidFill>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CFD82BDC-103E-4E7A-A07A-ECF8C0B10ADA}"/>
              </a:ext>
            </a:extLst>
          </p:cNvPr>
          <p:cNvPicPr>
            <a:picLocks noChangeAspect="1"/>
          </p:cNvPicPr>
          <p:nvPr/>
        </p:nvPicPr>
        <p:blipFill rotWithShape="1">
          <a:blip r:embed="rId2"/>
          <a:srcRect t="10113" b="5257"/>
          <a:stretch/>
        </p:blipFill>
        <p:spPr>
          <a:xfrm>
            <a:off x="914399" y="2953546"/>
            <a:ext cx="22416655" cy="10666171"/>
          </a:xfrm>
          <a:prstGeom prst="rect">
            <a:avLst/>
          </a:prstGeom>
        </p:spPr>
      </p:pic>
    </p:spTree>
    <p:extLst>
      <p:ext uri="{BB962C8B-B14F-4D97-AF65-F5344CB8AC3E}">
        <p14:creationId xmlns:p14="http://schemas.microsoft.com/office/powerpoint/2010/main" val="417647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BCBEED-F1C3-4852-802D-284F8F6C3788}"/>
              </a:ext>
            </a:extLst>
          </p:cNvPr>
          <p:cNvPicPr>
            <a:picLocks noChangeAspect="1"/>
          </p:cNvPicPr>
          <p:nvPr/>
        </p:nvPicPr>
        <p:blipFill rotWithShape="1">
          <a:blip r:embed="rId2"/>
          <a:srcRect t="8449" r="76657" b="5119"/>
          <a:stretch/>
        </p:blipFill>
        <p:spPr>
          <a:xfrm>
            <a:off x="-1" y="0"/>
            <a:ext cx="6571107" cy="13679488"/>
          </a:xfrm>
          <a:prstGeom prst="rect">
            <a:avLst/>
          </a:prstGeom>
        </p:spPr>
      </p:pic>
      <p:pic>
        <p:nvPicPr>
          <p:cNvPr id="5" name="Imagen 4">
            <a:extLst>
              <a:ext uri="{FF2B5EF4-FFF2-40B4-BE49-F238E27FC236}">
                <a16:creationId xmlns:a16="http://schemas.microsoft.com/office/drawing/2014/main" id="{6E8A8B7D-2200-4598-8612-C6875877C45C}"/>
              </a:ext>
            </a:extLst>
          </p:cNvPr>
          <p:cNvPicPr>
            <a:picLocks noChangeAspect="1"/>
          </p:cNvPicPr>
          <p:nvPr/>
        </p:nvPicPr>
        <p:blipFill rotWithShape="1">
          <a:blip r:embed="rId3"/>
          <a:srcRect l="40319" t="8764" r="-1" b="4910"/>
          <a:stretch/>
        </p:blipFill>
        <p:spPr>
          <a:xfrm>
            <a:off x="6938007" y="1"/>
            <a:ext cx="16822106" cy="13679487"/>
          </a:xfrm>
          <a:prstGeom prst="rect">
            <a:avLst/>
          </a:prstGeom>
        </p:spPr>
      </p:pic>
    </p:spTree>
    <p:extLst>
      <p:ext uri="{BB962C8B-B14F-4D97-AF65-F5344CB8AC3E}">
        <p14:creationId xmlns:p14="http://schemas.microsoft.com/office/powerpoint/2010/main" val="19372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E6E027-FFCB-4372-8178-66B3A3D3317F}"/>
              </a:ext>
            </a:extLst>
          </p:cNvPr>
          <p:cNvPicPr>
            <a:picLocks noChangeAspect="1"/>
          </p:cNvPicPr>
          <p:nvPr/>
        </p:nvPicPr>
        <p:blipFill rotWithShape="1">
          <a:blip r:embed="rId2"/>
          <a:srcRect t="8905" b="4930"/>
          <a:stretch/>
        </p:blipFill>
        <p:spPr>
          <a:xfrm>
            <a:off x="-1" y="0"/>
            <a:ext cx="23680127" cy="11471564"/>
          </a:xfrm>
          <a:prstGeom prst="rect">
            <a:avLst/>
          </a:prstGeom>
        </p:spPr>
      </p:pic>
    </p:spTree>
    <p:extLst>
      <p:ext uri="{BB962C8B-B14F-4D97-AF65-F5344CB8AC3E}">
        <p14:creationId xmlns:p14="http://schemas.microsoft.com/office/powerpoint/2010/main" val="66962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2B9C9B4-F826-4946-9899-389D2F477C2D}"/>
              </a:ext>
            </a:extLst>
          </p:cNvPr>
          <p:cNvPicPr>
            <a:picLocks noChangeAspect="1"/>
          </p:cNvPicPr>
          <p:nvPr/>
        </p:nvPicPr>
        <p:blipFill rotWithShape="1">
          <a:blip r:embed="rId2"/>
          <a:srcRect t="8504" b="4791"/>
          <a:stretch/>
        </p:blipFill>
        <p:spPr>
          <a:xfrm>
            <a:off x="0" y="0"/>
            <a:ext cx="23760113" cy="11582400"/>
          </a:xfrm>
          <a:prstGeom prst="rect">
            <a:avLst/>
          </a:prstGeom>
        </p:spPr>
      </p:pic>
    </p:spTree>
    <p:extLst>
      <p:ext uri="{BB962C8B-B14F-4D97-AF65-F5344CB8AC3E}">
        <p14:creationId xmlns:p14="http://schemas.microsoft.com/office/powerpoint/2010/main" val="252227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CCAC7B4-B5FB-4435-A1D0-D2CB881AEEAB}"/>
              </a:ext>
            </a:extLst>
          </p:cNvPr>
          <p:cNvPicPr>
            <a:picLocks noChangeAspect="1"/>
          </p:cNvPicPr>
          <p:nvPr/>
        </p:nvPicPr>
        <p:blipFill rotWithShape="1">
          <a:blip r:embed="rId2"/>
          <a:srcRect t="9362" b="5382"/>
          <a:stretch/>
        </p:blipFill>
        <p:spPr>
          <a:xfrm>
            <a:off x="-1" y="-1"/>
            <a:ext cx="23760113" cy="11389063"/>
          </a:xfrm>
          <a:prstGeom prst="rect">
            <a:avLst/>
          </a:prstGeom>
        </p:spPr>
      </p:pic>
    </p:spTree>
    <p:extLst>
      <p:ext uri="{BB962C8B-B14F-4D97-AF65-F5344CB8AC3E}">
        <p14:creationId xmlns:p14="http://schemas.microsoft.com/office/powerpoint/2010/main" val="78383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1360513-3D2D-4A82-9F6E-F53B7D5E8C2F}"/>
              </a:ext>
            </a:extLst>
          </p:cNvPr>
          <p:cNvPicPr>
            <a:picLocks noChangeAspect="1"/>
          </p:cNvPicPr>
          <p:nvPr/>
        </p:nvPicPr>
        <p:blipFill rotWithShape="1">
          <a:blip r:embed="rId2"/>
          <a:srcRect t="4010" b="5364"/>
          <a:stretch/>
        </p:blipFill>
        <p:spPr>
          <a:xfrm>
            <a:off x="0" y="0"/>
            <a:ext cx="23760113" cy="12106312"/>
          </a:xfrm>
          <a:prstGeom prst="rect">
            <a:avLst/>
          </a:prstGeom>
        </p:spPr>
      </p:pic>
    </p:spTree>
    <p:extLst>
      <p:ext uri="{BB962C8B-B14F-4D97-AF65-F5344CB8AC3E}">
        <p14:creationId xmlns:p14="http://schemas.microsoft.com/office/powerpoint/2010/main" val="8727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CCAC7B4-B5FB-4435-A1D0-D2CB881AEEAB}"/>
              </a:ext>
            </a:extLst>
          </p:cNvPr>
          <p:cNvPicPr>
            <a:picLocks noChangeAspect="1"/>
          </p:cNvPicPr>
          <p:nvPr/>
        </p:nvPicPr>
        <p:blipFill rotWithShape="1">
          <a:blip r:embed="rId2"/>
          <a:srcRect t="9362" b="5382"/>
          <a:stretch/>
        </p:blipFill>
        <p:spPr>
          <a:xfrm>
            <a:off x="-1" y="-1"/>
            <a:ext cx="23760113" cy="11389063"/>
          </a:xfrm>
          <a:prstGeom prst="rect">
            <a:avLst/>
          </a:prstGeom>
        </p:spPr>
      </p:pic>
    </p:spTree>
    <p:extLst>
      <p:ext uri="{BB962C8B-B14F-4D97-AF65-F5344CB8AC3E}">
        <p14:creationId xmlns:p14="http://schemas.microsoft.com/office/powerpoint/2010/main" val="148267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ABF15CE-F24B-42E5-A75F-C1DE426377AA}"/>
              </a:ext>
            </a:extLst>
          </p:cNvPr>
          <p:cNvSpPr/>
          <p:nvPr/>
        </p:nvSpPr>
        <p:spPr>
          <a:xfrm>
            <a:off x="-1" y="1422617"/>
            <a:ext cx="23760114" cy="5417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fontAlgn="base">
              <a:lnSpc>
                <a:spcPct val="107000"/>
              </a:lnSpc>
              <a:spcAft>
                <a:spcPts val="800"/>
              </a:spcAft>
              <a:buFont typeface="Wingdings" panose="05000000000000000000" pitchFamily="2" charset="2"/>
              <a:buChar char="Ø"/>
            </a:pPr>
            <a:r>
              <a:rPr lang="es-EC" sz="3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Mockplus</a:t>
            </a:r>
            <a:r>
              <a:rPr lang="es-EC" sz="3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es un editor </a:t>
            </a:r>
            <a:r>
              <a:rPr lang="es-EC" sz="3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WYSIWYG</a:t>
            </a:r>
            <a:r>
              <a:rPr lang="es-EC" sz="3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s-EC" sz="3800"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 que ves es lo que obtienes"</a:t>
            </a:r>
            <a:r>
              <a:rPr lang="es-EC" sz="3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con el que diseñar prototipos de interfaces de usuario es rápido e interactivo, permitiendo “arrastrar y soltar” elementos a su espacio de trabajo, con una buena colección de elementos gráficos de interfaz prediseñados. </a:t>
            </a:r>
          </a:p>
          <a:p>
            <a:pPr marL="457200" indent="-457200" algn="just" fontAlgn="base">
              <a:lnSpc>
                <a:spcPct val="107000"/>
              </a:lnSpc>
              <a:spcAft>
                <a:spcPts val="800"/>
              </a:spcAft>
              <a:buFont typeface="Wingdings" panose="05000000000000000000" pitchFamily="2" charset="2"/>
              <a:buChar char="Ø"/>
            </a:pPr>
            <a:r>
              <a:rPr lang="es-EC" sz="3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En total, más de 400 iconos y 200 componentes gráficos de interfaz: cajas de texto o de imágenes, barras de desplazamiento, botones, diferentes tipos de menús, etc.</a:t>
            </a:r>
            <a:endPar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fontAlgn="base">
              <a:lnSpc>
                <a:spcPct val="107000"/>
              </a:lnSpc>
              <a:spcAft>
                <a:spcPts val="800"/>
              </a:spcAft>
              <a:buFont typeface="Wingdings" panose="05000000000000000000" pitchFamily="2" charset="2"/>
              <a:buChar char="Ø"/>
            </a:pPr>
            <a:r>
              <a:rPr lang="es-EC" sz="3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Incluye además un generador de códigos QR que una vez escaneados desde un dispositivo móvil con conexión, permiten la previsualización directa del prototipo en el dispositivo, algo útil si se desea comprobar la usabilidad del diseño en su destino final o en diferentes dispositivos.</a:t>
            </a:r>
            <a:endPar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74BA0C5-43ED-4546-90B5-0DB10A368B8C}"/>
              </a:ext>
            </a:extLst>
          </p:cNvPr>
          <p:cNvSpPr/>
          <p:nvPr/>
        </p:nvSpPr>
        <p:spPr>
          <a:xfrm>
            <a:off x="-1" y="459726"/>
            <a:ext cx="23552727" cy="1080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4800" b="1" dirty="0">
                <a:solidFill>
                  <a:srgbClr val="FF0000"/>
                </a:solidFill>
                <a:latin typeface="Times New Roman" panose="02020603050405020304" pitchFamily="18" charset="0"/>
                <a:cs typeface="Times New Roman" panose="02020603050405020304" pitchFamily="18" charset="0"/>
              </a:rPr>
              <a:t>¿Qué ofrece Mockplus a los diseñadores de interfaces (UX/UI)?</a:t>
            </a:r>
          </a:p>
        </p:txBody>
      </p:sp>
    </p:spTree>
    <p:extLst>
      <p:ext uri="{BB962C8B-B14F-4D97-AF65-F5344CB8AC3E}">
        <p14:creationId xmlns:p14="http://schemas.microsoft.com/office/powerpoint/2010/main" val="48286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ABF15CE-F24B-42E5-A75F-C1DE426377AA}"/>
              </a:ext>
            </a:extLst>
          </p:cNvPr>
          <p:cNvSpPr/>
          <p:nvPr/>
        </p:nvSpPr>
        <p:spPr>
          <a:xfrm>
            <a:off x="0" y="1914454"/>
            <a:ext cx="23760112" cy="2133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fontAlgn="base">
              <a:lnSpc>
                <a:spcPct val="107000"/>
              </a:lnSpc>
              <a:spcAft>
                <a:spcPts val="800"/>
              </a:spcAft>
              <a:buFont typeface="Wingdings" panose="05000000000000000000" pitchFamily="2" charset="2"/>
              <a:buChar char="Ø"/>
            </a:pPr>
            <a:r>
              <a:rPr lang="es-EC" sz="3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Ventajas.- </a:t>
            </a:r>
            <a:r>
              <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Revisión de colaboración, vista previa de maquina real sin interrupciones. </a:t>
            </a:r>
          </a:p>
          <a:p>
            <a:pPr marL="457200" indent="-457200" algn="just" fontAlgn="base">
              <a:lnSpc>
                <a:spcPct val="107000"/>
              </a:lnSpc>
              <a:spcAft>
                <a:spcPts val="800"/>
              </a:spcAft>
              <a:buFont typeface="Wingdings" panose="05000000000000000000" pitchFamily="2" charset="2"/>
              <a:buChar char="Ø"/>
            </a:pPr>
            <a:r>
              <a:rPr lang="es-EC" sz="3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Desventajas.- </a:t>
            </a:r>
            <a:r>
              <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El costoso y no se pude realizar el diagrama de lujo.</a:t>
            </a:r>
          </a:p>
          <a:p>
            <a:pPr marL="457200" indent="-457200" algn="just" fontAlgn="base">
              <a:lnSpc>
                <a:spcPct val="107000"/>
              </a:lnSpc>
              <a:spcAft>
                <a:spcPts val="800"/>
              </a:spcAft>
              <a:buFont typeface="Wingdings" panose="05000000000000000000" pitchFamily="2" charset="2"/>
              <a:buChar char="Ø"/>
            </a:pPr>
            <a:r>
              <a:rPr lang="es-EC" sz="3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Áreas de aplicación.-</a:t>
            </a:r>
            <a:r>
              <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Proyectos complejos </a:t>
            </a:r>
            <a:r>
              <a:rPr lang="es-EC" sz="3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multi-interactivos</a:t>
            </a:r>
            <a:r>
              <a:rPr lang="es-EC" sz="3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 proyectos Android / iOS</a:t>
            </a:r>
            <a:r>
              <a:rPr lang="es-EC"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fontAlgn="base">
              <a:lnSpc>
                <a:spcPct val="107000"/>
              </a:lnSpc>
              <a:spcAft>
                <a:spcPts val="800"/>
              </a:spcAft>
              <a:buFont typeface="Wingdings" panose="05000000000000000000" pitchFamily="2" charset="2"/>
              <a:buChar char="Ø"/>
            </a:pPr>
            <a:endParaRPr lang="es-EC"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74BA0C5-43ED-4546-90B5-0DB10A368B8C}"/>
              </a:ext>
            </a:extLst>
          </p:cNvPr>
          <p:cNvSpPr/>
          <p:nvPr/>
        </p:nvSpPr>
        <p:spPr>
          <a:xfrm>
            <a:off x="-1" y="404308"/>
            <a:ext cx="23760113" cy="1080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4800" b="1" dirty="0">
                <a:solidFill>
                  <a:srgbClr val="FF0000"/>
                </a:solidFill>
                <a:latin typeface="Times New Roman" panose="02020603050405020304" pitchFamily="18" charset="0"/>
                <a:cs typeface="Times New Roman" panose="02020603050405020304" pitchFamily="18" charset="0"/>
              </a:rPr>
              <a:t>Ventajas y desventajas</a:t>
            </a:r>
          </a:p>
        </p:txBody>
      </p:sp>
    </p:spTree>
    <p:extLst>
      <p:ext uri="{BB962C8B-B14F-4D97-AF65-F5344CB8AC3E}">
        <p14:creationId xmlns:p14="http://schemas.microsoft.com/office/powerpoint/2010/main" val="228821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631C087-611E-4C1F-BE4E-03B1F7EE9AD8}"/>
              </a:ext>
            </a:extLst>
          </p:cNvPr>
          <p:cNvGrpSpPr>
            <a:grpSpLocks noChangeAspect="1"/>
          </p:cNvGrpSpPr>
          <p:nvPr/>
        </p:nvGrpSpPr>
        <p:grpSpPr>
          <a:xfrm>
            <a:off x="3141729" y="-512"/>
            <a:ext cx="17476654" cy="13680000"/>
            <a:chOff x="-1" y="0"/>
            <a:chExt cx="8922328" cy="6985071"/>
          </a:xfrm>
        </p:grpSpPr>
        <p:pic>
          <p:nvPicPr>
            <p:cNvPr id="7" name="Imagen 6">
              <a:extLst>
                <a:ext uri="{FF2B5EF4-FFF2-40B4-BE49-F238E27FC236}">
                  <a16:creationId xmlns:a16="http://schemas.microsoft.com/office/drawing/2014/main" id="{CDC1F968-F5D9-4447-AF6F-0829310DF4BB}"/>
                </a:ext>
              </a:extLst>
            </p:cNvPr>
            <p:cNvPicPr>
              <a:picLocks noChangeAspect="1"/>
            </p:cNvPicPr>
            <p:nvPr/>
          </p:nvPicPr>
          <p:blipFill rotWithShape="1">
            <a:blip r:embed="rId2"/>
            <a:srcRect l="15340" t="10890" r="15228" b="9879"/>
            <a:stretch/>
          </p:blipFill>
          <p:spPr>
            <a:xfrm>
              <a:off x="-1" y="1260763"/>
              <a:ext cx="8922327" cy="5724308"/>
            </a:xfrm>
            <a:prstGeom prst="rect">
              <a:avLst/>
            </a:prstGeom>
          </p:spPr>
        </p:pic>
        <p:pic>
          <p:nvPicPr>
            <p:cNvPr id="9" name="Imagen 8">
              <a:extLst>
                <a:ext uri="{FF2B5EF4-FFF2-40B4-BE49-F238E27FC236}">
                  <a16:creationId xmlns:a16="http://schemas.microsoft.com/office/drawing/2014/main" id="{8A5EF633-97BD-464C-A530-FD0AB04B4394}"/>
                </a:ext>
              </a:extLst>
            </p:cNvPr>
            <p:cNvPicPr>
              <a:picLocks noChangeAspect="1"/>
            </p:cNvPicPr>
            <p:nvPr/>
          </p:nvPicPr>
          <p:blipFill rotWithShape="1">
            <a:blip r:embed="rId3"/>
            <a:srcRect l="13410" t="22411" r="13409" b="59196"/>
            <a:stretch/>
          </p:blipFill>
          <p:spPr>
            <a:xfrm>
              <a:off x="0" y="0"/>
              <a:ext cx="8922327" cy="1260763"/>
            </a:xfrm>
            <a:prstGeom prst="rect">
              <a:avLst/>
            </a:prstGeom>
          </p:spPr>
        </p:pic>
      </p:grpSp>
    </p:spTree>
    <p:extLst>
      <p:ext uri="{BB962C8B-B14F-4D97-AF65-F5344CB8AC3E}">
        <p14:creationId xmlns:p14="http://schemas.microsoft.com/office/powerpoint/2010/main" val="368864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7D5A3A-339B-48DF-AE6A-55F27E105593}"/>
              </a:ext>
            </a:extLst>
          </p:cNvPr>
          <p:cNvPicPr>
            <a:picLocks noChangeAspect="1"/>
          </p:cNvPicPr>
          <p:nvPr/>
        </p:nvPicPr>
        <p:blipFill rotWithShape="1">
          <a:blip r:embed="rId2"/>
          <a:srcRect t="4605" b="4864"/>
          <a:stretch/>
        </p:blipFill>
        <p:spPr>
          <a:xfrm>
            <a:off x="-1" y="792979"/>
            <a:ext cx="23760113" cy="12093530"/>
          </a:xfrm>
          <a:prstGeom prst="rect">
            <a:avLst/>
          </a:prstGeom>
        </p:spPr>
      </p:pic>
    </p:spTree>
    <p:extLst>
      <p:ext uri="{BB962C8B-B14F-4D97-AF65-F5344CB8AC3E}">
        <p14:creationId xmlns:p14="http://schemas.microsoft.com/office/powerpoint/2010/main" val="318223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DE92083-E151-4FE4-ADB5-EC3B5D4BB21B}"/>
              </a:ext>
            </a:extLst>
          </p:cNvPr>
          <p:cNvPicPr>
            <a:picLocks noChangeAspect="1"/>
          </p:cNvPicPr>
          <p:nvPr/>
        </p:nvPicPr>
        <p:blipFill rotWithShape="1">
          <a:blip r:embed="rId2"/>
          <a:srcRect t="3848" b="4486"/>
          <a:stretch/>
        </p:blipFill>
        <p:spPr>
          <a:xfrm>
            <a:off x="-1" y="-1"/>
            <a:ext cx="23760113" cy="12245329"/>
          </a:xfrm>
          <a:prstGeom prst="rect">
            <a:avLst/>
          </a:prstGeom>
        </p:spPr>
      </p:pic>
    </p:spTree>
    <p:extLst>
      <p:ext uri="{BB962C8B-B14F-4D97-AF65-F5344CB8AC3E}">
        <p14:creationId xmlns:p14="http://schemas.microsoft.com/office/powerpoint/2010/main" val="15966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D7F45D-CC92-4EF2-A857-EC64CF63D8C1}"/>
              </a:ext>
            </a:extLst>
          </p:cNvPr>
          <p:cNvPicPr>
            <a:picLocks noChangeAspect="1"/>
          </p:cNvPicPr>
          <p:nvPr/>
        </p:nvPicPr>
        <p:blipFill rotWithShape="1">
          <a:blip r:embed="rId2"/>
          <a:srcRect t="4228" b="4485"/>
          <a:stretch/>
        </p:blipFill>
        <p:spPr>
          <a:xfrm>
            <a:off x="-1" y="-1"/>
            <a:ext cx="23760113" cy="12194731"/>
          </a:xfrm>
          <a:prstGeom prst="rect">
            <a:avLst/>
          </a:prstGeom>
        </p:spPr>
      </p:pic>
    </p:spTree>
    <p:extLst>
      <p:ext uri="{BB962C8B-B14F-4D97-AF65-F5344CB8AC3E}">
        <p14:creationId xmlns:p14="http://schemas.microsoft.com/office/powerpoint/2010/main" val="337884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7AE1C6C-4757-425E-8FB1-41877D85805B}"/>
              </a:ext>
            </a:extLst>
          </p:cNvPr>
          <p:cNvPicPr>
            <a:picLocks noChangeAspect="1"/>
          </p:cNvPicPr>
          <p:nvPr/>
        </p:nvPicPr>
        <p:blipFill rotWithShape="1">
          <a:blip r:embed="rId2"/>
          <a:srcRect t="4356" b="5413"/>
          <a:stretch/>
        </p:blipFill>
        <p:spPr>
          <a:xfrm>
            <a:off x="-1" y="0"/>
            <a:ext cx="23760113" cy="12053454"/>
          </a:xfrm>
          <a:prstGeom prst="rect">
            <a:avLst/>
          </a:prstGeom>
        </p:spPr>
      </p:pic>
    </p:spTree>
    <p:extLst>
      <p:ext uri="{BB962C8B-B14F-4D97-AF65-F5344CB8AC3E}">
        <p14:creationId xmlns:p14="http://schemas.microsoft.com/office/powerpoint/2010/main" val="252521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2469D30-E60F-46EA-8E5D-47C820A09053}"/>
              </a:ext>
            </a:extLst>
          </p:cNvPr>
          <p:cNvPicPr>
            <a:picLocks noChangeAspect="1"/>
          </p:cNvPicPr>
          <p:nvPr/>
        </p:nvPicPr>
        <p:blipFill rotWithShape="1">
          <a:blip r:embed="rId2"/>
          <a:srcRect t="9151" r="76797" b="5242"/>
          <a:stretch/>
        </p:blipFill>
        <p:spPr>
          <a:xfrm>
            <a:off x="0" y="0"/>
            <a:ext cx="6594764" cy="13679488"/>
          </a:xfrm>
          <a:prstGeom prst="rect">
            <a:avLst/>
          </a:prstGeom>
        </p:spPr>
      </p:pic>
      <p:pic>
        <p:nvPicPr>
          <p:cNvPr id="5" name="Imagen 4">
            <a:extLst>
              <a:ext uri="{FF2B5EF4-FFF2-40B4-BE49-F238E27FC236}">
                <a16:creationId xmlns:a16="http://schemas.microsoft.com/office/drawing/2014/main" id="{57FC60CC-1FB4-4150-9576-FDA97EB8D433}"/>
              </a:ext>
            </a:extLst>
          </p:cNvPr>
          <p:cNvPicPr>
            <a:picLocks noChangeAspect="1"/>
          </p:cNvPicPr>
          <p:nvPr/>
        </p:nvPicPr>
        <p:blipFill rotWithShape="1">
          <a:blip r:embed="rId3"/>
          <a:srcRect t="8773" r="76778" b="4864"/>
          <a:stretch/>
        </p:blipFill>
        <p:spPr>
          <a:xfrm>
            <a:off x="6953898" y="0"/>
            <a:ext cx="6542101" cy="13679488"/>
          </a:xfrm>
          <a:prstGeom prst="rect">
            <a:avLst/>
          </a:prstGeom>
        </p:spPr>
      </p:pic>
      <p:pic>
        <p:nvPicPr>
          <p:cNvPr id="7" name="Imagen 6">
            <a:extLst>
              <a:ext uri="{FF2B5EF4-FFF2-40B4-BE49-F238E27FC236}">
                <a16:creationId xmlns:a16="http://schemas.microsoft.com/office/drawing/2014/main" id="{1785E4F0-205C-4D2A-BECE-B97279157300}"/>
              </a:ext>
            </a:extLst>
          </p:cNvPr>
          <p:cNvPicPr>
            <a:picLocks noChangeAspect="1"/>
          </p:cNvPicPr>
          <p:nvPr/>
        </p:nvPicPr>
        <p:blipFill rotWithShape="1">
          <a:blip r:embed="rId4"/>
          <a:srcRect t="9364" r="76778" b="5559"/>
          <a:stretch/>
        </p:blipFill>
        <p:spPr>
          <a:xfrm>
            <a:off x="14216434" y="0"/>
            <a:ext cx="6641148" cy="13679488"/>
          </a:xfrm>
          <a:prstGeom prst="rect">
            <a:avLst/>
          </a:prstGeom>
        </p:spPr>
      </p:pic>
    </p:spTree>
    <p:extLst>
      <p:ext uri="{BB962C8B-B14F-4D97-AF65-F5344CB8AC3E}">
        <p14:creationId xmlns:p14="http://schemas.microsoft.com/office/powerpoint/2010/main" val="3796250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298</TotalTime>
  <Words>234</Words>
  <Application>Microsoft Office PowerPoint</Application>
  <PresentationFormat>Personalizado</PresentationFormat>
  <Paragraphs>10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Times New Roman</vt:lpstr>
      <vt:lpstr>Wingdings</vt:lpstr>
      <vt:lpstr>Malla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dc:creator>
  <cp:lastModifiedBy>Michael</cp:lastModifiedBy>
  <cp:revision>14</cp:revision>
  <dcterms:created xsi:type="dcterms:W3CDTF">2021-06-15T23:13:09Z</dcterms:created>
  <dcterms:modified xsi:type="dcterms:W3CDTF">2021-06-21T04:56:49Z</dcterms:modified>
</cp:coreProperties>
</file>