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7" r:id="rId2"/>
    <p:sldId id="259" r:id="rId3"/>
    <p:sldId id="263" r:id="rId4"/>
    <p:sldId id="260" r:id="rId5"/>
    <p:sldId id="261" r:id="rId6"/>
  </p:sldIdLst>
  <p:sldSz cx="24479250" cy="151193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32" d="100"/>
          <a:sy n="32" d="100"/>
        </p:scale>
        <p:origin x="93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45585"/>
            <a:ext cx="24479250" cy="54737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53916" y="3975840"/>
            <a:ext cx="18971419" cy="4023661"/>
          </a:xfrm>
        </p:spPr>
        <p:txBody>
          <a:bodyPr anchor="b">
            <a:normAutofit/>
          </a:bodyPr>
          <a:lstStyle>
            <a:lvl1pPr algn="l">
              <a:defRPr sz="1204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53916" y="8007658"/>
            <a:ext cx="18971419" cy="1511935"/>
          </a:xfrm>
        </p:spPr>
        <p:txBody>
          <a:bodyPr>
            <a:normAutofit/>
          </a:bodyPr>
          <a:lstStyle>
            <a:lvl1pPr marL="0" indent="0" algn="l">
              <a:buNone/>
              <a:defRPr sz="4016"/>
            </a:lvl1pPr>
            <a:lvl2pPr marL="917966" indent="0" algn="ctr">
              <a:buNone/>
              <a:defRPr sz="4016"/>
            </a:lvl2pPr>
            <a:lvl3pPr marL="1835932" indent="0" algn="ctr">
              <a:buNone/>
              <a:defRPr sz="3614"/>
            </a:lvl3pPr>
            <a:lvl4pPr marL="2753898" indent="0" algn="ctr">
              <a:buNone/>
              <a:defRPr sz="3212"/>
            </a:lvl4pPr>
            <a:lvl5pPr marL="3671865" indent="0" algn="ctr">
              <a:buNone/>
              <a:defRPr sz="3212"/>
            </a:lvl5pPr>
            <a:lvl6pPr marL="4589831" indent="0" algn="ctr">
              <a:buNone/>
              <a:defRPr sz="3212"/>
            </a:lvl6pPr>
            <a:lvl7pPr marL="5507797" indent="0" algn="ctr">
              <a:buNone/>
              <a:defRPr sz="3212"/>
            </a:lvl7pPr>
            <a:lvl8pPr marL="6425763" indent="0" algn="ctr">
              <a:buNone/>
              <a:defRPr sz="3212"/>
            </a:lvl8pPr>
            <a:lvl9pPr marL="7343729" indent="0" algn="ctr">
              <a:buNone/>
              <a:defRPr sz="3212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880915" y="9511495"/>
            <a:ext cx="5844421" cy="825947"/>
          </a:xfrm>
        </p:spPr>
        <p:txBody>
          <a:bodyPr/>
          <a:lstStyle/>
          <a:p>
            <a:fld id="{E2D1ADCC-5810-4DCB-BB94-DC7A81E5CB81}" type="datetimeFigureOut">
              <a:rPr lang="es-EC" smtClean="0"/>
              <a:t>27/6/2021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53916" y="9532478"/>
            <a:ext cx="12851606" cy="804965"/>
          </a:xfrm>
        </p:spPr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6217503" y="3154531"/>
            <a:ext cx="5507831" cy="804965"/>
          </a:xfrm>
        </p:spPr>
        <p:txBody>
          <a:bodyPr/>
          <a:lstStyle/>
          <a:p>
            <a:fld id="{F7661C67-7CEF-492A-8472-F086443466C2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476035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6912" y="10355940"/>
            <a:ext cx="21728615" cy="1806374"/>
          </a:xfrm>
        </p:spPr>
        <p:txBody>
          <a:bodyPr anchor="b"/>
          <a:lstStyle>
            <a:lvl1pPr algn="l">
              <a:defRPr sz="6425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68780" y="2075525"/>
            <a:ext cx="21728226" cy="7668057"/>
          </a:xfrm>
        </p:spPr>
        <p:txBody>
          <a:bodyPr anchor="t"/>
          <a:lstStyle>
            <a:lvl1pPr marL="0" indent="0">
              <a:buNone/>
              <a:defRPr sz="6425"/>
            </a:lvl1pPr>
            <a:lvl2pPr marL="917966" indent="0">
              <a:buNone/>
              <a:defRPr sz="5622"/>
            </a:lvl2pPr>
            <a:lvl3pPr marL="1835932" indent="0">
              <a:buNone/>
              <a:defRPr sz="4819"/>
            </a:lvl3pPr>
            <a:lvl4pPr marL="2753898" indent="0">
              <a:buNone/>
              <a:defRPr sz="4016"/>
            </a:lvl4pPr>
            <a:lvl5pPr marL="3671865" indent="0">
              <a:buNone/>
              <a:defRPr sz="4016"/>
            </a:lvl5pPr>
            <a:lvl6pPr marL="4589831" indent="0">
              <a:buNone/>
              <a:defRPr sz="4016"/>
            </a:lvl6pPr>
            <a:lvl7pPr marL="5507797" indent="0">
              <a:buNone/>
              <a:defRPr sz="4016"/>
            </a:lvl7pPr>
            <a:lvl8pPr marL="6425763" indent="0">
              <a:buNone/>
              <a:defRPr sz="4016"/>
            </a:lvl8pPr>
            <a:lvl9pPr marL="7343729" indent="0">
              <a:buNone/>
              <a:defRPr sz="4016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6958" y="12162314"/>
            <a:ext cx="21725334" cy="1547582"/>
          </a:xfrm>
        </p:spPr>
        <p:txBody>
          <a:bodyPr/>
          <a:lstStyle>
            <a:lvl1pPr marL="0" indent="0" algn="l">
              <a:buNone/>
              <a:defRPr sz="3212"/>
            </a:lvl1pPr>
            <a:lvl2pPr marL="917966" indent="0">
              <a:buNone/>
              <a:defRPr sz="2811"/>
            </a:lvl2pPr>
            <a:lvl3pPr marL="1835932" indent="0">
              <a:buNone/>
              <a:defRPr sz="2409"/>
            </a:lvl3pPr>
            <a:lvl4pPr marL="2753898" indent="0">
              <a:buNone/>
              <a:defRPr sz="2008"/>
            </a:lvl4pPr>
            <a:lvl5pPr marL="3671865" indent="0">
              <a:buNone/>
              <a:defRPr sz="2008"/>
            </a:lvl5pPr>
            <a:lvl6pPr marL="4589831" indent="0">
              <a:buNone/>
              <a:defRPr sz="2008"/>
            </a:lvl6pPr>
            <a:lvl7pPr marL="5507797" indent="0">
              <a:buNone/>
              <a:defRPr sz="2008"/>
            </a:lvl7pPr>
            <a:lvl8pPr marL="6425763" indent="0">
              <a:buNone/>
              <a:defRPr sz="2008"/>
            </a:lvl8pPr>
            <a:lvl9pPr marL="7343729" indent="0">
              <a:buNone/>
              <a:defRPr sz="2008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1ADCC-5810-4DCB-BB94-DC7A81E5CB81}" type="datetimeFigureOut">
              <a:rPr lang="es-EC" smtClean="0"/>
              <a:t>27/6/2021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61C67-7CEF-492A-8472-F086443466C2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000534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45585"/>
            <a:ext cx="24479250" cy="54737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6958" y="1661260"/>
            <a:ext cx="21725334" cy="6178402"/>
          </a:xfrm>
        </p:spPr>
        <p:txBody>
          <a:bodyPr anchor="ctr"/>
          <a:lstStyle>
            <a:lvl1pPr algn="l">
              <a:defRPr sz="6425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56937" y="8044988"/>
            <a:ext cx="20340177" cy="2202573"/>
          </a:xfrm>
        </p:spPr>
        <p:txBody>
          <a:bodyPr anchor="ctr"/>
          <a:lstStyle>
            <a:lvl1pPr marL="0" indent="0">
              <a:buNone/>
              <a:defRPr sz="3212"/>
            </a:lvl1pPr>
            <a:lvl2pPr marL="917966" indent="0">
              <a:buNone/>
              <a:defRPr sz="2811"/>
            </a:lvl2pPr>
            <a:lvl3pPr marL="1835932" indent="0">
              <a:buNone/>
              <a:defRPr sz="2409"/>
            </a:lvl3pPr>
            <a:lvl4pPr marL="2753898" indent="0">
              <a:buNone/>
              <a:defRPr sz="2008"/>
            </a:lvl4pPr>
            <a:lvl5pPr marL="3671865" indent="0">
              <a:buNone/>
              <a:defRPr sz="2008"/>
            </a:lvl5pPr>
            <a:lvl6pPr marL="4589831" indent="0">
              <a:buNone/>
              <a:defRPr sz="2008"/>
            </a:lvl6pPr>
            <a:lvl7pPr marL="5507797" indent="0">
              <a:buNone/>
              <a:defRPr sz="2008"/>
            </a:lvl7pPr>
            <a:lvl8pPr marL="6425763" indent="0">
              <a:buNone/>
              <a:defRPr sz="2008"/>
            </a:lvl8pPr>
            <a:lvl9pPr marL="7343729" indent="0">
              <a:buNone/>
              <a:defRPr sz="2008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689954" y="839965"/>
            <a:ext cx="5844421" cy="804965"/>
          </a:xfrm>
        </p:spPr>
        <p:txBody>
          <a:bodyPr/>
          <a:lstStyle>
            <a:lvl1pPr algn="r">
              <a:defRPr/>
            </a:lvl1pPr>
          </a:lstStyle>
          <a:p>
            <a:fld id="{E2D1ADCC-5810-4DCB-BB94-DC7A81E5CB81}" type="datetimeFigureOut">
              <a:rPr lang="es-EC" smtClean="0"/>
              <a:t>27/6/2021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376958" y="837630"/>
            <a:ext cx="14037605" cy="804965"/>
          </a:xfrm>
        </p:spPr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1809767" y="839965"/>
            <a:ext cx="1292525" cy="804965"/>
          </a:xfrm>
        </p:spPr>
        <p:txBody>
          <a:bodyPr/>
          <a:lstStyle/>
          <a:p>
            <a:fld id="{F7661C67-7CEF-492A-8472-F086443466C2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9069247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45585"/>
            <a:ext cx="24479250" cy="54737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6939" y="1661262"/>
            <a:ext cx="20382375" cy="5741947"/>
          </a:xfrm>
        </p:spPr>
        <p:txBody>
          <a:bodyPr anchor="ctr"/>
          <a:lstStyle>
            <a:lvl1pPr algn="l">
              <a:defRPr sz="6425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2617917" y="7419806"/>
            <a:ext cx="19260415" cy="979832"/>
          </a:xfrm>
        </p:spPr>
        <p:txBody>
          <a:bodyPr anchor="t">
            <a:normAutofit/>
          </a:bodyPr>
          <a:lstStyle>
            <a:lvl1pPr marL="0" indent="0">
              <a:buNone/>
              <a:defRPr sz="2811"/>
            </a:lvl1pPr>
            <a:lvl2pPr marL="917966" indent="0">
              <a:buNone/>
              <a:defRPr sz="2811"/>
            </a:lvl2pPr>
            <a:lvl3pPr marL="1835932" indent="0">
              <a:buNone/>
              <a:defRPr sz="2409"/>
            </a:lvl3pPr>
            <a:lvl4pPr marL="2753898" indent="0">
              <a:buNone/>
              <a:defRPr sz="2008"/>
            </a:lvl4pPr>
            <a:lvl5pPr marL="3671865" indent="0">
              <a:buNone/>
              <a:defRPr sz="2008"/>
            </a:lvl5pPr>
            <a:lvl6pPr marL="4589831" indent="0">
              <a:buNone/>
              <a:defRPr sz="2008"/>
            </a:lvl6pPr>
            <a:lvl7pPr marL="5507797" indent="0">
              <a:buNone/>
              <a:defRPr sz="2008"/>
            </a:lvl7pPr>
            <a:lvl8pPr marL="6425763" indent="0">
              <a:buNone/>
              <a:defRPr sz="2008"/>
            </a:lvl8pPr>
            <a:lvl9pPr marL="7343729" indent="0">
              <a:buNone/>
              <a:defRPr sz="2008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56939" y="8730030"/>
            <a:ext cx="20382375" cy="1498864"/>
          </a:xfrm>
        </p:spPr>
        <p:txBody>
          <a:bodyPr anchor="ctr">
            <a:normAutofit/>
          </a:bodyPr>
          <a:lstStyle>
            <a:lvl1pPr marL="0" indent="0">
              <a:buNone/>
              <a:defRPr sz="3212"/>
            </a:lvl1pPr>
            <a:lvl2pPr marL="917966" indent="0">
              <a:buNone/>
              <a:defRPr sz="2811"/>
            </a:lvl2pPr>
            <a:lvl3pPr marL="1835932" indent="0">
              <a:buNone/>
              <a:defRPr sz="2409"/>
            </a:lvl3pPr>
            <a:lvl4pPr marL="2753898" indent="0">
              <a:buNone/>
              <a:defRPr sz="2008"/>
            </a:lvl4pPr>
            <a:lvl5pPr marL="3671865" indent="0">
              <a:buNone/>
              <a:defRPr sz="2008"/>
            </a:lvl5pPr>
            <a:lvl6pPr marL="4589831" indent="0">
              <a:buNone/>
              <a:defRPr sz="2008"/>
            </a:lvl6pPr>
            <a:lvl7pPr marL="5507797" indent="0">
              <a:buNone/>
              <a:defRPr sz="2008"/>
            </a:lvl7pPr>
            <a:lvl8pPr marL="6425763" indent="0">
              <a:buNone/>
              <a:defRPr sz="2008"/>
            </a:lvl8pPr>
            <a:lvl9pPr marL="7343729" indent="0">
              <a:buNone/>
              <a:defRPr sz="2008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689954" y="839965"/>
            <a:ext cx="5844421" cy="804965"/>
          </a:xfrm>
        </p:spPr>
        <p:txBody>
          <a:bodyPr/>
          <a:lstStyle>
            <a:lvl1pPr algn="r">
              <a:defRPr/>
            </a:lvl1pPr>
          </a:lstStyle>
          <a:p>
            <a:fld id="{E2D1ADCC-5810-4DCB-BB94-DC7A81E5CB81}" type="datetimeFigureOut">
              <a:rPr lang="es-EC" smtClean="0"/>
              <a:t>27/6/2021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376958" y="837630"/>
            <a:ext cx="14037605" cy="804965"/>
          </a:xfrm>
        </p:spPr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1809767" y="839965"/>
            <a:ext cx="1292525" cy="804965"/>
          </a:xfrm>
        </p:spPr>
        <p:txBody>
          <a:bodyPr/>
          <a:lstStyle/>
          <a:p>
            <a:fld id="{F7661C67-7CEF-492A-8472-F086443466C2}" type="slidenum">
              <a:rPr lang="es-EC" smtClean="0"/>
              <a:t>‹Nº›</a:t>
            </a:fld>
            <a:endParaRPr lang="es-EC"/>
          </a:p>
        </p:txBody>
      </p:sp>
      <p:sp>
        <p:nvSpPr>
          <p:cNvPr id="9" name="TextBox 8"/>
          <p:cNvSpPr txBox="1"/>
          <p:nvPr/>
        </p:nvSpPr>
        <p:spPr>
          <a:xfrm>
            <a:off x="956220" y="2057912"/>
            <a:ext cx="1223963" cy="1289214"/>
          </a:xfrm>
          <a:prstGeom prst="rect">
            <a:avLst/>
          </a:prstGeom>
        </p:spPr>
        <p:txBody>
          <a:bodyPr vert="horz" lIns="183594" tIns="91797" rIns="183594" bIns="91797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6062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054274" y="5955344"/>
            <a:ext cx="1223963" cy="1289214"/>
          </a:xfrm>
          <a:prstGeom prst="rect">
            <a:avLst/>
          </a:prstGeom>
        </p:spPr>
        <p:txBody>
          <a:bodyPr vert="horz" lIns="183594" tIns="91797" rIns="183594" bIns="91797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6062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810956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45585"/>
            <a:ext cx="24479250" cy="54737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6994" y="2479550"/>
            <a:ext cx="20371639" cy="5537666"/>
          </a:xfrm>
        </p:spPr>
        <p:txBody>
          <a:bodyPr anchor="b"/>
          <a:lstStyle>
            <a:lvl1pPr algn="l">
              <a:defRPr sz="6425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56938" y="8043184"/>
            <a:ext cx="20368563" cy="2204376"/>
          </a:xfrm>
        </p:spPr>
        <p:txBody>
          <a:bodyPr anchor="t"/>
          <a:lstStyle>
            <a:lvl1pPr marL="0" indent="0">
              <a:buNone/>
              <a:defRPr sz="3212"/>
            </a:lvl1pPr>
            <a:lvl2pPr marL="917966" indent="0">
              <a:buNone/>
              <a:defRPr sz="2811"/>
            </a:lvl2pPr>
            <a:lvl3pPr marL="1835932" indent="0">
              <a:buNone/>
              <a:defRPr sz="2409"/>
            </a:lvl3pPr>
            <a:lvl4pPr marL="2753898" indent="0">
              <a:buNone/>
              <a:defRPr sz="2008"/>
            </a:lvl4pPr>
            <a:lvl5pPr marL="3671865" indent="0">
              <a:buNone/>
              <a:defRPr sz="2008"/>
            </a:lvl5pPr>
            <a:lvl6pPr marL="4589831" indent="0">
              <a:buNone/>
              <a:defRPr sz="2008"/>
            </a:lvl6pPr>
            <a:lvl7pPr marL="5507797" indent="0">
              <a:buNone/>
              <a:defRPr sz="2008"/>
            </a:lvl7pPr>
            <a:lvl8pPr marL="6425763" indent="0">
              <a:buNone/>
              <a:defRPr sz="2008"/>
            </a:lvl8pPr>
            <a:lvl9pPr marL="7343729" indent="0">
              <a:buNone/>
              <a:defRPr sz="2008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689954" y="835298"/>
            <a:ext cx="5844421" cy="804965"/>
          </a:xfrm>
        </p:spPr>
        <p:txBody>
          <a:bodyPr/>
          <a:lstStyle>
            <a:lvl1pPr algn="r">
              <a:defRPr/>
            </a:lvl1pPr>
          </a:lstStyle>
          <a:p>
            <a:fld id="{E2D1ADCC-5810-4DCB-BB94-DC7A81E5CB81}" type="datetimeFigureOut">
              <a:rPr lang="es-EC" smtClean="0"/>
              <a:t>27/6/2021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376958" y="835298"/>
            <a:ext cx="14037605" cy="804965"/>
          </a:xfrm>
        </p:spPr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1809767" y="839965"/>
            <a:ext cx="1292525" cy="804965"/>
          </a:xfrm>
        </p:spPr>
        <p:txBody>
          <a:bodyPr/>
          <a:lstStyle/>
          <a:p>
            <a:fld id="{F7661C67-7CEF-492A-8472-F086443466C2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2161574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813823" y="1679927"/>
            <a:ext cx="17288468" cy="287454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76958" y="4854771"/>
            <a:ext cx="6939867" cy="1360962"/>
          </a:xfrm>
        </p:spPr>
        <p:txBody>
          <a:bodyPr anchor="b">
            <a:noAutofit/>
          </a:bodyPr>
          <a:lstStyle>
            <a:lvl1pPr marL="0" indent="0">
              <a:buNone/>
              <a:defRPr sz="4819" b="0">
                <a:solidFill>
                  <a:schemeClr val="tx1"/>
                </a:solidFill>
              </a:defRPr>
            </a:lvl1pPr>
            <a:lvl2pPr marL="917966" indent="0">
              <a:buNone/>
              <a:defRPr sz="4016" b="1"/>
            </a:lvl2pPr>
            <a:lvl3pPr marL="1835932" indent="0">
              <a:buNone/>
              <a:defRPr sz="3614" b="1"/>
            </a:lvl3pPr>
            <a:lvl4pPr marL="2753898" indent="0">
              <a:buNone/>
              <a:defRPr sz="3212" b="1"/>
            </a:lvl4pPr>
            <a:lvl5pPr marL="3671865" indent="0">
              <a:buNone/>
              <a:defRPr sz="3212" b="1"/>
            </a:lvl5pPr>
            <a:lvl6pPr marL="4589831" indent="0">
              <a:buNone/>
              <a:defRPr sz="3212" b="1"/>
            </a:lvl6pPr>
            <a:lvl7pPr marL="5507797" indent="0">
              <a:buNone/>
              <a:defRPr sz="3212" b="1"/>
            </a:lvl7pPr>
            <a:lvl8pPr marL="6425763" indent="0">
              <a:buNone/>
              <a:defRPr sz="3212" b="1"/>
            </a:lvl8pPr>
            <a:lvl9pPr marL="7343729" indent="0">
              <a:buNone/>
              <a:defRPr sz="3212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76956" y="6403490"/>
            <a:ext cx="6939867" cy="7306434"/>
          </a:xfrm>
        </p:spPr>
        <p:txBody>
          <a:bodyPr anchor="t">
            <a:normAutofit/>
          </a:bodyPr>
          <a:lstStyle>
            <a:lvl1pPr marL="0" indent="0">
              <a:buNone/>
              <a:defRPr sz="2811"/>
            </a:lvl1pPr>
            <a:lvl2pPr marL="917966" indent="0">
              <a:buNone/>
              <a:defRPr sz="2409"/>
            </a:lvl2pPr>
            <a:lvl3pPr marL="1835932" indent="0">
              <a:buNone/>
              <a:defRPr sz="2008"/>
            </a:lvl3pPr>
            <a:lvl4pPr marL="2753898" indent="0">
              <a:buNone/>
              <a:defRPr sz="1807"/>
            </a:lvl4pPr>
            <a:lvl5pPr marL="3671865" indent="0">
              <a:buNone/>
              <a:defRPr sz="1807"/>
            </a:lvl5pPr>
            <a:lvl6pPr marL="4589831" indent="0">
              <a:buNone/>
              <a:defRPr sz="1807"/>
            </a:lvl6pPr>
            <a:lvl7pPr marL="5507797" indent="0">
              <a:buNone/>
              <a:defRPr sz="1807"/>
            </a:lvl7pPr>
            <a:lvl8pPr marL="6425763" indent="0">
              <a:buNone/>
              <a:defRPr sz="1807"/>
            </a:lvl8pPr>
            <a:lvl9pPr marL="7343729" indent="0">
              <a:buNone/>
              <a:defRPr sz="1807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771731" y="4853124"/>
            <a:ext cx="6939867" cy="1381275"/>
          </a:xfrm>
        </p:spPr>
        <p:txBody>
          <a:bodyPr anchor="b">
            <a:noAutofit/>
          </a:bodyPr>
          <a:lstStyle>
            <a:lvl1pPr marL="0" indent="0">
              <a:buNone/>
              <a:defRPr sz="4819" b="0">
                <a:solidFill>
                  <a:schemeClr val="tx1"/>
                </a:solidFill>
              </a:defRPr>
            </a:lvl1pPr>
            <a:lvl2pPr marL="917966" indent="0">
              <a:buNone/>
              <a:defRPr sz="4016" b="1"/>
            </a:lvl2pPr>
            <a:lvl3pPr marL="1835932" indent="0">
              <a:buNone/>
              <a:defRPr sz="3614" b="1"/>
            </a:lvl3pPr>
            <a:lvl4pPr marL="2753898" indent="0">
              <a:buNone/>
              <a:defRPr sz="3212" b="1"/>
            </a:lvl4pPr>
            <a:lvl5pPr marL="3671865" indent="0">
              <a:buNone/>
              <a:defRPr sz="3212" b="1"/>
            </a:lvl5pPr>
            <a:lvl6pPr marL="4589831" indent="0">
              <a:buNone/>
              <a:defRPr sz="3212" b="1"/>
            </a:lvl6pPr>
            <a:lvl7pPr marL="5507797" indent="0">
              <a:buNone/>
              <a:defRPr sz="3212" b="1"/>
            </a:lvl7pPr>
            <a:lvl8pPr marL="6425763" indent="0">
              <a:buNone/>
              <a:defRPr sz="3212" b="1"/>
            </a:lvl8pPr>
            <a:lvl9pPr marL="7343729" indent="0">
              <a:buNone/>
              <a:defRPr sz="3212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8767832" y="6402392"/>
            <a:ext cx="6939867" cy="7307505"/>
          </a:xfrm>
        </p:spPr>
        <p:txBody>
          <a:bodyPr anchor="t">
            <a:normAutofit/>
          </a:bodyPr>
          <a:lstStyle>
            <a:lvl1pPr marL="0" indent="0">
              <a:buNone/>
              <a:defRPr sz="2811"/>
            </a:lvl1pPr>
            <a:lvl2pPr marL="917966" indent="0">
              <a:buNone/>
              <a:defRPr sz="2409"/>
            </a:lvl2pPr>
            <a:lvl3pPr marL="1835932" indent="0">
              <a:buNone/>
              <a:defRPr sz="2008"/>
            </a:lvl3pPr>
            <a:lvl4pPr marL="2753898" indent="0">
              <a:buNone/>
              <a:defRPr sz="1807"/>
            </a:lvl4pPr>
            <a:lvl5pPr marL="3671865" indent="0">
              <a:buNone/>
              <a:defRPr sz="1807"/>
            </a:lvl5pPr>
            <a:lvl6pPr marL="4589831" indent="0">
              <a:buNone/>
              <a:defRPr sz="1807"/>
            </a:lvl6pPr>
            <a:lvl7pPr marL="5507797" indent="0">
              <a:buNone/>
              <a:defRPr sz="1807"/>
            </a:lvl7pPr>
            <a:lvl8pPr marL="6425763" indent="0">
              <a:buNone/>
              <a:defRPr sz="1807"/>
            </a:lvl8pPr>
            <a:lvl9pPr marL="7343729" indent="0">
              <a:buNone/>
              <a:defRPr sz="1807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6166505" y="4834458"/>
            <a:ext cx="6939867" cy="1381275"/>
          </a:xfrm>
        </p:spPr>
        <p:txBody>
          <a:bodyPr anchor="b">
            <a:noAutofit/>
          </a:bodyPr>
          <a:lstStyle>
            <a:lvl1pPr marL="0" indent="0">
              <a:buNone/>
              <a:defRPr sz="4819" b="0">
                <a:solidFill>
                  <a:schemeClr val="tx1"/>
                </a:solidFill>
              </a:defRPr>
            </a:lvl1pPr>
            <a:lvl2pPr marL="917966" indent="0">
              <a:buNone/>
              <a:defRPr sz="4016" b="1"/>
            </a:lvl2pPr>
            <a:lvl3pPr marL="1835932" indent="0">
              <a:buNone/>
              <a:defRPr sz="3614" b="1"/>
            </a:lvl3pPr>
            <a:lvl4pPr marL="2753898" indent="0">
              <a:buNone/>
              <a:defRPr sz="3212" b="1"/>
            </a:lvl4pPr>
            <a:lvl5pPr marL="3671865" indent="0">
              <a:buNone/>
              <a:defRPr sz="3212" b="1"/>
            </a:lvl5pPr>
            <a:lvl6pPr marL="4589831" indent="0">
              <a:buNone/>
              <a:defRPr sz="3212" b="1"/>
            </a:lvl6pPr>
            <a:lvl7pPr marL="5507797" indent="0">
              <a:buNone/>
              <a:defRPr sz="3212" b="1"/>
            </a:lvl7pPr>
            <a:lvl8pPr marL="6425763" indent="0">
              <a:buNone/>
              <a:defRPr sz="3212" b="1"/>
            </a:lvl8pPr>
            <a:lvl9pPr marL="7343729" indent="0">
              <a:buNone/>
              <a:defRPr sz="3212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16166507" y="6403490"/>
            <a:ext cx="6939867" cy="7306434"/>
          </a:xfrm>
        </p:spPr>
        <p:txBody>
          <a:bodyPr anchor="t">
            <a:normAutofit/>
          </a:bodyPr>
          <a:lstStyle>
            <a:lvl1pPr marL="0" indent="0">
              <a:buNone/>
              <a:defRPr sz="2811"/>
            </a:lvl1pPr>
            <a:lvl2pPr marL="917966" indent="0">
              <a:buNone/>
              <a:defRPr sz="2409"/>
            </a:lvl2pPr>
            <a:lvl3pPr marL="1835932" indent="0">
              <a:buNone/>
              <a:defRPr sz="2008"/>
            </a:lvl3pPr>
            <a:lvl4pPr marL="2753898" indent="0">
              <a:buNone/>
              <a:defRPr sz="1807"/>
            </a:lvl4pPr>
            <a:lvl5pPr marL="3671865" indent="0">
              <a:buNone/>
              <a:defRPr sz="1807"/>
            </a:lvl5pPr>
            <a:lvl6pPr marL="4589831" indent="0">
              <a:buNone/>
              <a:defRPr sz="1807"/>
            </a:lvl6pPr>
            <a:lvl7pPr marL="5507797" indent="0">
              <a:buNone/>
              <a:defRPr sz="1807"/>
            </a:lvl7pPr>
            <a:lvl8pPr marL="6425763" indent="0">
              <a:buNone/>
              <a:defRPr sz="1807"/>
            </a:lvl8pPr>
            <a:lvl9pPr marL="7343729" indent="0">
              <a:buNone/>
              <a:defRPr sz="1807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1ADCC-5810-4DCB-BB94-DC7A81E5CB81}" type="datetimeFigureOut">
              <a:rPr lang="es-EC" smtClean="0"/>
              <a:t>27/6/2021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61C67-7CEF-492A-8472-F086443466C2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5728823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813823" y="1679928"/>
            <a:ext cx="17288468" cy="285587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82616" y="9239604"/>
            <a:ext cx="6930129" cy="1505244"/>
          </a:xfrm>
        </p:spPr>
        <p:txBody>
          <a:bodyPr anchor="b">
            <a:noAutofit/>
          </a:bodyPr>
          <a:lstStyle>
            <a:lvl1pPr marL="0" indent="0">
              <a:buNone/>
              <a:defRPr sz="4819" b="0">
                <a:solidFill>
                  <a:schemeClr val="tx1"/>
                </a:solidFill>
              </a:defRPr>
            </a:lvl1pPr>
            <a:lvl2pPr marL="917966" indent="0">
              <a:buNone/>
              <a:defRPr sz="4016" b="1"/>
            </a:lvl2pPr>
            <a:lvl3pPr marL="1835932" indent="0">
              <a:buNone/>
              <a:defRPr sz="3614" b="1"/>
            </a:lvl3pPr>
            <a:lvl4pPr marL="2753898" indent="0">
              <a:buNone/>
              <a:defRPr sz="3212" b="1"/>
            </a:lvl4pPr>
            <a:lvl5pPr marL="3671865" indent="0">
              <a:buNone/>
              <a:defRPr sz="3212" b="1"/>
            </a:lvl5pPr>
            <a:lvl6pPr marL="4589831" indent="0">
              <a:buNone/>
              <a:defRPr sz="3212" b="1"/>
            </a:lvl6pPr>
            <a:lvl7pPr marL="5507797" indent="0">
              <a:buNone/>
              <a:defRPr sz="3212" b="1"/>
            </a:lvl7pPr>
            <a:lvl8pPr marL="6425763" indent="0">
              <a:buNone/>
              <a:defRPr sz="3212" b="1"/>
            </a:lvl8pPr>
            <a:lvl9pPr marL="7343729" indent="0">
              <a:buNone/>
              <a:defRPr sz="3212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82616" y="5207776"/>
            <a:ext cx="6930129" cy="3359856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3212"/>
            </a:lvl1pPr>
            <a:lvl2pPr marL="917966" indent="0">
              <a:buNone/>
              <a:defRPr sz="3212"/>
            </a:lvl2pPr>
            <a:lvl3pPr marL="1835932" indent="0">
              <a:buNone/>
              <a:defRPr sz="3212"/>
            </a:lvl3pPr>
            <a:lvl4pPr marL="2753898" indent="0">
              <a:buNone/>
              <a:defRPr sz="3212"/>
            </a:lvl4pPr>
            <a:lvl5pPr marL="3671865" indent="0">
              <a:buNone/>
              <a:defRPr sz="3212"/>
            </a:lvl5pPr>
            <a:lvl6pPr marL="4589831" indent="0">
              <a:buNone/>
              <a:defRPr sz="3212"/>
            </a:lvl6pPr>
            <a:lvl7pPr marL="5507797" indent="0">
              <a:buNone/>
              <a:defRPr sz="3212"/>
            </a:lvl7pPr>
            <a:lvl8pPr marL="6425763" indent="0">
              <a:buNone/>
              <a:defRPr sz="3212"/>
            </a:lvl8pPr>
            <a:lvl9pPr marL="7343729" indent="0">
              <a:buNone/>
              <a:defRPr sz="3212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82616" y="10744845"/>
            <a:ext cx="6930129" cy="2965053"/>
          </a:xfrm>
        </p:spPr>
        <p:txBody>
          <a:bodyPr anchor="t">
            <a:normAutofit/>
          </a:bodyPr>
          <a:lstStyle>
            <a:lvl1pPr marL="0" indent="0">
              <a:buNone/>
              <a:defRPr sz="2811"/>
            </a:lvl1pPr>
            <a:lvl2pPr marL="917966" indent="0">
              <a:buNone/>
              <a:defRPr sz="2409"/>
            </a:lvl2pPr>
            <a:lvl3pPr marL="1835932" indent="0">
              <a:buNone/>
              <a:defRPr sz="2008"/>
            </a:lvl3pPr>
            <a:lvl4pPr marL="2753898" indent="0">
              <a:buNone/>
              <a:defRPr sz="1807"/>
            </a:lvl4pPr>
            <a:lvl5pPr marL="3671865" indent="0">
              <a:buNone/>
              <a:defRPr sz="1807"/>
            </a:lvl5pPr>
            <a:lvl6pPr marL="4589831" indent="0">
              <a:buNone/>
              <a:defRPr sz="1807"/>
            </a:lvl6pPr>
            <a:lvl7pPr marL="5507797" indent="0">
              <a:buNone/>
              <a:defRPr sz="1807"/>
            </a:lvl7pPr>
            <a:lvl8pPr marL="6425763" indent="0">
              <a:buNone/>
              <a:defRPr sz="1807"/>
            </a:lvl8pPr>
            <a:lvl9pPr marL="7343729" indent="0">
              <a:buNone/>
              <a:defRPr sz="1807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782701" y="9239604"/>
            <a:ext cx="6924815" cy="1505244"/>
          </a:xfrm>
        </p:spPr>
        <p:txBody>
          <a:bodyPr anchor="b">
            <a:noAutofit/>
          </a:bodyPr>
          <a:lstStyle>
            <a:lvl1pPr marL="0" indent="0">
              <a:buNone/>
              <a:defRPr sz="4819" b="0">
                <a:solidFill>
                  <a:schemeClr val="tx1"/>
                </a:solidFill>
              </a:defRPr>
            </a:lvl1pPr>
            <a:lvl2pPr marL="917966" indent="0">
              <a:buNone/>
              <a:defRPr sz="4016" b="1"/>
            </a:lvl2pPr>
            <a:lvl3pPr marL="1835932" indent="0">
              <a:buNone/>
              <a:defRPr sz="3614" b="1"/>
            </a:lvl3pPr>
            <a:lvl4pPr marL="2753898" indent="0">
              <a:buNone/>
              <a:defRPr sz="3212" b="1"/>
            </a:lvl4pPr>
            <a:lvl5pPr marL="3671865" indent="0">
              <a:buNone/>
              <a:defRPr sz="3212" b="1"/>
            </a:lvl5pPr>
            <a:lvl6pPr marL="4589831" indent="0">
              <a:buNone/>
              <a:defRPr sz="3212" b="1"/>
            </a:lvl6pPr>
            <a:lvl7pPr marL="5507797" indent="0">
              <a:buNone/>
              <a:defRPr sz="3212" b="1"/>
            </a:lvl7pPr>
            <a:lvl8pPr marL="6425763" indent="0">
              <a:buNone/>
              <a:defRPr sz="3212" b="1"/>
            </a:lvl8pPr>
            <a:lvl9pPr marL="7343729" indent="0">
              <a:buNone/>
              <a:defRPr sz="3212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8782700" y="5207776"/>
            <a:ext cx="6924817" cy="3359856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3212"/>
            </a:lvl1pPr>
            <a:lvl2pPr marL="917966" indent="0">
              <a:buNone/>
              <a:defRPr sz="3212"/>
            </a:lvl2pPr>
            <a:lvl3pPr marL="1835932" indent="0">
              <a:buNone/>
              <a:defRPr sz="3212"/>
            </a:lvl3pPr>
            <a:lvl4pPr marL="2753898" indent="0">
              <a:buNone/>
              <a:defRPr sz="3212"/>
            </a:lvl4pPr>
            <a:lvl5pPr marL="3671865" indent="0">
              <a:buNone/>
              <a:defRPr sz="3212"/>
            </a:lvl5pPr>
            <a:lvl6pPr marL="4589831" indent="0">
              <a:buNone/>
              <a:defRPr sz="3212"/>
            </a:lvl6pPr>
            <a:lvl7pPr marL="5507797" indent="0">
              <a:buNone/>
              <a:defRPr sz="3212"/>
            </a:lvl7pPr>
            <a:lvl8pPr marL="6425763" indent="0">
              <a:buNone/>
              <a:defRPr sz="3212"/>
            </a:lvl8pPr>
            <a:lvl9pPr marL="7343729" indent="0">
              <a:buNone/>
              <a:defRPr sz="3212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8782703" y="10744843"/>
            <a:ext cx="6924815" cy="2965053"/>
          </a:xfrm>
        </p:spPr>
        <p:txBody>
          <a:bodyPr anchor="t">
            <a:normAutofit/>
          </a:bodyPr>
          <a:lstStyle>
            <a:lvl1pPr marL="0" indent="0">
              <a:buNone/>
              <a:defRPr sz="2811"/>
            </a:lvl1pPr>
            <a:lvl2pPr marL="917966" indent="0">
              <a:buNone/>
              <a:defRPr sz="2409"/>
            </a:lvl2pPr>
            <a:lvl3pPr marL="1835932" indent="0">
              <a:buNone/>
              <a:defRPr sz="2008"/>
            </a:lvl3pPr>
            <a:lvl4pPr marL="2753898" indent="0">
              <a:buNone/>
              <a:defRPr sz="1807"/>
            </a:lvl4pPr>
            <a:lvl5pPr marL="3671865" indent="0">
              <a:buNone/>
              <a:defRPr sz="1807"/>
            </a:lvl5pPr>
            <a:lvl6pPr marL="4589831" indent="0">
              <a:buNone/>
              <a:defRPr sz="1807"/>
            </a:lvl6pPr>
            <a:lvl7pPr marL="5507797" indent="0">
              <a:buNone/>
              <a:defRPr sz="1807"/>
            </a:lvl7pPr>
            <a:lvl8pPr marL="6425763" indent="0">
              <a:buNone/>
              <a:defRPr sz="1807"/>
            </a:lvl8pPr>
            <a:lvl9pPr marL="7343729" indent="0">
              <a:buNone/>
              <a:defRPr sz="1807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6162351" y="9239604"/>
            <a:ext cx="6939942" cy="1505244"/>
          </a:xfrm>
        </p:spPr>
        <p:txBody>
          <a:bodyPr anchor="b">
            <a:noAutofit/>
          </a:bodyPr>
          <a:lstStyle>
            <a:lvl1pPr marL="0" indent="0">
              <a:buNone/>
              <a:defRPr sz="4819" b="0">
                <a:solidFill>
                  <a:schemeClr val="tx1"/>
                </a:solidFill>
              </a:defRPr>
            </a:lvl1pPr>
            <a:lvl2pPr marL="917966" indent="0">
              <a:buNone/>
              <a:defRPr sz="4016" b="1"/>
            </a:lvl2pPr>
            <a:lvl3pPr marL="1835932" indent="0">
              <a:buNone/>
              <a:defRPr sz="3614" b="1"/>
            </a:lvl3pPr>
            <a:lvl4pPr marL="2753898" indent="0">
              <a:buNone/>
              <a:defRPr sz="3212" b="1"/>
            </a:lvl4pPr>
            <a:lvl5pPr marL="3671865" indent="0">
              <a:buNone/>
              <a:defRPr sz="3212" b="1"/>
            </a:lvl5pPr>
            <a:lvl6pPr marL="4589831" indent="0">
              <a:buNone/>
              <a:defRPr sz="3212" b="1"/>
            </a:lvl6pPr>
            <a:lvl7pPr marL="5507797" indent="0">
              <a:buNone/>
              <a:defRPr sz="3212" b="1"/>
            </a:lvl7pPr>
            <a:lvl8pPr marL="6425763" indent="0">
              <a:buNone/>
              <a:defRPr sz="3212" b="1"/>
            </a:lvl8pPr>
            <a:lvl9pPr marL="7343729" indent="0">
              <a:buNone/>
              <a:defRPr sz="3212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16162599" y="5207776"/>
            <a:ext cx="6922693" cy="3359856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3212"/>
            </a:lvl1pPr>
            <a:lvl2pPr marL="917966" indent="0">
              <a:buNone/>
              <a:defRPr sz="3212"/>
            </a:lvl2pPr>
            <a:lvl3pPr marL="1835932" indent="0">
              <a:buNone/>
              <a:defRPr sz="3212"/>
            </a:lvl3pPr>
            <a:lvl4pPr marL="2753898" indent="0">
              <a:buNone/>
              <a:defRPr sz="3212"/>
            </a:lvl4pPr>
            <a:lvl5pPr marL="3671865" indent="0">
              <a:buNone/>
              <a:defRPr sz="3212"/>
            </a:lvl5pPr>
            <a:lvl6pPr marL="4589831" indent="0">
              <a:buNone/>
              <a:defRPr sz="3212"/>
            </a:lvl6pPr>
            <a:lvl7pPr marL="5507797" indent="0">
              <a:buNone/>
              <a:defRPr sz="3212"/>
            </a:lvl7pPr>
            <a:lvl8pPr marL="6425763" indent="0">
              <a:buNone/>
              <a:defRPr sz="3212"/>
            </a:lvl8pPr>
            <a:lvl9pPr marL="7343729" indent="0">
              <a:buNone/>
              <a:defRPr sz="3212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16162352" y="10744839"/>
            <a:ext cx="6931862" cy="2965053"/>
          </a:xfrm>
        </p:spPr>
        <p:txBody>
          <a:bodyPr anchor="t">
            <a:normAutofit/>
          </a:bodyPr>
          <a:lstStyle>
            <a:lvl1pPr marL="0" indent="0">
              <a:buNone/>
              <a:defRPr sz="2811"/>
            </a:lvl1pPr>
            <a:lvl2pPr marL="917966" indent="0">
              <a:buNone/>
              <a:defRPr sz="2409"/>
            </a:lvl2pPr>
            <a:lvl3pPr marL="1835932" indent="0">
              <a:buNone/>
              <a:defRPr sz="2008"/>
            </a:lvl3pPr>
            <a:lvl4pPr marL="2753898" indent="0">
              <a:buNone/>
              <a:defRPr sz="1807"/>
            </a:lvl4pPr>
            <a:lvl5pPr marL="3671865" indent="0">
              <a:buNone/>
              <a:defRPr sz="1807"/>
            </a:lvl5pPr>
            <a:lvl6pPr marL="4589831" indent="0">
              <a:buNone/>
              <a:defRPr sz="1807"/>
            </a:lvl6pPr>
            <a:lvl7pPr marL="5507797" indent="0">
              <a:buNone/>
              <a:defRPr sz="1807"/>
            </a:lvl7pPr>
            <a:lvl8pPr marL="6425763" indent="0">
              <a:buNone/>
              <a:defRPr sz="1807"/>
            </a:lvl8pPr>
            <a:lvl9pPr marL="7343729" indent="0">
              <a:buNone/>
              <a:defRPr sz="1807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1ADCC-5810-4DCB-BB94-DC7A81E5CB81}" type="datetimeFigureOut">
              <a:rPr lang="es-EC" smtClean="0"/>
              <a:t>27/6/2021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61C67-7CEF-492A-8472-F086443466C2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708616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6958" y="4838191"/>
            <a:ext cx="21725334" cy="887170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1ADCC-5810-4DCB-BB94-DC7A81E5CB81}" type="datetimeFigureOut">
              <a:rPr lang="es-EC" smtClean="0"/>
              <a:t>27/6/2021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61C67-7CEF-492A-8472-F086443466C2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0312083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45585"/>
            <a:ext cx="24479250" cy="5473765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971419" y="1642596"/>
            <a:ext cx="4130873" cy="860496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56937" y="1642598"/>
            <a:ext cx="16472497" cy="8604963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689954" y="837630"/>
            <a:ext cx="5844421" cy="804965"/>
          </a:xfrm>
        </p:spPr>
        <p:txBody>
          <a:bodyPr/>
          <a:lstStyle>
            <a:lvl1pPr algn="r">
              <a:defRPr/>
            </a:lvl1pPr>
          </a:lstStyle>
          <a:p>
            <a:fld id="{E2D1ADCC-5810-4DCB-BB94-DC7A81E5CB81}" type="datetimeFigureOut">
              <a:rPr lang="es-EC" smtClean="0"/>
              <a:t>27/6/2021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6958" y="839965"/>
            <a:ext cx="14037605" cy="804965"/>
          </a:xfrm>
        </p:spPr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809767" y="839965"/>
            <a:ext cx="1292525" cy="804965"/>
          </a:xfrm>
        </p:spPr>
        <p:txBody>
          <a:bodyPr/>
          <a:lstStyle/>
          <a:p>
            <a:fld id="{F7661C67-7CEF-492A-8472-F086443466C2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187697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1ADCC-5810-4DCB-BB94-DC7A81E5CB81}" type="datetimeFigureOut">
              <a:rPr lang="es-EC" smtClean="0"/>
              <a:t>27/6/2021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61C67-7CEF-492A-8472-F086443466C2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118111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45585"/>
            <a:ext cx="24479250" cy="54737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6959" y="1661262"/>
            <a:ext cx="21725332" cy="6177229"/>
          </a:xfrm>
        </p:spPr>
        <p:txBody>
          <a:bodyPr anchor="b">
            <a:normAutofit/>
          </a:bodyPr>
          <a:lstStyle>
            <a:lvl1pPr algn="r">
              <a:defRPr sz="803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6937" y="8028656"/>
            <a:ext cx="21062355" cy="2106909"/>
          </a:xfrm>
        </p:spPr>
        <p:txBody>
          <a:bodyPr>
            <a:normAutofit/>
          </a:bodyPr>
          <a:lstStyle>
            <a:lvl1pPr marL="0" indent="0" algn="r">
              <a:buNone/>
              <a:defRPr sz="4417">
                <a:solidFill>
                  <a:schemeClr val="tx1">
                    <a:tint val="75000"/>
                  </a:schemeClr>
                </a:solidFill>
              </a:defRPr>
            </a:lvl1pPr>
            <a:lvl2pPr marL="917966" indent="0">
              <a:buNone/>
              <a:defRPr sz="4016">
                <a:solidFill>
                  <a:schemeClr val="tx1">
                    <a:tint val="75000"/>
                  </a:schemeClr>
                </a:solidFill>
              </a:defRPr>
            </a:lvl2pPr>
            <a:lvl3pPr marL="1835932" indent="0">
              <a:buNone/>
              <a:defRPr sz="3614">
                <a:solidFill>
                  <a:schemeClr val="tx1">
                    <a:tint val="75000"/>
                  </a:schemeClr>
                </a:solidFill>
              </a:defRPr>
            </a:lvl3pPr>
            <a:lvl4pPr marL="2753898" indent="0">
              <a:buNone/>
              <a:defRPr sz="3212">
                <a:solidFill>
                  <a:schemeClr val="tx1">
                    <a:tint val="75000"/>
                  </a:schemeClr>
                </a:solidFill>
              </a:defRPr>
            </a:lvl4pPr>
            <a:lvl5pPr marL="3671865" indent="0">
              <a:buNone/>
              <a:defRPr sz="3212">
                <a:solidFill>
                  <a:schemeClr val="tx1">
                    <a:tint val="75000"/>
                  </a:schemeClr>
                </a:solidFill>
              </a:defRPr>
            </a:lvl5pPr>
            <a:lvl6pPr marL="4589831" indent="0">
              <a:buNone/>
              <a:defRPr sz="3212">
                <a:solidFill>
                  <a:schemeClr val="tx1">
                    <a:tint val="75000"/>
                  </a:schemeClr>
                </a:solidFill>
              </a:defRPr>
            </a:lvl6pPr>
            <a:lvl7pPr marL="5507797" indent="0">
              <a:buNone/>
              <a:defRPr sz="3212">
                <a:solidFill>
                  <a:schemeClr val="tx1">
                    <a:tint val="75000"/>
                  </a:schemeClr>
                </a:solidFill>
              </a:defRPr>
            </a:lvl7pPr>
            <a:lvl8pPr marL="6425763" indent="0">
              <a:buNone/>
              <a:defRPr sz="3212">
                <a:solidFill>
                  <a:schemeClr val="tx1">
                    <a:tint val="75000"/>
                  </a:schemeClr>
                </a:solidFill>
              </a:defRPr>
            </a:lvl8pPr>
            <a:lvl9pPr marL="7343729" indent="0">
              <a:buNone/>
              <a:defRPr sz="32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689954" y="839965"/>
            <a:ext cx="5844421" cy="804965"/>
          </a:xfrm>
        </p:spPr>
        <p:txBody>
          <a:bodyPr/>
          <a:lstStyle>
            <a:lvl1pPr algn="r">
              <a:defRPr/>
            </a:lvl1pPr>
          </a:lstStyle>
          <a:p>
            <a:fld id="{E2D1ADCC-5810-4DCB-BB94-DC7A81E5CB81}" type="datetimeFigureOut">
              <a:rPr lang="es-EC" smtClean="0"/>
              <a:t>27/6/2021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6958" y="839967"/>
            <a:ext cx="14037605" cy="802628"/>
          </a:xfrm>
        </p:spPr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809767" y="839965"/>
            <a:ext cx="1292525" cy="804965"/>
          </a:xfrm>
        </p:spPr>
        <p:txBody>
          <a:bodyPr/>
          <a:lstStyle/>
          <a:p>
            <a:fld id="{F7661C67-7CEF-492A-8472-F086443466C2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213602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6958" y="4838191"/>
            <a:ext cx="10709672" cy="887170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2620" y="4838191"/>
            <a:ext cx="10709672" cy="887170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1ADCC-5810-4DCB-BB94-DC7A81E5CB81}" type="datetimeFigureOut">
              <a:rPr lang="es-EC" smtClean="0"/>
              <a:t>27/6/2021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61C67-7CEF-492A-8472-F086443466C2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118989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822" y="1679928"/>
            <a:ext cx="17288470" cy="285587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35963" y="4814474"/>
            <a:ext cx="10199669" cy="1816421"/>
          </a:xfrm>
        </p:spPr>
        <p:txBody>
          <a:bodyPr anchor="b">
            <a:normAutofit/>
          </a:bodyPr>
          <a:lstStyle>
            <a:lvl1pPr marL="0" indent="0">
              <a:buNone/>
              <a:defRPr sz="5622" b="0">
                <a:solidFill>
                  <a:schemeClr val="tx1"/>
                </a:solidFill>
              </a:defRPr>
            </a:lvl1pPr>
            <a:lvl2pPr marL="917966" indent="0">
              <a:buNone/>
              <a:defRPr sz="4016" b="1"/>
            </a:lvl2pPr>
            <a:lvl3pPr marL="1835932" indent="0">
              <a:buNone/>
              <a:defRPr sz="3614" b="1"/>
            </a:lvl3pPr>
            <a:lvl4pPr marL="2753898" indent="0">
              <a:buNone/>
              <a:defRPr sz="3212" b="1"/>
            </a:lvl4pPr>
            <a:lvl5pPr marL="3671865" indent="0">
              <a:buNone/>
              <a:defRPr sz="3212" b="1"/>
            </a:lvl5pPr>
            <a:lvl6pPr marL="4589831" indent="0">
              <a:buNone/>
              <a:defRPr sz="3212" b="1"/>
            </a:lvl6pPr>
            <a:lvl7pPr marL="5507797" indent="0">
              <a:buNone/>
              <a:defRPr sz="3212" b="1"/>
            </a:lvl7pPr>
            <a:lvl8pPr marL="6425763" indent="0">
              <a:buNone/>
              <a:defRPr sz="3212" b="1"/>
            </a:lvl8pPr>
            <a:lvl9pPr marL="7343729" indent="0">
              <a:buNone/>
              <a:defRPr sz="3212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6959" y="6906369"/>
            <a:ext cx="10665048" cy="680352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851606" y="4814474"/>
            <a:ext cx="10250686" cy="1816421"/>
          </a:xfrm>
        </p:spPr>
        <p:txBody>
          <a:bodyPr anchor="b">
            <a:normAutofit/>
          </a:bodyPr>
          <a:lstStyle>
            <a:lvl1pPr marL="0" indent="0">
              <a:buNone/>
              <a:defRPr sz="5622" b="0">
                <a:solidFill>
                  <a:schemeClr val="tx1"/>
                </a:solidFill>
              </a:defRPr>
            </a:lvl1pPr>
            <a:lvl2pPr marL="917966" indent="0">
              <a:buNone/>
              <a:defRPr sz="4016" b="1"/>
            </a:lvl2pPr>
            <a:lvl3pPr marL="1835932" indent="0">
              <a:buNone/>
              <a:defRPr sz="3614" b="1"/>
            </a:lvl3pPr>
            <a:lvl4pPr marL="2753898" indent="0">
              <a:buNone/>
              <a:defRPr sz="3212" b="1"/>
            </a:lvl4pPr>
            <a:lvl5pPr marL="3671865" indent="0">
              <a:buNone/>
              <a:defRPr sz="3212" b="1"/>
            </a:lvl5pPr>
            <a:lvl6pPr marL="4589831" indent="0">
              <a:buNone/>
              <a:defRPr sz="3212" b="1"/>
            </a:lvl6pPr>
            <a:lvl7pPr marL="5507797" indent="0">
              <a:buNone/>
              <a:defRPr sz="3212" b="1"/>
            </a:lvl7pPr>
            <a:lvl8pPr marL="6425763" indent="0">
              <a:buNone/>
              <a:defRPr sz="3212" b="1"/>
            </a:lvl8pPr>
            <a:lvl9pPr marL="7343729" indent="0">
              <a:buNone/>
              <a:defRPr sz="3212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92620" y="6906369"/>
            <a:ext cx="10709672" cy="680352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1ADCC-5810-4DCB-BB94-DC7A81E5CB81}" type="datetimeFigureOut">
              <a:rPr lang="es-EC" smtClean="0"/>
              <a:t>27/6/2021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61C67-7CEF-492A-8472-F086443466C2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116108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1ADCC-5810-4DCB-BB94-DC7A81E5CB81}" type="datetimeFigureOut">
              <a:rPr lang="es-EC" smtClean="0"/>
              <a:t>27/6/2021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61C67-7CEF-492A-8472-F086443466C2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822544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1ADCC-5810-4DCB-BB94-DC7A81E5CB81}" type="datetimeFigureOut">
              <a:rPr lang="es-EC" smtClean="0"/>
              <a:t>27/6/2021</a:t>
            </a:fld>
            <a:endParaRPr lang="es-EC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61C67-7CEF-492A-8472-F086443466C2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644126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6958" y="3359856"/>
            <a:ext cx="8261747" cy="3527848"/>
          </a:xfrm>
        </p:spPr>
        <p:txBody>
          <a:bodyPr anchor="b"/>
          <a:lstStyle>
            <a:lvl1pPr algn="l">
              <a:defRPr sz="6425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30192" y="1646328"/>
            <a:ext cx="13072100" cy="12063568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6958" y="6887703"/>
            <a:ext cx="8261747" cy="6822193"/>
          </a:xfrm>
        </p:spPr>
        <p:txBody>
          <a:bodyPr/>
          <a:lstStyle>
            <a:lvl1pPr marL="0" indent="0">
              <a:buNone/>
              <a:defRPr sz="3212"/>
            </a:lvl1pPr>
            <a:lvl2pPr marL="917966" indent="0">
              <a:buNone/>
              <a:defRPr sz="2811"/>
            </a:lvl2pPr>
            <a:lvl3pPr marL="1835932" indent="0">
              <a:buNone/>
              <a:defRPr sz="2409"/>
            </a:lvl3pPr>
            <a:lvl4pPr marL="2753898" indent="0">
              <a:buNone/>
              <a:defRPr sz="2008"/>
            </a:lvl4pPr>
            <a:lvl5pPr marL="3671865" indent="0">
              <a:buNone/>
              <a:defRPr sz="2008"/>
            </a:lvl5pPr>
            <a:lvl6pPr marL="4589831" indent="0">
              <a:buNone/>
              <a:defRPr sz="2008"/>
            </a:lvl6pPr>
            <a:lvl7pPr marL="5507797" indent="0">
              <a:buNone/>
              <a:defRPr sz="2008"/>
            </a:lvl7pPr>
            <a:lvl8pPr marL="6425763" indent="0">
              <a:buNone/>
              <a:defRPr sz="2008"/>
            </a:lvl8pPr>
            <a:lvl9pPr marL="7343729" indent="0">
              <a:buNone/>
              <a:defRPr sz="2008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1ADCC-5810-4DCB-BB94-DC7A81E5CB81}" type="datetimeFigureOut">
              <a:rPr lang="es-EC" smtClean="0"/>
              <a:t>27/6/2021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61C67-7CEF-492A-8472-F086443466C2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245021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6958" y="3359856"/>
            <a:ext cx="13800177" cy="3527848"/>
          </a:xfrm>
        </p:spPr>
        <p:txBody>
          <a:bodyPr anchor="b"/>
          <a:lstStyle>
            <a:lvl1pPr algn="l">
              <a:defRPr sz="6425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783892" y="1656209"/>
            <a:ext cx="7318400" cy="12053687"/>
          </a:xfrm>
        </p:spPr>
        <p:txBody>
          <a:bodyPr anchor="t"/>
          <a:lstStyle>
            <a:lvl1pPr marL="0" indent="0">
              <a:buNone/>
              <a:defRPr sz="6425"/>
            </a:lvl1pPr>
            <a:lvl2pPr marL="917966" indent="0">
              <a:buNone/>
              <a:defRPr sz="5622"/>
            </a:lvl2pPr>
            <a:lvl3pPr marL="1835932" indent="0">
              <a:buNone/>
              <a:defRPr sz="4819"/>
            </a:lvl3pPr>
            <a:lvl4pPr marL="2753898" indent="0">
              <a:buNone/>
              <a:defRPr sz="4016"/>
            </a:lvl4pPr>
            <a:lvl5pPr marL="3671865" indent="0">
              <a:buNone/>
              <a:defRPr sz="4016"/>
            </a:lvl5pPr>
            <a:lvl6pPr marL="4589831" indent="0">
              <a:buNone/>
              <a:defRPr sz="4016"/>
            </a:lvl6pPr>
            <a:lvl7pPr marL="5507797" indent="0">
              <a:buNone/>
              <a:defRPr sz="4016"/>
            </a:lvl7pPr>
            <a:lvl8pPr marL="6425763" indent="0">
              <a:buNone/>
              <a:defRPr sz="4016"/>
            </a:lvl8pPr>
            <a:lvl9pPr marL="7343729" indent="0">
              <a:buNone/>
              <a:defRPr sz="4016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6958" y="6887703"/>
            <a:ext cx="13800177" cy="6822193"/>
          </a:xfrm>
        </p:spPr>
        <p:txBody>
          <a:bodyPr/>
          <a:lstStyle>
            <a:lvl1pPr marL="0" indent="0">
              <a:buNone/>
              <a:defRPr sz="3212"/>
            </a:lvl1pPr>
            <a:lvl2pPr marL="917966" indent="0">
              <a:buNone/>
              <a:defRPr sz="2811"/>
            </a:lvl2pPr>
            <a:lvl3pPr marL="1835932" indent="0">
              <a:buNone/>
              <a:defRPr sz="2409"/>
            </a:lvl3pPr>
            <a:lvl4pPr marL="2753898" indent="0">
              <a:buNone/>
              <a:defRPr sz="2008"/>
            </a:lvl4pPr>
            <a:lvl5pPr marL="3671865" indent="0">
              <a:buNone/>
              <a:defRPr sz="2008"/>
            </a:lvl5pPr>
            <a:lvl6pPr marL="4589831" indent="0">
              <a:buNone/>
              <a:defRPr sz="2008"/>
            </a:lvl6pPr>
            <a:lvl7pPr marL="5507797" indent="0">
              <a:buNone/>
              <a:defRPr sz="2008"/>
            </a:lvl7pPr>
            <a:lvl8pPr marL="6425763" indent="0">
              <a:buNone/>
              <a:defRPr sz="2008"/>
            </a:lvl8pPr>
            <a:lvl9pPr marL="7343729" indent="0">
              <a:buNone/>
              <a:defRPr sz="2008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1ADCC-5810-4DCB-BB94-DC7A81E5CB81}" type="datetimeFigureOut">
              <a:rPr lang="es-EC" smtClean="0"/>
              <a:t>27/6/2021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61C67-7CEF-492A-8472-F086443466C2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184257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479250" cy="317786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3822" y="1685159"/>
            <a:ext cx="17288470" cy="28506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6958" y="4838193"/>
            <a:ext cx="21725334" cy="8871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257871" y="14013399"/>
            <a:ext cx="5844421" cy="8049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1ADCC-5810-4DCB-BB94-DC7A81E5CB81}" type="datetimeFigureOut">
              <a:rPr lang="es-EC" smtClean="0"/>
              <a:t>27/6/2021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76958" y="14012286"/>
            <a:ext cx="15605522" cy="8049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594461" y="839965"/>
            <a:ext cx="5507831" cy="8049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61C67-7CEF-492A-8472-F086443466C2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8854471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r" defTabSz="1835932" rtl="0" eaLnBrk="1" latinLnBrk="0" hangingPunct="1">
        <a:lnSpc>
          <a:spcPct val="90000"/>
        </a:lnSpc>
        <a:spcBef>
          <a:spcPct val="0"/>
        </a:spcBef>
        <a:buNone/>
        <a:defRPr sz="803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8983" indent="-458983" algn="l" defTabSz="1835932" rtl="0" eaLnBrk="1" latinLnBrk="0" hangingPunct="1">
        <a:lnSpc>
          <a:spcPct val="90000"/>
        </a:lnSpc>
        <a:spcBef>
          <a:spcPts val="2008"/>
        </a:spcBef>
        <a:buFont typeface="Arial" panose="020B0604020202020204" pitchFamily="34" charset="0"/>
        <a:buChar char="•"/>
        <a:defRPr sz="4417" kern="1200">
          <a:solidFill>
            <a:schemeClr val="tx1"/>
          </a:solidFill>
          <a:latin typeface="+mn-lt"/>
          <a:ea typeface="+mn-ea"/>
          <a:cs typeface="+mn-cs"/>
        </a:defRPr>
      </a:lvl1pPr>
      <a:lvl2pPr marL="1376949" indent="-458983" algn="l" defTabSz="1835932" rtl="0" eaLnBrk="1" latinLnBrk="0" hangingPunct="1">
        <a:lnSpc>
          <a:spcPct val="90000"/>
        </a:lnSpc>
        <a:spcBef>
          <a:spcPts val="1004"/>
        </a:spcBef>
        <a:buFont typeface="Arial" panose="020B0604020202020204" pitchFamily="34" charset="0"/>
        <a:buChar char="•"/>
        <a:defRPr sz="4016" kern="1200">
          <a:solidFill>
            <a:schemeClr val="tx1"/>
          </a:solidFill>
          <a:latin typeface="+mn-lt"/>
          <a:ea typeface="+mn-ea"/>
          <a:cs typeface="+mn-cs"/>
        </a:defRPr>
      </a:lvl2pPr>
      <a:lvl3pPr marL="2294915" indent="-458983" algn="l" defTabSz="1835932" rtl="0" eaLnBrk="1" latinLnBrk="0" hangingPunct="1">
        <a:lnSpc>
          <a:spcPct val="90000"/>
        </a:lnSpc>
        <a:spcBef>
          <a:spcPts val="1004"/>
        </a:spcBef>
        <a:buFont typeface="Arial" panose="020B0604020202020204" pitchFamily="34" charset="0"/>
        <a:buChar char="•"/>
        <a:defRPr sz="3614" kern="1200">
          <a:solidFill>
            <a:schemeClr val="tx1"/>
          </a:solidFill>
          <a:latin typeface="+mn-lt"/>
          <a:ea typeface="+mn-ea"/>
          <a:cs typeface="+mn-cs"/>
        </a:defRPr>
      </a:lvl3pPr>
      <a:lvl4pPr marL="3212882" indent="-458983" algn="l" defTabSz="1835932" rtl="0" eaLnBrk="1" latinLnBrk="0" hangingPunct="1">
        <a:lnSpc>
          <a:spcPct val="90000"/>
        </a:lnSpc>
        <a:spcBef>
          <a:spcPts val="1004"/>
        </a:spcBef>
        <a:buFont typeface="Arial" panose="020B0604020202020204" pitchFamily="34" charset="0"/>
        <a:buChar char="•"/>
        <a:defRPr sz="3212" kern="1200">
          <a:solidFill>
            <a:schemeClr val="tx1"/>
          </a:solidFill>
          <a:latin typeface="+mn-lt"/>
          <a:ea typeface="+mn-ea"/>
          <a:cs typeface="+mn-cs"/>
        </a:defRPr>
      </a:lvl4pPr>
      <a:lvl5pPr marL="4130848" indent="-458983" algn="l" defTabSz="1835932" rtl="0" eaLnBrk="1" latinLnBrk="0" hangingPunct="1">
        <a:lnSpc>
          <a:spcPct val="90000"/>
        </a:lnSpc>
        <a:spcBef>
          <a:spcPts val="1004"/>
        </a:spcBef>
        <a:buFont typeface="Arial" panose="020B0604020202020204" pitchFamily="34" charset="0"/>
        <a:buChar char="•"/>
        <a:defRPr sz="3212" kern="1200">
          <a:solidFill>
            <a:schemeClr val="tx1"/>
          </a:solidFill>
          <a:latin typeface="+mn-lt"/>
          <a:ea typeface="+mn-ea"/>
          <a:cs typeface="+mn-cs"/>
        </a:defRPr>
      </a:lvl5pPr>
      <a:lvl6pPr marL="5048814" indent="-458983" algn="l" defTabSz="1835932" rtl="0" eaLnBrk="1" latinLnBrk="0" hangingPunct="1">
        <a:lnSpc>
          <a:spcPct val="90000"/>
        </a:lnSpc>
        <a:spcBef>
          <a:spcPts val="1004"/>
        </a:spcBef>
        <a:buFont typeface="Arial" panose="020B0604020202020204" pitchFamily="34" charset="0"/>
        <a:buChar char="•"/>
        <a:defRPr sz="3212" kern="1200">
          <a:solidFill>
            <a:schemeClr val="tx1"/>
          </a:solidFill>
          <a:latin typeface="+mn-lt"/>
          <a:ea typeface="+mn-ea"/>
          <a:cs typeface="+mn-cs"/>
        </a:defRPr>
      </a:lvl6pPr>
      <a:lvl7pPr marL="5966780" indent="-458983" algn="l" defTabSz="1835932" rtl="0" eaLnBrk="1" latinLnBrk="0" hangingPunct="1">
        <a:lnSpc>
          <a:spcPct val="90000"/>
        </a:lnSpc>
        <a:spcBef>
          <a:spcPts val="1004"/>
        </a:spcBef>
        <a:buFont typeface="Arial" panose="020B0604020202020204" pitchFamily="34" charset="0"/>
        <a:buChar char="•"/>
        <a:defRPr sz="3212" kern="1200">
          <a:solidFill>
            <a:schemeClr val="tx1"/>
          </a:solidFill>
          <a:latin typeface="+mn-lt"/>
          <a:ea typeface="+mn-ea"/>
          <a:cs typeface="+mn-cs"/>
        </a:defRPr>
      </a:lvl7pPr>
      <a:lvl8pPr marL="6884746" indent="-458983" algn="l" defTabSz="1835932" rtl="0" eaLnBrk="1" latinLnBrk="0" hangingPunct="1">
        <a:lnSpc>
          <a:spcPct val="90000"/>
        </a:lnSpc>
        <a:spcBef>
          <a:spcPts val="1004"/>
        </a:spcBef>
        <a:buFont typeface="Arial" panose="020B0604020202020204" pitchFamily="34" charset="0"/>
        <a:buChar char="•"/>
        <a:defRPr sz="3212" kern="1200">
          <a:solidFill>
            <a:schemeClr val="tx1"/>
          </a:solidFill>
          <a:latin typeface="+mn-lt"/>
          <a:ea typeface="+mn-ea"/>
          <a:cs typeface="+mn-cs"/>
        </a:defRPr>
      </a:lvl8pPr>
      <a:lvl9pPr marL="7802712" indent="-458983" algn="l" defTabSz="1835932" rtl="0" eaLnBrk="1" latinLnBrk="0" hangingPunct="1">
        <a:lnSpc>
          <a:spcPct val="90000"/>
        </a:lnSpc>
        <a:spcBef>
          <a:spcPts val="1004"/>
        </a:spcBef>
        <a:buFont typeface="Arial" panose="020B0604020202020204" pitchFamily="34" charset="0"/>
        <a:buChar char="•"/>
        <a:defRPr sz="321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35932" rtl="0" eaLnBrk="1" latinLnBrk="0" hangingPunct="1">
        <a:defRPr sz="3614" kern="1200">
          <a:solidFill>
            <a:schemeClr val="tx1"/>
          </a:solidFill>
          <a:latin typeface="+mn-lt"/>
          <a:ea typeface="+mn-ea"/>
          <a:cs typeface="+mn-cs"/>
        </a:defRPr>
      </a:lvl1pPr>
      <a:lvl2pPr marL="917966" algn="l" defTabSz="1835932" rtl="0" eaLnBrk="1" latinLnBrk="0" hangingPunct="1">
        <a:defRPr sz="3614" kern="1200">
          <a:solidFill>
            <a:schemeClr val="tx1"/>
          </a:solidFill>
          <a:latin typeface="+mn-lt"/>
          <a:ea typeface="+mn-ea"/>
          <a:cs typeface="+mn-cs"/>
        </a:defRPr>
      </a:lvl2pPr>
      <a:lvl3pPr marL="1835932" algn="l" defTabSz="1835932" rtl="0" eaLnBrk="1" latinLnBrk="0" hangingPunct="1">
        <a:defRPr sz="3614" kern="1200">
          <a:solidFill>
            <a:schemeClr val="tx1"/>
          </a:solidFill>
          <a:latin typeface="+mn-lt"/>
          <a:ea typeface="+mn-ea"/>
          <a:cs typeface="+mn-cs"/>
        </a:defRPr>
      </a:lvl3pPr>
      <a:lvl4pPr marL="2753898" algn="l" defTabSz="1835932" rtl="0" eaLnBrk="1" latinLnBrk="0" hangingPunct="1">
        <a:defRPr sz="3614" kern="1200">
          <a:solidFill>
            <a:schemeClr val="tx1"/>
          </a:solidFill>
          <a:latin typeface="+mn-lt"/>
          <a:ea typeface="+mn-ea"/>
          <a:cs typeface="+mn-cs"/>
        </a:defRPr>
      </a:lvl4pPr>
      <a:lvl5pPr marL="3671865" algn="l" defTabSz="1835932" rtl="0" eaLnBrk="1" latinLnBrk="0" hangingPunct="1">
        <a:defRPr sz="3614" kern="1200">
          <a:solidFill>
            <a:schemeClr val="tx1"/>
          </a:solidFill>
          <a:latin typeface="+mn-lt"/>
          <a:ea typeface="+mn-ea"/>
          <a:cs typeface="+mn-cs"/>
        </a:defRPr>
      </a:lvl5pPr>
      <a:lvl6pPr marL="4589831" algn="l" defTabSz="1835932" rtl="0" eaLnBrk="1" latinLnBrk="0" hangingPunct="1">
        <a:defRPr sz="3614" kern="1200">
          <a:solidFill>
            <a:schemeClr val="tx1"/>
          </a:solidFill>
          <a:latin typeface="+mn-lt"/>
          <a:ea typeface="+mn-ea"/>
          <a:cs typeface="+mn-cs"/>
        </a:defRPr>
      </a:lvl6pPr>
      <a:lvl7pPr marL="5507797" algn="l" defTabSz="1835932" rtl="0" eaLnBrk="1" latinLnBrk="0" hangingPunct="1">
        <a:defRPr sz="3614" kern="1200">
          <a:solidFill>
            <a:schemeClr val="tx1"/>
          </a:solidFill>
          <a:latin typeface="+mn-lt"/>
          <a:ea typeface="+mn-ea"/>
          <a:cs typeface="+mn-cs"/>
        </a:defRPr>
      </a:lvl7pPr>
      <a:lvl8pPr marL="6425763" algn="l" defTabSz="1835932" rtl="0" eaLnBrk="1" latinLnBrk="0" hangingPunct="1">
        <a:defRPr sz="3614" kern="1200">
          <a:solidFill>
            <a:schemeClr val="tx1"/>
          </a:solidFill>
          <a:latin typeface="+mn-lt"/>
          <a:ea typeface="+mn-ea"/>
          <a:cs typeface="+mn-cs"/>
        </a:defRPr>
      </a:lvl8pPr>
      <a:lvl9pPr marL="7343729" algn="l" defTabSz="1835932" rtl="0" eaLnBrk="1" latinLnBrk="0" hangingPunct="1">
        <a:defRPr sz="361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1CC6839-76D5-4390-85CD-4704675D8D5D}"/>
              </a:ext>
            </a:extLst>
          </p:cNvPr>
          <p:cNvSpPr/>
          <p:nvPr/>
        </p:nvSpPr>
        <p:spPr>
          <a:xfrm>
            <a:off x="5128305" y="496590"/>
            <a:ext cx="23760113" cy="5498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sz="4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COMPONENTES GRAFICOS SWING</a:t>
            </a:r>
            <a:endParaRPr lang="es-EC" sz="4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436775C2-77CF-4B9B-915A-07837B213B92}"/>
              </a:ext>
            </a:extLst>
          </p:cNvPr>
          <p:cNvSpPr/>
          <p:nvPr/>
        </p:nvSpPr>
        <p:spPr>
          <a:xfrm>
            <a:off x="511538" y="886331"/>
            <a:ext cx="23760113" cy="10806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4800" b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CONTENEDORES</a:t>
            </a:r>
            <a:r>
              <a:rPr lang="es-EC" sz="4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660FFF9-4480-4848-8082-B6DCE24A807A}"/>
              </a:ext>
            </a:extLst>
          </p:cNvPr>
          <p:cNvSpPr/>
          <p:nvPr/>
        </p:nvSpPr>
        <p:spPr>
          <a:xfrm>
            <a:off x="380572" y="6020420"/>
            <a:ext cx="23760113" cy="816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C" sz="4800" dirty="0" err="1">
                <a:solidFill>
                  <a:srgbClr val="00B0F0"/>
                </a:solidFill>
                <a:latin typeface="Verdana" panose="020B0604030504040204" pitchFamily="34" charset="0"/>
              </a:rPr>
              <a:t>JPanel</a:t>
            </a:r>
            <a:r>
              <a:rPr lang="es-EC" sz="4800" b="1" dirty="0">
                <a:solidFill>
                  <a:srgbClr val="00B0F0"/>
                </a:solidFill>
                <a:latin typeface="Verdana" panose="020B0604030504040204" pitchFamily="34" charset="0"/>
              </a:rPr>
              <a:t>.- </a:t>
            </a:r>
            <a:r>
              <a:rPr lang="es-US" sz="4800" dirty="0">
                <a:solidFill>
                  <a:schemeClr val="tx1"/>
                </a:solidFill>
                <a:latin typeface="Verdana" panose="020B0604030504040204" pitchFamily="34" charset="0"/>
              </a:rPr>
              <a:t>Permite la creación de paneles independientes donde se almacenan otros componentes.</a:t>
            </a:r>
          </a:p>
          <a:p>
            <a:r>
              <a:rPr lang="es-US" sz="4800" dirty="0" err="1">
                <a:solidFill>
                  <a:srgbClr val="00B0F0"/>
                </a:solidFill>
                <a:latin typeface="Verdana" panose="020B0604030504040204" pitchFamily="34" charset="0"/>
              </a:rPr>
              <a:t>JTabbedPane</a:t>
            </a:r>
            <a:r>
              <a:rPr lang="es-US" sz="4800" dirty="0">
                <a:solidFill>
                  <a:srgbClr val="00B0F0"/>
                </a:solidFill>
                <a:latin typeface="Verdana" panose="020B0604030504040204" pitchFamily="34" charset="0"/>
              </a:rPr>
              <a:t>.– </a:t>
            </a:r>
            <a:r>
              <a:rPr lang="es-US" sz="4800" dirty="0">
                <a:solidFill>
                  <a:schemeClr val="tx1"/>
                </a:solidFill>
                <a:latin typeface="Verdana" panose="020B0604030504040204" pitchFamily="34" charset="0"/>
              </a:rPr>
              <a:t>Permite la creación de pestañas, cada pestaña representa un contenedor independiente.</a:t>
            </a:r>
            <a:r>
              <a:rPr lang="es-EC" sz="4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s-US" sz="4800" dirty="0" err="1">
                <a:solidFill>
                  <a:srgbClr val="00B0F0"/>
                </a:solidFill>
                <a:latin typeface="Verdana" panose="020B0604030504040204" pitchFamily="34" charset="0"/>
              </a:rPr>
              <a:t>JSplitPane</a:t>
            </a:r>
            <a:r>
              <a:rPr lang="es-US" sz="4800" dirty="0">
                <a:solidFill>
                  <a:srgbClr val="00B0F0"/>
                </a:solidFill>
                <a:latin typeface="Verdana" panose="020B0604030504040204" pitchFamily="34" charset="0"/>
              </a:rPr>
              <a:t>.– </a:t>
            </a:r>
            <a:r>
              <a:rPr lang="es-US" sz="4800" dirty="0">
                <a:solidFill>
                  <a:schemeClr val="tx1"/>
                </a:solidFill>
                <a:latin typeface="Verdana" panose="020B0604030504040204" pitchFamily="34" charset="0"/>
              </a:rPr>
              <a:t>Permite la creación de un contenedor dividido en 2 secciones.</a:t>
            </a:r>
          </a:p>
          <a:p>
            <a:r>
              <a:rPr lang="es-US" sz="4800" dirty="0" err="1">
                <a:solidFill>
                  <a:srgbClr val="00B0F0"/>
                </a:solidFill>
                <a:latin typeface="Verdana" panose="020B0604030504040204" pitchFamily="34" charset="0"/>
              </a:rPr>
              <a:t>JScrollPane</a:t>
            </a:r>
            <a:r>
              <a:rPr lang="es-US" sz="4800" dirty="0">
                <a:solidFill>
                  <a:srgbClr val="00B0F0"/>
                </a:solidFill>
                <a:latin typeface="Verdana" panose="020B0604030504040204" pitchFamily="34" charset="0"/>
              </a:rPr>
              <a:t>.– </a:t>
            </a:r>
            <a:r>
              <a:rPr lang="es-US" sz="4800" dirty="0">
                <a:solidFill>
                  <a:schemeClr val="tx1"/>
                </a:solidFill>
                <a:latin typeface="Verdana" panose="020B0604030504040204" pitchFamily="34" charset="0"/>
              </a:rPr>
              <a:t>Permite la vinculación de barras de desplazamiento en un contenedor.</a:t>
            </a:r>
            <a:r>
              <a:rPr lang="es-EC" sz="4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s-US" sz="4800" dirty="0" err="1">
                <a:solidFill>
                  <a:srgbClr val="00B0F0"/>
                </a:solidFill>
                <a:latin typeface="Verdana" panose="020B0604030504040204" pitchFamily="34" charset="0"/>
              </a:rPr>
              <a:t>JToolBar</a:t>
            </a:r>
            <a:r>
              <a:rPr lang="es-US" sz="4800" dirty="0">
                <a:solidFill>
                  <a:srgbClr val="00B0F0"/>
                </a:solidFill>
                <a:latin typeface="Verdana" panose="020B0604030504040204" pitchFamily="34" charset="0"/>
              </a:rPr>
              <a:t>.– </a:t>
            </a:r>
            <a:r>
              <a:rPr lang="es-US" sz="4800" dirty="0">
                <a:solidFill>
                  <a:schemeClr val="tx1"/>
                </a:solidFill>
                <a:latin typeface="Verdana" panose="020B0604030504040204" pitchFamily="34" charset="0"/>
              </a:rPr>
              <a:t>Permite introducir una Barra de herramientas.</a:t>
            </a:r>
            <a:r>
              <a:rPr lang="es-EC" sz="4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s-US" sz="4800" dirty="0" err="1">
                <a:solidFill>
                  <a:srgbClr val="00B0F0"/>
                </a:solidFill>
                <a:latin typeface="Verdana" panose="020B0604030504040204" pitchFamily="34" charset="0"/>
              </a:rPr>
              <a:t>JDesktopPane</a:t>
            </a:r>
            <a:r>
              <a:rPr lang="es-US" sz="4800" dirty="0">
                <a:solidFill>
                  <a:srgbClr val="00B0F0"/>
                </a:solidFill>
                <a:latin typeface="Verdana" panose="020B0604030504040204" pitchFamily="34" charset="0"/>
              </a:rPr>
              <a:t>.- </a:t>
            </a:r>
            <a:r>
              <a:rPr lang="es-US" sz="4800" dirty="0">
                <a:solidFill>
                  <a:schemeClr val="tx1"/>
                </a:solidFill>
                <a:latin typeface="Verdana" panose="020B0604030504040204" pitchFamily="34" charset="0"/>
              </a:rPr>
              <a:t>Permite crear ventanas dentro de una ventana principal.</a:t>
            </a:r>
            <a:r>
              <a:rPr lang="es-EC" sz="4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s-US" sz="4800" dirty="0" err="1">
                <a:solidFill>
                  <a:srgbClr val="00B0F0"/>
                </a:solidFill>
                <a:latin typeface="Verdana" panose="020B0604030504040204" pitchFamily="34" charset="0"/>
              </a:rPr>
              <a:t>JInternalFrame</a:t>
            </a:r>
            <a:r>
              <a:rPr lang="es-US" sz="4800" dirty="0">
                <a:solidFill>
                  <a:srgbClr val="00B0F0"/>
                </a:solidFill>
                <a:latin typeface="Verdana" panose="020B0604030504040204" pitchFamily="34" charset="0"/>
              </a:rPr>
              <a:t>.- </a:t>
            </a:r>
            <a:r>
              <a:rPr lang="es-US" sz="4800" dirty="0">
                <a:solidFill>
                  <a:schemeClr val="tx1"/>
                </a:solidFill>
                <a:latin typeface="Verdana" panose="020B0604030504040204" pitchFamily="34" charset="0"/>
              </a:rPr>
              <a:t>Permite la creación una ventana dentro de un panel y no puede salirse de él. En java el panel adecuado y especializado en el manejo de </a:t>
            </a:r>
            <a:r>
              <a:rPr lang="es-US" sz="4800" dirty="0" err="1">
                <a:solidFill>
                  <a:schemeClr val="tx1"/>
                </a:solidFill>
                <a:latin typeface="Verdana" panose="020B0604030504040204" pitchFamily="34" charset="0"/>
              </a:rPr>
              <a:t>JInternalFrame</a:t>
            </a:r>
            <a:r>
              <a:rPr lang="es-US" sz="4800" dirty="0">
                <a:solidFill>
                  <a:schemeClr val="tx1"/>
                </a:solidFill>
                <a:latin typeface="Verdana" panose="020B0604030504040204" pitchFamily="34" charset="0"/>
              </a:rPr>
              <a:t> es el </a:t>
            </a:r>
            <a:r>
              <a:rPr lang="es-US" sz="4800" dirty="0" err="1">
                <a:solidFill>
                  <a:schemeClr val="tx1"/>
                </a:solidFill>
                <a:latin typeface="Verdana" panose="020B0604030504040204" pitchFamily="34" charset="0"/>
              </a:rPr>
              <a:t>JDesktopPane</a:t>
            </a:r>
            <a:r>
              <a:rPr lang="es-US" sz="4800" dirty="0">
                <a:solidFill>
                  <a:schemeClr val="tx1"/>
                </a:solidFill>
                <a:latin typeface="Verdana" panose="020B0604030504040204" pitchFamily="34" charset="0"/>
              </a:rPr>
              <a:t>.</a:t>
            </a:r>
          </a:p>
          <a:p>
            <a:r>
              <a:rPr lang="es-US" sz="4800" dirty="0" err="1">
                <a:solidFill>
                  <a:srgbClr val="00B0F0"/>
                </a:solidFill>
                <a:latin typeface="Verdana" panose="020B0604030504040204" pitchFamily="34" charset="0"/>
              </a:rPr>
              <a:t>JLayeredPane</a:t>
            </a:r>
            <a:r>
              <a:rPr lang="es-US" sz="4800" dirty="0">
                <a:solidFill>
                  <a:srgbClr val="00B0F0"/>
                </a:solidFill>
                <a:latin typeface="Verdana" panose="020B0604030504040204" pitchFamily="34" charset="0"/>
              </a:rPr>
              <a:t>.- </a:t>
            </a:r>
            <a:r>
              <a:rPr lang="es-US" sz="4800" dirty="0">
                <a:solidFill>
                  <a:schemeClr val="tx1"/>
                </a:solidFill>
                <a:latin typeface="Verdana" panose="020B0604030504040204" pitchFamily="34" charset="0"/>
              </a:rPr>
              <a:t>Proporciona una tercera dimensión para posicionar componentes: profundidad, también conocida como eje Z, podemos observarlo mediante el plano cartesiano tomando en cuanta los ejes </a:t>
            </a:r>
            <a:r>
              <a:rPr lang="es-US" sz="4800" dirty="0" err="1">
                <a:solidFill>
                  <a:schemeClr val="tx1"/>
                </a:solidFill>
                <a:latin typeface="Verdana" panose="020B0604030504040204" pitchFamily="34" charset="0"/>
              </a:rPr>
              <a:t>x,y</a:t>
            </a:r>
            <a:r>
              <a:rPr lang="es-US" sz="4800" dirty="0">
                <a:solidFill>
                  <a:schemeClr val="tx1"/>
                </a:solidFill>
                <a:latin typeface="Verdana" panose="020B0604030504040204" pitchFamily="34" charset="0"/>
              </a:rPr>
              <a:t>, z.</a:t>
            </a:r>
            <a:r>
              <a:rPr lang="es-EC" sz="4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s-US" sz="4800" dirty="0">
              <a:solidFill>
                <a:schemeClr val="tx1"/>
              </a:solidFill>
              <a:latin typeface="Verdana" panose="020B0604030504040204" pitchFamily="34" charset="0"/>
            </a:endParaRPr>
          </a:p>
          <a:p>
            <a:endParaRPr lang="es-EC" sz="4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C" sz="4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C" sz="4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6725AF6E-C27F-48DB-B5D8-3D35EADFFB4C}"/>
              </a:ext>
            </a:extLst>
          </p:cNvPr>
          <p:cNvSpPr/>
          <p:nvPr/>
        </p:nvSpPr>
        <p:spPr>
          <a:xfrm>
            <a:off x="359571" y="4634966"/>
            <a:ext cx="23760113" cy="13854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EC" sz="4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58BD261A-B9C0-45DA-BB6F-FF03EDAD9516}"/>
              </a:ext>
            </a:extLst>
          </p:cNvPr>
          <p:cNvSpPr/>
          <p:nvPr/>
        </p:nvSpPr>
        <p:spPr>
          <a:xfrm>
            <a:off x="546827" y="7831889"/>
            <a:ext cx="23760113" cy="13854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EC" sz="4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1" name="Imagen 30">
            <a:extLst>
              <a:ext uri="{FF2B5EF4-FFF2-40B4-BE49-F238E27FC236}">
                <a16:creationId xmlns:a16="http://schemas.microsoft.com/office/drawing/2014/main" id="{4C11FB82-6298-4AFD-B80E-2C4B2B812A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799" t="13920" r="9748" b="80747"/>
          <a:stretch/>
        </p:blipFill>
        <p:spPr>
          <a:xfrm>
            <a:off x="462825" y="1828494"/>
            <a:ext cx="23472000" cy="1224896"/>
          </a:xfrm>
          <a:prstGeom prst="rect">
            <a:avLst/>
          </a:prstGeom>
        </p:spPr>
      </p:pic>
      <p:sp>
        <p:nvSpPr>
          <p:cNvPr id="33" name="Rectángulo 32">
            <a:extLst>
              <a:ext uri="{FF2B5EF4-FFF2-40B4-BE49-F238E27FC236}">
                <a16:creationId xmlns:a16="http://schemas.microsoft.com/office/drawing/2014/main" id="{4727E4D8-23A2-44D9-B365-8E460B5625AC}"/>
              </a:ext>
            </a:extLst>
          </p:cNvPr>
          <p:cNvSpPr/>
          <p:nvPr/>
        </p:nvSpPr>
        <p:spPr>
          <a:xfrm>
            <a:off x="338568" y="10574304"/>
            <a:ext cx="23760113" cy="22721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EC" sz="4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4CC8BC6C-0F32-40C2-ABC5-5B7A5B4A11F7}"/>
              </a:ext>
            </a:extLst>
          </p:cNvPr>
          <p:cNvSpPr/>
          <p:nvPr/>
        </p:nvSpPr>
        <p:spPr>
          <a:xfrm>
            <a:off x="380572" y="11094506"/>
            <a:ext cx="23760113" cy="22721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EC" sz="4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278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1CC6839-76D5-4390-85CD-4704675D8D5D}"/>
              </a:ext>
            </a:extLst>
          </p:cNvPr>
          <p:cNvSpPr/>
          <p:nvPr/>
        </p:nvSpPr>
        <p:spPr>
          <a:xfrm>
            <a:off x="5036865" y="607245"/>
            <a:ext cx="23760113" cy="5498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sz="4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COMPONENTES GRAFICOS SWING</a:t>
            </a:r>
            <a:endParaRPr lang="es-EC" sz="4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436775C2-77CF-4B9B-915A-07837B213B92}"/>
              </a:ext>
            </a:extLst>
          </p:cNvPr>
          <p:cNvSpPr/>
          <p:nvPr/>
        </p:nvSpPr>
        <p:spPr>
          <a:xfrm>
            <a:off x="359565" y="1157074"/>
            <a:ext cx="23760113" cy="10806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4800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CONTROLES</a:t>
            </a:r>
            <a:r>
              <a:rPr lang="es-EC" sz="4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660FFF9-4480-4848-8082-B6DCE24A807A}"/>
              </a:ext>
            </a:extLst>
          </p:cNvPr>
          <p:cNvSpPr/>
          <p:nvPr/>
        </p:nvSpPr>
        <p:spPr>
          <a:xfrm>
            <a:off x="0" y="4634966"/>
            <a:ext cx="24479250" cy="102798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US" sz="4800" dirty="0" err="1">
                <a:solidFill>
                  <a:srgbClr val="00B0F0"/>
                </a:solidFill>
                <a:latin typeface="Verdana" panose="020B0604030504040204" pitchFamily="34" charset="0"/>
              </a:rPr>
              <a:t>Jlabel</a:t>
            </a:r>
            <a:r>
              <a:rPr lang="es-US" sz="4800" dirty="0">
                <a:solidFill>
                  <a:srgbClr val="00B0F0"/>
                </a:solidFill>
                <a:latin typeface="Verdana" panose="020B0604030504040204" pitchFamily="34" charset="0"/>
              </a:rPr>
              <a:t>.– </a:t>
            </a:r>
            <a:r>
              <a:rPr lang="es-US" sz="4800" dirty="0">
                <a:solidFill>
                  <a:schemeClr val="tx1"/>
                </a:solidFill>
                <a:latin typeface="Verdana" panose="020B0604030504040204" pitchFamily="34" charset="0"/>
              </a:rPr>
              <a:t>Permite Vincular Etiquetas, tanto de texto como de imágenes.</a:t>
            </a:r>
          </a:p>
          <a:p>
            <a:pPr algn="just"/>
            <a:r>
              <a:rPr lang="es-US" sz="4800" dirty="0" err="1">
                <a:solidFill>
                  <a:schemeClr val="accent5"/>
                </a:solidFill>
                <a:latin typeface="Verdana" panose="020B0604030504040204" pitchFamily="34" charset="0"/>
              </a:rPr>
              <a:t>JButton</a:t>
            </a:r>
            <a:r>
              <a:rPr lang="es-US" sz="4800" dirty="0">
                <a:solidFill>
                  <a:schemeClr val="accent5"/>
                </a:solidFill>
                <a:latin typeface="Verdana" panose="020B0604030504040204" pitchFamily="34" charset="0"/>
              </a:rPr>
              <a:t>.– </a:t>
            </a:r>
            <a:r>
              <a:rPr lang="es-US" sz="4800" dirty="0">
                <a:solidFill>
                  <a:schemeClr val="tx1"/>
                </a:solidFill>
                <a:latin typeface="Verdana" panose="020B0604030504040204" pitchFamily="34" charset="0"/>
              </a:rPr>
              <a:t>Permite vincular Botones simples.</a:t>
            </a:r>
          </a:p>
          <a:p>
            <a:pPr algn="just"/>
            <a:r>
              <a:rPr lang="es-US" sz="4800" dirty="0" err="1">
                <a:solidFill>
                  <a:schemeClr val="accent5"/>
                </a:solidFill>
                <a:latin typeface="Verdana" panose="020B0604030504040204" pitchFamily="34" charset="0"/>
              </a:rPr>
              <a:t>JToggleButton</a:t>
            </a:r>
            <a:r>
              <a:rPr lang="es-US" sz="4800" dirty="0">
                <a:solidFill>
                  <a:schemeClr val="accent5"/>
                </a:solidFill>
                <a:latin typeface="Verdana" panose="020B0604030504040204" pitchFamily="34" charset="0"/>
              </a:rPr>
              <a:t>.– </a:t>
            </a:r>
            <a:r>
              <a:rPr lang="es-US" sz="4800" dirty="0">
                <a:solidFill>
                  <a:schemeClr val="tx1"/>
                </a:solidFill>
                <a:latin typeface="Verdana" panose="020B0604030504040204" pitchFamily="34" charset="0"/>
              </a:rPr>
              <a:t>Botón que al oprimirlo se quedará presionado hasta que se ejecute otro evento.</a:t>
            </a:r>
          </a:p>
          <a:p>
            <a:pPr algn="just"/>
            <a:r>
              <a:rPr lang="es-US" sz="4800" dirty="0" err="1">
                <a:solidFill>
                  <a:schemeClr val="accent5"/>
                </a:solidFill>
                <a:latin typeface="Verdana" panose="020B0604030504040204" pitchFamily="34" charset="0"/>
              </a:rPr>
              <a:t>JCheckBox</a:t>
            </a:r>
            <a:r>
              <a:rPr lang="es-US" sz="4800" dirty="0">
                <a:solidFill>
                  <a:schemeClr val="accent5"/>
                </a:solidFill>
                <a:latin typeface="Verdana" panose="020B0604030504040204" pitchFamily="34" charset="0"/>
              </a:rPr>
              <a:t>.- </a:t>
            </a:r>
            <a:r>
              <a:rPr lang="es-US" sz="4800" dirty="0">
                <a:solidFill>
                  <a:schemeClr val="tx1"/>
                </a:solidFill>
                <a:latin typeface="Verdana" panose="020B0604030504040204" pitchFamily="34" charset="0"/>
              </a:rPr>
              <a:t>Son Casilla de verificación, ideal para selección múltiples.</a:t>
            </a:r>
          </a:p>
          <a:p>
            <a:pPr algn="just"/>
            <a:r>
              <a:rPr lang="es-US" sz="4800" dirty="0" err="1">
                <a:solidFill>
                  <a:schemeClr val="accent5"/>
                </a:solidFill>
                <a:latin typeface="Verdana" panose="020B0604030504040204" pitchFamily="34" charset="0"/>
              </a:rPr>
              <a:t>JRadioButton</a:t>
            </a:r>
            <a:r>
              <a:rPr lang="es-US" sz="4800" dirty="0">
                <a:solidFill>
                  <a:schemeClr val="accent5"/>
                </a:solidFill>
                <a:latin typeface="Verdana" panose="020B0604030504040204" pitchFamily="34" charset="0"/>
              </a:rPr>
              <a:t>.– </a:t>
            </a:r>
            <a:r>
              <a:rPr lang="es-US" sz="4800" dirty="0">
                <a:solidFill>
                  <a:schemeClr val="tx1"/>
                </a:solidFill>
                <a:latin typeface="Verdana" panose="020B0604030504040204" pitchFamily="34" charset="0"/>
              </a:rPr>
              <a:t>Permite presentar opciones de selección similares a las </a:t>
            </a:r>
            <a:r>
              <a:rPr lang="es-US" sz="4800" dirty="0" err="1">
                <a:solidFill>
                  <a:schemeClr val="tx1"/>
                </a:solidFill>
                <a:latin typeface="Verdana" panose="020B0604030504040204" pitchFamily="34" charset="0"/>
              </a:rPr>
              <a:t>checkbox</a:t>
            </a:r>
            <a:r>
              <a:rPr lang="es-US" sz="4800" dirty="0">
                <a:solidFill>
                  <a:schemeClr val="tx1"/>
                </a:solidFill>
                <a:latin typeface="Verdana" panose="020B0604030504040204" pitchFamily="34" charset="0"/>
              </a:rPr>
              <a:t>, solo que el enfoque de estas es de única selección.</a:t>
            </a:r>
          </a:p>
          <a:p>
            <a:pPr algn="just"/>
            <a:r>
              <a:rPr lang="es-US" sz="4800" dirty="0" err="1">
                <a:solidFill>
                  <a:schemeClr val="accent5"/>
                </a:solidFill>
                <a:latin typeface="Verdana" panose="020B0604030504040204" pitchFamily="34" charset="0"/>
              </a:rPr>
              <a:t>JComboBox</a:t>
            </a:r>
            <a:r>
              <a:rPr lang="es-US" sz="4800" dirty="0">
                <a:solidFill>
                  <a:schemeClr val="accent5"/>
                </a:solidFill>
                <a:latin typeface="Verdana" panose="020B0604030504040204" pitchFamily="34" charset="0"/>
              </a:rPr>
              <a:t>.- </a:t>
            </a:r>
            <a:r>
              <a:rPr lang="es-US" sz="4800" dirty="0">
                <a:solidFill>
                  <a:schemeClr val="tx1"/>
                </a:solidFill>
                <a:latin typeface="Verdana" panose="020B0604030504040204" pitchFamily="34" charset="0"/>
              </a:rPr>
              <a:t>Permite mostrar una lista de elementos como un combo de selección.	</a:t>
            </a:r>
          </a:p>
          <a:p>
            <a:pPr algn="just"/>
            <a:r>
              <a:rPr lang="es-US" sz="4800" dirty="0" err="1">
                <a:solidFill>
                  <a:schemeClr val="accent5"/>
                </a:solidFill>
                <a:latin typeface="Verdana" panose="020B0604030504040204" pitchFamily="34" charset="0"/>
              </a:rPr>
              <a:t>JScrollBar</a:t>
            </a:r>
            <a:r>
              <a:rPr lang="es-US" sz="4800" dirty="0">
                <a:solidFill>
                  <a:schemeClr val="accent5"/>
                </a:solidFill>
                <a:latin typeface="Verdana" panose="020B0604030504040204" pitchFamily="34" charset="0"/>
              </a:rPr>
              <a:t>.- </a:t>
            </a:r>
            <a:r>
              <a:rPr lang="es-US" sz="4800" dirty="0">
                <a:solidFill>
                  <a:schemeClr val="tx1"/>
                </a:solidFill>
                <a:latin typeface="Verdana" panose="020B0604030504040204" pitchFamily="34" charset="0"/>
              </a:rPr>
              <a:t>Permite mostrar una barra de desplazamiento, regularmente usada en </a:t>
            </a:r>
            <a:r>
              <a:rPr lang="es-US" sz="4800" dirty="0" err="1">
                <a:solidFill>
                  <a:schemeClr val="tx1"/>
                </a:solidFill>
                <a:latin typeface="Verdana" panose="020B0604030504040204" pitchFamily="34" charset="0"/>
              </a:rPr>
              <a:t>Areas</a:t>
            </a:r>
            <a:r>
              <a:rPr lang="es-US" sz="4800" dirty="0">
                <a:solidFill>
                  <a:schemeClr val="tx1"/>
                </a:solidFill>
                <a:latin typeface="Verdana" panose="020B0604030504040204" pitchFamily="34" charset="0"/>
              </a:rPr>
              <a:t> de texto o paneles donde el contenido es mayor que el tamaño del componente.</a:t>
            </a:r>
          </a:p>
          <a:p>
            <a:pPr algn="just"/>
            <a:r>
              <a:rPr lang="es-US" sz="4800" dirty="0" err="1">
                <a:solidFill>
                  <a:schemeClr val="accent5"/>
                </a:solidFill>
                <a:latin typeface="Verdana" panose="020B0604030504040204" pitchFamily="34" charset="0"/>
              </a:rPr>
              <a:t>Jseparator</a:t>
            </a:r>
            <a:r>
              <a:rPr lang="es-US" sz="4800" dirty="0">
                <a:solidFill>
                  <a:schemeClr val="accent5"/>
                </a:solidFill>
                <a:latin typeface="Verdana" panose="020B0604030504040204" pitchFamily="34" charset="0"/>
              </a:rPr>
              <a:t>.- </a:t>
            </a:r>
            <a:r>
              <a:rPr lang="es-US" sz="4800" dirty="0">
                <a:solidFill>
                  <a:schemeClr val="tx1"/>
                </a:solidFill>
                <a:latin typeface="Verdana" panose="020B0604030504040204" pitchFamily="34" charset="0"/>
              </a:rPr>
              <a:t>Permite separar opciones, es una barra simple. </a:t>
            </a:r>
          </a:p>
          <a:p>
            <a:endParaRPr lang="es-EC" sz="4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6725AF6E-C27F-48DB-B5D8-3D35EADFFB4C}"/>
              </a:ext>
            </a:extLst>
          </p:cNvPr>
          <p:cNvSpPr/>
          <p:nvPr/>
        </p:nvSpPr>
        <p:spPr>
          <a:xfrm>
            <a:off x="359571" y="4634966"/>
            <a:ext cx="23760113" cy="13854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EC" sz="4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113E7926-5593-4493-A4A3-8387BEDD03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800" t="19155" r="4844" b="69785"/>
          <a:stretch/>
        </p:blipFill>
        <p:spPr>
          <a:xfrm>
            <a:off x="503621" y="2115924"/>
            <a:ext cx="23472000" cy="234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246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5660FFF9-4480-4848-8082-B6DCE24A807A}"/>
              </a:ext>
            </a:extLst>
          </p:cNvPr>
          <p:cNvSpPr/>
          <p:nvPr/>
        </p:nvSpPr>
        <p:spPr>
          <a:xfrm>
            <a:off x="0" y="1950720"/>
            <a:ext cx="23760113" cy="128073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US" sz="4800" dirty="0" err="1">
                <a:solidFill>
                  <a:schemeClr val="accent5"/>
                </a:solidFill>
                <a:latin typeface="Verdana" panose="020B0604030504040204" pitchFamily="34" charset="0"/>
              </a:rPr>
              <a:t>JScrollBar</a:t>
            </a:r>
            <a:r>
              <a:rPr lang="es-US" sz="4800" dirty="0">
                <a:solidFill>
                  <a:schemeClr val="accent5"/>
                </a:solidFill>
                <a:latin typeface="Verdana" panose="020B0604030504040204" pitchFamily="34" charset="0"/>
              </a:rPr>
              <a:t>.- </a:t>
            </a:r>
            <a:r>
              <a:rPr lang="es-US" sz="4800" dirty="0">
                <a:solidFill>
                  <a:schemeClr val="tx1"/>
                </a:solidFill>
                <a:latin typeface="Verdana" panose="020B0604030504040204" pitchFamily="34" charset="0"/>
              </a:rPr>
              <a:t>Permite mostrar una barra de desplazamiento, regularmente usada en </a:t>
            </a:r>
            <a:r>
              <a:rPr lang="es-US" sz="4800" dirty="0" err="1">
                <a:solidFill>
                  <a:schemeClr val="tx1"/>
                </a:solidFill>
                <a:latin typeface="Verdana" panose="020B0604030504040204" pitchFamily="34" charset="0"/>
              </a:rPr>
              <a:t>Areas</a:t>
            </a:r>
            <a:r>
              <a:rPr lang="es-US" sz="4800" dirty="0">
                <a:solidFill>
                  <a:schemeClr val="tx1"/>
                </a:solidFill>
                <a:latin typeface="Verdana" panose="020B0604030504040204" pitchFamily="34" charset="0"/>
              </a:rPr>
              <a:t> de texto o paneles donde el contenido es mayor que el tamaño del componente. </a:t>
            </a:r>
          </a:p>
          <a:p>
            <a:pPr algn="just"/>
            <a:r>
              <a:rPr lang="es-US" sz="4800" dirty="0" err="1">
                <a:solidFill>
                  <a:schemeClr val="accent5"/>
                </a:solidFill>
                <a:latin typeface="Verdana" panose="020B0604030504040204" pitchFamily="34" charset="0"/>
              </a:rPr>
              <a:t>JSlider</a:t>
            </a:r>
            <a:r>
              <a:rPr lang="es-US" sz="4800" dirty="0">
                <a:solidFill>
                  <a:schemeClr val="accent5"/>
                </a:solidFill>
                <a:latin typeface="Verdana" panose="020B0604030504040204" pitchFamily="34" charset="0"/>
              </a:rPr>
              <a:t>.- </a:t>
            </a:r>
            <a:r>
              <a:rPr lang="es-US" sz="4800" dirty="0">
                <a:solidFill>
                  <a:schemeClr val="tx1"/>
                </a:solidFill>
                <a:latin typeface="Verdana" panose="020B0604030504040204" pitchFamily="34" charset="0"/>
              </a:rPr>
              <a:t>Permite vincular un Deslizador en nuestra ventana. </a:t>
            </a:r>
          </a:p>
          <a:p>
            <a:pPr algn="just"/>
            <a:r>
              <a:rPr lang="es-US" sz="4800" dirty="0" err="1">
                <a:solidFill>
                  <a:schemeClr val="accent5"/>
                </a:solidFill>
                <a:latin typeface="Verdana" panose="020B0604030504040204" pitchFamily="34" charset="0"/>
              </a:rPr>
              <a:t>Jspinner</a:t>
            </a:r>
            <a:r>
              <a:rPr lang="es-US" sz="4800" dirty="0">
                <a:solidFill>
                  <a:schemeClr val="accent5"/>
                </a:solidFill>
                <a:latin typeface="Verdana" panose="020B0604030504040204" pitchFamily="34" charset="0"/>
              </a:rPr>
              <a:t>.- </a:t>
            </a:r>
            <a:r>
              <a:rPr lang="es-US" sz="4800" dirty="0">
                <a:solidFill>
                  <a:schemeClr val="tx1"/>
                </a:solidFill>
                <a:latin typeface="Verdana" panose="020B0604030504040204" pitchFamily="34" charset="0"/>
              </a:rPr>
              <a:t>permite vincular una caja de texto con botones integrados para seleccionar algún valor. </a:t>
            </a:r>
          </a:p>
          <a:p>
            <a:pPr algn="just"/>
            <a:r>
              <a:rPr lang="es-US" sz="4800" dirty="0" err="1">
                <a:solidFill>
                  <a:schemeClr val="accent5"/>
                </a:solidFill>
                <a:latin typeface="Verdana" panose="020B0604030504040204" pitchFamily="34" charset="0"/>
              </a:rPr>
              <a:t>JProgressBar</a:t>
            </a:r>
            <a:r>
              <a:rPr lang="es-US" sz="4800" dirty="0">
                <a:solidFill>
                  <a:schemeClr val="accent5"/>
                </a:solidFill>
                <a:latin typeface="Verdana" panose="020B0604030504040204" pitchFamily="34" charset="0"/>
              </a:rPr>
              <a:t>.- </a:t>
            </a:r>
            <a:r>
              <a:rPr lang="es-US" sz="4800" dirty="0">
                <a:solidFill>
                  <a:schemeClr val="tx1"/>
                </a:solidFill>
                <a:latin typeface="Verdana" panose="020B0604030504040204" pitchFamily="34" charset="0"/>
              </a:rPr>
              <a:t>Establece una barra de progreso</a:t>
            </a:r>
          </a:p>
          <a:p>
            <a:pPr algn="just"/>
            <a:r>
              <a:rPr lang="es-US" sz="4800" dirty="0" err="1">
                <a:solidFill>
                  <a:srgbClr val="00B0F0"/>
                </a:solidFill>
                <a:latin typeface="Verdana" panose="020B0604030504040204" pitchFamily="34" charset="0"/>
              </a:rPr>
              <a:t>JTextField</a:t>
            </a:r>
            <a:r>
              <a:rPr lang="es-US" sz="4800" dirty="0">
                <a:solidFill>
                  <a:srgbClr val="00B0F0"/>
                </a:solidFill>
                <a:latin typeface="Verdana" panose="020B0604030504040204" pitchFamily="34" charset="0"/>
              </a:rPr>
              <a:t>.- </a:t>
            </a:r>
            <a:r>
              <a:rPr lang="es-US" sz="4800" dirty="0">
                <a:solidFill>
                  <a:schemeClr val="tx1"/>
                </a:solidFill>
                <a:latin typeface="Verdana" panose="020B0604030504040204" pitchFamily="34" charset="0"/>
              </a:rPr>
              <a:t>Permite introducir un campo de texto simple.</a:t>
            </a:r>
          </a:p>
          <a:p>
            <a:pPr algn="just"/>
            <a:r>
              <a:rPr lang="es-US" sz="4800" dirty="0" err="1">
                <a:solidFill>
                  <a:srgbClr val="00B0F0"/>
                </a:solidFill>
                <a:latin typeface="Verdana" panose="020B0604030504040204" pitchFamily="34" charset="0"/>
              </a:rPr>
              <a:t>JFormattedTextField</a:t>
            </a:r>
            <a:r>
              <a:rPr lang="es-US" sz="4800" dirty="0">
                <a:solidFill>
                  <a:srgbClr val="00B0F0"/>
                </a:solidFill>
                <a:latin typeface="Verdana" panose="020B0604030504040204" pitchFamily="34" charset="0"/>
              </a:rPr>
              <a:t>.- </a:t>
            </a:r>
            <a:r>
              <a:rPr lang="es-US" sz="4800" dirty="0">
                <a:solidFill>
                  <a:schemeClr val="tx1"/>
                </a:solidFill>
                <a:latin typeface="Verdana" panose="020B0604030504040204" pitchFamily="34" charset="0"/>
              </a:rPr>
              <a:t>Permite introducir un campo de texto con formato, (si definimos que solo recibe números no permitirá letras...)</a:t>
            </a:r>
          </a:p>
          <a:p>
            <a:pPr algn="just"/>
            <a:r>
              <a:rPr lang="es-US" sz="4800" dirty="0" err="1">
                <a:solidFill>
                  <a:srgbClr val="00B0F0"/>
                </a:solidFill>
                <a:latin typeface="Verdana" panose="020B0604030504040204" pitchFamily="34" charset="0"/>
              </a:rPr>
              <a:t>JPasswordField</a:t>
            </a:r>
            <a:r>
              <a:rPr lang="es-US" sz="4800" dirty="0">
                <a:solidFill>
                  <a:srgbClr val="00B0F0"/>
                </a:solidFill>
                <a:latin typeface="Verdana" panose="020B0604030504040204" pitchFamily="34" charset="0"/>
              </a:rPr>
              <a:t>.- </a:t>
            </a:r>
            <a:r>
              <a:rPr lang="es-US" sz="4800" dirty="0">
                <a:solidFill>
                  <a:schemeClr val="tx1"/>
                </a:solidFill>
                <a:latin typeface="Verdana" panose="020B0604030504040204" pitchFamily="34" charset="0"/>
              </a:rPr>
              <a:t>Campo de texto que oculta los caracteres ingresados.</a:t>
            </a:r>
          </a:p>
          <a:p>
            <a:pPr algn="just"/>
            <a:r>
              <a:rPr lang="es-US" sz="4800" dirty="0" err="1">
                <a:solidFill>
                  <a:srgbClr val="00B0F0"/>
                </a:solidFill>
                <a:latin typeface="Verdana" panose="020B0604030504040204" pitchFamily="34" charset="0"/>
              </a:rPr>
              <a:t>JTextArea</a:t>
            </a:r>
            <a:r>
              <a:rPr lang="es-US" sz="4800" dirty="0">
                <a:solidFill>
                  <a:srgbClr val="00B0F0"/>
                </a:solidFill>
                <a:latin typeface="Verdana" panose="020B0604030504040204" pitchFamily="34" charset="0"/>
              </a:rPr>
              <a:t>.- </a:t>
            </a:r>
            <a:r>
              <a:rPr lang="es-US" sz="4800" dirty="0">
                <a:solidFill>
                  <a:schemeClr val="tx1"/>
                </a:solidFill>
                <a:latin typeface="Verdana" panose="020B0604030504040204" pitchFamily="34" charset="0"/>
              </a:rPr>
              <a:t>Permite vincular un área de texto donde el usuario ingresara información o simplemente para presentar cadenas de texto.</a:t>
            </a:r>
          </a:p>
          <a:p>
            <a:pPr algn="just"/>
            <a:r>
              <a:rPr lang="es-US" sz="4800" dirty="0" err="1">
                <a:solidFill>
                  <a:srgbClr val="00B0F0"/>
                </a:solidFill>
                <a:latin typeface="Verdana" panose="020B0604030504040204" pitchFamily="34" charset="0"/>
              </a:rPr>
              <a:t>JEditorPane</a:t>
            </a:r>
            <a:r>
              <a:rPr lang="es-US" sz="4800" dirty="0">
                <a:solidFill>
                  <a:srgbClr val="00B0F0"/>
                </a:solidFill>
                <a:latin typeface="Verdana" panose="020B0604030504040204" pitchFamily="34" charset="0"/>
              </a:rPr>
              <a:t>.- </a:t>
            </a:r>
            <a:r>
              <a:rPr lang="es-US" sz="4800" dirty="0">
                <a:solidFill>
                  <a:schemeClr val="tx1"/>
                </a:solidFill>
                <a:latin typeface="Verdana" panose="020B0604030504040204" pitchFamily="34" charset="0"/>
              </a:rPr>
              <a:t>Permite vincular un área de texto con propiedades de formato.</a:t>
            </a:r>
          </a:p>
          <a:p>
            <a:pPr algn="just"/>
            <a:r>
              <a:rPr lang="es-US" sz="4800" dirty="0" err="1">
                <a:solidFill>
                  <a:srgbClr val="00B0F0"/>
                </a:solidFill>
                <a:latin typeface="Verdana" panose="020B0604030504040204" pitchFamily="34" charset="0"/>
              </a:rPr>
              <a:t>JTextPane</a:t>
            </a:r>
            <a:r>
              <a:rPr lang="es-US" sz="4800" dirty="0">
                <a:solidFill>
                  <a:srgbClr val="00B0F0"/>
                </a:solidFill>
                <a:latin typeface="Verdana" panose="020B0604030504040204" pitchFamily="34" charset="0"/>
              </a:rPr>
              <a:t>.- </a:t>
            </a:r>
            <a:r>
              <a:rPr lang="es-US" sz="4800" dirty="0">
                <a:solidFill>
                  <a:schemeClr val="tx1"/>
                </a:solidFill>
                <a:latin typeface="Verdana" panose="020B0604030504040204" pitchFamily="34" charset="0"/>
              </a:rPr>
              <a:t>Similar al anterior, permitiendo otras opciones de formato, colores, iconos entre otro.</a:t>
            </a:r>
          </a:p>
          <a:p>
            <a:endParaRPr lang="es-US" sz="4800" dirty="0">
              <a:solidFill>
                <a:schemeClr val="tx1"/>
              </a:solidFill>
              <a:latin typeface="Verdana" panose="020B0604030504040204" pitchFamily="34" charset="0"/>
            </a:endParaRPr>
          </a:p>
          <a:p>
            <a:endParaRPr lang="es-EC" sz="4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6725AF6E-C27F-48DB-B5D8-3D35EADFFB4C}"/>
              </a:ext>
            </a:extLst>
          </p:cNvPr>
          <p:cNvSpPr/>
          <p:nvPr/>
        </p:nvSpPr>
        <p:spPr>
          <a:xfrm>
            <a:off x="359571" y="4634966"/>
            <a:ext cx="23760113" cy="13854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EC" sz="4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5796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1CC6839-76D5-4390-85CD-4704675D8D5D}"/>
              </a:ext>
            </a:extLst>
          </p:cNvPr>
          <p:cNvSpPr/>
          <p:nvPr/>
        </p:nvSpPr>
        <p:spPr>
          <a:xfrm>
            <a:off x="5097825" y="1223050"/>
            <a:ext cx="23760113" cy="5498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sz="4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COMPONENTES GRAFICOS SWING</a:t>
            </a:r>
            <a:endParaRPr lang="es-EC" sz="4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436775C2-77CF-4B9B-915A-07837B213B92}"/>
              </a:ext>
            </a:extLst>
          </p:cNvPr>
          <p:cNvSpPr/>
          <p:nvPr/>
        </p:nvSpPr>
        <p:spPr>
          <a:xfrm>
            <a:off x="359571" y="1772877"/>
            <a:ext cx="23760113" cy="10806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4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MENUS</a:t>
            </a:r>
            <a:r>
              <a:rPr lang="es-EC" sz="4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660FFF9-4480-4848-8082-B6DCE24A807A}"/>
              </a:ext>
            </a:extLst>
          </p:cNvPr>
          <p:cNvSpPr/>
          <p:nvPr/>
        </p:nvSpPr>
        <p:spPr>
          <a:xfrm>
            <a:off x="359568" y="4166420"/>
            <a:ext cx="23760113" cy="77512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US" sz="4800" dirty="0" err="1">
                <a:solidFill>
                  <a:srgbClr val="00B0F0"/>
                </a:solidFill>
                <a:latin typeface="Verdana" panose="020B0604030504040204" pitchFamily="34" charset="0"/>
              </a:rPr>
              <a:t>JMenuBar</a:t>
            </a:r>
            <a:r>
              <a:rPr lang="es-US" sz="4800" dirty="0">
                <a:solidFill>
                  <a:srgbClr val="00B0F0"/>
                </a:solidFill>
                <a:latin typeface="Verdana" panose="020B0604030504040204" pitchFamily="34" charset="0"/>
              </a:rPr>
              <a:t>.- </a:t>
            </a:r>
            <a:r>
              <a:rPr lang="es-US" sz="4800" dirty="0">
                <a:solidFill>
                  <a:schemeClr val="tx1"/>
                </a:solidFill>
                <a:latin typeface="Verdana" panose="020B0604030504040204" pitchFamily="34" charset="0"/>
              </a:rPr>
              <a:t>Permite vincular una barra de menús.</a:t>
            </a:r>
          </a:p>
          <a:p>
            <a:r>
              <a:rPr lang="es-US" sz="4800" dirty="0" err="1">
                <a:solidFill>
                  <a:srgbClr val="00B0F0"/>
                </a:solidFill>
                <a:latin typeface="Verdana" panose="020B0604030504040204" pitchFamily="34" charset="0"/>
              </a:rPr>
              <a:t>Jmenu</a:t>
            </a:r>
            <a:r>
              <a:rPr lang="es-US" sz="4800" dirty="0">
                <a:solidFill>
                  <a:srgbClr val="00B0F0"/>
                </a:solidFill>
                <a:latin typeface="Verdana" panose="020B0604030504040204" pitchFamily="34" charset="0"/>
              </a:rPr>
              <a:t>.- </a:t>
            </a:r>
            <a:r>
              <a:rPr lang="es-US" sz="4800" dirty="0">
                <a:solidFill>
                  <a:schemeClr val="tx1"/>
                </a:solidFill>
                <a:latin typeface="Verdana" panose="020B0604030504040204" pitchFamily="34" charset="0"/>
              </a:rPr>
              <a:t>Permite vincular botones o enlaces que al ser pulsados despliegan un menú principal.</a:t>
            </a:r>
          </a:p>
          <a:p>
            <a:r>
              <a:rPr lang="es-US" sz="4800" dirty="0" err="1">
                <a:solidFill>
                  <a:srgbClr val="00B0F0"/>
                </a:solidFill>
                <a:latin typeface="Verdana" panose="020B0604030504040204" pitchFamily="34" charset="0"/>
              </a:rPr>
              <a:t>JMenuItem</a:t>
            </a:r>
            <a:r>
              <a:rPr lang="es-US" sz="4800" dirty="0">
                <a:solidFill>
                  <a:srgbClr val="00B0F0"/>
                </a:solidFill>
                <a:latin typeface="Verdana" panose="020B0604030504040204" pitchFamily="34" charset="0"/>
              </a:rPr>
              <a:t>.- </a:t>
            </a:r>
            <a:r>
              <a:rPr lang="es-US" sz="4800" dirty="0">
                <a:solidFill>
                  <a:schemeClr val="tx1"/>
                </a:solidFill>
                <a:latin typeface="Verdana" panose="020B0604030504040204" pitchFamily="34" charset="0"/>
              </a:rPr>
              <a:t>Botón u opción que se encuentra en un menú.</a:t>
            </a:r>
          </a:p>
          <a:p>
            <a:r>
              <a:rPr lang="es-US" sz="4800" dirty="0" err="1">
                <a:solidFill>
                  <a:srgbClr val="00B0F0"/>
                </a:solidFill>
                <a:latin typeface="Verdana" panose="020B0604030504040204" pitchFamily="34" charset="0"/>
              </a:rPr>
              <a:t>JCheckBoxMenuItem</a:t>
            </a:r>
            <a:r>
              <a:rPr lang="es-US" sz="4800" dirty="0">
                <a:solidFill>
                  <a:srgbClr val="00B0F0"/>
                </a:solidFill>
                <a:latin typeface="Verdana" panose="020B0604030504040204" pitchFamily="34" charset="0"/>
              </a:rPr>
              <a:t>.- </a:t>
            </a:r>
            <a:r>
              <a:rPr lang="es-US" sz="4800" dirty="0">
                <a:solidFill>
                  <a:schemeClr val="tx1"/>
                </a:solidFill>
                <a:latin typeface="Verdana" panose="020B0604030504040204" pitchFamily="34" charset="0"/>
              </a:rPr>
              <a:t>Elemento del menú como opciones de </a:t>
            </a:r>
            <a:r>
              <a:rPr lang="es-US" sz="4800" dirty="0" err="1">
                <a:solidFill>
                  <a:schemeClr val="tx1"/>
                </a:solidFill>
                <a:latin typeface="Verdana" panose="020B0604030504040204" pitchFamily="34" charset="0"/>
              </a:rPr>
              <a:t>checkbox</a:t>
            </a:r>
            <a:r>
              <a:rPr lang="es-US" sz="4800" dirty="0">
                <a:solidFill>
                  <a:schemeClr val="tx1"/>
                </a:solidFill>
                <a:latin typeface="Verdana" panose="020B0604030504040204" pitchFamily="34" charset="0"/>
              </a:rPr>
              <a:t>.</a:t>
            </a:r>
          </a:p>
          <a:p>
            <a:r>
              <a:rPr lang="es-US" sz="4800" dirty="0" err="1">
                <a:solidFill>
                  <a:srgbClr val="00B0F0"/>
                </a:solidFill>
                <a:latin typeface="Verdana" panose="020B0604030504040204" pitchFamily="34" charset="0"/>
              </a:rPr>
              <a:t>JRadioButtonMenuItem</a:t>
            </a:r>
            <a:r>
              <a:rPr lang="es-US" sz="4800" dirty="0">
                <a:solidFill>
                  <a:srgbClr val="00B0F0"/>
                </a:solidFill>
                <a:latin typeface="Verdana" panose="020B0604030504040204" pitchFamily="34" charset="0"/>
              </a:rPr>
              <a:t>.- </a:t>
            </a:r>
            <a:r>
              <a:rPr lang="es-US" sz="4800" dirty="0">
                <a:solidFill>
                  <a:schemeClr val="tx1"/>
                </a:solidFill>
                <a:latin typeface="Verdana" panose="020B0604030504040204" pitchFamily="34" charset="0"/>
              </a:rPr>
              <a:t>Elemento del menú como botón de selección.</a:t>
            </a:r>
          </a:p>
          <a:p>
            <a:r>
              <a:rPr lang="es-US" sz="4800" dirty="0" err="1">
                <a:solidFill>
                  <a:srgbClr val="00B0F0"/>
                </a:solidFill>
                <a:latin typeface="Verdana" panose="020B0604030504040204" pitchFamily="34" charset="0"/>
              </a:rPr>
              <a:t>JPopupMenu</a:t>
            </a:r>
            <a:r>
              <a:rPr lang="es-US" sz="4800" dirty="0">
                <a:solidFill>
                  <a:srgbClr val="00B0F0"/>
                </a:solidFill>
                <a:latin typeface="Verdana" panose="020B0604030504040204" pitchFamily="34" charset="0"/>
              </a:rPr>
              <a:t>.- </a:t>
            </a:r>
            <a:r>
              <a:rPr lang="es-US" sz="4800" dirty="0">
                <a:solidFill>
                  <a:schemeClr val="tx1"/>
                </a:solidFill>
                <a:latin typeface="Verdana" panose="020B0604030504040204" pitchFamily="34" charset="0"/>
              </a:rPr>
              <a:t>Opciones de menú emergentes.</a:t>
            </a:r>
          </a:p>
          <a:p>
            <a:endParaRPr lang="es-EC" sz="4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6725AF6E-C27F-48DB-B5D8-3D35EADFFB4C}"/>
              </a:ext>
            </a:extLst>
          </p:cNvPr>
          <p:cNvSpPr/>
          <p:nvPr/>
        </p:nvSpPr>
        <p:spPr>
          <a:xfrm>
            <a:off x="359571" y="4634966"/>
            <a:ext cx="23760113" cy="13854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EC" sz="4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113E7926-5593-4493-A4A3-8387BEDD03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800" t="29806" r="4844" b="61238"/>
          <a:stretch/>
        </p:blipFill>
        <p:spPr>
          <a:xfrm>
            <a:off x="503624" y="2739701"/>
            <a:ext cx="23472000" cy="189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759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1CC6839-76D5-4390-85CD-4704675D8D5D}"/>
              </a:ext>
            </a:extLst>
          </p:cNvPr>
          <p:cNvSpPr/>
          <p:nvPr/>
        </p:nvSpPr>
        <p:spPr>
          <a:xfrm>
            <a:off x="5097825" y="1223050"/>
            <a:ext cx="23760113" cy="5498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sz="4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COMPONENTES GRAFICOS SWING</a:t>
            </a:r>
            <a:endParaRPr lang="es-EC" sz="4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436775C2-77CF-4B9B-915A-07837B213B92}"/>
              </a:ext>
            </a:extLst>
          </p:cNvPr>
          <p:cNvSpPr/>
          <p:nvPr/>
        </p:nvSpPr>
        <p:spPr>
          <a:xfrm>
            <a:off x="359571" y="1772877"/>
            <a:ext cx="23760113" cy="10806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4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VENTANAS</a:t>
            </a:r>
            <a:r>
              <a:rPr lang="es-EC" sz="4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660FFF9-4480-4848-8082-B6DCE24A807A}"/>
              </a:ext>
            </a:extLst>
          </p:cNvPr>
          <p:cNvSpPr/>
          <p:nvPr/>
        </p:nvSpPr>
        <p:spPr>
          <a:xfrm>
            <a:off x="71453" y="4634966"/>
            <a:ext cx="23760113" cy="62801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US" sz="4800" dirty="0" err="1">
                <a:solidFill>
                  <a:srgbClr val="00B0F0"/>
                </a:solidFill>
                <a:latin typeface="Verdana" panose="020B0604030504040204" pitchFamily="34" charset="0"/>
              </a:rPr>
              <a:t>JDialog</a:t>
            </a:r>
            <a:r>
              <a:rPr lang="es-US" sz="4800" dirty="0">
                <a:solidFill>
                  <a:srgbClr val="00B0F0"/>
                </a:solidFill>
                <a:latin typeface="Verdana" panose="020B0604030504040204" pitchFamily="34" charset="0"/>
              </a:rPr>
              <a:t> – </a:t>
            </a:r>
            <a:r>
              <a:rPr lang="es-US" sz="4800" dirty="0">
                <a:solidFill>
                  <a:schemeClr val="tx1"/>
                </a:solidFill>
                <a:latin typeface="Verdana" panose="020B0604030504040204" pitchFamily="34" charset="0"/>
              </a:rPr>
              <a:t>Una ventana de tipo Ventana de diálogo, también puede ser un contenedor principal.</a:t>
            </a:r>
          </a:p>
          <a:p>
            <a:r>
              <a:rPr lang="es-US" sz="4800" dirty="0">
                <a:solidFill>
                  <a:srgbClr val="00B0F0"/>
                </a:solidFill>
                <a:latin typeface="Verdana" panose="020B0604030504040204" pitchFamily="34" charset="0"/>
              </a:rPr>
              <a:t>JFrame – </a:t>
            </a:r>
            <a:r>
              <a:rPr lang="es-US" sz="4800" dirty="0">
                <a:solidFill>
                  <a:schemeClr val="tx1"/>
                </a:solidFill>
                <a:latin typeface="Verdana" panose="020B0604030504040204" pitchFamily="34" charset="0"/>
              </a:rPr>
              <a:t>Es la Ventana de aplicación, el contenedor principal.</a:t>
            </a:r>
          </a:p>
          <a:p>
            <a:r>
              <a:rPr lang="es-US" sz="4800" dirty="0" err="1">
                <a:solidFill>
                  <a:srgbClr val="00B0F0"/>
                </a:solidFill>
                <a:latin typeface="Verdana" panose="020B0604030504040204" pitchFamily="34" charset="0"/>
              </a:rPr>
              <a:t>JColorChooser</a:t>
            </a:r>
            <a:r>
              <a:rPr lang="es-US" sz="4800" dirty="0">
                <a:solidFill>
                  <a:srgbClr val="00B0F0"/>
                </a:solidFill>
                <a:latin typeface="Verdana" panose="020B0604030504040204" pitchFamily="34" charset="0"/>
              </a:rPr>
              <a:t>.- </a:t>
            </a:r>
            <a:r>
              <a:rPr lang="es-US" sz="4800" dirty="0">
                <a:solidFill>
                  <a:schemeClr val="tx1"/>
                </a:solidFill>
                <a:latin typeface="Verdana" panose="020B0604030504040204" pitchFamily="34" charset="0"/>
              </a:rPr>
              <a:t>Componente que permite cargar un panel selector de color.</a:t>
            </a:r>
          </a:p>
          <a:p>
            <a:r>
              <a:rPr lang="es-US" sz="4800" dirty="0" err="1">
                <a:solidFill>
                  <a:srgbClr val="00B0F0"/>
                </a:solidFill>
                <a:latin typeface="Verdana" panose="020B0604030504040204" pitchFamily="34" charset="0"/>
              </a:rPr>
              <a:t>JFileChooser</a:t>
            </a:r>
            <a:r>
              <a:rPr lang="es-US" sz="4800" dirty="0">
                <a:solidFill>
                  <a:srgbClr val="00B0F0"/>
                </a:solidFill>
                <a:latin typeface="Verdana" panose="020B0604030504040204" pitchFamily="34" charset="0"/>
              </a:rPr>
              <a:t>.- </a:t>
            </a:r>
            <a:r>
              <a:rPr lang="es-US" sz="4800" dirty="0">
                <a:solidFill>
                  <a:schemeClr val="tx1"/>
                </a:solidFill>
                <a:latin typeface="Verdana" panose="020B0604030504040204" pitchFamily="34" charset="0"/>
              </a:rPr>
              <a:t>Es un componente que permite la búsqueda y selección de ficheros entre otras.</a:t>
            </a:r>
          </a:p>
          <a:p>
            <a:r>
              <a:rPr lang="es-US" sz="4800" dirty="0" err="1">
                <a:solidFill>
                  <a:srgbClr val="00B0F0"/>
                </a:solidFill>
                <a:latin typeface="Verdana" panose="020B0604030504040204" pitchFamily="34" charset="0"/>
              </a:rPr>
              <a:t>JOptionPane</a:t>
            </a:r>
            <a:r>
              <a:rPr lang="es-US" sz="4800" dirty="0">
                <a:solidFill>
                  <a:srgbClr val="00B0F0"/>
                </a:solidFill>
                <a:latin typeface="Verdana" panose="020B0604030504040204" pitchFamily="34" charset="0"/>
              </a:rPr>
              <a:t>.- </a:t>
            </a:r>
            <a:r>
              <a:rPr lang="es-US" sz="4800" dirty="0">
                <a:solidFill>
                  <a:schemeClr val="tx1"/>
                </a:solidFill>
                <a:latin typeface="Verdana" panose="020B0604030504040204" pitchFamily="34" charset="0"/>
              </a:rPr>
              <a:t>No es algo complejo sino mas un componente independiente que permite mostrar un cuadro de diálogo personalizable..</a:t>
            </a:r>
            <a:r>
              <a:rPr lang="es-EC" sz="4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6725AF6E-C27F-48DB-B5D8-3D35EADFFB4C}"/>
              </a:ext>
            </a:extLst>
          </p:cNvPr>
          <p:cNvSpPr/>
          <p:nvPr/>
        </p:nvSpPr>
        <p:spPr>
          <a:xfrm>
            <a:off x="359571" y="4634966"/>
            <a:ext cx="23760113" cy="13854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EC" sz="4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113E7926-5593-4493-A4A3-8387BEDD03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800" t="38388" r="4844" b="56165"/>
          <a:stretch/>
        </p:blipFill>
        <p:spPr>
          <a:xfrm>
            <a:off x="359566" y="2717023"/>
            <a:ext cx="23472000" cy="1152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094067"/>
      </p:ext>
    </p:extLst>
  </p:cSld>
  <p:clrMapOvr>
    <a:masterClrMapping/>
  </p:clrMapOvr>
</p:sld>
</file>

<file path=ppt/theme/theme1.xml><?xml version="1.0" encoding="utf-8"?>
<a:theme xmlns:a="http://schemas.openxmlformats.org/drawingml/2006/main" name="Estela de condensación">
  <a:themeElements>
    <a:clrScheme name="Estela de condensació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Estela de condensació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tela de condensació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Estela de condensación</Template>
  <TotalTime>412</TotalTime>
  <Words>582</Words>
  <Application>Microsoft Office PowerPoint</Application>
  <PresentationFormat>Personalizado</PresentationFormat>
  <Paragraphs>47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Century Gothic</vt:lpstr>
      <vt:lpstr>Times New Roman</vt:lpstr>
      <vt:lpstr>Verdana</vt:lpstr>
      <vt:lpstr>Estela de condensación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Michael</dc:creator>
  <cp:lastModifiedBy>Michael</cp:lastModifiedBy>
  <cp:revision>29</cp:revision>
  <dcterms:created xsi:type="dcterms:W3CDTF">2021-06-15T23:13:09Z</dcterms:created>
  <dcterms:modified xsi:type="dcterms:W3CDTF">2021-06-27T21:42:56Z</dcterms:modified>
</cp:coreProperties>
</file>