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90" r:id="rId13"/>
    <p:sldId id="291" r:id="rId14"/>
    <p:sldId id="293" r:id="rId15"/>
    <p:sldId id="298" r:id="rId16"/>
    <p:sldId id="299" r:id="rId17"/>
    <p:sldId id="292" r:id="rId18"/>
    <p:sldId id="294" r:id="rId19"/>
    <p:sldId id="295" r:id="rId20"/>
    <p:sldId id="296" r:id="rId21"/>
    <p:sldId id="310" r:id="rId22"/>
    <p:sldId id="312" r:id="rId23"/>
    <p:sldId id="316" r:id="rId24"/>
    <p:sldId id="318" r:id="rId25"/>
    <p:sldId id="319" r:id="rId26"/>
    <p:sldId id="297" r:id="rId27"/>
    <p:sldId id="300" r:id="rId28"/>
    <p:sldId id="304" r:id="rId29"/>
    <p:sldId id="301" r:id="rId30"/>
    <p:sldId id="303" r:id="rId31"/>
    <p:sldId id="308" r:id="rId32"/>
    <p:sldId id="307" r:id="rId33"/>
    <p:sldId id="309" r:id="rId34"/>
    <p:sldId id="311" r:id="rId35"/>
    <p:sldId id="3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0"/>
    <p:restoredTop sz="94636"/>
  </p:normalViewPr>
  <p:slideViewPr>
    <p:cSldViewPr snapToGrid="0" snapToObjects="1">
      <p:cViewPr varScale="1">
        <p:scale>
          <a:sx n="94" d="100"/>
          <a:sy n="94" d="100"/>
        </p:scale>
        <p:origin x="21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14.png"/><Relationship Id="rId6" Type="http://schemas.openxmlformats.org/officeDocument/2006/relationships/image" Target="../media/image7.sv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68EC6-9458-4E17-91A1-B1FB119B9E6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ED81EF-A40B-435E-9547-BAABE74376B0}">
      <dgm:prSet/>
      <dgm:spPr/>
      <dgm:t>
        <a:bodyPr/>
        <a:lstStyle/>
        <a:p>
          <a:r>
            <a:rPr lang="en-US"/>
            <a:t>Container Modes</a:t>
          </a:r>
        </a:p>
      </dgm:t>
    </dgm:pt>
    <dgm:pt modelId="{3ACE7DD5-146C-4289-81AC-72B311482EA4}" type="parTrans" cxnId="{189E81E8-7DC4-4BC1-B2C0-972EDC8F99A9}">
      <dgm:prSet/>
      <dgm:spPr/>
      <dgm:t>
        <a:bodyPr/>
        <a:lstStyle/>
        <a:p>
          <a:endParaRPr lang="en-US"/>
        </a:p>
      </dgm:t>
    </dgm:pt>
    <dgm:pt modelId="{BBF69EE2-6AE9-4DD3-8D3A-028187EB488E}" type="sibTrans" cxnId="{189E81E8-7DC4-4BC1-B2C0-972EDC8F99A9}">
      <dgm:prSet/>
      <dgm:spPr/>
      <dgm:t>
        <a:bodyPr/>
        <a:lstStyle/>
        <a:p>
          <a:endParaRPr lang="en-US"/>
        </a:p>
      </dgm:t>
    </dgm:pt>
    <dgm:pt modelId="{EE2CBBE5-4B86-4FF6-AD22-6B45C106CFB8}">
      <dgm:prSet/>
      <dgm:spPr/>
      <dgm:t>
        <a:bodyPr/>
        <a:lstStyle/>
        <a:p>
          <a:r>
            <a:rPr lang="en-US"/>
            <a:t>Docker Layers</a:t>
          </a:r>
        </a:p>
      </dgm:t>
    </dgm:pt>
    <dgm:pt modelId="{2EB3BA81-17A3-45F0-88B0-D644CC699AB1}" type="parTrans" cxnId="{1704222D-03A8-46F7-B169-476E91A93198}">
      <dgm:prSet/>
      <dgm:spPr/>
      <dgm:t>
        <a:bodyPr/>
        <a:lstStyle/>
        <a:p>
          <a:endParaRPr lang="en-US"/>
        </a:p>
      </dgm:t>
    </dgm:pt>
    <dgm:pt modelId="{3D2A1847-3FD0-41E6-99D1-7BF003B3EFE7}" type="sibTrans" cxnId="{1704222D-03A8-46F7-B169-476E91A93198}">
      <dgm:prSet/>
      <dgm:spPr/>
      <dgm:t>
        <a:bodyPr/>
        <a:lstStyle/>
        <a:p>
          <a:endParaRPr lang="en-US"/>
        </a:p>
      </dgm:t>
    </dgm:pt>
    <dgm:pt modelId="{D6D0A53B-15F6-4CA9-AA2B-9948547667C2}">
      <dgm:prSet/>
      <dgm:spPr/>
      <dgm:t>
        <a:bodyPr/>
        <a:lstStyle/>
        <a:p>
          <a:r>
            <a:rPr lang="en-US" dirty="0"/>
            <a:t>Multi-Stage Builds</a:t>
          </a:r>
        </a:p>
      </dgm:t>
    </dgm:pt>
    <dgm:pt modelId="{2A4B6E0A-92B0-4D5A-A206-2EC0233493BC}" type="parTrans" cxnId="{79E54A81-5302-44BC-85FF-F92DC85DEC67}">
      <dgm:prSet/>
      <dgm:spPr/>
      <dgm:t>
        <a:bodyPr/>
        <a:lstStyle/>
        <a:p>
          <a:endParaRPr lang="en-US"/>
        </a:p>
      </dgm:t>
    </dgm:pt>
    <dgm:pt modelId="{1EB0E95B-03F9-4452-813B-87CA8B151AE5}" type="sibTrans" cxnId="{79E54A81-5302-44BC-85FF-F92DC85DEC67}">
      <dgm:prSet/>
      <dgm:spPr/>
      <dgm:t>
        <a:bodyPr/>
        <a:lstStyle/>
        <a:p>
          <a:endParaRPr lang="en-US"/>
        </a:p>
      </dgm:t>
    </dgm:pt>
    <dgm:pt modelId="{1C2EDE9B-726C-43FD-83A8-216F3F5E9F93}">
      <dgm:prSet/>
      <dgm:spPr/>
      <dgm:t>
        <a:bodyPr/>
        <a:lstStyle/>
        <a:p>
          <a:r>
            <a:rPr lang="en-US" dirty="0" err="1"/>
            <a:t>Dockerfile</a:t>
          </a:r>
          <a:r>
            <a:rPr lang="en-US" dirty="0"/>
            <a:t> Best Practices</a:t>
          </a:r>
        </a:p>
      </dgm:t>
    </dgm:pt>
    <dgm:pt modelId="{5B64E705-B1CA-486F-89E6-3323EDA01289}" type="parTrans" cxnId="{50D6635C-FF5B-40A6-B5B1-380FA9520AD8}">
      <dgm:prSet/>
      <dgm:spPr/>
      <dgm:t>
        <a:bodyPr/>
        <a:lstStyle/>
        <a:p>
          <a:endParaRPr lang="en-US"/>
        </a:p>
      </dgm:t>
    </dgm:pt>
    <dgm:pt modelId="{27D45682-A48B-4EB7-BEAB-801BE2FA41F9}" type="sibTrans" cxnId="{50D6635C-FF5B-40A6-B5B1-380FA9520AD8}">
      <dgm:prSet/>
      <dgm:spPr/>
      <dgm:t>
        <a:bodyPr/>
        <a:lstStyle/>
        <a:p>
          <a:endParaRPr lang="en-US"/>
        </a:p>
      </dgm:t>
    </dgm:pt>
    <dgm:pt modelId="{BCB92C9C-0BFB-4CF3-826D-CA5A6589687D}">
      <dgm:prSet/>
      <dgm:spPr/>
      <dgm:t>
        <a:bodyPr/>
        <a:lstStyle/>
        <a:p>
          <a:r>
            <a:rPr lang="en-US"/>
            <a:t>Managing Disk Usage</a:t>
          </a:r>
        </a:p>
      </dgm:t>
    </dgm:pt>
    <dgm:pt modelId="{7FE57FC0-B5C8-47CF-912A-6947199333AB}" type="parTrans" cxnId="{864FDFC4-9DEB-4AA6-852E-DFA334AF2EA5}">
      <dgm:prSet/>
      <dgm:spPr/>
      <dgm:t>
        <a:bodyPr/>
        <a:lstStyle/>
        <a:p>
          <a:endParaRPr lang="en-US"/>
        </a:p>
      </dgm:t>
    </dgm:pt>
    <dgm:pt modelId="{28829F58-7EEB-47CE-9FB6-C5D5B79CF420}" type="sibTrans" cxnId="{864FDFC4-9DEB-4AA6-852E-DFA334AF2EA5}">
      <dgm:prSet/>
      <dgm:spPr/>
      <dgm:t>
        <a:bodyPr/>
        <a:lstStyle/>
        <a:p>
          <a:endParaRPr lang="en-US"/>
        </a:p>
      </dgm:t>
    </dgm:pt>
    <dgm:pt modelId="{C21205F9-D280-4A52-A0FD-F46D9BE4E4B0}">
      <dgm:prSet/>
      <dgm:spPr/>
      <dgm:t>
        <a:bodyPr/>
        <a:lstStyle/>
        <a:p>
          <a:r>
            <a:rPr lang="en-US"/>
            <a:t>Docker in Docker</a:t>
          </a:r>
        </a:p>
      </dgm:t>
    </dgm:pt>
    <dgm:pt modelId="{7E8F0E99-8D04-4C77-A16E-22B085941DA9}" type="parTrans" cxnId="{C087240F-1C46-45BF-9678-B2B15D489265}">
      <dgm:prSet/>
      <dgm:spPr/>
      <dgm:t>
        <a:bodyPr/>
        <a:lstStyle/>
        <a:p>
          <a:endParaRPr lang="en-US"/>
        </a:p>
      </dgm:t>
    </dgm:pt>
    <dgm:pt modelId="{6CC3ECB7-EC19-4FAD-A535-345789B4EB6A}" type="sibTrans" cxnId="{C087240F-1C46-45BF-9678-B2B15D489265}">
      <dgm:prSet/>
      <dgm:spPr/>
      <dgm:t>
        <a:bodyPr/>
        <a:lstStyle/>
        <a:p>
          <a:endParaRPr lang="en-US"/>
        </a:p>
      </dgm:t>
    </dgm:pt>
    <dgm:pt modelId="{E92ACE5F-D4E0-4CB8-8EE0-A49182836AEE}" type="pres">
      <dgm:prSet presAssocID="{EB968EC6-9458-4E17-91A1-B1FB119B9E6D}" presName="root" presStyleCnt="0">
        <dgm:presLayoutVars>
          <dgm:dir/>
          <dgm:resizeHandles val="exact"/>
        </dgm:presLayoutVars>
      </dgm:prSet>
      <dgm:spPr/>
    </dgm:pt>
    <dgm:pt modelId="{29B6C1BA-F980-4A80-957E-50BF6B904C4F}" type="pres">
      <dgm:prSet presAssocID="{EB968EC6-9458-4E17-91A1-B1FB119B9E6D}" presName="container" presStyleCnt="0">
        <dgm:presLayoutVars>
          <dgm:dir/>
          <dgm:resizeHandles val="exact"/>
        </dgm:presLayoutVars>
      </dgm:prSet>
      <dgm:spPr/>
    </dgm:pt>
    <dgm:pt modelId="{0E5FA144-A004-422C-B94E-97148D93FFFF}" type="pres">
      <dgm:prSet presAssocID="{2DED81EF-A40B-435E-9547-BAABE74376B0}" presName="compNode" presStyleCnt="0"/>
      <dgm:spPr/>
    </dgm:pt>
    <dgm:pt modelId="{4F7AACCE-6175-42D9-8CB6-A8275BDFB837}" type="pres">
      <dgm:prSet presAssocID="{2DED81EF-A40B-435E-9547-BAABE74376B0}" presName="iconBgRect" presStyleLbl="bgShp" presStyleIdx="0" presStyleCnt="6"/>
      <dgm:spPr/>
    </dgm:pt>
    <dgm:pt modelId="{B2C58C6B-0CF6-44E1-B62F-A8AEE637D966}" type="pres">
      <dgm:prSet presAssocID="{2DED81EF-A40B-435E-9547-BAABE74376B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Down"/>
        </a:ext>
      </dgm:extLst>
    </dgm:pt>
    <dgm:pt modelId="{726479C7-F2C8-4FE4-B73B-21D824452202}" type="pres">
      <dgm:prSet presAssocID="{2DED81EF-A40B-435E-9547-BAABE74376B0}" presName="spaceRect" presStyleCnt="0"/>
      <dgm:spPr/>
    </dgm:pt>
    <dgm:pt modelId="{EF3700C3-3B3F-494B-9DF2-E789F3C327B3}" type="pres">
      <dgm:prSet presAssocID="{2DED81EF-A40B-435E-9547-BAABE74376B0}" presName="textRect" presStyleLbl="revTx" presStyleIdx="0" presStyleCnt="6">
        <dgm:presLayoutVars>
          <dgm:chMax val="1"/>
          <dgm:chPref val="1"/>
        </dgm:presLayoutVars>
      </dgm:prSet>
      <dgm:spPr/>
    </dgm:pt>
    <dgm:pt modelId="{9DB2B918-1059-40F6-B662-156A63F59855}" type="pres">
      <dgm:prSet presAssocID="{BBF69EE2-6AE9-4DD3-8D3A-028187EB488E}" presName="sibTrans" presStyleLbl="sibTrans2D1" presStyleIdx="0" presStyleCnt="0"/>
      <dgm:spPr/>
    </dgm:pt>
    <dgm:pt modelId="{43191B54-663B-4F98-8991-CE6D0C6F6116}" type="pres">
      <dgm:prSet presAssocID="{EE2CBBE5-4B86-4FF6-AD22-6B45C106CFB8}" presName="compNode" presStyleCnt="0"/>
      <dgm:spPr/>
    </dgm:pt>
    <dgm:pt modelId="{1DC253FD-75C2-434F-B2B8-4B662A5D4B89}" type="pres">
      <dgm:prSet presAssocID="{EE2CBBE5-4B86-4FF6-AD22-6B45C106CFB8}" presName="iconBgRect" presStyleLbl="bgShp" presStyleIdx="1" presStyleCnt="6"/>
      <dgm:spPr/>
    </dgm:pt>
    <dgm:pt modelId="{1AF12AB0-E09F-428B-ACC4-D33F426EEEA6}" type="pres">
      <dgm:prSet presAssocID="{EE2CBBE5-4B86-4FF6-AD22-6B45C106CF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2"/>
        </a:ext>
      </dgm:extLst>
    </dgm:pt>
    <dgm:pt modelId="{6D180D27-10BF-4777-993D-E0905BA0993D}" type="pres">
      <dgm:prSet presAssocID="{EE2CBBE5-4B86-4FF6-AD22-6B45C106CFB8}" presName="spaceRect" presStyleCnt="0"/>
      <dgm:spPr/>
    </dgm:pt>
    <dgm:pt modelId="{945D7437-46AF-489D-9616-28780049507F}" type="pres">
      <dgm:prSet presAssocID="{EE2CBBE5-4B86-4FF6-AD22-6B45C106CFB8}" presName="textRect" presStyleLbl="revTx" presStyleIdx="1" presStyleCnt="6">
        <dgm:presLayoutVars>
          <dgm:chMax val="1"/>
          <dgm:chPref val="1"/>
        </dgm:presLayoutVars>
      </dgm:prSet>
      <dgm:spPr/>
    </dgm:pt>
    <dgm:pt modelId="{D589130E-E83D-4AA8-946E-D5D951A971AC}" type="pres">
      <dgm:prSet presAssocID="{3D2A1847-3FD0-41E6-99D1-7BF003B3EFE7}" presName="sibTrans" presStyleLbl="sibTrans2D1" presStyleIdx="0" presStyleCnt="0"/>
      <dgm:spPr/>
    </dgm:pt>
    <dgm:pt modelId="{B84944AC-DF00-4A7E-8188-704E4B05571C}" type="pres">
      <dgm:prSet presAssocID="{D6D0A53B-15F6-4CA9-AA2B-9948547667C2}" presName="compNode" presStyleCnt="0"/>
      <dgm:spPr/>
    </dgm:pt>
    <dgm:pt modelId="{C7B9B4F4-0707-4E15-A36B-D923FADA3A14}" type="pres">
      <dgm:prSet presAssocID="{D6D0A53B-15F6-4CA9-AA2B-9948547667C2}" presName="iconBgRect" presStyleLbl="bgShp" presStyleIdx="2" presStyleCnt="6"/>
      <dgm:spPr/>
    </dgm:pt>
    <dgm:pt modelId="{E6860DA3-EC0C-4466-AC74-7C655401AD7C}" type="pres">
      <dgm:prSet presAssocID="{D6D0A53B-15F6-4CA9-AA2B-9948547667C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ccept"/>
        </a:ext>
      </dgm:extLst>
    </dgm:pt>
    <dgm:pt modelId="{4D826C07-3F4B-41C7-987C-52EBF0943286}" type="pres">
      <dgm:prSet presAssocID="{D6D0A53B-15F6-4CA9-AA2B-9948547667C2}" presName="spaceRect" presStyleCnt="0"/>
      <dgm:spPr/>
    </dgm:pt>
    <dgm:pt modelId="{43FECADF-5387-458B-9876-C0773ED00AF7}" type="pres">
      <dgm:prSet presAssocID="{D6D0A53B-15F6-4CA9-AA2B-9948547667C2}" presName="textRect" presStyleLbl="revTx" presStyleIdx="2" presStyleCnt="6">
        <dgm:presLayoutVars>
          <dgm:chMax val="1"/>
          <dgm:chPref val="1"/>
        </dgm:presLayoutVars>
      </dgm:prSet>
      <dgm:spPr/>
    </dgm:pt>
    <dgm:pt modelId="{F96C2735-DC36-4D6F-A6DE-EA3F890FF0C2}" type="pres">
      <dgm:prSet presAssocID="{1EB0E95B-03F9-4452-813B-87CA8B151AE5}" presName="sibTrans" presStyleLbl="sibTrans2D1" presStyleIdx="0" presStyleCnt="0"/>
      <dgm:spPr/>
    </dgm:pt>
    <dgm:pt modelId="{46C26203-EBF7-4306-95EB-FE119837146F}" type="pres">
      <dgm:prSet presAssocID="{1C2EDE9B-726C-43FD-83A8-216F3F5E9F93}" presName="compNode" presStyleCnt="0"/>
      <dgm:spPr/>
    </dgm:pt>
    <dgm:pt modelId="{A8859F1B-5FBD-4E62-8233-4661979A2487}" type="pres">
      <dgm:prSet presAssocID="{1C2EDE9B-726C-43FD-83A8-216F3F5E9F93}" presName="iconBgRect" presStyleLbl="bgShp" presStyleIdx="3" presStyleCnt="6"/>
      <dgm:spPr/>
    </dgm:pt>
    <dgm:pt modelId="{D88D927F-8740-478E-BFC4-60B19838772F}" type="pres">
      <dgm:prSet presAssocID="{1C2EDE9B-726C-43FD-83A8-216F3F5E9F9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F21C4969-88A9-4828-9412-DB9437DD8DA1}" type="pres">
      <dgm:prSet presAssocID="{1C2EDE9B-726C-43FD-83A8-216F3F5E9F93}" presName="spaceRect" presStyleCnt="0"/>
      <dgm:spPr/>
    </dgm:pt>
    <dgm:pt modelId="{11E2DEB4-19C3-4DDB-AF25-BD4A5746E6D4}" type="pres">
      <dgm:prSet presAssocID="{1C2EDE9B-726C-43FD-83A8-216F3F5E9F93}" presName="textRect" presStyleLbl="revTx" presStyleIdx="3" presStyleCnt="6">
        <dgm:presLayoutVars>
          <dgm:chMax val="1"/>
          <dgm:chPref val="1"/>
        </dgm:presLayoutVars>
      </dgm:prSet>
      <dgm:spPr/>
    </dgm:pt>
    <dgm:pt modelId="{9BA68092-CF7A-42F7-A6C6-5AB767F58676}" type="pres">
      <dgm:prSet presAssocID="{27D45682-A48B-4EB7-BEAB-801BE2FA41F9}" presName="sibTrans" presStyleLbl="sibTrans2D1" presStyleIdx="0" presStyleCnt="0"/>
      <dgm:spPr/>
    </dgm:pt>
    <dgm:pt modelId="{089AA303-C0B9-401A-AFD2-C607ADF1F6EE}" type="pres">
      <dgm:prSet presAssocID="{BCB92C9C-0BFB-4CF3-826D-CA5A6589687D}" presName="compNode" presStyleCnt="0"/>
      <dgm:spPr/>
    </dgm:pt>
    <dgm:pt modelId="{D2694CF2-1682-4398-A912-76F6A8E2D4BE}" type="pres">
      <dgm:prSet presAssocID="{BCB92C9C-0BFB-4CF3-826D-CA5A6589687D}" presName="iconBgRect" presStyleLbl="bgShp" presStyleIdx="4" presStyleCnt="6"/>
      <dgm:spPr/>
    </dgm:pt>
    <dgm:pt modelId="{8BB1D125-BADA-4755-8F0B-7147455900EA}" type="pres">
      <dgm:prSet presAssocID="{BCB92C9C-0BFB-4CF3-826D-CA5A6589687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rdDriveGroup"/>
        </a:ext>
      </dgm:extLst>
    </dgm:pt>
    <dgm:pt modelId="{98227449-BBF8-47E2-8F63-7317AF44B570}" type="pres">
      <dgm:prSet presAssocID="{BCB92C9C-0BFB-4CF3-826D-CA5A6589687D}" presName="spaceRect" presStyleCnt="0"/>
      <dgm:spPr/>
    </dgm:pt>
    <dgm:pt modelId="{136AFDE2-1039-43F3-A6CC-2DD5DB47281A}" type="pres">
      <dgm:prSet presAssocID="{BCB92C9C-0BFB-4CF3-826D-CA5A6589687D}" presName="textRect" presStyleLbl="revTx" presStyleIdx="4" presStyleCnt="6">
        <dgm:presLayoutVars>
          <dgm:chMax val="1"/>
          <dgm:chPref val="1"/>
        </dgm:presLayoutVars>
      </dgm:prSet>
      <dgm:spPr/>
    </dgm:pt>
    <dgm:pt modelId="{98E99376-B425-42FC-BCC7-1479FCC86411}" type="pres">
      <dgm:prSet presAssocID="{28829F58-7EEB-47CE-9FB6-C5D5B79CF420}" presName="sibTrans" presStyleLbl="sibTrans2D1" presStyleIdx="0" presStyleCnt="0"/>
      <dgm:spPr/>
    </dgm:pt>
    <dgm:pt modelId="{CDD69F76-C118-494D-929B-B232800740CF}" type="pres">
      <dgm:prSet presAssocID="{C21205F9-D280-4A52-A0FD-F46D9BE4E4B0}" presName="compNode" presStyleCnt="0"/>
      <dgm:spPr/>
    </dgm:pt>
    <dgm:pt modelId="{36C01DCC-90E7-484E-9A06-9C444A95B3E7}" type="pres">
      <dgm:prSet presAssocID="{C21205F9-D280-4A52-A0FD-F46D9BE4E4B0}" presName="iconBgRect" presStyleLbl="bgShp" presStyleIdx="5" presStyleCnt="6"/>
      <dgm:spPr/>
    </dgm:pt>
    <dgm:pt modelId="{CD1466FA-4D33-4893-8D0A-B99FE966B411}" type="pres">
      <dgm:prSet presAssocID="{C21205F9-D280-4A52-A0FD-F46D9BE4E4B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723A4C22-BB3B-46D8-936A-498271AFD27D}" type="pres">
      <dgm:prSet presAssocID="{C21205F9-D280-4A52-A0FD-F46D9BE4E4B0}" presName="spaceRect" presStyleCnt="0"/>
      <dgm:spPr/>
    </dgm:pt>
    <dgm:pt modelId="{DB154A85-74EC-47DD-B979-D4AE74960F21}" type="pres">
      <dgm:prSet presAssocID="{C21205F9-D280-4A52-A0FD-F46D9BE4E4B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087240F-1C46-45BF-9678-B2B15D489265}" srcId="{EB968EC6-9458-4E17-91A1-B1FB119B9E6D}" destId="{C21205F9-D280-4A52-A0FD-F46D9BE4E4B0}" srcOrd="5" destOrd="0" parTransId="{7E8F0E99-8D04-4C77-A16E-22B085941DA9}" sibTransId="{6CC3ECB7-EC19-4FAD-A535-345789B4EB6A}"/>
    <dgm:cxn modelId="{56769A23-5749-4BA1-903F-BA6D5FC38CFE}" type="presOf" srcId="{2DED81EF-A40B-435E-9547-BAABE74376B0}" destId="{EF3700C3-3B3F-494B-9DF2-E789F3C327B3}" srcOrd="0" destOrd="0" presId="urn:microsoft.com/office/officeart/2018/2/layout/IconCircleList"/>
    <dgm:cxn modelId="{1704222D-03A8-46F7-B169-476E91A93198}" srcId="{EB968EC6-9458-4E17-91A1-B1FB119B9E6D}" destId="{EE2CBBE5-4B86-4FF6-AD22-6B45C106CFB8}" srcOrd="1" destOrd="0" parTransId="{2EB3BA81-17A3-45F0-88B0-D644CC699AB1}" sibTransId="{3D2A1847-3FD0-41E6-99D1-7BF003B3EFE7}"/>
    <dgm:cxn modelId="{8EB26A45-C7A2-4722-88EC-B3CEFB55B18B}" type="presOf" srcId="{C21205F9-D280-4A52-A0FD-F46D9BE4E4B0}" destId="{DB154A85-74EC-47DD-B979-D4AE74960F21}" srcOrd="0" destOrd="0" presId="urn:microsoft.com/office/officeart/2018/2/layout/IconCircleList"/>
    <dgm:cxn modelId="{50D6635C-FF5B-40A6-B5B1-380FA9520AD8}" srcId="{EB968EC6-9458-4E17-91A1-B1FB119B9E6D}" destId="{1C2EDE9B-726C-43FD-83A8-216F3F5E9F93}" srcOrd="3" destOrd="0" parTransId="{5B64E705-B1CA-486F-89E6-3323EDA01289}" sibTransId="{27D45682-A48B-4EB7-BEAB-801BE2FA41F9}"/>
    <dgm:cxn modelId="{96B46468-BC73-45B3-BB0A-2B10EE686BA0}" type="presOf" srcId="{BCB92C9C-0BFB-4CF3-826D-CA5A6589687D}" destId="{136AFDE2-1039-43F3-A6CC-2DD5DB47281A}" srcOrd="0" destOrd="0" presId="urn:microsoft.com/office/officeart/2018/2/layout/IconCircleList"/>
    <dgm:cxn modelId="{4D75AE71-B555-4D0E-8C8B-F3871FA3280F}" type="presOf" srcId="{EE2CBBE5-4B86-4FF6-AD22-6B45C106CFB8}" destId="{945D7437-46AF-489D-9616-28780049507F}" srcOrd="0" destOrd="0" presId="urn:microsoft.com/office/officeart/2018/2/layout/IconCircleList"/>
    <dgm:cxn modelId="{ECE0297D-43BB-47AF-BE9C-1F378524A571}" type="presOf" srcId="{28829F58-7EEB-47CE-9FB6-C5D5B79CF420}" destId="{98E99376-B425-42FC-BCC7-1479FCC86411}" srcOrd="0" destOrd="0" presId="urn:microsoft.com/office/officeart/2018/2/layout/IconCircleList"/>
    <dgm:cxn modelId="{79E54A81-5302-44BC-85FF-F92DC85DEC67}" srcId="{EB968EC6-9458-4E17-91A1-B1FB119B9E6D}" destId="{D6D0A53B-15F6-4CA9-AA2B-9948547667C2}" srcOrd="2" destOrd="0" parTransId="{2A4B6E0A-92B0-4D5A-A206-2EC0233493BC}" sibTransId="{1EB0E95B-03F9-4452-813B-87CA8B151AE5}"/>
    <dgm:cxn modelId="{16C76E9E-773F-44B4-BA2E-6C8E763D3B91}" type="presOf" srcId="{1EB0E95B-03F9-4452-813B-87CA8B151AE5}" destId="{F96C2735-DC36-4D6F-A6DE-EA3F890FF0C2}" srcOrd="0" destOrd="0" presId="urn:microsoft.com/office/officeart/2018/2/layout/IconCircleList"/>
    <dgm:cxn modelId="{871E1BA7-CF10-4731-B416-A09435E4095F}" type="presOf" srcId="{EB968EC6-9458-4E17-91A1-B1FB119B9E6D}" destId="{E92ACE5F-D4E0-4CB8-8EE0-A49182836AEE}" srcOrd="0" destOrd="0" presId="urn:microsoft.com/office/officeart/2018/2/layout/IconCircleList"/>
    <dgm:cxn modelId="{320DFAA9-33E9-4EF1-B5D7-E44B2FA97E36}" type="presOf" srcId="{27D45682-A48B-4EB7-BEAB-801BE2FA41F9}" destId="{9BA68092-CF7A-42F7-A6C6-5AB767F58676}" srcOrd="0" destOrd="0" presId="urn:microsoft.com/office/officeart/2018/2/layout/IconCircleList"/>
    <dgm:cxn modelId="{864FDFC4-9DEB-4AA6-852E-DFA334AF2EA5}" srcId="{EB968EC6-9458-4E17-91A1-B1FB119B9E6D}" destId="{BCB92C9C-0BFB-4CF3-826D-CA5A6589687D}" srcOrd="4" destOrd="0" parTransId="{7FE57FC0-B5C8-47CF-912A-6947199333AB}" sibTransId="{28829F58-7EEB-47CE-9FB6-C5D5B79CF420}"/>
    <dgm:cxn modelId="{94EF87D5-E40D-43CA-91CA-DB068C5DAB8F}" type="presOf" srcId="{BBF69EE2-6AE9-4DD3-8D3A-028187EB488E}" destId="{9DB2B918-1059-40F6-B662-156A63F59855}" srcOrd="0" destOrd="0" presId="urn:microsoft.com/office/officeart/2018/2/layout/IconCircleList"/>
    <dgm:cxn modelId="{B0F260DE-2837-47A4-8BD0-5E2289AC5913}" type="presOf" srcId="{1C2EDE9B-726C-43FD-83A8-216F3F5E9F93}" destId="{11E2DEB4-19C3-4DDB-AF25-BD4A5746E6D4}" srcOrd="0" destOrd="0" presId="urn:microsoft.com/office/officeart/2018/2/layout/IconCircleList"/>
    <dgm:cxn modelId="{189E81E8-7DC4-4BC1-B2C0-972EDC8F99A9}" srcId="{EB968EC6-9458-4E17-91A1-B1FB119B9E6D}" destId="{2DED81EF-A40B-435E-9547-BAABE74376B0}" srcOrd="0" destOrd="0" parTransId="{3ACE7DD5-146C-4289-81AC-72B311482EA4}" sibTransId="{BBF69EE2-6AE9-4DD3-8D3A-028187EB488E}"/>
    <dgm:cxn modelId="{9202AAEC-37E0-4C3A-87A3-04E3AF2F5690}" type="presOf" srcId="{3D2A1847-3FD0-41E6-99D1-7BF003B3EFE7}" destId="{D589130E-E83D-4AA8-946E-D5D951A971AC}" srcOrd="0" destOrd="0" presId="urn:microsoft.com/office/officeart/2018/2/layout/IconCircleList"/>
    <dgm:cxn modelId="{1288B7F3-C051-4EA1-AC7E-E795021A5D90}" type="presOf" srcId="{D6D0A53B-15F6-4CA9-AA2B-9948547667C2}" destId="{43FECADF-5387-458B-9876-C0773ED00AF7}" srcOrd="0" destOrd="0" presId="urn:microsoft.com/office/officeart/2018/2/layout/IconCircleList"/>
    <dgm:cxn modelId="{41159C28-53F5-4165-8DF1-6A8D64B9A52F}" type="presParOf" srcId="{E92ACE5F-D4E0-4CB8-8EE0-A49182836AEE}" destId="{29B6C1BA-F980-4A80-957E-50BF6B904C4F}" srcOrd="0" destOrd="0" presId="urn:microsoft.com/office/officeart/2018/2/layout/IconCircleList"/>
    <dgm:cxn modelId="{F38AA629-31A0-46D8-9C59-A3A9BBB0E79E}" type="presParOf" srcId="{29B6C1BA-F980-4A80-957E-50BF6B904C4F}" destId="{0E5FA144-A004-422C-B94E-97148D93FFFF}" srcOrd="0" destOrd="0" presId="urn:microsoft.com/office/officeart/2018/2/layout/IconCircleList"/>
    <dgm:cxn modelId="{2B154C00-62CD-4933-BBE5-3B4BC03EDECD}" type="presParOf" srcId="{0E5FA144-A004-422C-B94E-97148D93FFFF}" destId="{4F7AACCE-6175-42D9-8CB6-A8275BDFB837}" srcOrd="0" destOrd="0" presId="urn:microsoft.com/office/officeart/2018/2/layout/IconCircleList"/>
    <dgm:cxn modelId="{4749F29F-07FD-454C-A305-16DDFC67FF75}" type="presParOf" srcId="{0E5FA144-A004-422C-B94E-97148D93FFFF}" destId="{B2C58C6B-0CF6-44E1-B62F-A8AEE637D966}" srcOrd="1" destOrd="0" presId="urn:microsoft.com/office/officeart/2018/2/layout/IconCircleList"/>
    <dgm:cxn modelId="{8C888EAA-93D3-47FF-B7D4-FE29C9356A47}" type="presParOf" srcId="{0E5FA144-A004-422C-B94E-97148D93FFFF}" destId="{726479C7-F2C8-4FE4-B73B-21D824452202}" srcOrd="2" destOrd="0" presId="urn:microsoft.com/office/officeart/2018/2/layout/IconCircleList"/>
    <dgm:cxn modelId="{2B6D821A-7B3A-45FE-8D5E-4B1C20D44ADF}" type="presParOf" srcId="{0E5FA144-A004-422C-B94E-97148D93FFFF}" destId="{EF3700C3-3B3F-494B-9DF2-E789F3C327B3}" srcOrd="3" destOrd="0" presId="urn:microsoft.com/office/officeart/2018/2/layout/IconCircleList"/>
    <dgm:cxn modelId="{1475AFAC-4C65-4303-899F-F2EE32BA0150}" type="presParOf" srcId="{29B6C1BA-F980-4A80-957E-50BF6B904C4F}" destId="{9DB2B918-1059-40F6-B662-156A63F59855}" srcOrd="1" destOrd="0" presId="urn:microsoft.com/office/officeart/2018/2/layout/IconCircleList"/>
    <dgm:cxn modelId="{D1CE64F2-3AC8-45CC-9F8B-FC8B4F157178}" type="presParOf" srcId="{29B6C1BA-F980-4A80-957E-50BF6B904C4F}" destId="{43191B54-663B-4F98-8991-CE6D0C6F6116}" srcOrd="2" destOrd="0" presId="urn:microsoft.com/office/officeart/2018/2/layout/IconCircleList"/>
    <dgm:cxn modelId="{50CC0B95-0BBD-44C2-A667-8BDBF4C4D732}" type="presParOf" srcId="{43191B54-663B-4F98-8991-CE6D0C6F6116}" destId="{1DC253FD-75C2-434F-B2B8-4B662A5D4B89}" srcOrd="0" destOrd="0" presId="urn:microsoft.com/office/officeart/2018/2/layout/IconCircleList"/>
    <dgm:cxn modelId="{2EA0DB04-A8F4-452F-93A5-0A2070193A91}" type="presParOf" srcId="{43191B54-663B-4F98-8991-CE6D0C6F6116}" destId="{1AF12AB0-E09F-428B-ACC4-D33F426EEEA6}" srcOrd="1" destOrd="0" presId="urn:microsoft.com/office/officeart/2018/2/layout/IconCircleList"/>
    <dgm:cxn modelId="{C4ADBB4A-CC90-40CE-9498-3F35221AB41E}" type="presParOf" srcId="{43191B54-663B-4F98-8991-CE6D0C6F6116}" destId="{6D180D27-10BF-4777-993D-E0905BA0993D}" srcOrd="2" destOrd="0" presId="urn:microsoft.com/office/officeart/2018/2/layout/IconCircleList"/>
    <dgm:cxn modelId="{07976F4F-1368-4D1D-A6FE-CDFBD2C3059A}" type="presParOf" srcId="{43191B54-663B-4F98-8991-CE6D0C6F6116}" destId="{945D7437-46AF-489D-9616-28780049507F}" srcOrd="3" destOrd="0" presId="urn:microsoft.com/office/officeart/2018/2/layout/IconCircleList"/>
    <dgm:cxn modelId="{9FC0E5AF-7CD3-46F6-A023-4E30BB6A4783}" type="presParOf" srcId="{29B6C1BA-F980-4A80-957E-50BF6B904C4F}" destId="{D589130E-E83D-4AA8-946E-D5D951A971AC}" srcOrd="3" destOrd="0" presId="urn:microsoft.com/office/officeart/2018/2/layout/IconCircleList"/>
    <dgm:cxn modelId="{ABC54BFD-4771-4B4E-86D5-A0FAFB2B210F}" type="presParOf" srcId="{29B6C1BA-F980-4A80-957E-50BF6B904C4F}" destId="{B84944AC-DF00-4A7E-8188-704E4B05571C}" srcOrd="4" destOrd="0" presId="urn:microsoft.com/office/officeart/2018/2/layout/IconCircleList"/>
    <dgm:cxn modelId="{39E03A2C-AF68-4180-B3A2-385BD2EF7770}" type="presParOf" srcId="{B84944AC-DF00-4A7E-8188-704E4B05571C}" destId="{C7B9B4F4-0707-4E15-A36B-D923FADA3A14}" srcOrd="0" destOrd="0" presId="urn:microsoft.com/office/officeart/2018/2/layout/IconCircleList"/>
    <dgm:cxn modelId="{2A708303-F7A6-4F51-B878-A395E0FE6ADA}" type="presParOf" srcId="{B84944AC-DF00-4A7E-8188-704E4B05571C}" destId="{E6860DA3-EC0C-4466-AC74-7C655401AD7C}" srcOrd="1" destOrd="0" presId="urn:microsoft.com/office/officeart/2018/2/layout/IconCircleList"/>
    <dgm:cxn modelId="{A1933F13-9F52-4B98-B6D1-9F1E74B579B2}" type="presParOf" srcId="{B84944AC-DF00-4A7E-8188-704E4B05571C}" destId="{4D826C07-3F4B-41C7-987C-52EBF0943286}" srcOrd="2" destOrd="0" presId="urn:microsoft.com/office/officeart/2018/2/layout/IconCircleList"/>
    <dgm:cxn modelId="{9C30D6D1-6FF6-4A0D-A30E-77151AC91539}" type="presParOf" srcId="{B84944AC-DF00-4A7E-8188-704E4B05571C}" destId="{43FECADF-5387-458B-9876-C0773ED00AF7}" srcOrd="3" destOrd="0" presId="urn:microsoft.com/office/officeart/2018/2/layout/IconCircleList"/>
    <dgm:cxn modelId="{F89DB0DA-1C54-4163-8AF5-B7145654A998}" type="presParOf" srcId="{29B6C1BA-F980-4A80-957E-50BF6B904C4F}" destId="{F96C2735-DC36-4D6F-A6DE-EA3F890FF0C2}" srcOrd="5" destOrd="0" presId="urn:microsoft.com/office/officeart/2018/2/layout/IconCircleList"/>
    <dgm:cxn modelId="{E73AAFC7-785A-4CAA-BF44-3F090E407C1B}" type="presParOf" srcId="{29B6C1BA-F980-4A80-957E-50BF6B904C4F}" destId="{46C26203-EBF7-4306-95EB-FE119837146F}" srcOrd="6" destOrd="0" presId="urn:microsoft.com/office/officeart/2018/2/layout/IconCircleList"/>
    <dgm:cxn modelId="{A2E503E6-6B4B-40A4-B33D-F107398A782D}" type="presParOf" srcId="{46C26203-EBF7-4306-95EB-FE119837146F}" destId="{A8859F1B-5FBD-4E62-8233-4661979A2487}" srcOrd="0" destOrd="0" presId="urn:microsoft.com/office/officeart/2018/2/layout/IconCircleList"/>
    <dgm:cxn modelId="{645B664B-0F33-43B5-BCB9-BC04325747B0}" type="presParOf" srcId="{46C26203-EBF7-4306-95EB-FE119837146F}" destId="{D88D927F-8740-478E-BFC4-60B19838772F}" srcOrd="1" destOrd="0" presId="urn:microsoft.com/office/officeart/2018/2/layout/IconCircleList"/>
    <dgm:cxn modelId="{C15280FC-A28B-4295-8A55-3F179A62BD3F}" type="presParOf" srcId="{46C26203-EBF7-4306-95EB-FE119837146F}" destId="{F21C4969-88A9-4828-9412-DB9437DD8DA1}" srcOrd="2" destOrd="0" presId="urn:microsoft.com/office/officeart/2018/2/layout/IconCircleList"/>
    <dgm:cxn modelId="{B5872E2C-C5E0-4DC7-A48D-3012B62255C0}" type="presParOf" srcId="{46C26203-EBF7-4306-95EB-FE119837146F}" destId="{11E2DEB4-19C3-4DDB-AF25-BD4A5746E6D4}" srcOrd="3" destOrd="0" presId="urn:microsoft.com/office/officeart/2018/2/layout/IconCircleList"/>
    <dgm:cxn modelId="{B9D663AD-F757-4F2D-8E25-530C371AA8E8}" type="presParOf" srcId="{29B6C1BA-F980-4A80-957E-50BF6B904C4F}" destId="{9BA68092-CF7A-42F7-A6C6-5AB767F58676}" srcOrd="7" destOrd="0" presId="urn:microsoft.com/office/officeart/2018/2/layout/IconCircleList"/>
    <dgm:cxn modelId="{CDA2CF4B-4A76-4F0B-B55A-D32A9DE3472D}" type="presParOf" srcId="{29B6C1BA-F980-4A80-957E-50BF6B904C4F}" destId="{089AA303-C0B9-401A-AFD2-C607ADF1F6EE}" srcOrd="8" destOrd="0" presId="urn:microsoft.com/office/officeart/2018/2/layout/IconCircleList"/>
    <dgm:cxn modelId="{901A784B-DA47-4E3D-992B-8499E317E0AB}" type="presParOf" srcId="{089AA303-C0B9-401A-AFD2-C607ADF1F6EE}" destId="{D2694CF2-1682-4398-A912-76F6A8E2D4BE}" srcOrd="0" destOrd="0" presId="urn:microsoft.com/office/officeart/2018/2/layout/IconCircleList"/>
    <dgm:cxn modelId="{952DF011-BEC9-485E-970A-969D151BAB43}" type="presParOf" srcId="{089AA303-C0B9-401A-AFD2-C607ADF1F6EE}" destId="{8BB1D125-BADA-4755-8F0B-7147455900EA}" srcOrd="1" destOrd="0" presId="urn:microsoft.com/office/officeart/2018/2/layout/IconCircleList"/>
    <dgm:cxn modelId="{F1739183-ED33-4369-A58F-F52A56F7E0BC}" type="presParOf" srcId="{089AA303-C0B9-401A-AFD2-C607ADF1F6EE}" destId="{98227449-BBF8-47E2-8F63-7317AF44B570}" srcOrd="2" destOrd="0" presId="urn:microsoft.com/office/officeart/2018/2/layout/IconCircleList"/>
    <dgm:cxn modelId="{2D94233B-D897-4AB2-BFB6-D4EDD659DA35}" type="presParOf" srcId="{089AA303-C0B9-401A-AFD2-C607ADF1F6EE}" destId="{136AFDE2-1039-43F3-A6CC-2DD5DB47281A}" srcOrd="3" destOrd="0" presId="urn:microsoft.com/office/officeart/2018/2/layout/IconCircleList"/>
    <dgm:cxn modelId="{4F6634C1-329A-47A9-A13A-B97A67C30D89}" type="presParOf" srcId="{29B6C1BA-F980-4A80-957E-50BF6B904C4F}" destId="{98E99376-B425-42FC-BCC7-1479FCC86411}" srcOrd="9" destOrd="0" presId="urn:microsoft.com/office/officeart/2018/2/layout/IconCircleList"/>
    <dgm:cxn modelId="{42CACF53-F345-4921-A47E-D5788086CC8D}" type="presParOf" srcId="{29B6C1BA-F980-4A80-957E-50BF6B904C4F}" destId="{CDD69F76-C118-494D-929B-B232800740CF}" srcOrd="10" destOrd="0" presId="urn:microsoft.com/office/officeart/2018/2/layout/IconCircleList"/>
    <dgm:cxn modelId="{C06DFEE3-936F-45C1-B9F9-7A0F35F7CE43}" type="presParOf" srcId="{CDD69F76-C118-494D-929B-B232800740CF}" destId="{36C01DCC-90E7-484E-9A06-9C444A95B3E7}" srcOrd="0" destOrd="0" presId="urn:microsoft.com/office/officeart/2018/2/layout/IconCircleList"/>
    <dgm:cxn modelId="{0BEAEE33-0BB4-4F17-8852-AB1FCFF686FD}" type="presParOf" srcId="{CDD69F76-C118-494D-929B-B232800740CF}" destId="{CD1466FA-4D33-4893-8D0A-B99FE966B411}" srcOrd="1" destOrd="0" presId="urn:microsoft.com/office/officeart/2018/2/layout/IconCircleList"/>
    <dgm:cxn modelId="{31D71A3C-85E5-4E87-81E5-2476D1D0794C}" type="presParOf" srcId="{CDD69F76-C118-494D-929B-B232800740CF}" destId="{723A4C22-BB3B-46D8-936A-498271AFD27D}" srcOrd="2" destOrd="0" presId="urn:microsoft.com/office/officeart/2018/2/layout/IconCircleList"/>
    <dgm:cxn modelId="{BBF72364-4BEE-4142-8785-E53B8C710388}" type="presParOf" srcId="{CDD69F76-C118-494D-929B-B232800740CF}" destId="{DB154A85-74EC-47DD-B979-D4AE74960F2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3DD58A-5ECE-4113-A9AD-044C7B5DC5FA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819ACB9-28E6-4033-AA56-94B29D057FF7}">
      <dgm:prSet/>
      <dgm:spPr/>
      <dgm:t>
        <a:bodyPr/>
        <a:lstStyle/>
        <a:p>
          <a:r>
            <a:rPr lang="en-US"/>
            <a:t>Retrieve Container Mode</a:t>
          </a:r>
        </a:p>
      </dgm:t>
    </dgm:pt>
    <dgm:pt modelId="{575620EA-620B-42EB-88E7-B084DB246818}" type="parTrans" cxnId="{9DC101BF-9D51-479A-8609-3EA58BF7A2C3}">
      <dgm:prSet/>
      <dgm:spPr/>
      <dgm:t>
        <a:bodyPr/>
        <a:lstStyle/>
        <a:p>
          <a:endParaRPr lang="en-US"/>
        </a:p>
      </dgm:t>
    </dgm:pt>
    <dgm:pt modelId="{34223106-83DF-44D5-8572-71B1F4681C21}" type="sibTrans" cxnId="{9DC101BF-9D51-479A-8609-3EA58BF7A2C3}">
      <dgm:prSet/>
      <dgm:spPr/>
      <dgm:t>
        <a:bodyPr/>
        <a:lstStyle/>
        <a:p>
          <a:endParaRPr lang="en-US"/>
        </a:p>
      </dgm:t>
    </dgm:pt>
    <dgm:pt modelId="{36F4D680-BB29-4F67-AD59-AD6D25A8314D}">
      <dgm:prSet custT="1"/>
      <dgm:spPr/>
      <dgm:t>
        <a:bodyPr/>
        <a:lstStyle/>
        <a:p>
          <a:pPr>
            <a:buNone/>
          </a:pPr>
          <a:r>
            <a:rPr lang="en-US" sz="2000" dirty="0">
              <a:latin typeface="Consolas" panose="020B0609020204030204" pitchFamily="49" charset="0"/>
              <a:cs typeface="Consolas" panose="020B0609020204030204" pitchFamily="49" charset="0"/>
            </a:rPr>
            <a:t>docker version -f '{{ .</a:t>
          </a:r>
          <a:r>
            <a:rPr lang="en-US" sz="2000" dirty="0" err="1">
              <a:latin typeface="Consolas" panose="020B0609020204030204" pitchFamily="49" charset="0"/>
              <a:cs typeface="Consolas" panose="020B0609020204030204" pitchFamily="49" charset="0"/>
            </a:rPr>
            <a:t>Server.Os</a:t>
          </a:r>
          <a:r>
            <a:rPr lang="en-US" sz="2000" dirty="0">
              <a:latin typeface="Consolas" panose="020B0609020204030204" pitchFamily="49" charset="0"/>
              <a:cs typeface="Consolas" panose="020B0609020204030204" pitchFamily="49" charset="0"/>
            </a:rPr>
            <a:t> }}'</a:t>
          </a:r>
        </a:p>
      </dgm:t>
    </dgm:pt>
    <dgm:pt modelId="{DCA6818F-0736-4600-A492-939F85C40043}" type="parTrans" cxnId="{A305C26E-30AC-4BB2-A64F-8C54A39DB875}">
      <dgm:prSet/>
      <dgm:spPr/>
      <dgm:t>
        <a:bodyPr/>
        <a:lstStyle/>
        <a:p>
          <a:endParaRPr lang="en-US"/>
        </a:p>
      </dgm:t>
    </dgm:pt>
    <dgm:pt modelId="{80FE73AD-0A9C-4B0A-A75E-9DA367EDD2B3}" type="sibTrans" cxnId="{A305C26E-30AC-4BB2-A64F-8C54A39DB875}">
      <dgm:prSet/>
      <dgm:spPr/>
      <dgm:t>
        <a:bodyPr/>
        <a:lstStyle/>
        <a:p>
          <a:endParaRPr lang="en-US"/>
        </a:p>
      </dgm:t>
    </dgm:pt>
    <dgm:pt modelId="{7730DE10-DD04-4EC0-866A-798BB30E4A25}">
      <dgm:prSet/>
      <dgm:spPr/>
      <dgm:t>
        <a:bodyPr/>
        <a:lstStyle/>
        <a:p>
          <a:r>
            <a:rPr lang="en-US"/>
            <a:t>Switch Container Mode</a:t>
          </a:r>
        </a:p>
      </dgm:t>
    </dgm:pt>
    <dgm:pt modelId="{DABAD9B2-B0F9-417A-91FD-A1A8BDC0C4D9}" type="parTrans" cxnId="{FA9FBCCF-5D6C-4108-86E7-0063F371A3DE}">
      <dgm:prSet/>
      <dgm:spPr/>
      <dgm:t>
        <a:bodyPr/>
        <a:lstStyle/>
        <a:p>
          <a:endParaRPr lang="en-US"/>
        </a:p>
      </dgm:t>
    </dgm:pt>
    <dgm:pt modelId="{7CCD3787-FF72-4444-9E96-8436370E95A0}" type="sibTrans" cxnId="{FA9FBCCF-5D6C-4108-86E7-0063F371A3DE}">
      <dgm:prSet/>
      <dgm:spPr/>
      <dgm:t>
        <a:bodyPr/>
        <a:lstStyle/>
        <a:p>
          <a:endParaRPr lang="en-US"/>
        </a:p>
      </dgm:t>
    </dgm:pt>
    <dgm:pt modelId="{AC54ECDA-AD9A-4D6C-9CC0-9D049EBCB328}">
      <dgm:prSet custT="1"/>
      <dgm:spPr/>
      <dgm:t>
        <a:bodyPr/>
        <a:lstStyle/>
        <a:p>
          <a:pPr>
            <a:buNone/>
          </a:pPr>
          <a:r>
            <a:rPr lang="en-US" sz="2000" dirty="0">
              <a:latin typeface="Consolas" panose="020B0609020204030204" pitchFamily="49" charset="0"/>
              <a:cs typeface="Consolas" panose="020B0609020204030204" pitchFamily="49" charset="0"/>
            </a:rPr>
            <a:t>$</a:t>
          </a:r>
          <a:r>
            <a:rPr lang="en-US" sz="2000" dirty="0" err="1">
              <a:latin typeface="Consolas" panose="020B0609020204030204" pitchFamily="49" charset="0"/>
              <a:cs typeface="Consolas" panose="020B0609020204030204" pitchFamily="49" charset="0"/>
            </a:rPr>
            <a:t>Env:ProgramFiles</a:t>
          </a:r>
          <a:r>
            <a:rPr lang="en-US" sz="2000" dirty="0">
              <a:latin typeface="Consolas" panose="020B0609020204030204" pitchFamily="49" charset="0"/>
              <a:cs typeface="Consolas" panose="020B0609020204030204" pitchFamily="49" charset="0"/>
            </a:rPr>
            <a:t>\Docker\Docker\</a:t>
          </a:r>
          <a:r>
            <a:rPr lang="en-US" sz="2000" dirty="0" err="1">
              <a:latin typeface="Consolas" panose="020B0609020204030204" pitchFamily="49" charset="0"/>
              <a:cs typeface="Consolas" panose="020B0609020204030204" pitchFamily="49" charset="0"/>
            </a:rPr>
            <a:t>DockerCli.exe</a:t>
          </a:r>
          <a:r>
            <a:rPr lang="en-US" sz="2000" dirty="0">
              <a:latin typeface="Consolas" panose="020B0609020204030204" pitchFamily="49" charset="0"/>
              <a:cs typeface="Consolas" panose="020B0609020204030204" pitchFamily="49" charset="0"/>
            </a:rPr>
            <a:t> –</a:t>
          </a:r>
          <a:r>
            <a:rPr lang="en-US" sz="2000" dirty="0" err="1">
              <a:latin typeface="Consolas" panose="020B0609020204030204" pitchFamily="49" charset="0"/>
              <a:cs typeface="Consolas" panose="020B0609020204030204" pitchFamily="49" charset="0"/>
            </a:rPr>
            <a:t>SwitchDaemon</a:t>
          </a:r>
          <a:endParaRPr lang="en-US" sz="20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F3D8FF6-D302-4C8D-9AE4-1AD580BC6FD9}" type="parTrans" cxnId="{23D6A1B1-026C-4485-B1DB-CC827AD85942}">
      <dgm:prSet/>
      <dgm:spPr/>
      <dgm:t>
        <a:bodyPr/>
        <a:lstStyle/>
        <a:p>
          <a:endParaRPr lang="en-US"/>
        </a:p>
      </dgm:t>
    </dgm:pt>
    <dgm:pt modelId="{CF0DCD02-DD21-4017-B0F1-633DBD84C08A}" type="sibTrans" cxnId="{23D6A1B1-026C-4485-B1DB-CC827AD85942}">
      <dgm:prSet/>
      <dgm:spPr/>
      <dgm:t>
        <a:bodyPr/>
        <a:lstStyle/>
        <a:p>
          <a:endParaRPr lang="en-US"/>
        </a:p>
      </dgm:t>
    </dgm:pt>
    <dgm:pt modelId="{AEB35B0F-2275-4440-ADA8-57058513BC0F}" type="pres">
      <dgm:prSet presAssocID="{D33DD58A-5ECE-4113-A9AD-044C7B5DC5FA}" presName="linear" presStyleCnt="0">
        <dgm:presLayoutVars>
          <dgm:dir/>
          <dgm:animLvl val="lvl"/>
          <dgm:resizeHandles val="exact"/>
        </dgm:presLayoutVars>
      </dgm:prSet>
      <dgm:spPr/>
    </dgm:pt>
    <dgm:pt modelId="{60B4CD8F-596D-DD4D-A73B-6DA187FB2E28}" type="pres">
      <dgm:prSet presAssocID="{4819ACB9-28E6-4033-AA56-94B29D057FF7}" presName="parentLin" presStyleCnt="0"/>
      <dgm:spPr/>
    </dgm:pt>
    <dgm:pt modelId="{5DB95D5B-8078-8840-84E3-53AEFD3E7E04}" type="pres">
      <dgm:prSet presAssocID="{4819ACB9-28E6-4033-AA56-94B29D057FF7}" presName="parentLeftMargin" presStyleLbl="node1" presStyleIdx="0" presStyleCnt="2"/>
      <dgm:spPr/>
    </dgm:pt>
    <dgm:pt modelId="{C8FECFA1-AFDB-9E4D-B10D-18603460DC84}" type="pres">
      <dgm:prSet presAssocID="{4819ACB9-28E6-4033-AA56-94B29D057F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489EA1-642D-B44A-9374-1F85C815D623}" type="pres">
      <dgm:prSet presAssocID="{4819ACB9-28E6-4033-AA56-94B29D057FF7}" presName="negativeSpace" presStyleCnt="0"/>
      <dgm:spPr/>
    </dgm:pt>
    <dgm:pt modelId="{167DC2E9-CF00-9743-9E1B-BBDF7DAAAFF4}" type="pres">
      <dgm:prSet presAssocID="{4819ACB9-28E6-4033-AA56-94B29D057FF7}" presName="childText" presStyleLbl="conFgAcc1" presStyleIdx="0" presStyleCnt="2">
        <dgm:presLayoutVars>
          <dgm:bulletEnabled val="1"/>
        </dgm:presLayoutVars>
      </dgm:prSet>
      <dgm:spPr/>
    </dgm:pt>
    <dgm:pt modelId="{6F649567-8E0F-1340-A118-D9AF5C5CEAD1}" type="pres">
      <dgm:prSet presAssocID="{34223106-83DF-44D5-8572-71B1F4681C21}" presName="spaceBetweenRectangles" presStyleCnt="0"/>
      <dgm:spPr/>
    </dgm:pt>
    <dgm:pt modelId="{18F5FA68-D2BC-4448-A527-0EEFE7AD587F}" type="pres">
      <dgm:prSet presAssocID="{7730DE10-DD04-4EC0-866A-798BB30E4A25}" presName="parentLin" presStyleCnt="0"/>
      <dgm:spPr/>
    </dgm:pt>
    <dgm:pt modelId="{E7822550-01A1-4342-939A-438A16BF1602}" type="pres">
      <dgm:prSet presAssocID="{7730DE10-DD04-4EC0-866A-798BB30E4A25}" presName="parentLeftMargin" presStyleLbl="node1" presStyleIdx="0" presStyleCnt="2"/>
      <dgm:spPr/>
    </dgm:pt>
    <dgm:pt modelId="{989BA4E1-F4D8-734D-AAC7-14305B1E926F}" type="pres">
      <dgm:prSet presAssocID="{7730DE10-DD04-4EC0-866A-798BB30E4A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3FE89D-CCDE-D541-8123-CCE5D4363F36}" type="pres">
      <dgm:prSet presAssocID="{7730DE10-DD04-4EC0-866A-798BB30E4A25}" presName="negativeSpace" presStyleCnt="0"/>
      <dgm:spPr/>
    </dgm:pt>
    <dgm:pt modelId="{0CE932E1-B99F-E944-B6BE-4C19B129D4D6}" type="pres">
      <dgm:prSet presAssocID="{7730DE10-DD04-4EC0-866A-798BB30E4A2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5B0CB1A-B67B-8E41-ACAC-FBEB07F08267}" type="presOf" srcId="{4819ACB9-28E6-4033-AA56-94B29D057FF7}" destId="{5DB95D5B-8078-8840-84E3-53AEFD3E7E04}" srcOrd="0" destOrd="0" presId="urn:microsoft.com/office/officeart/2005/8/layout/list1"/>
    <dgm:cxn modelId="{23F50441-45CC-8D4E-9005-06515A9E5384}" type="presOf" srcId="{7730DE10-DD04-4EC0-866A-798BB30E4A25}" destId="{989BA4E1-F4D8-734D-AAC7-14305B1E926F}" srcOrd="1" destOrd="0" presId="urn:microsoft.com/office/officeart/2005/8/layout/list1"/>
    <dgm:cxn modelId="{F7215A59-DAB1-B448-BBEB-202951854A6C}" type="presOf" srcId="{AC54ECDA-AD9A-4D6C-9CC0-9D049EBCB328}" destId="{0CE932E1-B99F-E944-B6BE-4C19B129D4D6}" srcOrd="0" destOrd="0" presId="urn:microsoft.com/office/officeart/2005/8/layout/list1"/>
    <dgm:cxn modelId="{D36F7769-0C9A-9B47-901D-3E81B8BE259E}" type="presOf" srcId="{36F4D680-BB29-4F67-AD59-AD6D25A8314D}" destId="{167DC2E9-CF00-9743-9E1B-BBDF7DAAAFF4}" srcOrd="0" destOrd="0" presId="urn:microsoft.com/office/officeart/2005/8/layout/list1"/>
    <dgm:cxn modelId="{A305C26E-30AC-4BB2-A64F-8C54A39DB875}" srcId="{4819ACB9-28E6-4033-AA56-94B29D057FF7}" destId="{36F4D680-BB29-4F67-AD59-AD6D25A8314D}" srcOrd="0" destOrd="0" parTransId="{DCA6818F-0736-4600-A492-939F85C40043}" sibTransId="{80FE73AD-0A9C-4B0A-A75E-9DA367EDD2B3}"/>
    <dgm:cxn modelId="{F9C10A7A-8FAB-9B4E-9F68-D31BDD55FF5B}" type="presOf" srcId="{7730DE10-DD04-4EC0-866A-798BB30E4A25}" destId="{E7822550-01A1-4342-939A-438A16BF1602}" srcOrd="0" destOrd="0" presId="urn:microsoft.com/office/officeart/2005/8/layout/list1"/>
    <dgm:cxn modelId="{9EBD2D85-A1E1-3843-93EA-32F998010138}" type="presOf" srcId="{D33DD58A-5ECE-4113-A9AD-044C7B5DC5FA}" destId="{AEB35B0F-2275-4440-ADA8-57058513BC0F}" srcOrd="0" destOrd="0" presId="urn:microsoft.com/office/officeart/2005/8/layout/list1"/>
    <dgm:cxn modelId="{23D6A1B1-026C-4485-B1DB-CC827AD85942}" srcId="{7730DE10-DD04-4EC0-866A-798BB30E4A25}" destId="{AC54ECDA-AD9A-4D6C-9CC0-9D049EBCB328}" srcOrd="0" destOrd="0" parTransId="{EF3D8FF6-D302-4C8D-9AE4-1AD580BC6FD9}" sibTransId="{CF0DCD02-DD21-4017-B0F1-633DBD84C08A}"/>
    <dgm:cxn modelId="{9DC101BF-9D51-479A-8609-3EA58BF7A2C3}" srcId="{D33DD58A-5ECE-4113-A9AD-044C7B5DC5FA}" destId="{4819ACB9-28E6-4033-AA56-94B29D057FF7}" srcOrd="0" destOrd="0" parTransId="{575620EA-620B-42EB-88E7-B084DB246818}" sibTransId="{34223106-83DF-44D5-8572-71B1F4681C21}"/>
    <dgm:cxn modelId="{FA9FBCCF-5D6C-4108-86E7-0063F371A3DE}" srcId="{D33DD58A-5ECE-4113-A9AD-044C7B5DC5FA}" destId="{7730DE10-DD04-4EC0-866A-798BB30E4A25}" srcOrd="1" destOrd="0" parTransId="{DABAD9B2-B0F9-417A-91FD-A1A8BDC0C4D9}" sibTransId="{7CCD3787-FF72-4444-9E96-8436370E95A0}"/>
    <dgm:cxn modelId="{21FEEBDA-C2B1-8D48-BDA6-8FCE87F04E48}" type="presOf" srcId="{4819ACB9-28E6-4033-AA56-94B29D057FF7}" destId="{C8FECFA1-AFDB-9E4D-B10D-18603460DC84}" srcOrd="1" destOrd="0" presId="urn:microsoft.com/office/officeart/2005/8/layout/list1"/>
    <dgm:cxn modelId="{859C486F-C322-1F4F-B3B2-79CFD87C0C0B}" type="presParOf" srcId="{AEB35B0F-2275-4440-ADA8-57058513BC0F}" destId="{60B4CD8F-596D-DD4D-A73B-6DA187FB2E28}" srcOrd="0" destOrd="0" presId="urn:microsoft.com/office/officeart/2005/8/layout/list1"/>
    <dgm:cxn modelId="{CDCFD376-8B15-0F43-8E45-631C1836283C}" type="presParOf" srcId="{60B4CD8F-596D-DD4D-A73B-6DA187FB2E28}" destId="{5DB95D5B-8078-8840-84E3-53AEFD3E7E04}" srcOrd="0" destOrd="0" presId="urn:microsoft.com/office/officeart/2005/8/layout/list1"/>
    <dgm:cxn modelId="{2D01D7A2-E108-3A45-8047-F5A9F6075DBB}" type="presParOf" srcId="{60B4CD8F-596D-DD4D-A73B-6DA187FB2E28}" destId="{C8FECFA1-AFDB-9E4D-B10D-18603460DC84}" srcOrd="1" destOrd="0" presId="urn:microsoft.com/office/officeart/2005/8/layout/list1"/>
    <dgm:cxn modelId="{8DD43D52-E087-764F-85EA-B4F90B00E5CC}" type="presParOf" srcId="{AEB35B0F-2275-4440-ADA8-57058513BC0F}" destId="{AE489EA1-642D-B44A-9374-1F85C815D623}" srcOrd="1" destOrd="0" presId="urn:microsoft.com/office/officeart/2005/8/layout/list1"/>
    <dgm:cxn modelId="{63C31876-430A-2D46-A8EF-AB44AB932EFB}" type="presParOf" srcId="{AEB35B0F-2275-4440-ADA8-57058513BC0F}" destId="{167DC2E9-CF00-9743-9E1B-BBDF7DAAAFF4}" srcOrd="2" destOrd="0" presId="urn:microsoft.com/office/officeart/2005/8/layout/list1"/>
    <dgm:cxn modelId="{D9B32A5F-F1C5-3D41-92F5-FBE4113CFE83}" type="presParOf" srcId="{AEB35B0F-2275-4440-ADA8-57058513BC0F}" destId="{6F649567-8E0F-1340-A118-D9AF5C5CEAD1}" srcOrd="3" destOrd="0" presId="urn:microsoft.com/office/officeart/2005/8/layout/list1"/>
    <dgm:cxn modelId="{B1E249B8-D54F-9648-9024-6F1242F9C3BF}" type="presParOf" srcId="{AEB35B0F-2275-4440-ADA8-57058513BC0F}" destId="{18F5FA68-D2BC-4448-A527-0EEFE7AD587F}" srcOrd="4" destOrd="0" presId="urn:microsoft.com/office/officeart/2005/8/layout/list1"/>
    <dgm:cxn modelId="{477F1E4A-79B1-0146-AC69-557D67992C05}" type="presParOf" srcId="{18F5FA68-D2BC-4448-A527-0EEFE7AD587F}" destId="{E7822550-01A1-4342-939A-438A16BF1602}" srcOrd="0" destOrd="0" presId="urn:microsoft.com/office/officeart/2005/8/layout/list1"/>
    <dgm:cxn modelId="{00228533-3FF8-2741-8761-860AF216DAF4}" type="presParOf" srcId="{18F5FA68-D2BC-4448-A527-0EEFE7AD587F}" destId="{989BA4E1-F4D8-734D-AAC7-14305B1E926F}" srcOrd="1" destOrd="0" presId="urn:microsoft.com/office/officeart/2005/8/layout/list1"/>
    <dgm:cxn modelId="{BF80D4C4-573F-1243-9712-4682BABEC60A}" type="presParOf" srcId="{AEB35B0F-2275-4440-ADA8-57058513BC0F}" destId="{A73FE89D-CCDE-D541-8123-CCE5D4363F36}" srcOrd="5" destOrd="0" presId="urn:microsoft.com/office/officeart/2005/8/layout/list1"/>
    <dgm:cxn modelId="{1F094F7E-D9C9-6B44-952D-E3D2017993D1}" type="presParOf" srcId="{AEB35B0F-2275-4440-ADA8-57058513BC0F}" destId="{0CE932E1-B99F-E944-B6BE-4C19B129D4D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AACCE-6175-42D9-8CB6-A8275BDFB837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58C6B-0CF6-44E1-B62F-A8AEE637D966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700C3-3B3F-494B-9DF2-E789F3C327B3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Container Modes</a:t>
          </a:r>
        </a:p>
      </dsp:txBody>
      <dsp:txXfrm>
        <a:off x="1172126" y="908559"/>
        <a:ext cx="2114937" cy="897246"/>
      </dsp:txXfrm>
    </dsp:sp>
    <dsp:sp modelId="{1DC253FD-75C2-434F-B2B8-4B662A5D4B89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12AB0-E09F-428B-ACC4-D33F426EEEA6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D7437-46AF-489D-9616-28780049507F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Docker Layers</a:t>
          </a:r>
        </a:p>
      </dsp:txBody>
      <dsp:txXfrm>
        <a:off x="4745088" y="908559"/>
        <a:ext cx="2114937" cy="897246"/>
      </dsp:txXfrm>
    </dsp:sp>
    <dsp:sp modelId="{C7B9B4F4-0707-4E15-A36B-D923FADA3A14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60DA3-EC0C-4466-AC74-7C655401AD7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ECADF-5387-458B-9876-C0773ED00AF7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Multi-Stage Builds</a:t>
          </a:r>
        </a:p>
      </dsp:txBody>
      <dsp:txXfrm>
        <a:off x="8318049" y="908559"/>
        <a:ext cx="2114937" cy="897246"/>
      </dsp:txXfrm>
    </dsp:sp>
    <dsp:sp modelId="{A8859F1B-5FBD-4E62-8233-4661979A2487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D927F-8740-478E-BFC4-60B19838772F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2DEB4-19C3-4DDB-AF25-BD4A5746E6D4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Dockerfile</a:t>
          </a:r>
          <a:r>
            <a:rPr lang="en-US" sz="2400" kern="1200" dirty="0"/>
            <a:t> Best Practices</a:t>
          </a:r>
        </a:p>
      </dsp:txBody>
      <dsp:txXfrm>
        <a:off x="1172126" y="2545532"/>
        <a:ext cx="2114937" cy="897246"/>
      </dsp:txXfrm>
    </dsp:sp>
    <dsp:sp modelId="{D2694CF2-1682-4398-A912-76F6A8E2D4B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1D125-BADA-4755-8F0B-7147455900EA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AFDE2-1039-43F3-A6CC-2DD5DB47281A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Managing Disk Usage</a:t>
          </a:r>
        </a:p>
      </dsp:txBody>
      <dsp:txXfrm>
        <a:off x="4745088" y="2545532"/>
        <a:ext cx="2114937" cy="897246"/>
      </dsp:txXfrm>
    </dsp:sp>
    <dsp:sp modelId="{36C01DCC-90E7-484E-9A06-9C444A95B3E7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466FA-4D33-4893-8D0A-B99FE966B411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54A85-74EC-47DD-B979-D4AE74960F21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Docker in Docker</a:t>
          </a:r>
        </a:p>
      </dsp:txBody>
      <dsp:txXfrm>
        <a:off x="8318049" y="254553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DC2E9-CF00-9743-9E1B-BBDF7DAAAFF4}">
      <dsp:nvSpPr>
        <dsp:cNvPr id="0" name=""/>
        <dsp:cNvSpPr/>
      </dsp:nvSpPr>
      <dsp:spPr>
        <a:xfrm>
          <a:off x="0" y="672106"/>
          <a:ext cx="10515600" cy="1382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9372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docker version -f '{{ .</a:t>
          </a:r>
          <a:r>
            <a:rPr lang="en-US" sz="2000" kern="1200" dirty="0" err="1">
              <a:latin typeface="Consolas" panose="020B0609020204030204" pitchFamily="49" charset="0"/>
              <a:cs typeface="Consolas" panose="020B0609020204030204" pitchFamily="49" charset="0"/>
            </a:rPr>
            <a:t>Server.Os</a:t>
          </a: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 }}'</a:t>
          </a:r>
        </a:p>
      </dsp:txBody>
      <dsp:txXfrm>
        <a:off x="0" y="672106"/>
        <a:ext cx="10515600" cy="1382062"/>
      </dsp:txXfrm>
    </dsp:sp>
    <dsp:sp modelId="{C8FECFA1-AFDB-9E4D-B10D-18603460DC84}">
      <dsp:nvSpPr>
        <dsp:cNvPr id="0" name=""/>
        <dsp:cNvSpPr/>
      </dsp:nvSpPr>
      <dsp:spPr>
        <a:xfrm>
          <a:off x="525780" y="7906"/>
          <a:ext cx="7360920" cy="1328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Retrieve Container Mode</a:t>
          </a:r>
        </a:p>
      </dsp:txBody>
      <dsp:txXfrm>
        <a:off x="590627" y="72753"/>
        <a:ext cx="7231226" cy="1198706"/>
      </dsp:txXfrm>
    </dsp:sp>
    <dsp:sp modelId="{0CE932E1-B99F-E944-B6BE-4C19B129D4D6}">
      <dsp:nvSpPr>
        <dsp:cNvPr id="0" name=""/>
        <dsp:cNvSpPr/>
      </dsp:nvSpPr>
      <dsp:spPr>
        <a:xfrm>
          <a:off x="0" y="2961369"/>
          <a:ext cx="10515600" cy="1382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9372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$</a:t>
          </a:r>
          <a:r>
            <a:rPr lang="en-US" sz="2000" kern="1200" dirty="0" err="1">
              <a:latin typeface="Consolas" panose="020B0609020204030204" pitchFamily="49" charset="0"/>
              <a:cs typeface="Consolas" panose="020B0609020204030204" pitchFamily="49" charset="0"/>
            </a:rPr>
            <a:t>Env:ProgramFiles</a:t>
          </a: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\Docker\Docker\</a:t>
          </a:r>
          <a:r>
            <a:rPr lang="en-US" sz="2000" kern="1200" dirty="0" err="1">
              <a:latin typeface="Consolas" panose="020B0609020204030204" pitchFamily="49" charset="0"/>
              <a:cs typeface="Consolas" panose="020B0609020204030204" pitchFamily="49" charset="0"/>
            </a:rPr>
            <a:t>DockerCli.exe</a:t>
          </a: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 –</a:t>
          </a:r>
          <a:r>
            <a:rPr lang="en-US" sz="2000" kern="1200" dirty="0" err="1">
              <a:latin typeface="Consolas" panose="020B0609020204030204" pitchFamily="49" charset="0"/>
              <a:cs typeface="Consolas" panose="020B0609020204030204" pitchFamily="49" charset="0"/>
            </a:rPr>
            <a:t>SwitchDaemon</a:t>
          </a:r>
          <a:endParaRPr lang="en-US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0" y="2961369"/>
        <a:ext cx="10515600" cy="1382062"/>
      </dsp:txXfrm>
    </dsp:sp>
    <dsp:sp modelId="{989BA4E1-F4D8-734D-AAC7-14305B1E926F}">
      <dsp:nvSpPr>
        <dsp:cNvPr id="0" name=""/>
        <dsp:cNvSpPr/>
      </dsp:nvSpPr>
      <dsp:spPr>
        <a:xfrm>
          <a:off x="525780" y="2297169"/>
          <a:ext cx="7360920" cy="1328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Switch Container Mode</a:t>
          </a:r>
        </a:p>
      </dsp:txBody>
      <dsp:txXfrm>
        <a:off x="590627" y="2362016"/>
        <a:ext cx="7231226" cy="1198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F1C48-0045-6642-8766-759518668777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2DEBE-0780-CE45-90EE-CEDC77B3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9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Consequences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Slower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May not support your scenario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 not use for production environments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2DEBE-0780-CE45-90EE-CEDC77B380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079D-E6E5-0B41-BF7F-573091244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B76FA-2695-6749-A836-3DBC4E5B0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84CA-3F9F-6849-989F-1DD9C057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4472-5DFD-624A-89C2-E32B7437FD2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05BA-231B-EB46-A170-0FF7BE5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6571-0CD8-EE4F-9FD0-99515AA7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808-3C02-E549-9374-B0E0ADBF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1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2759-20DF-3A44-8C22-E55268FE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0D09E-D69F-5A4C-B6E9-FF851DCC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E9D8-7465-4C4C-BF00-EACFECDC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4472-5DFD-624A-89C2-E32B7437FD2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8DCF-6A3A-8948-BDFD-934BBE71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F37B-B2EC-CD41-A3FE-398FB90B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808-3C02-E549-9374-B0E0ADBF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5A689-83E6-8845-BF89-9D99DC5F6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8C228-1970-C343-8366-8363CE9EF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F9FB7-C323-9D42-85F4-25CF440F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4472-5DFD-624A-89C2-E32B7437FD2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69FB-D856-7243-912F-07B243EC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741C-6B3E-2B47-86DA-3D107594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808-3C02-E549-9374-B0E0ADBF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530B-D64E-344E-9070-2BDD0C3B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0F4C-F6BC-9646-91C1-574310E1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482AC-B98E-604B-B3C1-B2572D70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4472-5DFD-624A-89C2-E32B7437FD2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48F59-72AF-D743-A92E-8BD558A3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ADD2-3D62-2044-BF71-D646236D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808-3C02-E549-9374-B0E0ADBF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9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5E62-410E-BB4E-AE6E-23C4169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9EA9B-8098-8641-BD83-457A8CA6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9E47-1B9B-4E4C-BA71-EA337071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4472-5DFD-624A-89C2-E32B7437FD2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CAD4-C265-8943-9514-50DB027F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6BB92-4542-DA45-9C28-D78FDEC1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808-3C02-E549-9374-B0E0ADBF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7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2927-85B9-2340-8D65-3C18121B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8833-E68E-044F-94EC-802FB7412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413C3-FB22-9F48-A04B-763AAD4F0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1A782-FAE8-4943-8574-DA1A2580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4472-5DFD-624A-89C2-E32B7437FD2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6E630-E265-7C4D-9E56-C96EDED6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940E9-675C-EB4E-A0B4-D15BB576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808-3C02-E549-9374-B0E0ADBF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8E26-B589-8F48-8A79-DB975030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EF2F8-492C-1A41-A235-0C24D3A72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3DA0-55F7-AC4B-B21A-B8F431AE3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5AF2F-088C-AD42-8A1F-01167D1ED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CA62C-FD9E-424D-B49C-54374FAC6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4B31B-0CB8-5746-8250-540E8E07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4472-5DFD-624A-89C2-E32B7437FD2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48077-43ED-AA40-8BAD-2E0D3239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EB1C1-5628-6544-A188-918EFE7B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808-3C02-E549-9374-B0E0ADBF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9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7DEF-3023-2E46-927A-AF177094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53E8A-8ECD-C641-A369-5506356B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4472-5DFD-624A-89C2-E32B7437FD2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F1B7-DAA4-DF43-80E2-9A8C34FE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B7D01-CF1A-4949-9458-F6341122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808-3C02-E549-9374-B0E0ADBF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64C64-E775-B14D-8DBA-24C222BA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4472-5DFD-624A-89C2-E32B7437FD2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F7A36-18E5-E440-901C-18CB4E72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D1CAD-6FCC-B74E-8B05-07681B38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808-3C02-E549-9374-B0E0ADBF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2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FE21-BE33-9D4E-8B17-4F9D8CA2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D604-EC25-8943-B63B-78F1D7D35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45959-E01A-5442-8C9A-0A9D9C847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5C3BD-AF29-784A-92D6-847EAA90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4472-5DFD-624A-89C2-E32B7437FD2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A459F-399C-534E-BD6B-4FC98E1D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FBF2C-794B-CF44-BBAA-FE62F3A8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808-3C02-E549-9374-B0E0ADBF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9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4B76-741D-6C42-A7DA-90BFCE61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CE9D9-BCDF-5044-AA21-A18DFEDE6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DBA4D-2579-154A-AF22-5ABE9594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8AADE-D7E3-1244-8622-791A8D72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4472-5DFD-624A-89C2-E32B7437FD2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B7CC0-9759-3D41-B5F8-DD9D07A7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FC485-0C0E-9A42-9008-433A2CC2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808-3C02-E549-9374-B0E0ADBF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FAC90-4253-3348-98F8-B1C7EA11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0D55E-0D8F-1C40-96E4-C30A43400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8E5F-5A59-4D43-847A-4F4B709F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4472-5DFD-624A-89C2-E32B7437FD2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22B7-BBE9-BB4D-9630-2AEBFE156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CAD3-7A1D-764B-BC8E-6AD00C65E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4F808-3C02-E549-9374-B0E0ADBF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3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velop/develop-images/dockerfile_best-practice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B61F7-8708-C34A-BE6E-ECD3725A0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Docker Tips and Tricks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EE601-8E0B-7044-A3E8-9875D2A3E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Michael Simons (msimons)</a:t>
            </a:r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1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A9FE-CFDF-E547-8CA9-A40A98A2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606459"/>
            <a:ext cx="4047843" cy="22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1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8923E-68EB-7E48-93D8-D04ACC16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Shared Docker Layers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6B4274-96D5-CF42-B864-088127FC7407}"/>
              </a:ext>
            </a:extLst>
          </p:cNvPr>
          <p:cNvSpPr/>
          <p:nvPr/>
        </p:nvSpPr>
        <p:spPr>
          <a:xfrm>
            <a:off x="2453868" y="5382172"/>
            <a:ext cx="683187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Nano Server (10.0.14393.693)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2DB3-ECC7-D34F-A239-D90EF7E98CF8}"/>
              </a:ext>
            </a:extLst>
          </p:cNvPr>
          <p:cNvSpPr/>
          <p:nvPr/>
        </p:nvSpPr>
        <p:spPr>
          <a:xfrm>
            <a:off x="2453868" y="4620170"/>
            <a:ext cx="4519749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Runtime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2F03FA-EC6C-944A-8ECE-75A79342D23C}"/>
              </a:ext>
            </a:extLst>
          </p:cNvPr>
          <p:cNvSpPr/>
          <p:nvPr/>
        </p:nvSpPr>
        <p:spPr>
          <a:xfrm>
            <a:off x="2453868" y="3903884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Runtime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D968A-8E6D-1443-AFB8-7556E44B30C0}"/>
              </a:ext>
            </a:extLst>
          </p:cNvPr>
          <p:cNvSpPr/>
          <p:nvPr/>
        </p:nvSpPr>
        <p:spPr>
          <a:xfrm>
            <a:off x="7051994" y="3903884"/>
            <a:ext cx="2233748" cy="648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E7714C-1090-AF4B-89F2-8F7B7E33A287}"/>
              </a:ext>
            </a:extLst>
          </p:cNvPr>
          <p:cNvSpPr/>
          <p:nvPr/>
        </p:nvSpPr>
        <p:spPr>
          <a:xfrm>
            <a:off x="2453868" y="3191947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 binaries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D2268-3558-BB4C-8D5C-C976CE9CF220}"/>
              </a:ext>
            </a:extLst>
          </p:cNvPr>
          <p:cNvSpPr/>
          <p:nvPr/>
        </p:nvSpPr>
        <p:spPr>
          <a:xfrm>
            <a:off x="4739869" y="3910937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 binaries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61E8A5-79D7-AE4B-950A-150C9EED9C43}"/>
              </a:ext>
            </a:extLst>
          </p:cNvPr>
          <p:cNvSpPr/>
          <p:nvPr/>
        </p:nvSpPr>
        <p:spPr>
          <a:xfrm>
            <a:off x="2453868" y="2486158"/>
            <a:ext cx="2233748" cy="6270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E92FE-A4C4-614C-90C5-3CAD9923142C}"/>
              </a:ext>
            </a:extLst>
          </p:cNvPr>
          <p:cNvSpPr/>
          <p:nvPr/>
        </p:nvSpPr>
        <p:spPr>
          <a:xfrm>
            <a:off x="4739869" y="3189770"/>
            <a:ext cx="2233748" cy="6270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A7323F-0B78-2B4E-9079-2186084DEEB0}"/>
              </a:ext>
            </a:extLst>
          </p:cNvPr>
          <p:cNvSpPr/>
          <p:nvPr/>
        </p:nvSpPr>
        <p:spPr>
          <a:xfrm>
            <a:off x="7051994" y="3189771"/>
            <a:ext cx="2233748" cy="6270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FFC5C9-A81C-A945-8365-1BA6C180C2AF}"/>
              </a:ext>
            </a:extLst>
          </p:cNvPr>
          <p:cNvSpPr/>
          <p:nvPr/>
        </p:nvSpPr>
        <p:spPr>
          <a:xfrm>
            <a:off x="7051994" y="4639774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2178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Docker Layering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ubuntu:disco</a:t>
            </a: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RUN apt-get update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RUN apt-get install -y curl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31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View Docker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docker image ls training-day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REPOSITORY          TAG                 IMAGE ID            CREATED             SIZE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training-day        curl                9686a8e92900        14 minutes ago      114MB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docker history </a:t>
            </a:r>
            <a:r>
              <a:rPr lang="en-US" sz="1100" dirty="0" err="1">
                <a:latin typeface="Consolas" panose="020B0609020204030204" pitchFamily="49" charset="0"/>
              </a:rPr>
              <a:t>training-day:curl</a:t>
            </a: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IMAGE               CREATED             CREATED BY                                      SIZE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9686a8e92900        7 minutes ago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apt-get install -y curl              15.2MB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f86b6d0f93c1        8 minutes ago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apt-get update                       23.5MB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9b17fc7d6848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#(</a:t>
            </a:r>
            <a:r>
              <a:rPr lang="en-US" sz="1100" dirty="0" err="1">
                <a:latin typeface="Consolas" panose="020B0609020204030204" pitchFamily="49" charset="0"/>
              </a:rPr>
              <a:t>nop</a:t>
            </a:r>
            <a:r>
              <a:rPr lang="en-US" sz="1100" dirty="0">
                <a:latin typeface="Consolas" panose="020B0609020204030204" pitchFamily="49" charset="0"/>
              </a:rPr>
              <a:t>)  CMD ["/bin/bash"]            0B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</a:t>
            </a:r>
            <a:r>
              <a:rPr lang="en-US" sz="1100" dirty="0" err="1">
                <a:latin typeface="Consolas" panose="020B0609020204030204" pitchFamily="49" charset="0"/>
              </a:rPr>
              <a:t>mkdir</a:t>
            </a:r>
            <a:r>
              <a:rPr lang="en-US" sz="1100" dirty="0">
                <a:latin typeface="Consolas" panose="020B0609020204030204" pitchFamily="49" charset="0"/>
              </a:rPr>
              <a:t> -p /run/</a:t>
            </a:r>
            <a:r>
              <a:rPr lang="en-US" sz="1100" dirty="0" err="1">
                <a:latin typeface="Consolas" panose="020B0609020204030204" pitchFamily="49" charset="0"/>
              </a:rPr>
              <a:t>systemd</a:t>
            </a:r>
            <a:r>
              <a:rPr lang="en-US" sz="1100" dirty="0">
                <a:latin typeface="Consolas" panose="020B0609020204030204" pitchFamily="49" charset="0"/>
              </a:rPr>
              <a:t> &amp;&amp; echo 'do…   7B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rm -rf /var/lib/apt/lists/*          0B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set -</a:t>
            </a:r>
            <a:r>
              <a:rPr lang="en-US" sz="1100" dirty="0" err="1">
                <a:latin typeface="Consolas" panose="020B0609020204030204" pitchFamily="49" charset="0"/>
              </a:rPr>
              <a:t>xe</a:t>
            </a:r>
            <a:r>
              <a:rPr lang="en-US" sz="1100" dirty="0">
                <a:latin typeface="Consolas" panose="020B0609020204030204" pitchFamily="49" charset="0"/>
              </a:rPr>
              <a:t>   &amp;&amp; echo '#!/bin/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' &gt; /…   933B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#(</a:t>
            </a:r>
            <a:r>
              <a:rPr lang="en-US" sz="1100" dirty="0" err="1">
                <a:latin typeface="Consolas" panose="020B0609020204030204" pitchFamily="49" charset="0"/>
              </a:rPr>
              <a:t>nop</a:t>
            </a:r>
            <a:r>
              <a:rPr lang="en-US" sz="1100" dirty="0">
                <a:latin typeface="Consolas" panose="020B0609020204030204" pitchFamily="49" charset="0"/>
              </a:rPr>
              <a:t>) ADD file:b82101f178f1bebe3…   75.4MB</a:t>
            </a:r>
          </a:p>
        </p:txBody>
      </p:sp>
    </p:spTree>
    <p:extLst>
      <p:ext uri="{BB962C8B-B14F-4D97-AF65-F5344CB8AC3E}">
        <p14:creationId xmlns:p14="http://schemas.microsoft.com/office/powerpoint/2010/main" val="71139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Bad Layering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ubuntu:disco</a:t>
            </a: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RUN apt-get update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RUN apt-get install -y curl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RUN rm -rf /var/lib/apt/lists/*</a:t>
            </a:r>
          </a:p>
        </p:txBody>
      </p:sp>
    </p:spTree>
    <p:extLst>
      <p:ext uri="{BB962C8B-B14F-4D97-AF65-F5344CB8AC3E}">
        <p14:creationId xmlns:p14="http://schemas.microsoft.com/office/powerpoint/2010/main" val="203363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View Docker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docker image ls training-day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REPOSITORY          TAG                 IMAGE ID            CREATED             SIZE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training-day        curl-cleanup        8c8ccd7a25c2        2 minutes ago       114MB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training-day        curl                9686a8e92900        14 minutes ago      114MB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docker history </a:t>
            </a:r>
            <a:r>
              <a:rPr lang="en-US" sz="1100" dirty="0" err="1">
                <a:latin typeface="Consolas" panose="020B0609020204030204" pitchFamily="49" charset="0"/>
              </a:rPr>
              <a:t>training-day:curl-cleanup</a:t>
            </a: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IMAGE               CREATED             CREATED BY                                      SIZE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8c8ccd7a25c2        5 minutes ago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rm -rf /var/lib/apt/lists/*          0B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9686a8e92900        16 minutes ago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apt-get install -y curl              15.2MB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f86b6d0f93c1        17 minutes ago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apt-get update                       23.5MB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9b17fc7d6848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#(</a:t>
            </a:r>
            <a:r>
              <a:rPr lang="en-US" sz="1100" dirty="0" err="1">
                <a:latin typeface="Consolas" panose="020B0609020204030204" pitchFamily="49" charset="0"/>
              </a:rPr>
              <a:t>nop</a:t>
            </a:r>
            <a:r>
              <a:rPr lang="en-US" sz="1100" dirty="0">
                <a:latin typeface="Consolas" panose="020B0609020204030204" pitchFamily="49" charset="0"/>
              </a:rPr>
              <a:t>)  CMD ["/bin/bash"]            0B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</a:t>
            </a:r>
            <a:r>
              <a:rPr lang="en-US" sz="1100" dirty="0" err="1">
                <a:latin typeface="Consolas" panose="020B0609020204030204" pitchFamily="49" charset="0"/>
              </a:rPr>
              <a:t>mkdir</a:t>
            </a:r>
            <a:r>
              <a:rPr lang="en-US" sz="1100" dirty="0">
                <a:latin typeface="Consolas" panose="020B0609020204030204" pitchFamily="49" charset="0"/>
              </a:rPr>
              <a:t> -p /run/</a:t>
            </a:r>
            <a:r>
              <a:rPr lang="en-US" sz="1100" dirty="0" err="1">
                <a:latin typeface="Consolas" panose="020B0609020204030204" pitchFamily="49" charset="0"/>
              </a:rPr>
              <a:t>systemd</a:t>
            </a:r>
            <a:r>
              <a:rPr lang="en-US" sz="1100" dirty="0">
                <a:latin typeface="Consolas" panose="020B0609020204030204" pitchFamily="49" charset="0"/>
              </a:rPr>
              <a:t> &amp;&amp; echo 'do…   7B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rm -rf /var/lib/apt/lists/*          0B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set -</a:t>
            </a:r>
            <a:r>
              <a:rPr lang="en-US" sz="1100" dirty="0" err="1">
                <a:latin typeface="Consolas" panose="020B0609020204030204" pitchFamily="49" charset="0"/>
              </a:rPr>
              <a:t>xe</a:t>
            </a:r>
            <a:r>
              <a:rPr lang="en-US" sz="1100" dirty="0">
                <a:latin typeface="Consolas" panose="020B0609020204030204" pitchFamily="49" charset="0"/>
              </a:rPr>
              <a:t>   &amp;&amp; echo '#!/bin/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' &gt; /…   933B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#(</a:t>
            </a:r>
            <a:r>
              <a:rPr lang="en-US" sz="1100" dirty="0" err="1">
                <a:latin typeface="Consolas" panose="020B0609020204030204" pitchFamily="49" charset="0"/>
              </a:rPr>
              <a:t>nop</a:t>
            </a:r>
            <a:r>
              <a:rPr lang="en-US" sz="1100" dirty="0">
                <a:latin typeface="Consolas" panose="020B0609020204030204" pitchFamily="49" charset="0"/>
              </a:rPr>
              <a:t>) ADD file:b82101f178f1bebe3…   75.4MB</a:t>
            </a:r>
          </a:p>
        </p:txBody>
      </p:sp>
    </p:spTree>
    <p:extLst>
      <p:ext uri="{BB962C8B-B14F-4D97-AF65-F5344CB8AC3E}">
        <p14:creationId xmlns:p14="http://schemas.microsoft.com/office/powerpoint/2010/main" val="148311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Good Layering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ubuntu:disco</a:t>
            </a: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RUN apt-get update \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&amp;&amp; apt-get install -y curl \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&amp;&amp; rm -rf /var/lib/apt/lists/*</a:t>
            </a:r>
          </a:p>
        </p:txBody>
      </p:sp>
    </p:spTree>
    <p:extLst>
      <p:ext uri="{BB962C8B-B14F-4D97-AF65-F5344CB8AC3E}">
        <p14:creationId xmlns:p14="http://schemas.microsoft.com/office/powerpoint/2010/main" val="4253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View Docker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docker image ls training-day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REPOSITORY          TAG                 IMAGE ID            CREATED             SIZE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training-day        curl-cleanup        8c8ccd7a25c2        2 minutes ago       114MB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training-day        curl                9686a8e92900        14 minutes ago      114MB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docker history </a:t>
            </a:r>
            <a:r>
              <a:rPr lang="en-US" sz="1100" dirty="0" err="1">
                <a:latin typeface="Consolas" panose="020B0609020204030204" pitchFamily="49" charset="0"/>
              </a:rPr>
              <a:t>training-day:curl-cleanup</a:t>
            </a: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IMAGE               CREATED             CREATED BY                                      SIZE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8c8ccd7a25c2        5 minutes ago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rm -rf /var/lib/apt/lists/*          0B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9686a8e92900        16 minutes ago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apt-get install -y curl              15.2MB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f86b6d0f93c1        17 minutes ago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apt-get update                       23.5MB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9b17fc7d6848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#(</a:t>
            </a:r>
            <a:r>
              <a:rPr lang="en-US" sz="1100" dirty="0" err="1">
                <a:latin typeface="Consolas" panose="020B0609020204030204" pitchFamily="49" charset="0"/>
              </a:rPr>
              <a:t>nop</a:t>
            </a:r>
            <a:r>
              <a:rPr lang="en-US" sz="1100" dirty="0">
                <a:latin typeface="Consolas" panose="020B0609020204030204" pitchFamily="49" charset="0"/>
              </a:rPr>
              <a:t>)  CMD ["/bin/bash"]            0B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</a:t>
            </a:r>
            <a:r>
              <a:rPr lang="en-US" sz="1100" dirty="0" err="1">
                <a:latin typeface="Consolas" panose="020B0609020204030204" pitchFamily="49" charset="0"/>
              </a:rPr>
              <a:t>mkdir</a:t>
            </a:r>
            <a:r>
              <a:rPr lang="en-US" sz="1100" dirty="0">
                <a:latin typeface="Consolas" panose="020B0609020204030204" pitchFamily="49" charset="0"/>
              </a:rPr>
              <a:t> -p /run/</a:t>
            </a:r>
            <a:r>
              <a:rPr lang="en-US" sz="1100" dirty="0" err="1">
                <a:latin typeface="Consolas" panose="020B0609020204030204" pitchFamily="49" charset="0"/>
              </a:rPr>
              <a:t>systemd</a:t>
            </a:r>
            <a:r>
              <a:rPr lang="en-US" sz="1100" dirty="0">
                <a:latin typeface="Consolas" panose="020B0609020204030204" pitchFamily="49" charset="0"/>
              </a:rPr>
              <a:t> &amp;&amp; echo 'do…   7B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rm -rf /var/lib/apt/lists/*          0B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set -</a:t>
            </a:r>
            <a:r>
              <a:rPr lang="en-US" sz="1100" dirty="0" err="1">
                <a:latin typeface="Consolas" panose="020B0609020204030204" pitchFamily="49" charset="0"/>
              </a:rPr>
              <a:t>xe</a:t>
            </a:r>
            <a:r>
              <a:rPr lang="en-US" sz="1100" dirty="0">
                <a:latin typeface="Consolas" panose="020B0609020204030204" pitchFamily="49" charset="0"/>
              </a:rPr>
              <a:t>   &amp;&amp; echo '#!/bin/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' &gt; /…   933B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100" dirty="0" err="1">
                <a:latin typeface="Consolas" panose="020B0609020204030204" pitchFamily="49" charset="0"/>
              </a:rPr>
              <a:t>sh</a:t>
            </a:r>
            <a:r>
              <a:rPr lang="en-US" sz="1100" dirty="0">
                <a:latin typeface="Consolas" panose="020B0609020204030204" pitchFamily="49" charset="0"/>
              </a:rPr>
              <a:t> -c #(</a:t>
            </a:r>
            <a:r>
              <a:rPr lang="en-US" sz="1100" dirty="0" err="1">
                <a:latin typeface="Consolas" panose="020B0609020204030204" pitchFamily="49" charset="0"/>
              </a:rPr>
              <a:t>nop</a:t>
            </a:r>
            <a:r>
              <a:rPr lang="en-US" sz="1100" dirty="0">
                <a:latin typeface="Consolas" panose="020B0609020204030204" pitchFamily="49" charset="0"/>
              </a:rPr>
              <a:t>) ADD file:b82101f178f1bebe3…   75.4MB</a:t>
            </a:r>
          </a:p>
        </p:txBody>
      </p:sp>
    </p:spTree>
    <p:extLst>
      <p:ext uri="{BB962C8B-B14F-4D97-AF65-F5344CB8AC3E}">
        <p14:creationId xmlns:p14="http://schemas.microsoft.com/office/powerpoint/2010/main" val="29673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buildpack-deps:buster-scm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ADD https://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dotnetcli.blob.core.windows.net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/dotnet/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/3.0.100-preview5-011568/dotnet-sdk-3.0.100-preview5-011568-linux-x64.tar.gz /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-p /dotnet \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&amp;&amp; tar 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zxf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dotnet-sdk-3.0.100-preview5-011568-linux-x64.tar.gz -C /dotnet \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&amp;&amp; rm dotnet-sdk-3.0.100-preview5-011568-linux-x64.tar.gz</a:t>
            </a:r>
          </a:p>
        </p:txBody>
      </p:sp>
    </p:spTree>
    <p:extLst>
      <p:ext uri="{BB962C8B-B14F-4D97-AF65-F5344CB8AC3E}">
        <p14:creationId xmlns:p14="http://schemas.microsoft.com/office/powerpoint/2010/main" val="253040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View Docker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8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Correct ‘ADD’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buildpack-deps:buster-scm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RUN curl -SL --output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dotnet.tar.gz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dotnetcli.blob.core.windows.net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/dotnet/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/3.0.100-preview5-011568/dotnet-sdk-3.0.100-preview5-011568-linux-x64.tar.gz \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&amp;&amp;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-p /dotnet \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&amp;&amp; tar 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zxf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dotnet.tar.gz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-C /dotnet \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&amp;&amp; rm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dotnet.tar.gz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7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CB12-0324-514B-AB60-433C938B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1D3B78-554B-4EE4-9061-378D3F049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7507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56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View Docker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5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B7E80-677F-8B41-A882-849FFE21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Multi-Stage Builds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FB5C-013A-2441-958A-34041B47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Multi-stage builds are another mechanism to help create smaller lightweight images.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765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mcr.microsoft.com</a:t>
            </a:r>
            <a:r>
              <a:rPr lang="en-US" sz="1100" dirty="0">
                <a:latin typeface="Consolas" panose="020B0609020204030204" pitchFamily="49" charset="0"/>
              </a:rPr>
              <a:t>/dotnet/core/sdk:2.2 AS build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WORKDIR /app</a:t>
            </a:r>
          </a:p>
          <a:p>
            <a:pPr marL="169329" indent="0">
              <a:buNone/>
            </a:pP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COPY . ./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RUN dotnet publish -c Release -o out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WORKDIR /app/out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ENTRYPOINT ["dotnet", "</a:t>
            </a:r>
            <a:r>
              <a:rPr lang="en-US" sz="1100" dirty="0" err="1">
                <a:latin typeface="Consolas" panose="020B0609020204030204" pitchFamily="49" charset="0"/>
              </a:rPr>
              <a:t>dotnetapp.dll</a:t>
            </a:r>
            <a:r>
              <a:rPr lang="en-US" sz="1100" dirty="0">
                <a:latin typeface="Consolas" panose="020B0609020204030204" pitchFamily="49" charset="0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64344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Undesirable Image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docker image ls training-day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REPOSITORY          TAG                 IMAGE ID            SIZE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training-day       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dotnetapp-sdk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      f9c59aaf3e00        1.76GB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docker images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mcr.microsoft.com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/dotnet/core/sdk:2.2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REPOSITORY                          TAG                 IMAGE ID              SIZE</a:t>
            </a:r>
          </a:p>
          <a:p>
            <a:pPr marL="169329" indent="0">
              <a:buNone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mcr.microsoft.com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/dotnet/core/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  2.2                 08663b8eaa01          1.74GB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01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mcr.microsoft.com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/dotnet/core/sdk:2.2 AS build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WORKDIR /app</a:t>
            </a:r>
          </a:p>
          <a:p>
            <a:pPr marL="169329" indent="0">
              <a:buNone/>
            </a:pP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COPY . ./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RUN dotnet publish -c Release -o out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mcr.microsoft.com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/dotnet/core/runtime:2.2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WORKDIR /app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COPY --from=build /app/out ./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ENTRYPOINT ["dotnet",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dotnetapp.dll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49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Desirable Image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docker image ls training-day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REPOSITORY          TAG                 IMAGE ID            CREATED             SIZE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training-day       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dotnetapp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-runtime   97cae90eaf37        10 seconds ago      181MB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training-day       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dotnetapp-sdk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      f9c59aaf3e00        39 seconds ago      1.76GB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3C8D1-267A-C449-833E-5C68AA5B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Dockerfile Best Practices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AFDD-C0CA-634A-B9DF-1B3D57DE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https://docs.docker.com/develop/develop-images/dockerfile_best-practices/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798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Disk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docker system df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TYPE                TOTAL               ACTIVE              SIZE                RECLAIMABLE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Images              54                  3                   12.67GB             12.63GB (99%)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Containers          36                  0                   170.3kB             170.3kB (100%)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Local Volumes       0                   0                   0B                  0B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Build Cache         0                   0                   0B                  0B</a:t>
            </a:r>
          </a:p>
        </p:txBody>
      </p:sp>
    </p:spTree>
    <p:extLst>
      <p:ext uri="{BB962C8B-B14F-4D97-AF65-F5344CB8AC3E}">
        <p14:creationId xmlns:p14="http://schemas.microsoft.com/office/powerpoint/2010/main" val="29173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Pruning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docker container prune --help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Usage:  docker container prune [OPTIONS]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Remove all stopped containers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Options: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--filter filter   Provide filter values (e.g. 'until=&lt;timestamp&gt;')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-f, --force           Do not prompt for confirmation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Pruning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docker image prune --help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Usage:  docker image prune [OPTIONS]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Remove unused images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Options: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-a, --all             Remove all unused images, not just dangling ones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--filter filter   Provide filter values (e.g. 'until=&lt;timestamp&gt;')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-f, --force           Do not prompt for confirmation</a:t>
            </a:r>
          </a:p>
        </p:txBody>
      </p:sp>
    </p:spTree>
    <p:extLst>
      <p:ext uri="{BB962C8B-B14F-4D97-AF65-F5344CB8AC3E}">
        <p14:creationId xmlns:p14="http://schemas.microsoft.com/office/powerpoint/2010/main" val="343810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89F6E-651B-1E4C-9625-07FF14E0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Development Environments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39E8-5FA9-E64F-894E-13437EEF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169329" indent="0">
              <a:buNone/>
            </a:pPr>
            <a:r>
              <a:rPr lang="en-US" sz="2400" dirty="0"/>
              <a:t>Mac &amp; Windows client (e.g. Windows 10) are considered development environments</a:t>
            </a:r>
          </a:p>
          <a:p>
            <a:pPr lvl="1"/>
            <a:r>
              <a:rPr lang="en-US" dirty="0"/>
              <a:t>Virtualization</a:t>
            </a:r>
          </a:p>
          <a:p>
            <a:pPr lvl="1"/>
            <a:r>
              <a:rPr lang="en-US" dirty="0"/>
              <a:t>QEMU to support running other architecture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2901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Pruning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docker system prune --help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Usage:  docker system prune [OPTIONS]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Remove unused data</a:t>
            </a: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Options: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-a, --all             Remove all unused images not just dangling ones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--filter filter   Provide filter values (e.g. 'label=&lt;key&gt;=&lt;value&gt;')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-f, --force           Do not prompt for confirmation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--volumes         Prune volumes</a:t>
            </a:r>
          </a:p>
        </p:txBody>
      </p:sp>
    </p:spTree>
    <p:extLst>
      <p:ext uri="{BB962C8B-B14F-4D97-AF65-F5344CB8AC3E}">
        <p14:creationId xmlns:p14="http://schemas.microsoft.com/office/powerpoint/2010/main" val="353057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C2E2A-292F-EB4D-94A2-0AFECB79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Docker in Docker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1C98-4DC1-BB48-8B69-41E70267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169329" indent="0">
              <a:buNone/>
            </a:pPr>
            <a:r>
              <a:rPr lang="en-US" sz="2400"/>
              <a:t>Scenarios</a:t>
            </a:r>
          </a:p>
          <a:p>
            <a:pPr lvl="1"/>
            <a:r>
              <a:rPr lang="en-US" dirty="0"/>
              <a:t>Execute script (e.g. Python, PowerShell, etc.) that depends on Docker CLI, but don’t want to install scripting technology locally.</a:t>
            </a:r>
          </a:p>
          <a:p>
            <a:pPr lvl="1"/>
            <a:r>
              <a:rPr lang="en-US" dirty="0"/>
              <a:t>Containerize CI pipeline that depends on Docker CLI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03441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36B3D-5F41-0941-8B03-7505B8BB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Docker CLI in Docker</a:t>
            </a:r>
          </a:p>
        </p:txBody>
      </p: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6C06-E8D2-0942-A238-9B5DE411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78833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Build image that contains the Docker CLI</a:t>
            </a:r>
          </a:p>
          <a:p>
            <a:r>
              <a:rPr lang="en-US" sz="2000" dirty="0"/>
              <a:t>Volume mount Docker Daemon socket/named pipe</a:t>
            </a:r>
          </a:p>
          <a:p>
            <a:r>
              <a:rPr lang="en-US" sz="2000" dirty="0"/>
              <a:t>Linux: -v /var/run/</a:t>
            </a:r>
            <a:r>
              <a:rPr lang="en-US" sz="2000" dirty="0" err="1"/>
              <a:t>docker.sock</a:t>
            </a:r>
            <a:r>
              <a:rPr lang="en-US" sz="2000" dirty="0"/>
              <a:t>:/var/run/</a:t>
            </a:r>
            <a:r>
              <a:rPr lang="en-US" sz="2000" dirty="0" err="1"/>
              <a:t>docker.sock</a:t>
            </a:r>
            <a:endParaRPr lang="en-US" sz="2000" dirty="0"/>
          </a:p>
          <a:p>
            <a:r>
              <a:rPr lang="en-US" sz="2000" dirty="0"/>
              <a:t>Windows: -v \\.\pipe\</a:t>
            </a:r>
            <a:r>
              <a:rPr lang="en-US" sz="2000" dirty="0" err="1"/>
              <a:t>docker_engine</a:t>
            </a:r>
            <a:r>
              <a:rPr lang="en-US" sz="2000" dirty="0"/>
              <a:t>:\\.\pipe\</a:t>
            </a:r>
            <a:r>
              <a:rPr lang="en-US" sz="2000" dirty="0" err="1"/>
              <a:t>docker_engine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6668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Install Docker within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debian:stretch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 install Docker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RUN apt-get update \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&amp;&amp; apt-get install -y --no-install-recommends \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apt-transport-https \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curl \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gnupg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software-properties-common \</a:t>
            </a:r>
          </a:p>
          <a:p>
            <a:pPr marL="169329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&amp;&amp; rm -rf /var/lib/apt/lists/*</a:t>
            </a:r>
          </a:p>
        </p:txBody>
      </p:sp>
    </p:spTree>
    <p:extLst>
      <p:ext uri="{BB962C8B-B14F-4D97-AF65-F5344CB8AC3E}">
        <p14:creationId xmlns:p14="http://schemas.microsoft.com/office/powerpoint/2010/main" val="2627467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284C-127E-4148-B026-FC5C92E7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0E3C-0261-1E48-BA5B-1B1C8872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5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8756-60C9-AF45-A6DF-6C3BAD1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Q &amp; 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5CD42-F1C4-4E1C-AE9D-CF36495DA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16" r="2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7726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1DDA-9010-CB49-9742-3FA351C8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Windows Container Modes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E263-4DC4-1A42-936B-989E2C02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Windows client supports both Windows and Linux containers</a:t>
            </a:r>
          </a:p>
          <a:p>
            <a:r>
              <a:rPr lang="en-US" sz="2400" dirty="0"/>
              <a:t>Must explicitly switch between environments</a:t>
            </a:r>
          </a:p>
          <a:p>
            <a:r>
              <a:rPr lang="en-US" sz="2400" dirty="0"/>
              <a:t>Default mode is Linux containers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939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4436-C715-8E4A-AF84-9740FAF6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11875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/>
              <a:t>Windows Container Modes UI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E533C-22BC-9646-A3D9-DFB27097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64" y="2196777"/>
            <a:ext cx="1837944" cy="362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3439A2-614C-2B46-99FC-964FDB7C3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008" y="1459258"/>
            <a:ext cx="1547514" cy="1837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216A62-A6C9-E04C-943F-6BC9BC8C8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639" y="1459936"/>
            <a:ext cx="1444722" cy="183726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371EB30-DFD0-AA47-A448-3000E1D479A5}"/>
              </a:ext>
            </a:extLst>
          </p:cNvPr>
          <p:cNvSpPr/>
          <p:nvPr/>
        </p:nvSpPr>
        <p:spPr>
          <a:xfrm>
            <a:off x="2006468" y="2204841"/>
            <a:ext cx="320424" cy="3548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20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FAF5-ED83-FE47-BC0E-AD8AE90F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Container Modes CLI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F78F64D-CF1D-4B9F-BDEB-7633CA766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1096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37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AF43-69F3-CF4F-81F1-DA940E7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Container Modes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052B-03EE-C14A-99A3-A0858863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docker pull </a:t>
            </a:r>
            <a:r>
              <a:rPr lang="en-US" sz="1100" dirty="0" err="1">
                <a:latin typeface="Consolas" panose="020B0609020204030204" pitchFamily="49" charset="0"/>
              </a:rPr>
              <a:t>debian:stretch</a:t>
            </a:r>
            <a:endParaRPr lang="en-US" sz="11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stretch: Pulling from library/</a:t>
            </a:r>
            <a:r>
              <a:rPr lang="en-US" sz="1100" dirty="0" err="1">
                <a:latin typeface="Consolas" panose="020B0609020204030204" pitchFamily="49" charset="0"/>
              </a:rPr>
              <a:t>debian</a:t>
            </a:r>
            <a:endParaRPr lang="en-US" sz="11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no matching manifest for unknown in the manifest list entries</a:t>
            </a:r>
          </a:p>
          <a:p>
            <a:pPr marL="152396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docker version -f '{{ .</a:t>
            </a:r>
            <a:r>
              <a:rPr lang="en-US" sz="1100" dirty="0" err="1">
                <a:latin typeface="Consolas" panose="020B0609020204030204" pitchFamily="49" charset="0"/>
              </a:rPr>
              <a:t>Server.Os</a:t>
            </a:r>
            <a:r>
              <a:rPr lang="en-US" sz="1100" dirty="0">
                <a:latin typeface="Consolas" panose="020B0609020204030204" pitchFamily="49" charset="0"/>
              </a:rPr>
              <a:t> }}'</a:t>
            </a:r>
          </a:p>
          <a:p>
            <a:pPr marL="152396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windows</a:t>
            </a:r>
          </a:p>
          <a:p>
            <a:pPr marL="152396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&amp; $</a:t>
            </a:r>
            <a:r>
              <a:rPr lang="en-US" sz="1100" dirty="0" err="1">
                <a:latin typeface="Consolas" panose="020B0609020204030204" pitchFamily="49" charset="0"/>
              </a:rPr>
              <a:t>Env:ProgramFiles</a:t>
            </a:r>
            <a:r>
              <a:rPr lang="en-US" sz="1100" dirty="0">
                <a:latin typeface="Consolas" panose="020B0609020204030204" pitchFamily="49" charset="0"/>
              </a:rPr>
              <a:t>\Docker\Docker\</a:t>
            </a:r>
            <a:r>
              <a:rPr lang="en-US" sz="1100" dirty="0" err="1">
                <a:latin typeface="Consolas" panose="020B0609020204030204" pitchFamily="49" charset="0"/>
              </a:rPr>
              <a:t>DockerCli.exe</a:t>
            </a:r>
            <a:r>
              <a:rPr lang="en-US" sz="1100" dirty="0">
                <a:latin typeface="Consolas" panose="020B0609020204030204" pitchFamily="49" charset="0"/>
              </a:rPr>
              <a:t> –</a:t>
            </a:r>
            <a:r>
              <a:rPr lang="en-US" sz="1100" dirty="0" err="1">
                <a:latin typeface="Consolas" panose="020B0609020204030204" pitchFamily="49" charset="0"/>
              </a:rPr>
              <a:t>SwitchDaemon</a:t>
            </a:r>
            <a:endParaRPr lang="en-US" sz="11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docker version -f '{{ .</a:t>
            </a:r>
            <a:r>
              <a:rPr lang="en-US" sz="1100" dirty="0" err="1">
                <a:latin typeface="Consolas" panose="020B0609020204030204" pitchFamily="49" charset="0"/>
              </a:rPr>
              <a:t>Server.Os</a:t>
            </a:r>
            <a:r>
              <a:rPr lang="en-US" sz="1100" dirty="0">
                <a:latin typeface="Consolas" panose="020B0609020204030204" pitchFamily="49" charset="0"/>
              </a:rPr>
              <a:t> }}'</a:t>
            </a:r>
          </a:p>
          <a:p>
            <a:pPr marL="152396" indent="0">
              <a:buNone/>
            </a:pPr>
            <a:r>
              <a:rPr lang="en-US" sz="1100" dirty="0" err="1">
                <a:latin typeface="Consolas" panose="020B0609020204030204" pitchFamily="49" charset="0"/>
              </a:rPr>
              <a:t>linux</a:t>
            </a:r>
            <a:endParaRPr lang="en-US" sz="11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PS D:\&gt; docker pull </a:t>
            </a:r>
            <a:r>
              <a:rPr lang="en-US" sz="1100" dirty="0" err="1">
                <a:latin typeface="Consolas" panose="020B0609020204030204" pitchFamily="49" charset="0"/>
              </a:rPr>
              <a:t>debian:stretch</a:t>
            </a:r>
            <a:endParaRPr lang="en-US" sz="11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stretch: Pulling from library/</a:t>
            </a:r>
            <a:r>
              <a:rPr lang="en-US" sz="1100" dirty="0" err="1">
                <a:latin typeface="Consolas" panose="020B0609020204030204" pitchFamily="49" charset="0"/>
              </a:rPr>
              <a:t>debian</a:t>
            </a:r>
            <a:endParaRPr lang="en-US" sz="11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6f2f362378c5: Pull complete</a:t>
            </a:r>
          </a:p>
          <a:p>
            <a:pPr marL="152396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Digest: sha256:2b20d1b80dbcdef98ff4e747109c39d2b91539f7f12d7873fdd452306eddb04d</a:t>
            </a:r>
          </a:p>
          <a:p>
            <a:pPr marL="152396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Status: Downloaded newer image for </a:t>
            </a:r>
            <a:r>
              <a:rPr lang="en-US" sz="1100" dirty="0" err="1">
                <a:latin typeface="Consolas" panose="020B0609020204030204" pitchFamily="49" charset="0"/>
              </a:rPr>
              <a:t>debian:stretch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23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10C45-7E30-F04B-8D0F-9E4621A5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Docker Layers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CCDE-2FF0-1A40-84BB-BB4C5231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Each image consists of a series of layers</a:t>
            </a:r>
          </a:p>
          <a:p>
            <a:r>
              <a:rPr lang="en-US" sz="2400"/>
              <a:t>One of the reasons Docker is so lightweight</a:t>
            </a:r>
          </a:p>
          <a:p>
            <a:r>
              <a:rPr lang="en-US" sz="2400"/>
              <a:t>Each Dockerfile instruction corresponds to a layer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3275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8923E-68EB-7E48-93D8-D04ACC16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Union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EF3B-A62D-5D4A-8506-6DB6336D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Union file systems allows common layers to be shared between images and containers</a:t>
            </a:r>
          </a:p>
          <a:p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BB59EA-05D6-2349-99C4-BDDE8CACA038}"/>
              </a:ext>
            </a:extLst>
          </p:cNvPr>
          <p:cNvSpPr/>
          <p:nvPr/>
        </p:nvSpPr>
        <p:spPr>
          <a:xfrm>
            <a:off x="1815268" y="5492988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File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DD08C3-85B8-EC49-9069-CFB1015CC354}"/>
              </a:ext>
            </a:extLst>
          </p:cNvPr>
          <p:cNvSpPr/>
          <p:nvPr/>
        </p:nvSpPr>
        <p:spPr>
          <a:xfrm>
            <a:off x="1815268" y="4713500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File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444AAB-5DC0-B04B-BB6F-C48516D553DF}"/>
              </a:ext>
            </a:extLst>
          </p:cNvPr>
          <p:cNvSpPr/>
          <p:nvPr/>
        </p:nvSpPr>
        <p:spPr>
          <a:xfrm>
            <a:off x="1815268" y="3650538"/>
            <a:ext cx="2233748" cy="910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File 1, File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304A7F-9164-5C44-A4C6-EE515E1E3820}"/>
              </a:ext>
            </a:extLst>
          </p:cNvPr>
          <p:cNvSpPr/>
          <p:nvPr/>
        </p:nvSpPr>
        <p:spPr>
          <a:xfrm>
            <a:off x="4201203" y="5492987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File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BB5916-FD84-B64C-AB89-A713679CF930}"/>
              </a:ext>
            </a:extLst>
          </p:cNvPr>
          <p:cNvSpPr/>
          <p:nvPr/>
        </p:nvSpPr>
        <p:spPr>
          <a:xfrm>
            <a:off x="4201203" y="4713499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File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7CB3C-1D60-A24F-A202-A00293FF7C34}"/>
              </a:ext>
            </a:extLst>
          </p:cNvPr>
          <p:cNvSpPr/>
          <p:nvPr/>
        </p:nvSpPr>
        <p:spPr>
          <a:xfrm>
            <a:off x="4201203" y="3934011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▲ File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88757D-8174-3F4C-ACA4-6B4A5CB24A3A}"/>
              </a:ext>
            </a:extLst>
          </p:cNvPr>
          <p:cNvSpPr/>
          <p:nvPr/>
        </p:nvSpPr>
        <p:spPr>
          <a:xfrm>
            <a:off x="4201203" y="2871051"/>
            <a:ext cx="2233748" cy="910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File 1, File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D1D130-3BE6-6C40-95AE-09C568DA34D1}"/>
              </a:ext>
            </a:extLst>
          </p:cNvPr>
          <p:cNvSpPr/>
          <p:nvPr/>
        </p:nvSpPr>
        <p:spPr>
          <a:xfrm>
            <a:off x="6587138" y="5492987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File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2A49D8-C508-4A44-9B89-51977F43137A}"/>
              </a:ext>
            </a:extLst>
          </p:cNvPr>
          <p:cNvSpPr/>
          <p:nvPr/>
        </p:nvSpPr>
        <p:spPr>
          <a:xfrm>
            <a:off x="6587138" y="4713499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File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5A9AFB-0B13-3641-A376-EA6732DC8F8C}"/>
              </a:ext>
            </a:extLst>
          </p:cNvPr>
          <p:cNvSpPr/>
          <p:nvPr/>
        </p:nvSpPr>
        <p:spPr>
          <a:xfrm>
            <a:off x="6587138" y="3934011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File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6BB7B0-D62D-E648-A433-3DB766E2D964}"/>
              </a:ext>
            </a:extLst>
          </p:cNvPr>
          <p:cNvSpPr/>
          <p:nvPr/>
        </p:nvSpPr>
        <p:spPr>
          <a:xfrm>
            <a:off x="6587138" y="2871051"/>
            <a:ext cx="2233748" cy="9104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File 2</a:t>
            </a:r>
          </a:p>
        </p:txBody>
      </p:sp>
    </p:spTree>
    <p:extLst>
      <p:ext uri="{BB962C8B-B14F-4D97-AF65-F5344CB8AC3E}">
        <p14:creationId xmlns:p14="http://schemas.microsoft.com/office/powerpoint/2010/main" val="244875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1563</Words>
  <Application>Microsoft Macintosh PowerPoint</Application>
  <PresentationFormat>Widescreen</PresentationFormat>
  <Paragraphs>240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Docker Tips and Tricks</vt:lpstr>
      <vt:lpstr>Agenda</vt:lpstr>
      <vt:lpstr>Development Environments</vt:lpstr>
      <vt:lpstr>Windows Container Modes</vt:lpstr>
      <vt:lpstr>Windows Container Modes UI</vt:lpstr>
      <vt:lpstr>Container Modes CLI</vt:lpstr>
      <vt:lpstr>Container Modes in Practice</vt:lpstr>
      <vt:lpstr>Docker Layers</vt:lpstr>
      <vt:lpstr>Union File System</vt:lpstr>
      <vt:lpstr>Shared Docker Layers</vt:lpstr>
      <vt:lpstr>Docker Layering Example</vt:lpstr>
      <vt:lpstr>View Docker Layers</vt:lpstr>
      <vt:lpstr>Bad Layering Example</vt:lpstr>
      <vt:lpstr>View Docker Layers</vt:lpstr>
      <vt:lpstr>Good Layering Example</vt:lpstr>
      <vt:lpstr>View Docker Layers</vt:lpstr>
      <vt:lpstr>ADD Instruction</vt:lpstr>
      <vt:lpstr>View Docker Layers</vt:lpstr>
      <vt:lpstr>Correct ‘ADD’ Pattern</vt:lpstr>
      <vt:lpstr>View Docker Layers</vt:lpstr>
      <vt:lpstr>Multi-Stage Builds</vt:lpstr>
      <vt:lpstr>Problem</vt:lpstr>
      <vt:lpstr>Undesirable Image Size</vt:lpstr>
      <vt:lpstr>Solution</vt:lpstr>
      <vt:lpstr>Desirable Image Size</vt:lpstr>
      <vt:lpstr>Dockerfile Best Practices</vt:lpstr>
      <vt:lpstr>Disk Usage</vt:lpstr>
      <vt:lpstr>Pruning Containers</vt:lpstr>
      <vt:lpstr>Pruning Images</vt:lpstr>
      <vt:lpstr>Pruning Everything</vt:lpstr>
      <vt:lpstr>Docker in Docker</vt:lpstr>
      <vt:lpstr>Docker CLI in Docker</vt:lpstr>
      <vt:lpstr>Install Docker within Dockerfile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Tips and Tricks</dc:title>
  <dc:creator>Michael Simons (.NET)</dc:creator>
  <cp:lastModifiedBy>Michael Simons (.NET)</cp:lastModifiedBy>
  <cp:revision>1</cp:revision>
  <dcterms:created xsi:type="dcterms:W3CDTF">2019-06-14T11:54:08Z</dcterms:created>
  <dcterms:modified xsi:type="dcterms:W3CDTF">2019-06-14T11:59:00Z</dcterms:modified>
</cp:coreProperties>
</file>