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67" r:id="rId2"/>
    <p:sldId id="269" r:id="rId3"/>
    <p:sldId id="376" r:id="rId4"/>
    <p:sldId id="374" r:id="rId5"/>
    <p:sldId id="373" r:id="rId6"/>
    <p:sldId id="375" r:id="rId7"/>
    <p:sldId id="377" r:id="rId8"/>
    <p:sldId id="380" r:id="rId9"/>
    <p:sldId id="378" r:id="rId10"/>
    <p:sldId id="3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269"/>
            <p14:sldId id="376"/>
            <p14:sldId id="374"/>
            <p14:sldId id="373"/>
            <p14:sldId id="375"/>
            <p14:sldId id="377"/>
            <p14:sldId id="380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2B1"/>
    <a:srgbClr val="FFFFFF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86721" autoAdjust="0"/>
  </p:normalViewPr>
  <p:slideViewPr>
    <p:cSldViewPr snapToGrid="0">
      <p:cViewPr varScale="1">
        <p:scale>
          <a:sx n="142" d="100"/>
          <a:sy n="142" d="100"/>
        </p:scale>
        <p:origin x="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1944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8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2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003F87-A68F-4444-B117-41EF5ED03F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8048" y="5919893"/>
            <a:ext cx="1177124" cy="6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1963" marR="0" lvl="0" indent="-293688" algn="l" rt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84B9E-CBD5-4807-BAAF-007933FA1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43" y="6355824"/>
            <a:ext cx="1612757" cy="32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2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742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1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bit.org/resell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ewark.com/w/search/prl/results?brand=bbc-micro-bit" TargetMode="External"/><Relationship Id="rId4" Type="http://schemas.openxmlformats.org/officeDocument/2006/relationships/hyperlink" Target="http://www.akjeducation.com/products-search?qs=Micro%3Ab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micro:bit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4CB-8C24-AE44-99FF-23D7F63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Purchasing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DA42-7AC0-2B43-812A-87B95406B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~$16.50 </a:t>
            </a:r>
          </a:p>
          <a:p>
            <a:pPr lvl="1"/>
            <a:r>
              <a:rPr lang="en-US" dirty="0" err="1"/>
              <a:t>bicro:bit</a:t>
            </a:r>
            <a:endParaRPr lang="en-US" dirty="0"/>
          </a:p>
          <a:p>
            <a:pPr lvl="1"/>
            <a:r>
              <a:rPr lang="en-US" dirty="0" err="1"/>
              <a:t>Usb</a:t>
            </a:r>
            <a:r>
              <a:rPr lang="en-US" dirty="0"/>
              <a:t> cable</a:t>
            </a:r>
          </a:p>
          <a:p>
            <a:pPr lvl="1"/>
            <a:r>
              <a:rPr lang="en-US" dirty="0"/>
              <a:t>Power pack w/batteries</a:t>
            </a:r>
          </a:p>
          <a:p>
            <a:r>
              <a:rPr lang="en-US" dirty="0">
                <a:hlinkClick r:id="rId3"/>
              </a:rPr>
              <a:t>http://microbit.org/resellers/</a:t>
            </a:r>
            <a:endParaRPr lang="en-US" dirty="0"/>
          </a:p>
          <a:p>
            <a:r>
              <a:rPr lang="en-US" dirty="0"/>
              <a:t>Some resellers offer bulk discounts (10, 100, 300 packs)</a:t>
            </a:r>
          </a:p>
          <a:p>
            <a:pPr lvl="1"/>
            <a:r>
              <a:rPr lang="en-US" sz="2533" u="sng" dirty="0">
                <a:hlinkClick r:id="rId4"/>
              </a:rPr>
              <a:t>http://www.akjeducation.com/products-search?qs=Micro%3Abit</a:t>
            </a:r>
            <a:r>
              <a:rPr lang="en-US" sz="2533" dirty="0"/>
              <a:t> </a:t>
            </a:r>
          </a:p>
          <a:p>
            <a:pPr lvl="1"/>
            <a:r>
              <a:rPr lang="en-US" sz="2533" u="sng" dirty="0">
                <a:hlinkClick r:id="rId5"/>
              </a:rPr>
              <a:t>http://www.newark.com/w/search/prl/results?brand=bbc-micro-bit</a:t>
            </a:r>
            <a:r>
              <a:rPr lang="en-US" sz="2533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device you can use the </a:t>
            </a:r>
            <a:r>
              <a:rPr lang="en-US" dirty="0" err="1"/>
              <a:t>micro:bit</a:t>
            </a:r>
            <a:r>
              <a:rPr lang="en-US" dirty="0"/>
              <a:t> for all sorts of cool creations, from robots to musical instruments – the possibilities are endless.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311D9-3FED-488A-A35C-1EBE4377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5" y="2464361"/>
            <a:ext cx="4028515" cy="4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95E-8FF8-184B-A536-D6C4DAB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for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4C5DE-28B1-634E-BD23-817CBDC47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micro:bit</a:t>
            </a:r>
            <a:r>
              <a:rPr lang="en-US" dirty="0"/>
              <a:t> was designed to be classroom-friendly from day one. More approachable than just coding, it's a great way to achieve fun, practical results with motivated students.</a:t>
            </a:r>
          </a:p>
        </p:txBody>
      </p:sp>
    </p:spTree>
    <p:extLst>
      <p:ext uri="{BB962C8B-B14F-4D97-AF65-F5344CB8AC3E}">
        <p14:creationId xmlns:p14="http://schemas.microsoft.com/office/powerpoint/2010/main" val="182268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individually-programmable LEDs</a:t>
            </a:r>
          </a:p>
          <a:p>
            <a:r>
              <a:rPr lang="en-US" dirty="0"/>
              <a:t>2 programmable buttons</a:t>
            </a:r>
          </a:p>
          <a:p>
            <a:r>
              <a:rPr lang="en-US" dirty="0"/>
              <a:t>25 physical connection pins</a:t>
            </a:r>
          </a:p>
          <a:p>
            <a:r>
              <a:rPr lang="en-US" dirty="0"/>
              <a:t>Light and temperature sensors</a:t>
            </a:r>
          </a:p>
          <a:p>
            <a:r>
              <a:rPr lang="en-US" dirty="0"/>
              <a:t>Motions sensors (accelerometer and compass)</a:t>
            </a:r>
          </a:p>
          <a:p>
            <a:r>
              <a:rPr lang="en-US" dirty="0"/>
              <a:t>Wireless communication, via radio and Bluetooth</a:t>
            </a:r>
          </a:p>
          <a:p>
            <a:r>
              <a:rPr lang="en-US" dirty="0"/>
              <a:t>USB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7326-7887-B147-80A9-79F83C3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013"/>
            <a:ext cx="11887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07-0E83-CE43-AD05-C80875F6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8C54-C122-0541-88A5-E3D46CFC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BBC and partners (Microsoft, Lancaster University, Nordic Semiconductor, Farnell Element14, Samsung,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Was designed to encourage children to get actively involved in writing software for computers and building new things</a:t>
            </a:r>
          </a:p>
          <a:p>
            <a:r>
              <a:rPr lang="en-US" dirty="0"/>
              <a:t>Distributed to all 7</a:t>
            </a:r>
            <a:r>
              <a:rPr lang="en-US" baseline="30000" dirty="0"/>
              <a:t>th</a:t>
            </a:r>
            <a:r>
              <a:rPr lang="en-US" dirty="0"/>
              <a:t> graders in Britain (around 1 million devices)</a:t>
            </a:r>
          </a:p>
          <a:p>
            <a:r>
              <a:rPr lang="en-US" dirty="0" err="1"/>
              <a:t>Microbit</a:t>
            </a:r>
            <a:r>
              <a:rPr lang="en-US" dirty="0"/>
              <a:t> Educational Foundation is a non-profit setup to handle the future</a:t>
            </a:r>
          </a:p>
        </p:txBody>
      </p:sp>
    </p:spTree>
    <p:extLst>
      <p:ext uri="{BB962C8B-B14F-4D97-AF65-F5344CB8AC3E}">
        <p14:creationId xmlns:p14="http://schemas.microsoft.com/office/powerpoint/2010/main" val="34275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47B-C9B5-3140-B216-C42357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(BBC)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6759-A963-8941-9B98-3098F343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90% of students said the </a:t>
            </a:r>
            <a:r>
              <a:rPr lang="en-US" sz="2300" dirty="0" err="1"/>
              <a:t>micro:bit</a:t>
            </a:r>
            <a:r>
              <a:rPr lang="en-US" sz="2300" dirty="0"/>
              <a:t> showed them that anyone can code.</a:t>
            </a:r>
          </a:p>
          <a:p>
            <a:r>
              <a:rPr lang="en-US" sz="2300" dirty="0"/>
              <a:t>86% of students said the </a:t>
            </a:r>
            <a:r>
              <a:rPr lang="en-US" sz="2300" dirty="0" err="1"/>
              <a:t>micro:bit</a:t>
            </a:r>
            <a:r>
              <a:rPr lang="en-US" sz="2300" dirty="0"/>
              <a:t> made Computer Science more interesting.</a:t>
            </a:r>
          </a:p>
          <a:p>
            <a:r>
              <a:rPr lang="en-US" sz="2300" dirty="0"/>
              <a:t>70% more girls said they would choose Computing as a school subject after using the </a:t>
            </a:r>
            <a:r>
              <a:rPr lang="en-US" sz="2300" dirty="0" err="1"/>
              <a:t>micro:bit</a:t>
            </a:r>
            <a:r>
              <a:rPr lang="en-US" sz="2300" dirty="0"/>
              <a:t>.</a:t>
            </a:r>
          </a:p>
          <a:p>
            <a:r>
              <a:rPr lang="en-US" sz="2300" dirty="0"/>
              <a:t>85% of teachers agree it has made ICT/Computer Science more enjoyable for their students.</a:t>
            </a:r>
          </a:p>
          <a:p>
            <a:r>
              <a:rPr lang="en-US" sz="2300" dirty="0"/>
              <a:t>Half of teachers who’ve used the </a:t>
            </a:r>
            <a:r>
              <a:rPr lang="en-US" sz="2300" dirty="0" err="1"/>
              <a:t>micro:bit</a:t>
            </a:r>
            <a:r>
              <a:rPr lang="en-US" sz="2300" dirty="0"/>
              <a:t> say they now feel more confident as a teacher, particularly those who say they’re not very confident in teaching Computing.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15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889-D971-4727-9D40-7DBFA56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F4002DC-BB00-4C8D-A3F5-0642CD68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056" y="1162632"/>
            <a:ext cx="7017403" cy="4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8B3-19FB-594E-AF22-26C6913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226B-50CB-3E4A-AAD4-41B32649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Editor (</a:t>
            </a:r>
            <a:r>
              <a:rPr lang="en-US" dirty="0">
                <a:hlinkClick r:id="rId3"/>
              </a:rPr>
              <a:t>https://makecode.microbit.org/#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Drag and drop experience</a:t>
            </a:r>
          </a:p>
          <a:p>
            <a:pPr lvl="1"/>
            <a:r>
              <a:rPr lang="en-US" dirty="0"/>
              <a:t>Built in emulator</a:t>
            </a:r>
          </a:p>
          <a:p>
            <a:pPr lvl="1"/>
            <a:r>
              <a:rPr lang="en-US" dirty="0"/>
              <a:t>Download program to run on your own </a:t>
            </a:r>
            <a:r>
              <a:rPr lang="en-US" dirty="0" err="1"/>
              <a:t>micro:bit</a:t>
            </a:r>
            <a:endParaRPr lang="en-US" dirty="0"/>
          </a:p>
          <a:p>
            <a:r>
              <a:rPr lang="en-US" dirty="0"/>
              <a:t>JavaScript and Python experiences for more advanced students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13039270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Custom 1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C00000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397</Words>
  <Application>Microsoft Office PowerPoint</Application>
  <PresentationFormat>Widescreen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Docker 2016</vt:lpstr>
      <vt:lpstr>PowerPoint Presentation</vt:lpstr>
      <vt:lpstr>What is a micro:bit</vt:lpstr>
      <vt:lpstr>Made for school</vt:lpstr>
      <vt:lpstr>Physical Features</vt:lpstr>
      <vt:lpstr>PowerPoint Presentation</vt:lpstr>
      <vt:lpstr>micro:bit history</vt:lpstr>
      <vt:lpstr>Research Findings (BBC)</vt:lpstr>
      <vt:lpstr>Coding Experience</vt:lpstr>
      <vt:lpstr>Coding Experience</vt:lpstr>
      <vt:lpstr>Purchasing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 CORE)</dc:creator>
  <cp:lastModifiedBy>Michael Simons (.NET)</cp:lastModifiedBy>
  <cp:revision>107</cp:revision>
  <dcterms:created xsi:type="dcterms:W3CDTF">2017-01-21T19:06:17Z</dcterms:created>
  <dcterms:modified xsi:type="dcterms:W3CDTF">2018-01-23T18:55:31Z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msimons@microsoft.com</vt:lpwstr>
  </property>
  <property fmtid="{D5CDD505-2E9C-101B-9397-08002B2CF9AE}" pid="6" name="MSIP_Label_f42aa342-8706-4288-bd11-ebb85995028c_SetDate">
    <vt:lpwstr>2017-08-30T23:35:27.6616339-05:00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