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93C9-71EB-43FB-A1AC-076E10859B0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80DF-2506-4621-AF8B-50EAB18A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51" idx="1"/>
            <a:endCxn id="65" idx="0"/>
          </p:cNvCxnSpPr>
          <p:nvPr/>
        </p:nvCxnSpPr>
        <p:spPr>
          <a:xfrm flipH="1">
            <a:off x="4448513" y="3490327"/>
            <a:ext cx="1552284" cy="2224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42" idx="0"/>
          </p:cNvCxnSpPr>
          <p:nvPr/>
        </p:nvCxnSpPr>
        <p:spPr>
          <a:xfrm>
            <a:off x="2139838" y="1991499"/>
            <a:ext cx="709115" cy="37235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9834" y="696099"/>
            <a:ext cx="214000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Character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3396" y="914400"/>
            <a:ext cx="1889235" cy="5539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AI Controller Class</a:t>
            </a:r>
          </a:p>
          <a:p>
            <a:pPr algn="ctr"/>
            <a:r>
              <a:rPr lang="en-US" sz="1100" dirty="0" smtClean="0"/>
              <a:t>NPC_AI_BP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18" idx="3"/>
            <a:endCxn id="5" idx="1"/>
          </p:cNvCxnSpPr>
          <p:nvPr/>
        </p:nvCxnSpPr>
        <p:spPr>
          <a:xfrm>
            <a:off x="3484120" y="1191399"/>
            <a:ext cx="1239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0178" y="966865"/>
            <a:ext cx="45397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/>
              <a:t>Uses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998488" y="2616432"/>
            <a:ext cx="1228285" cy="5539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Blackboard</a:t>
            </a:r>
          </a:p>
          <a:p>
            <a:pPr algn="ctr"/>
            <a:r>
              <a:rPr lang="en-US" sz="1200" dirty="0" smtClean="0"/>
              <a:t>Patrol Data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71763" y="2616432"/>
            <a:ext cx="1471557" cy="5539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Behavior Tree</a:t>
            </a:r>
          </a:p>
          <a:p>
            <a:pPr algn="ctr"/>
            <a:r>
              <a:rPr lang="en-US" sz="1200" dirty="0" smtClean="0"/>
              <a:t>Patrol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4907542" y="1468398"/>
            <a:ext cx="760472" cy="1148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5668014" y="1468398"/>
            <a:ext cx="944617" cy="1148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743" y="1390709"/>
            <a:ext cx="1536190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Patrol Points Array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95556" y="391299"/>
            <a:ext cx="2688564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0"/>
            <a:endCxn id="4" idx="2"/>
          </p:cNvCxnSpPr>
          <p:nvPr/>
        </p:nvCxnSpPr>
        <p:spPr>
          <a:xfrm flipV="1">
            <a:off x="2139838" y="1065431"/>
            <a:ext cx="0" cy="32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9" idx="1"/>
          </p:cNvCxnSpPr>
          <p:nvPr/>
        </p:nvCxnSpPr>
        <p:spPr>
          <a:xfrm>
            <a:off x="5643320" y="2893431"/>
            <a:ext cx="355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5230" y="1809382"/>
            <a:ext cx="665567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50" dirty="0" smtClean="0"/>
              <a:t>Attaches</a:t>
            </a:r>
          </a:p>
          <a:p>
            <a:pPr algn="ctr"/>
            <a:r>
              <a:rPr lang="en-US" sz="1050" dirty="0" smtClean="0"/>
              <a:t>To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629707" y="5105400"/>
            <a:ext cx="196643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Get Next Waypoint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2371" y="5715000"/>
            <a:ext cx="1260281" cy="430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</a:p>
          <a:p>
            <a:r>
              <a:rPr lang="en-US" sz="1100" dirty="0" smtClean="0"/>
              <a:t>Receive Execute AI</a:t>
            </a:r>
            <a:endParaRPr lang="en-US" sz="1100" dirty="0"/>
          </a:p>
        </p:txBody>
      </p:sp>
      <p:sp>
        <p:nvSpPr>
          <p:cNvPr id="41" name="Right Arrow 40"/>
          <p:cNvSpPr/>
          <p:nvPr/>
        </p:nvSpPr>
        <p:spPr>
          <a:xfrm>
            <a:off x="2002087" y="5871209"/>
            <a:ext cx="152400" cy="8935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74116" y="5715000"/>
            <a:ext cx="1149674" cy="430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Object and</a:t>
            </a:r>
          </a:p>
          <a:p>
            <a:r>
              <a:rPr lang="en-US" sz="1100" dirty="0" smtClean="0"/>
              <a:t>Get Patrol Points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15" idx="2"/>
            <a:endCxn id="18" idx="2"/>
          </p:cNvCxnSpPr>
          <p:nvPr/>
        </p:nvCxnSpPr>
        <p:spPr>
          <a:xfrm>
            <a:off x="2139838" y="1698486"/>
            <a:ext cx="0" cy="2930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00956" y="2486799"/>
            <a:ext cx="1447800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03758" y="2486799"/>
            <a:ext cx="1596073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00797" y="3363369"/>
            <a:ext cx="127310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 err="1" smtClean="0"/>
              <a:t>NextWaypointIndex</a:t>
            </a:r>
            <a:endParaRPr lang="en-US" sz="105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000797" y="3617285"/>
            <a:ext cx="97334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 err="1" smtClean="0"/>
              <a:t>NextWaypoint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171763" y="3236410"/>
            <a:ext cx="1231427" cy="2539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sz="1050" dirty="0" smtClean="0"/>
              <a:t>Get Next Waypoint</a:t>
            </a:r>
            <a:endParaRPr lang="en-US" sz="1050" dirty="0"/>
          </a:p>
        </p:txBody>
      </p:sp>
      <p:cxnSp>
        <p:nvCxnSpPr>
          <p:cNvPr id="55" name="Straight Arrow Connector 54"/>
          <p:cNvCxnSpPr>
            <a:stCxn id="53" idx="2"/>
            <a:endCxn id="62" idx="0"/>
          </p:cNvCxnSpPr>
          <p:nvPr/>
        </p:nvCxnSpPr>
        <p:spPr>
          <a:xfrm flipH="1">
            <a:off x="3597859" y="3490326"/>
            <a:ext cx="1189618" cy="142457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58369" y="4914900"/>
            <a:ext cx="6078979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536725" y="5871209"/>
            <a:ext cx="152400" cy="8935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08754" y="5715000"/>
            <a:ext cx="1279517" cy="430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Patrol Point</a:t>
            </a:r>
          </a:p>
          <a:p>
            <a:r>
              <a:rPr lang="en-US" sz="1100" dirty="0" smtClean="0"/>
              <a:t>With Current Index</a:t>
            </a:r>
            <a:endParaRPr lang="en-US" sz="1100" dirty="0"/>
          </a:p>
        </p:txBody>
      </p:sp>
      <p:sp>
        <p:nvSpPr>
          <p:cNvPr id="66" name="Right Arrow 65"/>
          <p:cNvSpPr/>
          <p:nvPr/>
        </p:nvSpPr>
        <p:spPr>
          <a:xfrm>
            <a:off x="5131161" y="5870446"/>
            <a:ext cx="152400" cy="8935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403190" y="5630361"/>
            <a:ext cx="1095172" cy="6001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Patrol Point</a:t>
            </a:r>
          </a:p>
          <a:p>
            <a:r>
              <a:rPr lang="en-US" sz="1100" dirty="0" smtClean="0"/>
              <a:t>And Increment</a:t>
            </a:r>
          </a:p>
          <a:p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690815" y="3645500"/>
            <a:ext cx="952505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sz="1050" dirty="0" smtClean="0"/>
              <a:t>Move To Next</a:t>
            </a:r>
          </a:p>
          <a:p>
            <a:r>
              <a:rPr lang="en-US" sz="1050" dirty="0" smtClean="0"/>
              <a:t>Way Point</a:t>
            </a:r>
            <a:endParaRPr lang="en-US" sz="1050" dirty="0"/>
          </a:p>
        </p:txBody>
      </p:sp>
      <p:cxnSp>
        <p:nvCxnSpPr>
          <p:cNvPr id="73" name="Straight Arrow Connector 72"/>
          <p:cNvCxnSpPr>
            <a:stCxn id="67" idx="0"/>
            <a:endCxn id="48" idx="2"/>
          </p:cNvCxnSpPr>
          <p:nvPr/>
        </p:nvCxnSpPr>
        <p:spPr>
          <a:xfrm flipV="1">
            <a:off x="5950776" y="4086999"/>
            <a:ext cx="674080" cy="15433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70178" y="2362200"/>
            <a:ext cx="3573622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038061" y="1252954"/>
            <a:ext cx="56618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i="1" dirty="0" smtClean="0"/>
              <a:t>Blueprint</a:t>
            </a:r>
            <a:endParaRPr lang="en-US" sz="8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90811" y="4131677"/>
            <a:ext cx="56618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i="1" dirty="0" smtClean="0"/>
              <a:t>Blueprint</a:t>
            </a:r>
            <a:endParaRPr lang="en-US" sz="8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6073274" y="6301379"/>
            <a:ext cx="56618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i="1" dirty="0" smtClean="0"/>
              <a:t>Blueprint</a:t>
            </a:r>
            <a:endParaRPr lang="en-US" sz="8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2926751" y="1776055"/>
            <a:ext cx="56618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i="1" dirty="0" smtClean="0"/>
              <a:t>Blueprint</a:t>
            </a:r>
            <a:endParaRPr lang="en-US" sz="8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554318" y="2286744"/>
            <a:ext cx="2489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Character blueprint specifies a specific AI Controller blueprint. The AI Controller in </a:t>
            </a:r>
            <a:r>
              <a:rPr lang="en-US" sz="1000" dirty="0" err="1" smtClean="0"/>
              <a:t>BeginPlay</a:t>
            </a:r>
            <a:r>
              <a:rPr lang="en-US" sz="1000" dirty="0" smtClean="0"/>
              <a:t> initiates the Behavior Tree and Blackboard. The Behavior Tree calls the Get Next Waypoint blueprint which uses the Blackboard as it’s data cache for the Behavior Tree.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8369" y="3457724"/>
            <a:ext cx="2489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 Next Waypoint retrieves the current active object, casts it appropriately and gets the Patrol Points Array from the object. Then uses the current Index from the Blackboard to retrieve 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04242" y="111322"/>
            <a:ext cx="2489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For C++ handling of Behavior Trees the Build C# file must be altered to recognize the names of the C++ modules with the behavior.</a:t>
            </a:r>
          </a:p>
          <a:p>
            <a:r>
              <a:rPr lang="en-US" sz="1000" dirty="0" err="1" smtClean="0">
                <a:solidFill>
                  <a:srgbClr val="0070C0"/>
                </a:solidFill>
              </a:rPr>
              <a:t>PublicDependencyModuleNames.AddRange</a:t>
            </a:r>
            <a:endParaRPr lang="en-US" sz="1000" dirty="0" smtClean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Is the string array to add the module names to.</a:t>
            </a:r>
          </a:p>
        </p:txBody>
      </p:sp>
    </p:spTree>
    <p:extLst>
      <p:ext uri="{BB962C8B-B14F-4D97-AF65-F5344CB8AC3E}">
        <p14:creationId xmlns:p14="http://schemas.microsoft.com/office/powerpoint/2010/main" val="190027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Smithwick</dc:creator>
  <cp:lastModifiedBy>Michael Smithwick</cp:lastModifiedBy>
  <cp:revision>15</cp:revision>
  <dcterms:created xsi:type="dcterms:W3CDTF">2018-03-11T21:10:29Z</dcterms:created>
  <dcterms:modified xsi:type="dcterms:W3CDTF">2018-03-11T23:27:39Z</dcterms:modified>
</cp:coreProperties>
</file>