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81" r:id="rId6"/>
    <p:sldId id="282" r:id="rId7"/>
    <p:sldId id="266" r:id="rId8"/>
    <p:sldId id="267" r:id="rId9"/>
    <p:sldId id="283" r:id="rId10"/>
    <p:sldId id="284" r:id="rId11"/>
    <p:sldId id="259" r:id="rId12"/>
    <p:sldId id="268" r:id="rId13"/>
    <p:sldId id="269" r:id="rId14"/>
    <p:sldId id="287" r:id="rId15"/>
    <p:sldId id="291" r:id="rId16"/>
    <p:sldId id="288" r:id="rId17"/>
    <p:sldId id="289" r:id="rId18"/>
    <p:sldId id="290" r:id="rId19"/>
    <p:sldId id="292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scal" id="{C1162F98-7D6D-4A3D-8F5F-E63A00758154}">
          <p14:sldIdLst>
            <p14:sldId id="256"/>
            <p14:sldId id="281"/>
            <p14:sldId id="282"/>
            <p14:sldId id="266"/>
            <p14:sldId id="267"/>
          </p14:sldIdLst>
        </p14:section>
        <p14:section name="Max" id="{696A99A3-32D3-48F5-B3E6-EC05B160B0E6}">
          <p14:sldIdLst>
            <p14:sldId id="283"/>
            <p14:sldId id="284"/>
            <p14:sldId id="259"/>
          </p14:sldIdLst>
        </p14:section>
        <p14:section name="Martin" id="{F9BD10B4-C8B8-424F-BB0B-0F12068FB946}">
          <p14:sldIdLst>
            <p14:sldId id="268"/>
            <p14:sldId id="269"/>
            <p14:sldId id="287"/>
            <p14:sldId id="291"/>
          </p14:sldIdLst>
        </p14:section>
        <p14:section name="Lucca" id="{C785517D-8630-4984-90DB-B25B1DD35F33}">
          <p14:sldIdLst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ner Pascal (brunnpa7)" initials="BP(" lastIdx="10" clrIdx="0">
    <p:extLst>
      <p:ext uri="{19B8F6BF-5375-455C-9EA6-DF929625EA0E}">
        <p15:presenceInfo xmlns:p15="http://schemas.microsoft.com/office/powerpoint/2012/main" userId="Brunner Pascal (brunnpa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F8E6D-D6F0-C28E-78BE-1E971B68E4A3}" v="27" dt="2020-12-03T08:42:16.413"/>
    <p1510:client id="{959B9B36-2A3A-4EB6-AF57-61EE89482AB8}" v="1" dt="2020-11-12T08:10:30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önig Maximilian (koenimax)" userId="S::koenimax@students.zhaw.ch::01cef9eb-f025-48d6-9227-47bd5d74069a" providerId="AD" clId="Web-{DDDB7735-08A4-4F03-AB91-4D9F47E4C181}"/>
    <pc:docChg chg="modSld">
      <pc:chgData name="König Maximilian (koenimax)" userId="S::koenimax@students.zhaw.ch::01cef9eb-f025-48d6-9227-47bd5d74069a" providerId="AD" clId="Web-{DDDB7735-08A4-4F03-AB91-4D9F47E4C181}" dt="2020-11-05T10:41:58.670" v="1" actId="14100"/>
      <pc:docMkLst>
        <pc:docMk/>
      </pc:docMkLst>
      <pc:sldChg chg="modSp">
        <pc:chgData name="König Maximilian (koenimax)" userId="S::koenimax@students.zhaw.ch::01cef9eb-f025-48d6-9227-47bd5d74069a" providerId="AD" clId="Web-{DDDB7735-08A4-4F03-AB91-4D9F47E4C181}" dt="2020-11-05T10:41:58.670" v="1" actId="14100"/>
        <pc:sldMkLst>
          <pc:docMk/>
          <pc:sldMk cId="4032722435" sldId="290"/>
        </pc:sldMkLst>
        <pc:graphicFrameChg chg="mod">
          <ac:chgData name="König Maximilian (koenimax)" userId="S::koenimax@students.zhaw.ch::01cef9eb-f025-48d6-9227-47bd5d74069a" providerId="AD" clId="Web-{DDDB7735-08A4-4F03-AB91-4D9F47E4C181}" dt="2020-11-05T10:41:58.670" v="1" actId="14100"/>
          <ac:graphicFrameMkLst>
            <pc:docMk/>
            <pc:sldMk cId="4032722435" sldId="290"/>
            <ac:graphicFrameMk id="8" creationId="{9DFF3C37-0BE7-410E-938F-324C2B5CF0AC}"/>
          </ac:graphicFrameMkLst>
        </pc:graphicFrameChg>
      </pc:sldChg>
    </pc:docChg>
  </pc:docChgLst>
  <pc:docChgLst>
    <pc:chgData name="Ponbauer Martin (ponbamar)" userId="S::ponbamar@students.zhaw.ch::4e270c2c-662f-44d6-aa3d-aa4bceadd80a" providerId="AD" clId="Web-{5B9F8E6D-D6F0-C28E-78BE-1E971B68E4A3}"/>
    <pc:docChg chg="modSld">
      <pc:chgData name="Ponbauer Martin (ponbamar)" userId="S::ponbamar@students.zhaw.ch::4e270c2c-662f-44d6-aa3d-aa4bceadd80a" providerId="AD" clId="Web-{5B9F8E6D-D6F0-C28E-78BE-1E971B68E4A3}" dt="2020-12-03T08:26:57.200" v="0"/>
      <pc:docMkLst>
        <pc:docMk/>
      </pc:docMkLst>
      <pc:sldChg chg="modSp">
        <pc:chgData name="Ponbauer Martin (ponbamar)" userId="S::ponbamar@students.zhaw.ch::4e270c2c-662f-44d6-aa3d-aa4bceadd80a" providerId="AD" clId="Web-{5B9F8E6D-D6F0-C28E-78BE-1E971B68E4A3}" dt="2020-12-03T08:26:57.200" v="0"/>
        <pc:sldMkLst>
          <pc:docMk/>
          <pc:sldMk cId="1522826765" sldId="291"/>
        </pc:sldMkLst>
        <pc:graphicFrameChg chg="modGraphic">
          <ac:chgData name="Ponbauer Martin (ponbamar)" userId="S::ponbamar@students.zhaw.ch::4e270c2c-662f-44d6-aa3d-aa4bceadd80a" providerId="AD" clId="Web-{5B9F8E6D-D6F0-C28E-78BE-1E971B68E4A3}" dt="2020-12-03T08:26:57.200" v="0"/>
          <ac:graphicFrameMkLst>
            <pc:docMk/>
            <pc:sldMk cId="1522826765" sldId="291"/>
            <ac:graphicFrameMk id="9" creationId="{4691D9B6-0444-48B3-B33C-47A3E0854BFB}"/>
          </ac:graphicFrameMkLst>
        </pc:graphicFrameChg>
      </pc:sldChg>
    </pc:docChg>
  </pc:docChgLst>
  <pc:docChgLst>
    <pc:chgData name="Ponbauer Martin (ponbamar)" userId="S::ponbamar@students.zhaw.ch::4e270c2c-662f-44d6-aa3d-aa4bceadd80a" providerId="AD" clId="Web-{9F7EF37C-7835-492B-9740-090C5C65CC19}"/>
    <pc:docChg chg="addSld delSld modSld">
      <pc:chgData name="Ponbauer Martin (ponbamar)" userId="S::ponbamar@students.zhaw.ch::4e270c2c-662f-44d6-aa3d-aa4bceadd80a" providerId="AD" clId="Web-{9F7EF37C-7835-492B-9740-090C5C65CC19}" dt="2020-10-29T12:50:10.715" v="341" actId="20577"/>
      <pc:docMkLst>
        <pc:docMk/>
      </pc:docMkLst>
      <pc:sldChg chg="modSp">
        <pc:chgData name="Ponbauer Martin (ponbamar)" userId="S::ponbamar@students.zhaw.ch::4e270c2c-662f-44d6-aa3d-aa4bceadd80a" providerId="AD" clId="Web-{9F7EF37C-7835-492B-9740-090C5C65CC19}" dt="2020-10-29T12:48:51.698" v="232" actId="20577"/>
        <pc:sldMkLst>
          <pc:docMk/>
          <pc:sldMk cId="2285191344" sldId="261"/>
        </pc:sldMkLst>
        <pc:spChg chg="mod">
          <ac:chgData name="Ponbauer Martin (ponbamar)" userId="S::ponbamar@students.zhaw.ch::4e270c2c-662f-44d6-aa3d-aa4bceadd80a" providerId="AD" clId="Web-{9F7EF37C-7835-492B-9740-090C5C65CC19}" dt="2020-10-29T12:48:51.698" v="232" actId="20577"/>
          <ac:spMkLst>
            <pc:docMk/>
            <pc:sldMk cId="2285191344" sldId="261"/>
            <ac:spMk id="3" creationId="{9B71FE68-F44A-4833-B697-D1041DBDC960}"/>
          </ac:spMkLst>
        </pc:spChg>
      </pc:sldChg>
      <pc:sldChg chg="modSp">
        <pc:chgData name="Ponbauer Martin (ponbamar)" userId="S::ponbamar@students.zhaw.ch::4e270c2c-662f-44d6-aa3d-aa4bceadd80a" providerId="AD" clId="Web-{9F7EF37C-7835-492B-9740-090C5C65CC19}" dt="2020-10-29T12:49:04.449" v="234" actId="20577"/>
        <pc:sldMkLst>
          <pc:docMk/>
          <pc:sldMk cId="2529148133" sldId="271"/>
        </pc:sldMkLst>
        <pc:spChg chg="mod">
          <ac:chgData name="Ponbauer Martin (ponbamar)" userId="S::ponbamar@students.zhaw.ch::4e270c2c-662f-44d6-aa3d-aa4bceadd80a" providerId="AD" clId="Web-{9F7EF37C-7835-492B-9740-090C5C65CC19}" dt="2020-10-29T12:49:04.449" v="234" actId="20577"/>
          <ac:spMkLst>
            <pc:docMk/>
            <pc:sldMk cId="2529148133" sldId="271"/>
            <ac:spMk id="3" creationId="{FF04DAF3-59AA-4B15-AA17-16FFD9262835}"/>
          </ac:spMkLst>
        </pc:spChg>
      </pc:sldChg>
      <pc:sldChg chg="modSp add del replId">
        <pc:chgData name="Ponbauer Martin (ponbamar)" userId="S::ponbamar@students.zhaw.ch::4e270c2c-662f-44d6-aa3d-aa4bceadd80a" providerId="AD" clId="Web-{9F7EF37C-7835-492B-9740-090C5C65CC19}" dt="2020-10-29T12:49:22.496" v="243"/>
        <pc:sldMkLst>
          <pc:docMk/>
          <pc:sldMk cId="593915659" sldId="275"/>
        </pc:sldMkLst>
        <pc:spChg chg="mod">
          <ac:chgData name="Ponbauer Martin (ponbamar)" userId="S::ponbamar@students.zhaw.ch::4e270c2c-662f-44d6-aa3d-aa4bceadd80a" providerId="AD" clId="Web-{9F7EF37C-7835-492B-9740-090C5C65CC19}" dt="2020-10-29T12:49:13.542" v="238" actId="20577"/>
          <ac:spMkLst>
            <pc:docMk/>
            <pc:sldMk cId="593915659" sldId="275"/>
            <ac:spMk id="3" creationId="{FF04DAF3-59AA-4B15-AA17-16FFD9262835}"/>
          </ac:spMkLst>
        </pc:spChg>
      </pc:sldChg>
      <pc:sldChg chg="modSp add replId">
        <pc:chgData name="Ponbauer Martin (ponbamar)" userId="S::ponbamar@students.zhaw.ch::4e270c2c-662f-44d6-aa3d-aa4bceadd80a" providerId="AD" clId="Web-{9F7EF37C-7835-492B-9740-090C5C65CC19}" dt="2020-10-29T12:50:06.496" v="339" actId="20577"/>
        <pc:sldMkLst>
          <pc:docMk/>
          <pc:sldMk cId="3633556949" sldId="276"/>
        </pc:sldMkLst>
        <pc:spChg chg="mod">
          <ac:chgData name="Ponbauer Martin (ponbamar)" userId="S::ponbamar@students.zhaw.ch::4e270c2c-662f-44d6-aa3d-aa4bceadd80a" providerId="AD" clId="Web-{9F7EF37C-7835-492B-9740-090C5C65CC19}" dt="2020-10-29T12:50:06.496" v="339" actId="20577"/>
          <ac:spMkLst>
            <pc:docMk/>
            <pc:sldMk cId="3633556949" sldId="276"/>
            <ac:spMk id="3" creationId="{FF04DAF3-59AA-4B15-AA17-16FFD9262835}"/>
          </ac:spMkLst>
        </pc:spChg>
      </pc:sldChg>
      <pc:sldChg chg="add del replId">
        <pc:chgData name="Ponbauer Martin (ponbamar)" userId="S::ponbamar@students.zhaw.ch::4e270c2c-662f-44d6-aa3d-aa4bceadd80a" providerId="AD" clId="Web-{9F7EF37C-7835-492B-9740-090C5C65CC19}" dt="2020-10-29T12:49:33.527" v="258"/>
        <pc:sldMkLst>
          <pc:docMk/>
          <pc:sldMk cId="3746224553" sldId="277"/>
        </pc:sldMkLst>
      </pc:sldChg>
    </pc:docChg>
  </pc:docChgLst>
  <pc:docChgLst>
    <pc:chgData name="Ponbauer Martin (ponbamar)" userId="S::ponbamar@students.zhaw.ch::4e270c2c-662f-44d6-aa3d-aa4bceadd80a" providerId="AD" clId="Web-{EF1E8997-F640-47A4-8635-9E7A773E11E1}"/>
    <pc:docChg chg="modSld">
      <pc:chgData name="Ponbauer Martin (ponbamar)" userId="S::ponbamar@students.zhaw.ch::4e270c2c-662f-44d6-aa3d-aa4bceadd80a" providerId="AD" clId="Web-{EF1E8997-F640-47A4-8635-9E7A773E11E1}" dt="2020-11-08T11:50:58.789" v="1792"/>
      <pc:docMkLst>
        <pc:docMk/>
      </pc:docMkLst>
      <pc:sldChg chg="delSp modSp">
        <pc:chgData name="Ponbauer Martin (ponbamar)" userId="S::ponbamar@students.zhaw.ch::4e270c2c-662f-44d6-aa3d-aa4bceadd80a" providerId="AD" clId="Web-{EF1E8997-F640-47A4-8635-9E7A773E11E1}" dt="2020-11-08T11:50:58.789" v="1792"/>
        <pc:sldMkLst>
          <pc:docMk/>
          <pc:sldMk cId="1522826765" sldId="291"/>
        </pc:sldMkLst>
        <pc:spChg chg="del mod">
          <ac:chgData name="Ponbauer Martin (ponbamar)" userId="S::ponbamar@students.zhaw.ch::4e270c2c-662f-44d6-aa3d-aa4bceadd80a" providerId="AD" clId="Web-{EF1E8997-F640-47A4-8635-9E7A773E11E1}" dt="2020-11-08T10:28:23.471" v="76"/>
          <ac:spMkLst>
            <pc:docMk/>
            <pc:sldMk cId="1522826765" sldId="291"/>
            <ac:spMk id="3" creationId="{F0928854-6C58-425D-9B53-C838E8E4E840}"/>
          </ac:spMkLst>
        </pc:spChg>
        <pc:graphicFrameChg chg="mod modGraphic">
          <ac:chgData name="Ponbauer Martin (ponbamar)" userId="S::ponbamar@students.zhaw.ch::4e270c2c-662f-44d6-aa3d-aa4bceadd80a" providerId="AD" clId="Web-{EF1E8997-F640-47A4-8635-9E7A773E11E1}" dt="2020-11-08T11:50:58.789" v="1792"/>
          <ac:graphicFrameMkLst>
            <pc:docMk/>
            <pc:sldMk cId="1522826765" sldId="291"/>
            <ac:graphicFrameMk id="9" creationId="{4691D9B6-0444-48B3-B33C-47A3E0854BFB}"/>
          </ac:graphicFrameMkLst>
        </pc:graphicFrameChg>
      </pc:sldChg>
    </pc:docChg>
  </pc:docChgLst>
  <pc:docChgLst>
    <pc:chgData name="Maximilian König" userId="01cef9eb-f025-48d6-9227-47bd5d74069a" providerId="ADAL" clId="{B73F0A1C-CF84-4D17-9F00-8C8BBCA0C101}"/>
    <pc:docChg chg="undo custSel modSld">
      <pc:chgData name="Maximilian König" userId="01cef9eb-f025-48d6-9227-47bd5d74069a" providerId="ADAL" clId="{B73F0A1C-CF84-4D17-9F00-8C8BBCA0C101}" dt="2020-11-11T22:49:50.804" v="756" actId="6549"/>
      <pc:docMkLst>
        <pc:docMk/>
      </pc:docMkLst>
      <pc:sldChg chg="modSp">
        <pc:chgData name="Maximilian König" userId="01cef9eb-f025-48d6-9227-47bd5d74069a" providerId="ADAL" clId="{B73F0A1C-CF84-4D17-9F00-8C8BBCA0C101}" dt="2020-10-29T12:43:52.728" v="139" actId="20577"/>
        <pc:sldMkLst>
          <pc:docMk/>
          <pc:sldMk cId="760802865" sldId="258"/>
        </pc:sldMkLst>
        <pc:spChg chg="mod">
          <ac:chgData name="Maximilian König" userId="01cef9eb-f025-48d6-9227-47bd5d74069a" providerId="ADAL" clId="{B73F0A1C-CF84-4D17-9F00-8C8BBCA0C101}" dt="2020-10-29T12:43:52.728" v="139" actId="20577"/>
          <ac:spMkLst>
            <pc:docMk/>
            <pc:sldMk cId="760802865" sldId="258"/>
            <ac:spMk id="3" creationId="{A6AB0075-F306-4CA9-95C8-4A6436DC8C57}"/>
          </ac:spMkLst>
        </pc:spChg>
      </pc:sldChg>
      <pc:sldChg chg="modSp">
        <pc:chgData name="Maximilian König" userId="01cef9eb-f025-48d6-9227-47bd5d74069a" providerId="ADAL" clId="{B73F0A1C-CF84-4D17-9F00-8C8BBCA0C101}" dt="2020-10-29T12:48:41.544" v="206" actId="20577"/>
        <pc:sldMkLst>
          <pc:docMk/>
          <pc:sldMk cId="790378869" sldId="259"/>
        </pc:sldMkLst>
        <pc:spChg chg="mod">
          <ac:chgData name="Maximilian König" userId="01cef9eb-f025-48d6-9227-47bd5d74069a" providerId="ADAL" clId="{B73F0A1C-CF84-4D17-9F00-8C8BBCA0C101}" dt="2020-10-29T12:48:41.544" v="206" actId="20577"/>
          <ac:spMkLst>
            <pc:docMk/>
            <pc:sldMk cId="790378869" sldId="259"/>
            <ac:spMk id="3" creationId="{9B71FE68-F44A-4833-B697-D1041DBDC960}"/>
          </ac:spMkLst>
        </pc:spChg>
      </pc:sldChg>
      <pc:sldChg chg="addSp delSp modSp">
        <pc:chgData name="Maximilian König" userId="01cef9eb-f025-48d6-9227-47bd5d74069a" providerId="ADAL" clId="{B73F0A1C-CF84-4D17-9F00-8C8BBCA0C101}" dt="2020-10-29T12:20:32.771" v="40" actId="6549"/>
        <pc:sldMkLst>
          <pc:docMk/>
          <pc:sldMk cId="3117009385" sldId="260"/>
        </pc:sldMkLst>
        <pc:spChg chg="mod">
          <ac:chgData name="Maximilian König" userId="01cef9eb-f025-48d6-9227-47bd5d74069a" providerId="ADAL" clId="{B73F0A1C-CF84-4D17-9F00-8C8BBCA0C101}" dt="2020-10-29T12:20:32.771" v="40" actId="6549"/>
          <ac:spMkLst>
            <pc:docMk/>
            <pc:sldMk cId="3117009385" sldId="260"/>
            <ac:spMk id="2" creationId="{339430E3-5A89-4ED1-B846-141B3A8DF734}"/>
          </ac:spMkLst>
        </pc:spChg>
        <pc:spChg chg="del">
          <ac:chgData name="Maximilian König" userId="01cef9eb-f025-48d6-9227-47bd5d74069a" providerId="ADAL" clId="{B73F0A1C-CF84-4D17-9F00-8C8BBCA0C101}" dt="2020-10-29T12:19:21.221" v="14"/>
          <ac:spMkLst>
            <pc:docMk/>
            <pc:sldMk cId="3117009385" sldId="260"/>
            <ac:spMk id="3" creationId="{9B71FE68-F44A-4833-B697-D1041DBDC960}"/>
          </ac:spMkLst>
        </pc:spChg>
        <pc:spChg chg="add del mod">
          <ac:chgData name="Maximilian König" userId="01cef9eb-f025-48d6-9227-47bd5d74069a" providerId="ADAL" clId="{B73F0A1C-CF84-4D17-9F00-8C8BBCA0C101}" dt="2020-10-29T12:20:04.764" v="17"/>
          <ac:spMkLst>
            <pc:docMk/>
            <pc:sldMk cId="3117009385" sldId="260"/>
            <ac:spMk id="5" creationId="{70BB6F91-51D0-4123-B785-830FF9B0D454}"/>
          </ac:spMkLst>
        </pc:spChg>
        <pc:graphicFrameChg chg="add mod modGraphic">
          <ac:chgData name="Maximilian König" userId="01cef9eb-f025-48d6-9227-47bd5d74069a" providerId="ADAL" clId="{B73F0A1C-CF84-4D17-9F00-8C8BBCA0C101}" dt="2020-10-29T12:19:49.598" v="15" actId="207"/>
          <ac:graphicFrameMkLst>
            <pc:docMk/>
            <pc:sldMk cId="3117009385" sldId="260"/>
            <ac:graphicFrameMk id="4" creationId="{CA485648-9F52-4DF4-9DB7-AEA5AEA8E671}"/>
          </ac:graphicFrameMkLst>
        </pc:graphicFrameChg>
        <pc:graphicFrameChg chg="add mod modGraphic">
          <ac:chgData name="Maximilian König" userId="01cef9eb-f025-48d6-9227-47bd5d74069a" providerId="ADAL" clId="{B73F0A1C-CF84-4D17-9F00-8C8BBCA0C101}" dt="2020-10-29T12:20:09.155" v="18" actId="207"/>
          <ac:graphicFrameMkLst>
            <pc:docMk/>
            <pc:sldMk cId="3117009385" sldId="260"/>
            <ac:graphicFrameMk id="6" creationId="{EB670197-0950-442C-BA4B-79C0BA02A0F3}"/>
          </ac:graphicFrameMkLst>
        </pc:graphicFrameChg>
      </pc:sldChg>
      <pc:sldChg chg="addSp modSp modAnim">
        <pc:chgData name="Maximilian König" userId="01cef9eb-f025-48d6-9227-47bd5d74069a" providerId="ADAL" clId="{B73F0A1C-CF84-4D17-9F00-8C8BBCA0C101}" dt="2020-10-29T13:23:15.252" v="734"/>
        <pc:sldMkLst>
          <pc:docMk/>
          <pc:sldMk cId="2629501129" sldId="266"/>
        </pc:sldMkLst>
        <pc:picChg chg="add mod">
          <ac:chgData name="Maximilian König" userId="01cef9eb-f025-48d6-9227-47bd5d74069a" providerId="ADAL" clId="{B73F0A1C-CF84-4D17-9F00-8C8BBCA0C101}" dt="2020-10-29T13:17:08.506" v="698" actId="1076"/>
          <ac:picMkLst>
            <pc:docMk/>
            <pc:sldMk cId="2629501129" sldId="266"/>
            <ac:picMk id="9" creationId="{99D5D82C-0944-416F-A45D-6A9E68A16781}"/>
          </ac:picMkLst>
        </pc:picChg>
      </pc:sldChg>
      <pc:sldChg chg="addSp delSp modSp">
        <pc:chgData name="Maximilian König" userId="01cef9eb-f025-48d6-9227-47bd5d74069a" providerId="ADAL" clId="{B73F0A1C-CF84-4D17-9F00-8C8BBCA0C101}" dt="2020-10-29T12:32:33.756" v="83" actId="14100"/>
        <pc:sldMkLst>
          <pc:docMk/>
          <pc:sldMk cId="1222909828" sldId="268"/>
        </pc:sldMkLst>
        <pc:spChg chg="mod">
          <ac:chgData name="Maximilian König" userId="01cef9eb-f025-48d6-9227-47bd5d74069a" providerId="ADAL" clId="{B73F0A1C-CF84-4D17-9F00-8C8BBCA0C101}" dt="2020-10-29T12:32:20.269" v="78" actId="20577"/>
          <ac:spMkLst>
            <pc:docMk/>
            <pc:sldMk cId="1222909828" sldId="268"/>
            <ac:spMk id="2" creationId="{A12755EA-3179-46E1-9CE1-F26B96E6C8A8}"/>
          </ac:spMkLst>
        </pc:spChg>
        <pc:spChg chg="del">
          <ac:chgData name="Maximilian König" userId="01cef9eb-f025-48d6-9227-47bd5d74069a" providerId="ADAL" clId="{B73F0A1C-CF84-4D17-9F00-8C8BBCA0C101}" dt="2020-10-29T12:32:21.603" v="79"/>
          <ac:spMkLst>
            <pc:docMk/>
            <pc:sldMk cId="1222909828" sldId="268"/>
            <ac:spMk id="3" creationId="{A6AB0075-F306-4CA9-95C8-4A6436DC8C57}"/>
          </ac:spMkLst>
        </pc:spChg>
        <pc:picChg chg="add mod">
          <ac:chgData name="Maximilian König" userId="01cef9eb-f025-48d6-9227-47bd5d74069a" providerId="ADAL" clId="{B73F0A1C-CF84-4D17-9F00-8C8BBCA0C101}" dt="2020-10-29T12:32:33.756" v="83" actId="14100"/>
          <ac:picMkLst>
            <pc:docMk/>
            <pc:sldMk cId="1222909828" sldId="268"/>
            <ac:picMk id="2050" creationId="{B4630D01-273D-4CFA-92BE-E1DCE3F7FAA0}"/>
          </ac:picMkLst>
        </pc:picChg>
      </pc:sldChg>
      <pc:sldChg chg="addSp delSp modSp">
        <pc:chgData name="Maximilian König" userId="01cef9eb-f025-48d6-9227-47bd5d74069a" providerId="ADAL" clId="{B73F0A1C-CF84-4D17-9F00-8C8BBCA0C101}" dt="2020-10-29T12:32:58.619" v="97" actId="20577"/>
        <pc:sldMkLst>
          <pc:docMk/>
          <pc:sldMk cId="417708627" sldId="269"/>
        </pc:sldMkLst>
        <pc:spChg chg="mod">
          <ac:chgData name="Maximilian König" userId="01cef9eb-f025-48d6-9227-47bd5d74069a" providerId="ADAL" clId="{B73F0A1C-CF84-4D17-9F00-8C8BBCA0C101}" dt="2020-10-29T12:32:58.619" v="97" actId="20577"/>
          <ac:spMkLst>
            <pc:docMk/>
            <pc:sldMk cId="417708627" sldId="269"/>
            <ac:spMk id="2" creationId="{A12755EA-3179-46E1-9CE1-F26B96E6C8A8}"/>
          </ac:spMkLst>
        </pc:spChg>
        <pc:spChg chg="del">
          <ac:chgData name="Maximilian König" userId="01cef9eb-f025-48d6-9227-47bd5d74069a" providerId="ADAL" clId="{B73F0A1C-CF84-4D17-9F00-8C8BBCA0C101}" dt="2020-10-29T12:32:49.255" v="88"/>
          <ac:spMkLst>
            <pc:docMk/>
            <pc:sldMk cId="417708627" sldId="269"/>
            <ac:spMk id="3" creationId="{A6AB0075-F306-4CA9-95C8-4A6436DC8C57}"/>
          </ac:spMkLst>
        </pc:spChg>
        <pc:picChg chg="add del">
          <ac:chgData name="Maximilian König" userId="01cef9eb-f025-48d6-9227-47bd5d74069a" providerId="ADAL" clId="{B73F0A1C-CF84-4D17-9F00-8C8BBCA0C101}" dt="2020-10-29T12:32:48.068" v="87"/>
          <ac:picMkLst>
            <pc:docMk/>
            <pc:sldMk cId="417708627" sldId="269"/>
            <ac:picMk id="3074" creationId="{B442419A-DCEB-497E-8110-E60772D825EA}"/>
          </ac:picMkLst>
        </pc:picChg>
        <pc:picChg chg="add mod">
          <ac:chgData name="Maximilian König" userId="01cef9eb-f025-48d6-9227-47bd5d74069a" providerId="ADAL" clId="{B73F0A1C-CF84-4D17-9F00-8C8BBCA0C101}" dt="2020-10-29T12:32:54.704" v="90" actId="14100"/>
          <ac:picMkLst>
            <pc:docMk/>
            <pc:sldMk cId="417708627" sldId="269"/>
            <ac:picMk id="3076" creationId="{F760161F-3F83-48C7-ACDF-0E96AE279FB0}"/>
          </ac:picMkLst>
        </pc:picChg>
      </pc:sldChg>
      <pc:sldChg chg="addSp delSp modSp">
        <pc:chgData name="Maximilian König" userId="01cef9eb-f025-48d6-9227-47bd5d74069a" providerId="ADAL" clId="{B73F0A1C-CF84-4D17-9F00-8C8BBCA0C101}" dt="2020-10-29T12:43:11.717" v="137" actId="113"/>
        <pc:sldMkLst>
          <pc:docMk/>
          <pc:sldMk cId="2625818345" sldId="270"/>
        </pc:sldMkLst>
        <pc:spChg chg="mod">
          <ac:chgData name="Maximilian König" userId="01cef9eb-f025-48d6-9227-47bd5d74069a" providerId="ADAL" clId="{B73F0A1C-CF84-4D17-9F00-8C8BBCA0C101}" dt="2020-10-29T12:34:00.852" v="124" actId="20577"/>
          <ac:spMkLst>
            <pc:docMk/>
            <pc:sldMk cId="2625818345" sldId="270"/>
            <ac:spMk id="2" creationId="{A12755EA-3179-46E1-9CE1-F26B96E6C8A8}"/>
          </ac:spMkLst>
        </pc:spChg>
        <pc:spChg chg="del">
          <ac:chgData name="Maximilian König" userId="01cef9eb-f025-48d6-9227-47bd5d74069a" providerId="ADAL" clId="{B73F0A1C-CF84-4D17-9F00-8C8BBCA0C101}" dt="2020-10-29T12:34:20.554" v="125"/>
          <ac:spMkLst>
            <pc:docMk/>
            <pc:sldMk cId="2625818345" sldId="270"/>
            <ac:spMk id="3" creationId="{A6AB0075-F306-4CA9-95C8-4A6436DC8C57}"/>
          </ac:spMkLst>
        </pc:spChg>
        <pc:spChg chg="add del mod">
          <ac:chgData name="Maximilian König" userId="01cef9eb-f025-48d6-9227-47bd5d74069a" providerId="ADAL" clId="{B73F0A1C-CF84-4D17-9F00-8C8BBCA0C101}" dt="2020-10-29T12:34:21.400" v="126"/>
          <ac:spMkLst>
            <pc:docMk/>
            <pc:sldMk cId="2625818345" sldId="270"/>
            <ac:spMk id="7" creationId="{E05D6728-9AB4-4458-A640-690620AE5B74}"/>
          </ac:spMkLst>
        </pc:spChg>
        <pc:spChg chg="add del mod">
          <ac:chgData name="Maximilian König" userId="01cef9eb-f025-48d6-9227-47bd5d74069a" providerId="ADAL" clId="{B73F0A1C-CF84-4D17-9F00-8C8BBCA0C101}" dt="2020-10-29T12:34:47.471" v="133"/>
          <ac:spMkLst>
            <pc:docMk/>
            <pc:sldMk cId="2625818345" sldId="270"/>
            <ac:spMk id="8" creationId="{E2B62E50-B848-44AD-B02E-82F5B37DD1A1}"/>
          </ac:spMkLst>
        </pc:spChg>
        <pc:graphicFrameChg chg="add mod modGraphic">
          <ac:chgData name="Maximilian König" userId="01cef9eb-f025-48d6-9227-47bd5d74069a" providerId="ADAL" clId="{B73F0A1C-CF84-4D17-9F00-8C8BBCA0C101}" dt="2020-10-29T12:34:58.857" v="136" actId="14734"/>
          <ac:graphicFrameMkLst>
            <pc:docMk/>
            <pc:sldMk cId="2625818345" sldId="270"/>
            <ac:graphicFrameMk id="9" creationId="{917F0E7F-C4B8-4E84-9F1E-0B295902751E}"/>
          </ac:graphicFrameMkLst>
        </pc:graphicFrameChg>
        <pc:graphicFrameChg chg="add mod modGraphic">
          <ac:chgData name="Maximilian König" userId="01cef9eb-f025-48d6-9227-47bd5d74069a" providerId="ADAL" clId="{B73F0A1C-CF84-4D17-9F00-8C8BBCA0C101}" dt="2020-10-29T12:43:11.717" v="137" actId="113"/>
          <ac:graphicFrameMkLst>
            <pc:docMk/>
            <pc:sldMk cId="2625818345" sldId="270"/>
            <ac:graphicFrameMk id="10" creationId="{7CF3205F-4B8F-41DA-B58C-B07221F3EE9C}"/>
          </ac:graphicFrameMkLst>
        </pc:graphicFrameChg>
      </pc:sldChg>
      <pc:sldChg chg="addSp modSp modNotesTx">
        <pc:chgData name="Maximilian König" userId="01cef9eb-f025-48d6-9227-47bd5d74069a" providerId="ADAL" clId="{B73F0A1C-CF84-4D17-9F00-8C8BBCA0C101}" dt="2020-10-29T13:06:16.411" v="677" actId="20577"/>
        <pc:sldMkLst>
          <pc:docMk/>
          <pc:sldMk cId="1144192661" sldId="272"/>
        </pc:sldMkLst>
        <pc:graphicFrameChg chg="add mod">
          <ac:chgData name="Maximilian König" userId="01cef9eb-f025-48d6-9227-47bd5d74069a" providerId="ADAL" clId="{B73F0A1C-CF84-4D17-9F00-8C8BBCA0C101}" dt="2020-10-29T13:05:29.561" v="658" actId="20577"/>
          <ac:graphicFrameMkLst>
            <pc:docMk/>
            <pc:sldMk cId="1144192661" sldId="272"/>
            <ac:graphicFrameMk id="7" creationId="{B52D54E8-EB54-46A5-8A16-73E046653782}"/>
          </ac:graphicFrameMkLst>
        </pc:graphicFrameChg>
      </pc:sldChg>
      <pc:sldChg chg="addSp delSp modSp mod">
        <pc:chgData name="Maximilian König" userId="01cef9eb-f025-48d6-9227-47bd5d74069a" providerId="ADAL" clId="{B73F0A1C-CF84-4D17-9F00-8C8BBCA0C101}" dt="2020-10-29T13:10:37.730" v="693" actId="27918"/>
        <pc:sldMkLst>
          <pc:docMk/>
          <pc:sldMk cId="2744871579" sldId="277"/>
        </pc:sldMkLst>
        <pc:spChg chg="del">
          <ac:chgData name="Maximilian König" userId="01cef9eb-f025-48d6-9227-47bd5d74069a" providerId="ADAL" clId="{B73F0A1C-CF84-4D17-9F00-8C8BBCA0C101}" dt="2020-10-29T12:56:00.156" v="207" actId="1032"/>
          <ac:spMkLst>
            <pc:docMk/>
            <pc:sldMk cId="2744871579" sldId="277"/>
            <ac:spMk id="3" creationId="{FF04DAF3-59AA-4B15-AA17-16FFD9262835}"/>
          </ac:spMkLst>
        </pc:spChg>
        <pc:graphicFrameChg chg="add mod">
          <ac:chgData name="Maximilian König" userId="01cef9eb-f025-48d6-9227-47bd5d74069a" providerId="ADAL" clId="{B73F0A1C-CF84-4D17-9F00-8C8BBCA0C101}" dt="2020-10-29T12:57:12.947" v="401" actId="20577"/>
          <ac:graphicFrameMkLst>
            <pc:docMk/>
            <pc:sldMk cId="2744871579" sldId="277"/>
            <ac:graphicFrameMk id="7" creationId="{B9ECB1D3-17D5-4725-A984-7685AD2CF439}"/>
          </ac:graphicFrameMkLst>
        </pc:graphicFrameChg>
        <pc:graphicFrameChg chg="add mod">
          <ac:chgData name="Maximilian König" userId="01cef9eb-f025-48d6-9227-47bd5d74069a" providerId="ADAL" clId="{B73F0A1C-CF84-4D17-9F00-8C8BBCA0C101}" dt="2020-10-29T13:07:17.466" v="680" actId="1957"/>
          <ac:graphicFrameMkLst>
            <pc:docMk/>
            <pc:sldMk cId="2744871579" sldId="277"/>
            <ac:graphicFrameMk id="11" creationId="{C3DC9191-EE28-45A6-BBB6-C709CDC78871}"/>
          </ac:graphicFrameMkLst>
        </pc:graphicFrameChg>
      </pc:sldChg>
      <pc:sldChg chg="addSp delSp modSp">
        <pc:chgData name="Maximilian König" userId="01cef9eb-f025-48d6-9227-47bd5d74069a" providerId="ADAL" clId="{B73F0A1C-CF84-4D17-9F00-8C8BBCA0C101}" dt="2020-11-11T22:49:50.804" v="756" actId="6549"/>
        <pc:sldMkLst>
          <pc:docMk/>
          <pc:sldMk cId="313477571" sldId="284"/>
        </pc:sldMkLst>
        <pc:spChg chg="add del">
          <ac:chgData name="Maximilian König" userId="01cef9eb-f025-48d6-9227-47bd5d74069a" providerId="ADAL" clId="{B73F0A1C-CF84-4D17-9F00-8C8BBCA0C101}" dt="2020-11-11T22:49:49.022" v="753" actId="478"/>
          <ac:spMkLst>
            <pc:docMk/>
            <pc:sldMk cId="313477571" sldId="284"/>
            <ac:spMk id="4" creationId="{527A539A-8F0D-4E8B-93FA-D3BEAC6A2DF6}"/>
          </ac:spMkLst>
        </pc:spChg>
        <pc:spChg chg="add del mod">
          <ac:chgData name="Maximilian König" userId="01cef9eb-f025-48d6-9227-47bd5d74069a" providerId="ADAL" clId="{B73F0A1C-CF84-4D17-9F00-8C8BBCA0C101}" dt="2020-11-11T22:49:49.684" v="755" actId="478"/>
          <ac:spMkLst>
            <pc:docMk/>
            <pc:sldMk cId="313477571" sldId="284"/>
            <ac:spMk id="10" creationId="{7E63D639-7507-4047-BF74-865CA9BC82C4}"/>
          </ac:spMkLst>
        </pc:spChg>
        <pc:spChg chg="mod">
          <ac:chgData name="Maximilian König" userId="01cef9eb-f025-48d6-9227-47bd5d74069a" providerId="ADAL" clId="{B73F0A1C-CF84-4D17-9F00-8C8BBCA0C101}" dt="2020-11-11T22:49:48.524" v="752" actId="1076"/>
          <ac:spMkLst>
            <pc:docMk/>
            <pc:sldMk cId="313477571" sldId="284"/>
            <ac:spMk id="11" creationId="{F71B6FB5-9CC0-49B0-B3A2-0ACFA994C3CA}"/>
          </ac:spMkLst>
        </pc:spChg>
        <pc:graphicFrameChg chg="mod modGraphic">
          <ac:chgData name="Maximilian König" userId="01cef9eb-f025-48d6-9227-47bd5d74069a" providerId="ADAL" clId="{B73F0A1C-CF84-4D17-9F00-8C8BBCA0C101}" dt="2020-11-11T22:49:49.209" v="754" actId="1076"/>
          <ac:graphicFrameMkLst>
            <pc:docMk/>
            <pc:sldMk cId="313477571" sldId="284"/>
            <ac:graphicFrameMk id="3" creationId="{1D6C56DA-5AB2-47A7-9E73-C3C1D3BF50C4}"/>
          </ac:graphicFrameMkLst>
        </pc:graphicFrameChg>
        <pc:graphicFrameChg chg="add del modGraphic">
          <ac:chgData name="Maximilian König" userId="01cef9eb-f025-48d6-9227-47bd5d74069a" providerId="ADAL" clId="{B73F0A1C-CF84-4D17-9F00-8C8BBCA0C101}" dt="2020-11-11T22:49:50.804" v="756" actId="6549"/>
          <ac:graphicFrameMkLst>
            <pc:docMk/>
            <pc:sldMk cId="313477571" sldId="284"/>
            <ac:graphicFrameMk id="9" creationId="{4691D9B6-0444-48B3-B33C-47A3E0854BFB}"/>
          </ac:graphicFrameMkLst>
        </pc:graphicFrameChg>
      </pc:sldChg>
    </pc:docChg>
  </pc:docChgLst>
  <pc:docChgLst>
    <pc:chgData name="König Maximilian (koenimax)" userId="01cef9eb-f025-48d6-9227-47bd5d74069a" providerId="ADAL" clId="{3EBAD35E-65FE-4F5E-A03D-0F67E8D2C62D}"/>
    <pc:docChg chg="modSld">
      <pc:chgData name="König Maximilian (koenimax)" userId="01cef9eb-f025-48d6-9227-47bd5d74069a" providerId="ADAL" clId="{3EBAD35E-65FE-4F5E-A03D-0F67E8D2C62D}" dt="2020-11-05T10:56:02.982" v="28" actId="20577"/>
      <pc:docMkLst>
        <pc:docMk/>
      </pc:docMkLst>
      <pc:sldChg chg="modSp mod">
        <pc:chgData name="König Maximilian (koenimax)" userId="01cef9eb-f025-48d6-9227-47bd5d74069a" providerId="ADAL" clId="{3EBAD35E-65FE-4F5E-A03D-0F67E8D2C62D}" dt="2020-11-05T10:56:02.982" v="28" actId="20577"/>
        <pc:sldMkLst>
          <pc:docMk/>
          <pc:sldMk cId="4032722435" sldId="290"/>
        </pc:sldMkLst>
        <pc:spChg chg="mod">
          <ac:chgData name="König Maximilian (koenimax)" userId="01cef9eb-f025-48d6-9227-47bd5d74069a" providerId="ADAL" clId="{3EBAD35E-65FE-4F5E-A03D-0F67E8D2C62D}" dt="2020-11-05T10:56:02.982" v="28" actId="20577"/>
          <ac:spMkLst>
            <pc:docMk/>
            <pc:sldMk cId="4032722435" sldId="290"/>
            <ac:spMk id="3" creationId="{99769FF0-C121-45EF-9FBA-95441929AFF3}"/>
          </ac:spMkLst>
        </pc:spChg>
        <pc:graphicFrameChg chg="mod">
          <ac:chgData name="König Maximilian (koenimax)" userId="01cef9eb-f025-48d6-9227-47bd5d74069a" providerId="ADAL" clId="{3EBAD35E-65FE-4F5E-A03D-0F67E8D2C62D}" dt="2020-11-05T10:55:05.506" v="22" actId="14100"/>
          <ac:graphicFrameMkLst>
            <pc:docMk/>
            <pc:sldMk cId="4032722435" sldId="290"/>
            <ac:graphicFrameMk id="8" creationId="{9DFF3C37-0BE7-410E-938F-324C2B5CF0AC}"/>
          </ac:graphicFrameMkLst>
        </pc:graphicFrameChg>
      </pc:sldChg>
    </pc:docChg>
  </pc:docChgLst>
  <pc:docChgLst>
    <pc:chgData name="Brunner Pascal (brunnpa7)" userId="1f081248-cb4f-47db-8cae-64edf2ae24fe" providerId="ADAL" clId="{959B9B36-2A3A-4EB6-AF57-61EE89482AB8}"/>
    <pc:docChg chg="undo custSel mod addSld delSld modSld sldOrd modMainMaster addSection modSection">
      <pc:chgData name="Brunner Pascal (brunnpa7)" userId="1f081248-cb4f-47db-8cae-64edf2ae24fe" providerId="ADAL" clId="{959B9B36-2A3A-4EB6-AF57-61EE89482AB8}" dt="2020-11-12T08:10:30.078" v="4537" actId="121"/>
      <pc:docMkLst>
        <pc:docMk/>
      </pc:docMkLst>
      <pc:sldChg chg="addSp delSp modSp mod delDesignElem">
        <pc:chgData name="Brunner Pascal (brunnpa7)" userId="1f081248-cb4f-47db-8cae-64edf2ae24fe" providerId="ADAL" clId="{959B9B36-2A3A-4EB6-AF57-61EE89482AB8}" dt="2020-11-08T16:17:36.447" v="4531" actId="403"/>
        <pc:sldMkLst>
          <pc:docMk/>
          <pc:sldMk cId="4215231307" sldId="256"/>
        </pc:sldMkLst>
        <pc:spChg chg="mod">
          <ac:chgData name="Brunner Pascal (brunnpa7)" userId="1f081248-cb4f-47db-8cae-64edf2ae24fe" providerId="ADAL" clId="{959B9B36-2A3A-4EB6-AF57-61EE89482AB8}" dt="2020-11-08T16:17:36.447" v="4531" actId="403"/>
          <ac:spMkLst>
            <pc:docMk/>
            <pc:sldMk cId="4215231307" sldId="256"/>
            <ac:spMk id="2" creationId="{87DD7E8C-3493-43AE-954D-48ED81F0A07A}"/>
          </ac:spMkLst>
        </pc:spChg>
        <pc:spChg chg="mod">
          <ac:chgData name="Brunner Pascal (brunnpa7)" userId="1f081248-cb4f-47db-8cae-64edf2ae24fe" providerId="ADAL" clId="{959B9B36-2A3A-4EB6-AF57-61EE89482AB8}" dt="2020-11-04T16:11:51.061" v="1316" actId="1076"/>
          <ac:spMkLst>
            <pc:docMk/>
            <pc:sldMk cId="4215231307" sldId="256"/>
            <ac:spMk id="3" creationId="{230FDEA7-643A-4EB6-8C6C-90A43D13B005}"/>
          </ac:spMkLst>
        </pc:spChg>
        <pc:spChg chg="del mod">
          <ac:chgData name="Brunner Pascal (brunnpa7)" userId="1f081248-cb4f-47db-8cae-64edf2ae24fe" providerId="ADAL" clId="{959B9B36-2A3A-4EB6-AF57-61EE89482AB8}" dt="2020-11-04T16:12:08.365" v="1320" actId="478"/>
          <ac:spMkLst>
            <pc:docMk/>
            <pc:sldMk cId="4215231307" sldId="256"/>
            <ac:spMk id="6" creationId="{1AC742D4-1AF5-4F8C-86EF-811E056FE805}"/>
          </ac:spMkLst>
        </pc:spChg>
        <pc:spChg chg="add del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215231307" sldId="256"/>
            <ac:spMk id="18" creationId="{71B2258F-86CA-4D4D-8270-BC05FCDEBFB3}"/>
          </ac:spMkLst>
        </pc:spChg>
        <pc:picChg chg="add del">
          <ac:chgData name="Brunner Pascal (brunnpa7)" userId="1f081248-cb4f-47db-8cae-64edf2ae24fe" providerId="ADAL" clId="{959B9B36-2A3A-4EB6-AF57-61EE89482AB8}" dt="2020-11-05T10:38:06.758" v="4022" actId="478"/>
          <ac:picMkLst>
            <pc:docMk/>
            <pc:sldMk cId="4215231307" sldId="256"/>
            <ac:picMk id="5" creationId="{0094A7B8-6581-41A6-98D7-96E32DD3AEE9}"/>
          </ac:picMkLst>
        </pc:picChg>
      </pc:sldChg>
      <pc:sldChg chg="modSp del addCm modCm">
        <pc:chgData name="Brunner Pascal (brunnpa7)" userId="1f081248-cb4f-47db-8cae-64edf2ae24fe" providerId="ADAL" clId="{959B9B36-2A3A-4EB6-AF57-61EE89482AB8}" dt="2020-11-05T10:29:17.701" v="3927" actId="47"/>
        <pc:sldMkLst>
          <pc:docMk/>
          <pc:sldMk cId="760802865" sldId="258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760802865" sldId="258"/>
            <ac:spMk id="2" creationId="{A12755EA-3179-46E1-9CE1-F26B96E6C8A8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760802865" sldId="258"/>
            <ac:spMk id="3" creationId="{A6AB0075-F306-4CA9-95C8-4A6436DC8C57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760802865" sldId="258"/>
            <ac:spMk id="4" creationId="{E9ECB445-9AAA-4B0A-A6E9-9FC267D028C9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760802865" sldId="258"/>
            <ac:spMk id="5" creationId="{60AE7077-D0C2-43D8-9CC5-532303C516C7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760802865" sldId="258"/>
            <ac:spMk id="6" creationId="{8422B1F9-A081-4C60-872F-E354F786AD49}"/>
          </ac:spMkLst>
        </pc:spChg>
      </pc:sldChg>
      <pc:sldChg chg="addSp delSp modSp mod addCm delCm modCm">
        <pc:chgData name="Brunner Pascal (brunnpa7)" userId="1f081248-cb4f-47db-8cae-64edf2ae24fe" providerId="ADAL" clId="{959B9B36-2A3A-4EB6-AF57-61EE89482AB8}" dt="2020-11-08T16:06:24.962" v="4435" actId="20577"/>
        <pc:sldMkLst>
          <pc:docMk/>
          <pc:sldMk cId="790378869" sldId="259"/>
        </pc:sldMkLst>
        <pc:spChg chg="mod">
          <ac:chgData name="Brunner Pascal (brunnpa7)" userId="1f081248-cb4f-47db-8cae-64edf2ae24fe" providerId="ADAL" clId="{959B9B36-2A3A-4EB6-AF57-61EE89482AB8}" dt="2020-11-04T16:46:03.338" v="1682" actId="108"/>
          <ac:spMkLst>
            <pc:docMk/>
            <pc:sldMk cId="790378869" sldId="259"/>
            <ac:spMk id="2" creationId="{339430E3-5A89-4ED1-B846-141B3A8DF734}"/>
          </ac:spMkLst>
        </pc:spChg>
        <pc:spChg chg="mod">
          <ac:chgData name="Brunner Pascal (brunnpa7)" userId="1f081248-cb4f-47db-8cae-64edf2ae24fe" providerId="ADAL" clId="{959B9B36-2A3A-4EB6-AF57-61EE89482AB8}" dt="2020-11-05T10:28:03.323" v="3921" actId="20577"/>
          <ac:spMkLst>
            <pc:docMk/>
            <pc:sldMk cId="790378869" sldId="259"/>
            <ac:spMk id="3" creationId="{9B71FE68-F44A-4833-B697-D1041DBDC960}"/>
          </ac:spMkLst>
        </pc:spChg>
        <pc:spChg chg="mod">
          <ac:chgData name="Brunner Pascal (brunnpa7)" userId="1f081248-cb4f-47db-8cae-64edf2ae24fe" providerId="ADAL" clId="{959B9B36-2A3A-4EB6-AF57-61EE89482AB8}" dt="2020-11-08T16:06:24.962" v="4435" actId="20577"/>
          <ac:spMkLst>
            <pc:docMk/>
            <pc:sldMk cId="790378869" sldId="259"/>
            <ac:spMk id="4" creationId="{1C6BC4E0-3F9C-44EE-B623-B76AE62F69BD}"/>
          </ac:spMkLst>
        </pc:spChg>
        <pc:spChg chg="mod">
          <ac:chgData name="Brunner Pascal (brunnpa7)" userId="1f081248-cb4f-47db-8cae-64edf2ae24fe" providerId="ADAL" clId="{959B9B36-2A3A-4EB6-AF57-61EE89482AB8}" dt="2020-11-04T16:44:44.274" v="1663" actId="121"/>
          <ac:spMkLst>
            <pc:docMk/>
            <pc:sldMk cId="790378869" sldId="259"/>
            <ac:spMk id="5" creationId="{2146BFD4-D2E0-45A7-821A-56E3CB177B01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790378869" sldId="259"/>
            <ac:spMk id="6" creationId="{C6B08DD3-762A-4F19-B0D8-EB9275FFD4CF}"/>
          </ac:spMkLst>
        </pc:spChg>
        <pc:picChg chg="add mod">
          <ac:chgData name="Brunner Pascal (brunnpa7)" userId="1f081248-cb4f-47db-8cae-64edf2ae24fe" providerId="ADAL" clId="{959B9B36-2A3A-4EB6-AF57-61EE89482AB8}" dt="2020-11-04T16:41:44.209" v="1641" actId="1076"/>
          <ac:picMkLst>
            <pc:docMk/>
            <pc:sldMk cId="790378869" sldId="259"/>
            <ac:picMk id="8" creationId="{0D077267-5F49-486F-B4E4-924601313210}"/>
          </ac:picMkLst>
        </pc:picChg>
        <pc:picChg chg="add mod">
          <ac:chgData name="Brunner Pascal (brunnpa7)" userId="1f081248-cb4f-47db-8cae-64edf2ae24fe" providerId="ADAL" clId="{959B9B36-2A3A-4EB6-AF57-61EE89482AB8}" dt="2020-11-05T10:28:18.690" v="3926" actId="1076"/>
          <ac:picMkLst>
            <pc:docMk/>
            <pc:sldMk cId="790378869" sldId="259"/>
            <ac:picMk id="10" creationId="{B6A73CD0-8EA9-48BC-878B-25DA4C96D66B}"/>
          </ac:picMkLst>
        </pc:picChg>
        <pc:picChg chg="add mod">
          <ac:chgData name="Brunner Pascal (brunnpa7)" userId="1f081248-cb4f-47db-8cae-64edf2ae24fe" providerId="ADAL" clId="{959B9B36-2A3A-4EB6-AF57-61EE89482AB8}" dt="2020-11-05T10:28:12.001" v="3924" actId="1076"/>
          <ac:picMkLst>
            <pc:docMk/>
            <pc:sldMk cId="790378869" sldId="259"/>
            <ac:picMk id="12" creationId="{8B244BAC-DC89-4E60-B268-866CA76195DE}"/>
          </ac:picMkLst>
        </pc:picChg>
        <pc:picChg chg="add mod">
          <ac:chgData name="Brunner Pascal (brunnpa7)" userId="1f081248-cb4f-47db-8cae-64edf2ae24fe" providerId="ADAL" clId="{959B9B36-2A3A-4EB6-AF57-61EE89482AB8}" dt="2020-11-05T10:28:15.624" v="3925" actId="1076"/>
          <ac:picMkLst>
            <pc:docMk/>
            <pc:sldMk cId="790378869" sldId="259"/>
            <ac:picMk id="14" creationId="{C9EBAE24-14D7-4908-9E13-3A38AE885D09}"/>
          </ac:picMkLst>
        </pc:picChg>
        <pc:picChg chg="add del mod">
          <ac:chgData name="Brunner Pascal (brunnpa7)" userId="1f081248-cb4f-47db-8cae-64edf2ae24fe" providerId="ADAL" clId="{959B9B36-2A3A-4EB6-AF57-61EE89482AB8}" dt="2020-11-05T10:28:07.979" v="3923" actId="478"/>
          <ac:picMkLst>
            <pc:docMk/>
            <pc:sldMk cId="790378869" sldId="259"/>
            <ac:picMk id="16" creationId="{F8EA75B9-789E-4ACF-8F01-F2E6F7DE07F9}"/>
          </ac:picMkLst>
        </pc:picChg>
      </pc:sldChg>
      <pc:sldChg chg="modSp del mod">
        <pc:chgData name="Brunner Pascal (brunnpa7)" userId="1f081248-cb4f-47db-8cae-64edf2ae24fe" providerId="ADAL" clId="{959B9B36-2A3A-4EB6-AF57-61EE89482AB8}" dt="2020-11-04T16:34:21.309" v="1606" actId="47"/>
        <pc:sldMkLst>
          <pc:docMk/>
          <pc:sldMk cId="3117009385" sldId="260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117009385" sldId="260"/>
            <ac:spMk id="2" creationId="{339430E3-5A89-4ED1-B846-141B3A8DF734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117009385" sldId="260"/>
            <ac:spMk id="7" creationId="{F8F52371-B62D-4423-8363-6DCD73CE2F45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117009385" sldId="260"/>
            <ac:spMk id="8" creationId="{CFAD6459-BBAE-4964-B787-430C19B94AA2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117009385" sldId="260"/>
            <ac:spMk id="9" creationId="{2278404A-8D10-403B-9695-5B42158935A9}"/>
          </ac:spMkLst>
        </pc:spChg>
        <pc:graphicFrameChg chg="modGraphic">
          <ac:chgData name="Brunner Pascal (brunnpa7)" userId="1f081248-cb4f-47db-8cae-64edf2ae24fe" providerId="ADAL" clId="{959B9B36-2A3A-4EB6-AF57-61EE89482AB8}" dt="2020-11-04T16:26:15.016" v="1518" actId="21"/>
          <ac:graphicFrameMkLst>
            <pc:docMk/>
            <pc:sldMk cId="3117009385" sldId="260"/>
            <ac:graphicFrameMk id="4" creationId="{CA485648-9F52-4DF4-9DB7-AEA5AEA8E671}"/>
          </ac:graphicFrameMkLst>
        </pc:graphicFrameChg>
      </pc:sldChg>
      <pc:sldChg chg="modSp del">
        <pc:chgData name="Brunner Pascal (brunnpa7)" userId="1f081248-cb4f-47db-8cae-64edf2ae24fe" providerId="ADAL" clId="{959B9B36-2A3A-4EB6-AF57-61EE89482AB8}" dt="2020-11-05T10:44:23.206" v="4125" actId="47"/>
        <pc:sldMkLst>
          <pc:docMk/>
          <pc:sldMk cId="2285191344" sldId="261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285191344" sldId="261"/>
            <ac:spMk id="2" creationId="{339430E3-5A89-4ED1-B846-141B3A8DF734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285191344" sldId="261"/>
            <ac:spMk id="3" creationId="{9B71FE68-F44A-4833-B697-D1041DBDC960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285191344" sldId="261"/>
            <ac:spMk id="4" creationId="{5AF46AAA-5C29-4AF8-A7DF-147E85E9CD11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285191344" sldId="261"/>
            <ac:spMk id="5" creationId="{E3076249-B163-4766-B538-42FC522252C6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285191344" sldId="261"/>
            <ac:spMk id="6" creationId="{05C3A790-4E7D-411A-AC6F-62CD2103848D}"/>
          </ac:spMkLst>
        </pc:spChg>
      </pc:sldChg>
      <pc:sldChg chg="addSp delSp modSp del delDesignElem">
        <pc:chgData name="Brunner Pascal (brunnpa7)" userId="1f081248-cb4f-47db-8cae-64edf2ae24fe" providerId="ADAL" clId="{959B9B36-2A3A-4EB6-AF57-61EE89482AB8}" dt="2020-11-04T17:21:18.110" v="3885" actId="47"/>
        <pc:sldMkLst>
          <pc:docMk/>
          <pc:sldMk cId="531996419" sldId="265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531996419" sldId="265"/>
            <ac:spMk id="7" creationId="{AB2A4311-4029-4D4D-85EE-7D71B8444160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531996419" sldId="265"/>
            <ac:spMk id="8" creationId="{69D74687-E1E6-46F8-86B1-1B614762948F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531996419" sldId="265"/>
            <ac:spMk id="9" creationId="{5E8CF25D-4C8E-4CE4-B696-1611E30689D6}"/>
          </ac:spMkLst>
        </pc:spChg>
        <pc:spChg chg="add del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531996419" sldId="265"/>
            <ac:spMk id="19" creationId="{91F32EBA-ED97-466E-8CFA-8382584155D0}"/>
          </ac:spMkLst>
        </pc:spChg>
        <pc:spChg chg="add del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531996419" sldId="265"/>
            <ac:spMk id="21" creationId="{62A38935-BB53-4DF7-A56E-48DD25B685D7}"/>
          </ac:spMkLst>
        </pc:spChg>
      </pc:sldChg>
      <pc:sldChg chg="addSp delSp modSp mod setBg delAnim setClrOvrMap">
        <pc:chgData name="Brunner Pascal (brunnpa7)" userId="1f081248-cb4f-47db-8cae-64edf2ae24fe" providerId="ADAL" clId="{959B9B36-2A3A-4EB6-AF57-61EE89482AB8}" dt="2020-11-08T16:06:12.853" v="4428" actId="20577"/>
        <pc:sldMkLst>
          <pc:docMk/>
          <pc:sldMk cId="2629501129" sldId="266"/>
        </pc:sldMkLst>
        <pc:spChg chg="mod or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629501129" sldId="266"/>
            <ac:spMk id="2" creationId="{857B2E72-BF42-4BA9-9E62-3CC82A7B93D2}"/>
          </ac:spMkLst>
        </pc:spChg>
        <pc:spChg chg="add del 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629501129" sldId="266"/>
            <ac:spMk id="3" creationId="{BF597856-E4B0-42E4-A677-987C886151E9}"/>
          </ac:spMkLst>
        </pc:spChg>
        <pc:spChg chg="mod">
          <ac:chgData name="Brunner Pascal (brunnpa7)" userId="1f081248-cb4f-47db-8cae-64edf2ae24fe" providerId="ADAL" clId="{959B9B36-2A3A-4EB6-AF57-61EE89482AB8}" dt="2020-11-08T16:06:12.853" v="4428" actId="20577"/>
          <ac:spMkLst>
            <pc:docMk/>
            <pc:sldMk cId="2629501129" sldId="266"/>
            <ac:spMk id="4" creationId="{C5404468-6833-465C-B6FC-82443B5D6477}"/>
          </ac:spMkLst>
        </pc:spChg>
        <pc:spChg chg="add">
          <ac:chgData name="Brunner Pascal (brunnpa7)" userId="1f081248-cb4f-47db-8cae-64edf2ae24fe" providerId="ADAL" clId="{959B9B36-2A3A-4EB6-AF57-61EE89482AB8}" dt="2020-11-04T16:17:34.330" v="1482"/>
          <ac:spMkLst>
            <pc:docMk/>
            <pc:sldMk cId="2629501129" sldId="266"/>
            <ac:spMk id="5" creationId="{04C5196F-AFF0-4FA8-A241-B50701C6DCD7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629501129" sldId="266"/>
            <ac:spMk id="6" creationId="{A174E3F2-E444-42E7-BE93-69D339BB775F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629501129" sldId="266"/>
            <ac:spMk id="8" creationId="{5CD99287-3CB0-4F6C-8D78-7858D96E0941}"/>
          </ac:spMkLst>
        </pc:spChg>
        <pc:spChg chg="add del">
          <ac:chgData name="Brunner Pascal (brunnpa7)" userId="1f081248-cb4f-47db-8cae-64edf2ae24fe" providerId="ADAL" clId="{959B9B36-2A3A-4EB6-AF57-61EE89482AB8}" dt="2020-10-29T12:25:31.908" v="74" actId="26606"/>
          <ac:spMkLst>
            <pc:docMk/>
            <pc:sldMk cId="2629501129" sldId="266"/>
            <ac:spMk id="12" creationId="{0671A8AE-40A1-4631-A6B8-581AFF065482}"/>
          </ac:spMkLst>
        </pc:spChg>
        <pc:spChg chg="add del">
          <ac:chgData name="Brunner Pascal (brunnpa7)" userId="1f081248-cb4f-47db-8cae-64edf2ae24fe" providerId="ADAL" clId="{959B9B36-2A3A-4EB6-AF57-61EE89482AB8}" dt="2020-10-29T12:25:31.908" v="74" actId="26606"/>
          <ac:spMkLst>
            <pc:docMk/>
            <pc:sldMk cId="2629501129" sldId="266"/>
            <ac:spMk id="14" creationId="{AB58EF07-17C2-48CF-ABB0-EEF1F17CB8F0}"/>
          </ac:spMkLst>
        </pc:spChg>
        <pc:spChg chg="add del">
          <ac:chgData name="Brunner Pascal (brunnpa7)" userId="1f081248-cb4f-47db-8cae-64edf2ae24fe" providerId="ADAL" clId="{959B9B36-2A3A-4EB6-AF57-61EE89482AB8}" dt="2020-10-29T12:25:31.908" v="74" actId="26606"/>
          <ac:spMkLst>
            <pc:docMk/>
            <pc:sldMk cId="2629501129" sldId="266"/>
            <ac:spMk id="16" creationId="{AF2F604E-43BE-4DC3-B983-E071523364F8}"/>
          </ac:spMkLst>
        </pc:spChg>
        <pc:spChg chg="add del">
          <ac:chgData name="Brunner Pascal (brunnpa7)" userId="1f081248-cb4f-47db-8cae-64edf2ae24fe" providerId="ADAL" clId="{959B9B36-2A3A-4EB6-AF57-61EE89482AB8}" dt="2020-10-29T12:25:31.908" v="74" actId="26606"/>
          <ac:spMkLst>
            <pc:docMk/>
            <pc:sldMk cId="2629501129" sldId="266"/>
            <ac:spMk id="18" creationId="{08C9B587-E65E-4B52-B37C-ABEBB6E87928}"/>
          </ac:spMkLst>
        </pc:spChg>
        <pc:picChg chg="add del mod modCrop">
          <ac:chgData name="Brunner Pascal (brunnpa7)" userId="1f081248-cb4f-47db-8cae-64edf2ae24fe" providerId="ADAL" clId="{959B9B36-2A3A-4EB6-AF57-61EE89482AB8}" dt="2020-10-29T12:23:32.944" v="67" actId="21"/>
          <ac:picMkLst>
            <pc:docMk/>
            <pc:sldMk cId="2629501129" sldId="266"/>
            <ac:picMk id="5" creationId="{E12D4E80-79F2-40D6-B734-61C8ADE823FF}"/>
          </ac:picMkLst>
        </pc:picChg>
        <pc:picChg chg="add del mod">
          <ac:chgData name="Brunner Pascal (brunnpa7)" userId="1f081248-cb4f-47db-8cae-64edf2ae24fe" providerId="ADAL" clId="{959B9B36-2A3A-4EB6-AF57-61EE89482AB8}" dt="2020-10-29T12:25:39.328" v="75" actId="478"/>
          <ac:picMkLst>
            <pc:docMk/>
            <pc:sldMk cId="2629501129" sldId="266"/>
            <ac:picMk id="7" creationId="{030C272B-8E52-4D27-B834-938A6BC54EE9}"/>
          </ac:picMkLst>
        </pc:picChg>
        <pc:picChg chg="del">
          <ac:chgData name="Brunner Pascal (brunnpa7)" userId="1f081248-cb4f-47db-8cae-64edf2ae24fe" providerId="ADAL" clId="{959B9B36-2A3A-4EB6-AF57-61EE89482AB8}" dt="2020-11-04T16:02:10.369" v="817" actId="478"/>
          <ac:picMkLst>
            <pc:docMk/>
            <pc:sldMk cId="2629501129" sldId="266"/>
            <ac:picMk id="9" creationId="{99D5D82C-0944-416F-A45D-6A9E68A16781}"/>
          </ac:picMkLst>
        </pc:picChg>
        <pc:picChg chg="add mod">
          <ac:chgData name="Brunner Pascal (brunnpa7)" userId="1f081248-cb4f-47db-8cae-64edf2ae24fe" providerId="ADAL" clId="{959B9B36-2A3A-4EB6-AF57-61EE89482AB8}" dt="2020-11-04T16:20:05.962" v="1487" actId="1076"/>
          <ac:picMkLst>
            <pc:docMk/>
            <pc:sldMk cId="2629501129" sldId="266"/>
            <ac:picMk id="10" creationId="{B42F5520-8B39-4895-BA13-E7BF30889945}"/>
          </ac:picMkLst>
        </pc:picChg>
        <pc:picChg chg="add mod">
          <ac:chgData name="Brunner Pascal (brunnpa7)" userId="1f081248-cb4f-47db-8cae-64edf2ae24fe" providerId="ADAL" clId="{959B9B36-2A3A-4EB6-AF57-61EE89482AB8}" dt="2020-11-04T16:20:24.205" v="1490" actId="1076"/>
          <ac:picMkLst>
            <pc:docMk/>
            <pc:sldMk cId="2629501129" sldId="266"/>
            <ac:picMk id="12" creationId="{AB9D063A-71E0-4DE9-A37E-658127F6B0F6}"/>
          </ac:picMkLst>
        </pc:picChg>
        <pc:picChg chg="add mod">
          <ac:chgData name="Brunner Pascal (brunnpa7)" userId="1f081248-cb4f-47db-8cae-64edf2ae24fe" providerId="ADAL" clId="{959B9B36-2A3A-4EB6-AF57-61EE89482AB8}" dt="2020-11-04T16:20:35.745" v="1493" actId="1076"/>
          <ac:picMkLst>
            <pc:docMk/>
            <pc:sldMk cId="2629501129" sldId="266"/>
            <ac:picMk id="14" creationId="{442DA08C-6184-40FC-B26B-F6476794C28A}"/>
          </ac:picMkLst>
        </pc:picChg>
        <pc:picChg chg="add mod">
          <ac:chgData name="Brunner Pascal (brunnpa7)" userId="1f081248-cb4f-47db-8cae-64edf2ae24fe" providerId="ADAL" clId="{959B9B36-2A3A-4EB6-AF57-61EE89482AB8}" dt="2020-11-04T16:20:47.910" v="1496" actId="1076"/>
          <ac:picMkLst>
            <pc:docMk/>
            <pc:sldMk cId="2629501129" sldId="266"/>
            <ac:picMk id="16" creationId="{2620A08B-803E-4509-997A-9B1B3C029562}"/>
          </ac:picMkLst>
        </pc:picChg>
      </pc:sldChg>
      <pc:sldChg chg="addSp delSp modSp mod">
        <pc:chgData name="Brunner Pascal (brunnpa7)" userId="1f081248-cb4f-47db-8cae-64edf2ae24fe" providerId="ADAL" clId="{959B9B36-2A3A-4EB6-AF57-61EE89482AB8}" dt="2020-11-08T16:06:16.677" v="4431" actId="20577"/>
        <pc:sldMkLst>
          <pc:docMk/>
          <pc:sldMk cId="1599138842" sldId="267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599138842" sldId="267"/>
            <ac:spMk id="2" creationId="{9264F3FF-3244-45F5-9FDF-C94DC89457CF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599138842" sldId="267"/>
            <ac:spMk id="3" creationId="{37B5C9BE-F4B1-4D86-ABB4-C1851B4C1FFE}"/>
          </ac:spMkLst>
        </pc:spChg>
        <pc:spChg chg="mod">
          <ac:chgData name="Brunner Pascal (brunnpa7)" userId="1f081248-cb4f-47db-8cae-64edf2ae24fe" providerId="ADAL" clId="{959B9B36-2A3A-4EB6-AF57-61EE89482AB8}" dt="2020-11-08T16:06:16.677" v="4431" actId="20577"/>
          <ac:spMkLst>
            <pc:docMk/>
            <pc:sldMk cId="1599138842" sldId="267"/>
            <ac:spMk id="4" creationId="{F895A58C-D406-48C2-B108-06D4B3053FE2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599138842" sldId="267"/>
            <ac:spMk id="5" creationId="{89AC54F3-B7DE-42ED-8914-BB92955AEFAD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599138842" sldId="267"/>
            <ac:spMk id="6" creationId="{18A6AE47-EFEE-400A-8942-B7566A1AF784}"/>
          </ac:spMkLst>
        </pc:spChg>
        <pc:spChg chg="add del">
          <ac:chgData name="Brunner Pascal (brunnpa7)" userId="1f081248-cb4f-47db-8cae-64edf2ae24fe" providerId="ADAL" clId="{959B9B36-2A3A-4EB6-AF57-61EE89482AB8}" dt="2020-10-29T12:47:10.576" v="764" actId="478"/>
          <ac:spMkLst>
            <pc:docMk/>
            <pc:sldMk cId="1599138842" sldId="267"/>
            <ac:spMk id="12" creationId="{FA62F5DC-3E01-4809-AF5A-BCE4B1FD9DC9}"/>
          </ac:spMkLst>
        </pc:spChg>
        <pc:spChg chg="add del mod">
          <ac:chgData name="Brunner Pascal (brunnpa7)" userId="1f081248-cb4f-47db-8cae-64edf2ae24fe" providerId="ADAL" clId="{959B9B36-2A3A-4EB6-AF57-61EE89482AB8}" dt="2020-10-29T12:47:12.961" v="767" actId="478"/>
          <ac:spMkLst>
            <pc:docMk/>
            <pc:sldMk cId="1599138842" sldId="267"/>
            <ac:spMk id="14" creationId="{437D3835-9B88-489A-8372-724255CF25BC}"/>
          </ac:spMkLst>
        </pc:spChg>
        <pc:spChg chg="add del mod">
          <ac:chgData name="Brunner Pascal (brunnpa7)" userId="1f081248-cb4f-47db-8cae-64edf2ae24fe" providerId="ADAL" clId="{959B9B36-2A3A-4EB6-AF57-61EE89482AB8}" dt="2020-10-29T12:47:12.150" v="766" actId="478"/>
          <ac:spMkLst>
            <pc:docMk/>
            <pc:sldMk cId="1599138842" sldId="267"/>
            <ac:spMk id="16" creationId="{D2542C67-E231-46C8-98F0-2C43C6CC8E0B}"/>
          </ac:spMkLst>
        </pc:spChg>
        <pc:spChg chg="add del mod">
          <ac:chgData name="Brunner Pascal (brunnpa7)" userId="1f081248-cb4f-47db-8cae-64edf2ae24fe" providerId="ADAL" clId="{959B9B36-2A3A-4EB6-AF57-61EE89482AB8}" dt="2020-10-29T12:47:11.522" v="765" actId="478"/>
          <ac:spMkLst>
            <pc:docMk/>
            <pc:sldMk cId="1599138842" sldId="267"/>
            <ac:spMk id="18" creationId="{81077F41-FD16-413D-9F26-B1B4ECE5691B}"/>
          </ac:spMkLst>
        </pc:spChg>
        <pc:spChg chg="add del mod ord">
          <ac:chgData name="Brunner Pascal (brunnpa7)" userId="1f081248-cb4f-47db-8cae-64edf2ae24fe" providerId="ADAL" clId="{959B9B36-2A3A-4EB6-AF57-61EE89482AB8}" dt="2020-10-29T12:47:08.597" v="761" actId="478"/>
          <ac:spMkLst>
            <pc:docMk/>
            <pc:sldMk cId="1599138842" sldId="267"/>
            <ac:spMk id="19" creationId="{09E0D15E-537A-4B88-B8E5-DA2A98CC1CF8}"/>
          </ac:spMkLst>
        </pc:spChg>
        <pc:spChg chg="add del mod">
          <ac:chgData name="Brunner Pascal (brunnpa7)" userId="1f081248-cb4f-47db-8cae-64edf2ae24fe" providerId="ADAL" clId="{959B9B36-2A3A-4EB6-AF57-61EE89482AB8}" dt="2020-10-29T12:47:06.033" v="760" actId="478"/>
          <ac:spMkLst>
            <pc:docMk/>
            <pc:sldMk cId="1599138842" sldId="267"/>
            <ac:spMk id="20" creationId="{74CA68F5-ABEC-4949-AB52-7632D3CA5D3A}"/>
          </ac:spMkLst>
        </pc:spChg>
        <pc:spChg chg="add del mod">
          <ac:chgData name="Brunner Pascal (brunnpa7)" userId="1f081248-cb4f-47db-8cae-64edf2ae24fe" providerId="ADAL" clId="{959B9B36-2A3A-4EB6-AF57-61EE89482AB8}" dt="2020-10-29T12:47:06.033" v="760" actId="478"/>
          <ac:spMkLst>
            <pc:docMk/>
            <pc:sldMk cId="1599138842" sldId="267"/>
            <ac:spMk id="23" creationId="{6BD97C16-CFC1-481F-8FD2-F9F486C2B22C}"/>
          </ac:spMkLst>
        </pc:spChg>
        <pc:spChg chg="add del mod">
          <ac:chgData name="Brunner Pascal (brunnpa7)" userId="1f081248-cb4f-47db-8cae-64edf2ae24fe" providerId="ADAL" clId="{959B9B36-2A3A-4EB6-AF57-61EE89482AB8}" dt="2020-10-29T12:47:06.033" v="760" actId="478"/>
          <ac:spMkLst>
            <pc:docMk/>
            <pc:sldMk cId="1599138842" sldId="267"/>
            <ac:spMk id="24" creationId="{5454AB8A-94B3-4F76-AF8B-9B8EA36FB1F4}"/>
          </ac:spMkLst>
        </pc:spChg>
        <pc:spChg chg="add del mod">
          <ac:chgData name="Brunner Pascal (brunnpa7)" userId="1f081248-cb4f-47db-8cae-64edf2ae24fe" providerId="ADAL" clId="{959B9B36-2A3A-4EB6-AF57-61EE89482AB8}" dt="2020-10-29T12:47:06.033" v="760" actId="478"/>
          <ac:spMkLst>
            <pc:docMk/>
            <pc:sldMk cId="1599138842" sldId="267"/>
            <ac:spMk id="25" creationId="{BDF2B63A-EF98-42A7-9981-F96B16ECA493}"/>
          </ac:spMkLst>
        </pc:spChg>
        <pc:spChg chg="add del mod">
          <ac:chgData name="Brunner Pascal (brunnpa7)" userId="1f081248-cb4f-47db-8cae-64edf2ae24fe" providerId="ADAL" clId="{959B9B36-2A3A-4EB6-AF57-61EE89482AB8}" dt="2020-10-29T12:47:06.033" v="760" actId="478"/>
          <ac:spMkLst>
            <pc:docMk/>
            <pc:sldMk cId="1599138842" sldId="267"/>
            <ac:spMk id="26" creationId="{BDE0A969-5741-4F6A-B686-8D61ABA151F3}"/>
          </ac:spMkLst>
        </pc:spChg>
        <pc:picChg chg="add mod">
          <ac:chgData name="Brunner Pascal (brunnpa7)" userId="1f081248-cb4f-47db-8cae-64edf2ae24fe" providerId="ADAL" clId="{959B9B36-2A3A-4EB6-AF57-61EE89482AB8}" dt="2020-11-04T16:24:41.538" v="1499" actId="1076"/>
          <ac:picMkLst>
            <pc:docMk/>
            <pc:sldMk cId="1599138842" sldId="267"/>
            <ac:picMk id="8" creationId="{1B0E70BC-BA84-4EA8-A778-3481388AAEC5}"/>
          </ac:picMkLst>
        </pc:picChg>
        <pc:picChg chg="add mod">
          <ac:chgData name="Brunner Pascal (brunnpa7)" userId="1f081248-cb4f-47db-8cae-64edf2ae24fe" providerId="ADAL" clId="{959B9B36-2A3A-4EB6-AF57-61EE89482AB8}" dt="2020-11-04T16:25:32.124" v="1510" actId="1076"/>
          <ac:picMkLst>
            <pc:docMk/>
            <pc:sldMk cId="1599138842" sldId="267"/>
            <ac:picMk id="10" creationId="{50CB2704-814D-495E-8A9E-04212BD96CF2}"/>
          </ac:picMkLst>
        </pc:picChg>
        <pc:picChg chg="add mod">
          <ac:chgData name="Brunner Pascal (brunnpa7)" userId="1f081248-cb4f-47db-8cae-64edf2ae24fe" providerId="ADAL" clId="{959B9B36-2A3A-4EB6-AF57-61EE89482AB8}" dt="2020-11-04T16:25:33.700" v="1511" actId="1076"/>
          <ac:picMkLst>
            <pc:docMk/>
            <pc:sldMk cId="1599138842" sldId="267"/>
            <ac:picMk id="12" creationId="{19E90FDF-08C0-478A-B9D2-0B579C91B687}"/>
          </ac:picMkLst>
        </pc:picChg>
        <pc:picChg chg="add mod">
          <ac:chgData name="Brunner Pascal (brunnpa7)" userId="1f081248-cb4f-47db-8cae-64edf2ae24fe" providerId="ADAL" clId="{959B9B36-2A3A-4EB6-AF57-61EE89482AB8}" dt="2020-11-04T16:25:34.802" v="1512" actId="1076"/>
          <ac:picMkLst>
            <pc:docMk/>
            <pc:sldMk cId="1599138842" sldId="267"/>
            <ac:picMk id="14" creationId="{0B256CCE-19E2-4354-8FBC-B2A4D18B9BB6}"/>
          </ac:picMkLst>
        </pc:picChg>
        <pc:picChg chg="add mod">
          <ac:chgData name="Brunner Pascal (brunnpa7)" userId="1f081248-cb4f-47db-8cae-64edf2ae24fe" providerId="ADAL" clId="{959B9B36-2A3A-4EB6-AF57-61EE89482AB8}" dt="2020-11-04T16:25:45.045" v="1515" actId="1076"/>
          <ac:picMkLst>
            <pc:docMk/>
            <pc:sldMk cId="1599138842" sldId="267"/>
            <ac:picMk id="16" creationId="{688AE7CC-BC32-49B3-B509-14EE3C02E5CF}"/>
          </ac:picMkLst>
        </pc:picChg>
        <pc:cxnChg chg="add del mod">
          <ac:chgData name="Brunner Pascal (brunnpa7)" userId="1f081248-cb4f-47db-8cae-64edf2ae24fe" providerId="ADAL" clId="{959B9B36-2A3A-4EB6-AF57-61EE89482AB8}" dt="2020-10-29T12:47:09.901" v="763" actId="478"/>
          <ac:cxnSpMkLst>
            <pc:docMk/>
            <pc:sldMk cId="1599138842" sldId="267"/>
            <ac:cxnSpMk id="8" creationId="{F602CCC6-13AD-4592-B714-2F7065CFDB27}"/>
          </ac:cxnSpMkLst>
        </pc:cxnChg>
        <pc:cxnChg chg="add del mod">
          <ac:chgData name="Brunner Pascal (brunnpa7)" userId="1f081248-cb4f-47db-8cae-64edf2ae24fe" providerId="ADAL" clId="{959B9B36-2A3A-4EB6-AF57-61EE89482AB8}" dt="2020-10-29T12:47:09.316" v="762" actId="478"/>
          <ac:cxnSpMkLst>
            <pc:docMk/>
            <pc:sldMk cId="1599138842" sldId="267"/>
            <ac:cxnSpMk id="9" creationId="{9917BA31-FC1C-436B-9CB7-39F82F0B1C0A}"/>
          </ac:cxnSpMkLst>
        </pc:cxnChg>
        <pc:cxnChg chg="add del mod">
          <ac:chgData name="Brunner Pascal (brunnpa7)" userId="1f081248-cb4f-47db-8cae-64edf2ae24fe" providerId="ADAL" clId="{959B9B36-2A3A-4EB6-AF57-61EE89482AB8}" dt="2020-10-29T12:47:06.033" v="760" actId="478"/>
          <ac:cxnSpMkLst>
            <pc:docMk/>
            <pc:sldMk cId="1599138842" sldId="267"/>
            <ac:cxnSpMk id="21" creationId="{4BEE8F34-8E76-4B07-9D75-941774F7965B}"/>
          </ac:cxnSpMkLst>
        </pc:cxnChg>
        <pc:cxnChg chg="add del mod">
          <ac:chgData name="Brunner Pascal (brunnpa7)" userId="1f081248-cb4f-47db-8cae-64edf2ae24fe" providerId="ADAL" clId="{959B9B36-2A3A-4EB6-AF57-61EE89482AB8}" dt="2020-10-29T12:47:06.033" v="760" actId="478"/>
          <ac:cxnSpMkLst>
            <pc:docMk/>
            <pc:sldMk cId="1599138842" sldId="267"/>
            <ac:cxnSpMk id="22" creationId="{CAD90C6B-1F91-4ED1-BDA1-08179D8B25C4}"/>
          </ac:cxnSpMkLst>
        </pc:cxnChg>
      </pc:sldChg>
      <pc:sldChg chg="addSp modSp mod addCm modCm modNotesTx">
        <pc:chgData name="Brunner Pascal (brunnpa7)" userId="1f081248-cb4f-47db-8cae-64edf2ae24fe" providerId="ADAL" clId="{959B9B36-2A3A-4EB6-AF57-61EE89482AB8}" dt="2020-11-08T16:17:13.409" v="4525" actId="20577"/>
        <pc:sldMkLst>
          <pc:docMk/>
          <pc:sldMk cId="1222909828" sldId="268"/>
        </pc:sldMkLst>
        <pc:spChg chg="mod">
          <ac:chgData name="Brunner Pascal (brunnpa7)" userId="1f081248-cb4f-47db-8cae-64edf2ae24fe" providerId="ADAL" clId="{959B9B36-2A3A-4EB6-AF57-61EE89482AB8}" dt="2020-11-05T10:29:35.822" v="3954" actId="20577"/>
          <ac:spMkLst>
            <pc:docMk/>
            <pc:sldMk cId="1222909828" sldId="268"/>
            <ac:spMk id="2" creationId="{A12755EA-3179-46E1-9CE1-F26B96E6C8A8}"/>
          </ac:spMkLst>
        </pc:spChg>
        <pc:spChg chg="add mod">
          <ac:chgData name="Brunner Pascal (brunnpa7)" userId="1f081248-cb4f-47db-8cae-64edf2ae24fe" providerId="ADAL" clId="{959B9B36-2A3A-4EB6-AF57-61EE89482AB8}" dt="2020-11-08T16:17:13.409" v="4525" actId="20577"/>
          <ac:spMkLst>
            <pc:docMk/>
            <pc:sldMk cId="1222909828" sldId="268"/>
            <ac:spMk id="3" creationId="{9BF15975-7C83-4F91-A3A3-F871F830EE1A}"/>
          </ac:spMkLst>
        </pc:spChg>
        <pc:spChg chg="mod">
          <ac:chgData name="Brunner Pascal (brunnpa7)" userId="1f081248-cb4f-47db-8cae-64edf2ae24fe" providerId="ADAL" clId="{959B9B36-2A3A-4EB6-AF57-61EE89482AB8}" dt="2020-11-08T16:06:28.289" v="4437" actId="20577"/>
          <ac:spMkLst>
            <pc:docMk/>
            <pc:sldMk cId="1222909828" sldId="268"/>
            <ac:spMk id="4" creationId="{1A6A4C10-1149-447B-B4AD-1ABBFA135A66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222909828" sldId="268"/>
            <ac:spMk id="5" creationId="{BB477ACA-DD18-4247-8DCC-E7081EEB5593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222909828" sldId="268"/>
            <ac:spMk id="6" creationId="{A58C7393-0D7E-45AA-A36D-458CEC84E64E}"/>
          </ac:spMkLst>
        </pc:spChg>
        <pc:picChg chg="mod">
          <ac:chgData name="Brunner Pascal (brunnpa7)" userId="1f081248-cb4f-47db-8cae-64edf2ae24fe" providerId="ADAL" clId="{959B9B36-2A3A-4EB6-AF57-61EE89482AB8}" dt="2020-11-04T16:45:34.812" v="1679" actId="1076"/>
          <ac:picMkLst>
            <pc:docMk/>
            <pc:sldMk cId="1222909828" sldId="268"/>
            <ac:picMk id="2050" creationId="{B4630D01-273D-4CFA-92BE-E1DCE3F7FAA0}"/>
          </ac:picMkLst>
        </pc:picChg>
      </pc:sldChg>
      <pc:sldChg chg="addSp modSp mod addCm">
        <pc:chgData name="Brunner Pascal (brunnpa7)" userId="1f081248-cb4f-47db-8cae-64edf2ae24fe" providerId="ADAL" clId="{959B9B36-2A3A-4EB6-AF57-61EE89482AB8}" dt="2020-11-08T16:16:55.858" v="4504" actId="20577"/>
        <pc:sldMkLst>
          <pc:docMk/>
          <pc:sldMk cId="417708627" sldId="269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17708627" sldId="269"/>
            <ac:spMk id="2" creationId="{A12755EA-3179-46E1-9CE1-F26B96E6C8A8}"/>
          </ac:spMkLst>
        </pc:spChg>
        <pc:spChg chg="add mod">
          <ac:chgData name="Brunner Pascal (brunnpa7)" userId="1f081248-cb4f-47db-8cae-64edf2ae24fe" providerId="ADAL" clId="{959B9B36-2A3A-4EB6-AF57-61EE89482AB8}" dt="2020-11-08T16:16:55.858" v="4504" actId="20577"/>
          <ac:spMkLst>
            <pc:docMk/>
            <pc:sldMk cId="417708627" sldId="269"/>
            <ac:spMk id="3" creationId="{079882C3-1E59-49C2-9708-A4D0F2B6B602}"/>
          </ac:spMkLst>
        </pc:spChg>
        <pc:spChg chg="mod">
          <ac:chgData name="Brunner Pascal (brunnpa7)" userId="1f081248-cb4f-47db-8cae-64edf2ae24fe" providerId="ADAL" clId="{959B9B36-2A3A-4EB6-AF57-61EE89482AB8}" dt="2020-11-08T16:06:31.169" v="4439" actId="20577"/>
          <ac:spMkLst>
            <pc:docMk/>
            <pc:sldMk cId="417708627" sldId="269"/>
            <ac:spMk id="4" creationId="{2E303B85-237C-4631-ADEA-3FE180633C04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17708627" sldId="269"/>
            <ac:spMk id="5" creationId="{C33D60AD-B1D0-4623-A555-3EE09EF51CAE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17708627" sldId="269"/>
            <ac:spMk id="6" creationId="{B8E9DE24-E965-4AC7-B26E-CB2428A047E5}"/>
          </ac:spMkLst>
        </pc:spChg>
        <pc:picChg chg="mod">
          <ac:chgData name="Brunner Pascal (brunnpa7)" userId="1f081248-cb4f-47db-8cae-64edf2ae24fe" providerId="ADAL" clId="{959B9B36-2A3A-4EB6-AF57-61EE89482AB8}" dt="2020-11-04T16:45:45.561" v="1680" actId="1076"/>
          <ac:picMkLst>
            <pc:docMk/>
            <pc:sldMk cId="417708627" sldId="269"/>
            <ac:picMk id="3076" creationId="{F760161F-3F83-48C7-ACDF-0E96AE279FB0}"/>
          </ac:picMkLst>
        </pc:picChg>
      </pc:sldChg>
      <pc:sldChg chg="modSp del mod">
        <pc:chgData name="Brunner Pascal (brunnpa7)" userId="1f081248-cb4f-47db-8cae-64edf2ae24fe" providerId="ADAL" clId="{959B9B36-2A3A-4EB6-AF57-61EE89482AB8}" dt="2020-11-04T16:49:50.859" v="1759" actId="47"/>
        <pc:sldMkLst>
          <pc:docMk/>
          <pc:sldMk cId="2625818345" sldId="270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625818345" sldId="270"/>
            <ac:spMk id="2" creationId="{A12755EA-3179-46E1-9CE1-F26B96E6C8A8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625818345" sldId="270"/>
            <ac:spMk id="4" creationId="{93370AF9-4279-441D-87A0-43957AEE4841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625818345" sldId="270"/>
            <ac:spMk id="5" creationId="{FAF99827-12B3-4C06-886F-5C7851DCCA87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625818345" sldId="270"/>
            <ac:spMk id="6" creationId="{8366FC96-AFA9-424D-86C4-627476C7E02C}"/>
          </ac:spMkLst>
        </pc:spChg>
        <pc:graphicFrameChg chg="modGraphic">
          <ac:chgData name="Brunner Pascal (brunnpa7)" userId="1f081248-cb4f-47db-8cae-64edf2ae24fe" providerId="ADAL" clId="{959B9B36-2A3A-4EB6-AF57-61EE89482AB8}" dt="2020-11-04T16:46:56.961" v="1688" actId="108"/>
          <ac:graphicFrameMkLst>
            <pc:docMk/>
            <pc:sldMk cId="2625818345" sldId="270"/>
            <ac:graphicFrameMk id="9" creationId="{917F0E7F-C4B8-4E84-9F1E-0B295902751E}"/>
          </ac:graphicFrameMkLst>
        </pc:graphicFrameChg>
      </pc:sldChg>
      <pc:sldChg chg="modSp del">
        <pc:chgData name="Brunner Pascal (brunnpa7)" userId="1f081248-cb4f-47db-8cae-64edf2ae24fe" providerId="ADAL" clId="{959B9B36-2A3A-4EB6-AF57-61EE89482AB8}" dt="2020-11-04T16:58:35.238" v="2115" actId="47"/>
        <pc:sldMkLst>
          <pc:docMk/>
          <pc:sldMk cId="2529148133" sldId="271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529148133" sldId="271"/>
            <ac:spMk id="2" creationId="{9F766A9C-1868-4C37-9E48-EBF7CB9F5FCD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529148133" sldId="271"/>
            <ac:spMk id="3" creationId="{FF04DAF3-59AA-4B15-AA17-16FFD9262835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529148133" sldId="271"/>
            <ac:spMk id="4" creationId="{507731C6-16EA-4117-BDC0-47F82B23D180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529148133" sldId="271"/>
            <ac:spMk id="5" creationId="{8E97BE29-1246-4E08-829F-80618FF3FF2A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529148133" sldId="271"/>
            <ac:spMk id="6" creationId="{0C5F73BA-DFD3-4757-975C-2668FABE8F5C}"/>
          </ac:spMkLst>
        </pc:spChg>
      </pc:sldChg>
      <pc:sldChg chg="modSp del">
        <pc:chgData name="Brunner Pascal (brunnpa7)" userId="1f081248-cb4f-47db-8cae-64edf2ae24fe" providerId="ADAL" clId="{959B9B36-2A3A-4EB6-AF57-61EE89482AB8}" dt="2020-11-04T17:07:07.473" v="2862" actId="47"/>
        <pc:sldMkLst>
          <pc:docMk/>
          <pc:sldMk cId="1144192661" sldId="272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144192661" sldId="272"/>
            <ac:spMk id="2" creationId="{9F766A9C-1868-4C37-9E48-EBF7CB9F5FCD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144192661" sldId="272"/>
            <ac:spMk id="3" creationId="{FF04DAF3-59AA-4B15-AA17-16FFD9262835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144192661" sldId="272"/>
            <ac:spMk id="4" creationId="{015D9F19-57BC-46B1-B4B8-F409B43BBAA7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144192661" sldId="272"/>
            <ac:spMk id="5" creationId="{3E3D1A5E-6C90-422F-883B-1A241C374603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144192661" sldId="272"/>
            <ac:spMk id="6" creationId="{192A6A14-CF83-40FB-9DA1-3BF2472C394D}"/>
          </ac:spMkLst>
        </pc:spChg>
      </pc:sldChg>
      <pc:sldChg chg="modSp del">
        <pc:chgData name="Brunner Pascal (brunnpa7)" userId="1f081248-cb4f-47db-8cae-64edf2ae24fe" providerId="ADAL" clId="{959B9B36-2A3A-4EB6-AF57-61EE89482AB8}" dt="2020-11-04T17:15:00.513" v="2931" actId="47"/>
        <pc:sldMkLst>
          <pc:docMk/>
          <pc:sldMk cId="3024182798" sldId="273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024182798" sldId="273"/>
            <ac:spMk id="2" creationId="{9F766A9C-1868-4C37-9E48-EBF7CB9F5FCD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024182798" sldId="273"/>
            <ac:spMk id="4" creationId="{67332663-D503-41B0-B876-189EC9E16800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024182798" sldId="273"/>
            <ac:spMk id="5" creationId="{67842CA9-DF93-4556-A7F0-5A7FFEC411AF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024182798" sldId="273"/>
            <ac:spMk id="6" creationId="{1D67A495-5E4D-47AF-8869-DB6BC0162A78}"/>
          </ac:spMkLst>
        </pc:spChg>
      </pc:sldChg>
      <pc:sldChg chg="addSp delSp del mod delDesignElem">
        <pc:chgData name="Brunner Pascal (brunnpa7)" userId="1f081248-cb4f-47db-8cae-64edf2ae24fe" providerId="ADAL" clId="{959B9B36-2A3A-4EB6-AF57-61EE89482AB8}" dt="2020-11-04T17:21:40.483" v="3906" actId="47"/>
        <pc:sldMkLst>
          <pc:docMk/>
          <pc:sldMk cId="4004551586" sldId="274"/>
        </pc:sldMkLst>
        <pc:spChg chg="add del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004551586" sldId="274"/>
            <ac:spMk id="45" creationId="{B05E4F47-B148-49E0-B472-BBF149315524}"/>
          </ac:spMkLst>
        </pc:spChg>
        <pc:spChg chg="add del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004551586" sldId="274"/>
            <ac:spMk id="48" creationId="{684BF3E1-C321-4F38-85CF-FEBBEEC15E2D}"/>
          </ac:spMkLst>
        </pc:spChg>
        <pc:picChg chg="del">
          <ac:chgData name="Brunner Pascal (brunnpa7)" userId="1f081248-cb4f-47db-8cae-64edf2ae24fe" providerId="ADAL" clId="{959B9B36-2A3A-4EB6-AF57-61EE89482AB8}" dt="2020-11-04T17:21:21.117" v="3886" actId="478"/>
          <ac:picMkLst>
            <pc:docMk/>
            <pc:sldMk cId="4004551586" sldId="274"/>
            <ac:picMk id="11" creationId="{F32971E9-91DD-43B4-A624-D4B31CCDC5AD}"/>
          </ac:picMkLst>
        </pc:picChg>
        <pc:picChg chg="add del">
          <ac:chgData name="Brunner Pascal (brunnpa7)" userId="1f081248-cb4f-47db-8cae-64edf2ae24fe" providerId="ADAL" clId="{959B9B36-2A3A-4EB6-AF57-61EE89482AB8}" dt="2020-11-04T16:11:04.214" v="1311"/>
          <ac:picMkLst>
            <pc:docMk/>
            <pc:sldMk cId="4004551586" sldId="274"/>
            <ac:picMk id="46" creationId="{7A2CE8EB-F719-4F84-9E91-F538438CAC76}"/>
          </ac:picMkLst>
        </pc:picChg>
      </pc:sldChg>
      <pc:sldChg chg="modSp del">
        <pc:chgData name="Brunner Pascal (brunnpa7)" userId="1f081248-cb4f-47db-8cae-64edf2ae24fe" providerId="ADAL" clId="{959B9B36-2A3A-4EB6-AF57-61EE89482AB8}" dt="2020-11-04T17:01:40.722" v="2355" actId="47"/>
        <pc:sldMkLst>
          <pc:docMk/>
          <pc:sldMk cId="3633556949" sldId="276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633556949" sldId="276"/>
            <ac:spMk id="2" creationId="{9F766A9C-1868-4C37-9E48-EBF7CB9F5FCD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633556949" sldId="276"/>
            <ac:spMk id="3" creationId="{FF04DAF3-59AA-4B15-AA17-16FFD9262835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633556949" sldId="276"/>
            <ac:spMk id="4" creationId="{507731C6-16EA-4117-BDC0-47F82B23D180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633556949" sldId="276"/>
            <ac:spMk id="5" creationId="{8E97BE29-1246-4E08-829F-80618FF3FF2A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3633556949" sldId="276"/>
            <ac:spMk id="6" creationId="{0C5F73BA-DFD3-4757-975C-2668FABE8F5C}"/>
          </ac:spMkLst>
        </pc:spChg>
      </pc:sldChg>
      <pc:sldChg chg="modSp del">
        <pc:chgData name="Brunner Pascal (brunnpa7)" userId="1f081248-cb4f-47db-8cae-64edf2ae24fe" providerId="ADAL" clId="{959B9B36-2A3A-4EB6-AF57-61EE89482AB8}" dt="2020-11-04T17:14:10.207" v="2905" actId="47"/>
        <pc:sldMkLst>
          <pc:docMk/>
          <pc:sldMk cId="2744871579" sldId="277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744871579" sldId="277"/>
            <ac:spMk id="2" creationId="{9F766A9C-1868-4C37-9E48-EBF7CB9F5FCD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744871579" sldId="277"/>
            <ac:spMk id="4" creationId="{015D9F19-57BC-46B1-B4B8-F409B43BBAA7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744871579" sldId="277"/>
            <ac:spMk id="5" creationId="{3E3D1A5E-6C90-422F-883B-1A241C374603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2744871579" sldId="277"/>
            <ac:spMk id="6" creationId="{192A6A14-CF83-40FB-9DA1-3BF2472C394D}"/>
          </ac:spMkLst>
        </pc:spChg>
        <pc:graphicFrameChg chg="mod">
          <ac:chgData name="Brunner Pascal (brunnpa7)" userId="1f081248-cb4f-47db-8cae-64edf2ae24fe" providerId="ADAL" clId="{959B9B36-2A3A-4EB6-AF57-61EE89482AB8}" dt="2020-11-04T16:11:04.214" v="1311"/>
          <ac:graphicFrameMkLst>
            <pc:docMk/>
            <pc:sldMk cId="2744871579" sldId="277"/>
            <ac:graphicFrameMk id="7" creationId="{B9ECB1D3-17D5-4725-A984-7685AD2CF439}"/>
          </ac:graphicFrameMkLst>
        </pc:graphicFrameChg>
      </pc:sldChg>
      <pc:sldChg chg="addSp delSp modSp add del mod setBg delDesignElem modNotesTx">
        <pc:chgData name="Brunner Pascal (brunnpa7)" userId="1f081248-cb4f-47db-8cae-64edf2ae24fe" providerId="ADAL" clId="{959B9B36-2A3A-4EB6-AF57-61EE89482AB8}" dt="2020-11-04T16:13:25.023" v="1336" actId="47"/>
        <pc:sldMkLst>
          <pc:docMk/>
          <pc:sldMk cId="1574314789" sldId="278"/>
        </pc:sldMkLst>
        <pc:spChg chg="mod">
          <ac:chgData name="Brunner Pascal (brunnpa7)" userId="1f081248-cb4f-47db-8cae-64edf2ae24fe" providerId="ADAL" clId="{959B9B36-2A3A-4EB6-AF57-61EE89482AB8}" dt="2020-11-04T16:12:30.457" v="1326" actId="1076"/>
          <ac:spMkLst>
            <pc:docMk/>
            <pc:sldMk cId="1574314789" sldId="278"/>
            <ac:spMk id="2" creationId="{9264F3FF-3244-45F5-9FDF-C94DC89457CF}"/>
          </ac:spMkLst>
        </pc:spChg>
        <pc:spChg chg="del mod">
          <ac:chgData name="Brunner Pascal (brunnpa7)" userId="1f081248-cb4f-47db-8cae-64edf2ae24fe" providerId="ADAL" clId="{959B9B36-2A3A-4EB6-AF57-61EE89482AB8}" dt="2020-11-04T15:58:50.526" v="787" actId="931"/>
          <ac:spMkLst>
            <pc:docMk/>
            <pc:sldMk cId="1574314789" sldId="278"/>
            <ac:spMk id="3" creationId="{37B5C9BE-F4B1-4D86-ABB4-C1851B4C1FFE}"/>
          </ac:spMkLst>
        </pc:spChg>
        <pc:spChg chg="mod ord">
          <ac:chgData name="Brunner Pascal (brunnpa7)" userId="1f081248-cb4f-47db-8cae-64edf2ae24fe" providerId="ADAL" clId="{959B9B36-2A3A-4EB6-AF57-61EE89482AB8}" dt="2020-11-04T16:04:55.202" v="849" actId="26606"/>
          <ac:spMkLst>
            <pc:docMk/>
            <pc:sldMk cId="1574314789" sldId="278"/>
            <ac:spMk id="4" creationId="{F895A58C-D406-48C2-B108-06D4B3053FE2}"/>
          </ac:spMkLst>
        </pc:spChg>
        <pc:spChg chg="mod">
          <ac:chgData name="Brunner Pascal (brunnpa7)" userId="1f081248-cb4f-47db-8cae-64edf2ae24fe" providerId="ADAL" clId="{959B9B36-2A3A-4EB6-AF57-61EE89482AB8}" dt="2020-11-04T16:04:55.202" v="849" actId="26606"/>
          <ac:spMkLst>
            <pc:docMk/>
            <pc:sldMk cId="1574314789" sldId="278"/>
            <ac:spMk id="5" creationId="{89AC54F3-B7DE-42ED-8914-BB92955AEFAD}"/>
          </ac:spMkLst>
        </pc:spChg>
        <pc:spChg chg="mod">
          <ac:chgData name="Brunner Pascal (brunnpa7)" userId="1f081248-cb4f-47db-8cae-64edf2ae24fe" providerId="ADAL" clId="{959B9B36-2A3A-4EB6-AF57-61EE89482AB8}" dt="2020-11-04T16:04:55.202" v="849" actId="26606"/>
          <ac:spMkLst>
            <pc:docMk/>
            <pc:sldMk cId="1574314789" sldId="278"/>
            <ac:spMk id="6" creationId="{18A6AE47-EFEE-400A-8942-B7566A1AF784}"/>
          </ac:spMkLst>
        </pc:spChg>
        <pc:spChg chg="add del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574314789" sldId="278"/>
            <ac:spMk id="10" creationId="{20D5D19D-0789-4518-B5DC-D47ADF69D25A}"/>
          </ac:spMkLst>
        </pc:spChg>
        <pc:spChg chg="add del mod">
          <ac:chgData name="Brunner Pascal (brunnpa7)" userId="1f081248-cb4f-47db-8cae-64edf2ae24fe" providerId="ADAL" clId="{959B9B36-2A3A-4EB6-AF57-61EE89482AB8}" dt="2020-11-04T16:04:37.962" v="846" actId="478"/>
          <ac:spMkLst>
            <pc:docMk/>
            <pc:sldMk cId="1574314789" sldId="278"/>
            <ac:spMk id="14" creationId="{A58CC354-D0A4-485D-9995-46572BB0B891}"/>
          </ac:spMkLst>
        </pc:spChg>
        <pc:spChg chg="add del mod">
          <ac:chgData name="Brunner Pascal (brunnpa7)" userId="1f081248-cb4f-47db-8cae-64edf2ae24fe" providerId="ADAL" clId="{959B9B36-2A3A-4EB6-AF57-61EE89482AB8}" dt="2020-11-04T16:04:36.390" v="845" actId="478"/>
          <ac:spMkLst>
            <pc:docMk/>
            <pc:sldMk cId="1574314789" sldId="278"/>
            <ac:spMk id="16" creationId="{8FDCB77D-E701-4427-8C8C-954D8176AFCD}"/>
          </ac:spMkLst>
        </pc:spChg>
        <pc:spChg chg="add del mod">
          <ac:chgData name="Brunner Pascal (brunnpa7)" userId="1f081248-cb4f-47db-8cae-64edf2ae24fe" providerId="ADAL" clId="{959B9B36-2A3A-4EB6-AF57-61EE89482AB8}" dt="2020-11-04T16:04:35.619" v="844" actId="478"/>
          <ac:spMkLst>
            <pc:docMk/>
            <pc:sldMk cId="1574314789" sldId="278"/>
            <ac:spMk id="17" creationId="{D5039067-2138-4546-AA9A-01DD6F423310}"/>
          </ac:spMkLst>
        </pc:spChg>
        <pc:spChg chg="add del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574314789" sldId="278"/>
            <ac:spMk id="20" creationId="{B81933D1-5615-42C7-9C0B-4EB7105CCE2D}"/>
          </ac:spMkLst>
        </pc:spChg>
        <pc:spChg chg="add del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1574314789" sldId="278"/>
            <ac:spMk id="22" creationId="{19C9EAEA-39D0-4B0E-A0EB-51E7B26740B1}"/>
          </ac:spMkLst>
        </pc:spChg>
        <pc:spChg chg="add mod">
          <ac:chgData name="Brunner Pascal (brunnpa7)" userId="1f081248-cb4f-47db-8cae-64edf2ae24fe" providerId="ADAL" clId="{959B9B36-2A3A-4EB6-AF57-61EE89482AB8}" dt="2020-11-04T16:12:38.570" v="1328" actId="21"/>
          <ac:spMkLst>
            <pc:docMk/>
            <pc:sldMk cId="1574314789" sldId="278"/>
            <ac:spMk id="23" creationId="{FEA6674F-7CBD-471A-B0D9-0DF5505DAD86}"/>
          </ac:spMkLst>
        </pc:spChg>
        <pc:grpChg chg="add del">
          <ac:chgData name="Brunner Pascal (brunnpa7)" userId="1f081248-cb4f-47db-8cae-64edf2ae24fe" providerId="ADAL" clId="{959B9B36-2A3A-4EB6-AF57-61EE89482AB8}" dt="2020-11-04T16:11:04.214" v="1311"/>
          <ac:grpSpMkLst>
            <pc:docMk/>
            <pc:sldMk cId="1574314789" sldId="278"/>
            <ac:grpSpMk id="15" creationId="{032D8612-31EB-44CF-A1D0-14FD4C705424}"/>
          </ac:grpSpMkLst>
        </pc:grpChg>
        <pc:picChg chg="add del mod">
          <ac:chgData name="Brunner Pascal (brunnpa7)" userId="1f081248-cb4f-47db-8cae-64edf2ae24fe" providerId="ADAL" clId="{959B9B36-2A3A-4EB6-AF57-61EE89482AB8}" dt="2020-11-04T16:12:38.570" v="1328" actId="21"/>
          <ac:picMkLst>
            <pc:docMk/>
            <pc:sldMk cId="1574314789" sldId="278"/>
            <ac:picMk id="8" creationId="{6A51AF32-CBE7-4E4A-B342-7DBAA3CE8F7D}"/>
          </ac:picMkLst>
        </pc:picChg>
        <pc:picChg chg="add del mod">
          <ac:chgData name="Brunner Pascal (brunnpa7)" userId="1f081248-cb4f-47db-8cae-64edf2ae24fe" providerId="ADAL" clId="{959B9B36-2A3A-4EB6-AF57-61EE89482AB8}" dt="2020-11-04T16:04:34.181" v="843" actId="478"/>
          <ac:picMkLst>
            <pc:docMk/>
            <pc:sldMk cId="1574314789" sldId="278"/>
            <ac:picMk id="9" creationId="{4DD7EF38-D5AF-4654-9BE5-3EC68C5A64FC}"/>
          </ac:picMkLst>
        </pc:picChg>
        <pc:cxnChg chg="add del">
          <ac:chgData name="Brunner Pascal (brunnpa7)" userId="1f081248-cb4f-47db-8cae-64edf2ae24fe" providerId="ADAL" clId="{959B9B36-2A3A-4EB6-AF57-61EE89482AB8}" dt="2020-11-04T16:00:05.257" v="803" actId="478"/>
          <ac:cxnSpMkLst>
            <pc:docMk/>
            <pc:sldMk cId="1574314789" sldId="278"/>
            <ac:cxnSpMk id="11" creationId="{D33AE7DA-6B9F-4C33-8738-2116D6705FE4}"/>
          </ac:cxnSpMkLst>
        </pc:cxnChg>
        <pc:cxnChg chg="add del">
          <ac:chgData name="Brunner Pascal (brunnpa7)" userId="1f081248-cb4f-47db-8cae-64edf2ae24fe" providerId="ADAL" clId="{959B9B36-2A3A-4EB6-AF57-61EE89482AB8}" dt="2020-11-04T16:00:31.317" v="805" actId="478"/>
          <ac:cxnSpMkLst>
            <pc:docMk/>
            <pc:sldMk cId="1574314789" sldId="278"/>
            <ac:cxnSpMk id="13" creationId="{43834084-575A-43F0-84EC-096AA5BBBFCD}"/>
          </ac:cxnSpMkLst>
        </pc:cxnChg>
      </pc:sldChg>
      <pc:sldChg chg="addSp delSp modSp add del mod ord modNotesTx">
        <pc:chgData name="Brunner Pascal (brunnpa7)" userId="1f081248-cb4f-47db-8cae-64edf2ae24fe" providerId="ADAL" clId="{959B9B36-2A3A-4EB6-AF57-61EE89482AB8}" dt="2020-11-04T16:16:12.246" v="1479" actId="47"/>
        <pc:sldMkLst>
          <pc:docMk/>
          <pc:sldMk cId="499943550" sldId="279"/>
        </pc:sldMkLst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99943550" sldId="279"/>
            <ac:spMk id="2" creationId="{9264F3FF-3244-45F5-9FDF-C94DC89457CF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99943550" sldId="279"/>
            <ac:spMk id="4" creationId="{F895A58C-D406-48C2-B108-06D4B3053FE2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99943550" sldId="279"/>
            <ac:spMk id="5" creationId="{89AC54F3-B7DE-42ED-8914-BB92955AEFAD}"/>
          </ac:spMkLst>
        </pc:spChg>
        <pc:spChg chg="mod">
          <ac:chgData name="Brunner Pascal (brunnpa7)" userId="1f081248-cb4f-47db-8cae-64edf2ae24fe" providerId="ADAL" clId="{959B9B36-2A3A-4EB6-AF57-61EE89482AB8}" dt="2020-11-04T16:11:04.214" v="1311"/>
          <ac:spMkLst>
            <pc:docMk/>
            <pc:sldMk cId="499943550" sldId="279"/>
            <ac:spMk id="6" creationId="{18A6AE47-EFEE-400A-8942-B7566A1AF784}"/>
          </ac:spMkLst>
        </pc:spChg>
        <pc:spChg chg="add mod">
          <ac:chgData name="Brunner Pascal (brunnpa7)" userId="1f081248-cb4f-47db-8cae-64edf2ae24fe" providerId="ADAL" clId="{959B9B36-2A3A-4EB6-AF57-61EE89482AB8}" dt="2020-11-04T16:15:55.041" v="1476" actId="21"/>
          <ac:spMkLst>
            <pc:docMk/>
            <pc:sldMk cId="499943550" sldId="279"/>
            <ac:spMk id="7" creationId="{238A4381-7BCC-4848-91BC-B70CAD42915A}"/>
          </ac:spMkLst>
        </pc:spChg>
        <pc:picChg chg="del">
          <ac:chgData name="Brunner Pascal (brunnpa7)" userId="1f081248-cb4f-47db-8cae-64edf2ae24fe" providerId="ADAL" clId="{959B9B36-2A3A-4EB6-AF57-61EE89482AB8}" dt="2020-11-04T16:15:55.041" v="1476" actId="21"/>
          <ac:picMkLst>
            <pc:docMk/>
            <pc:sldMk cId="499943550" sldId="279"/>
            <ac:picMk id="8" creationId="{6A51AF32-CBE7-4E4A-B342-7DBAA3CE8F7D}"/>
          </ac:picMkLst>
        </pc:picChg>
      </pc:sldChg>
      <pc:sldChg chg="delSp add del setBg delDesignElem">
        <pc:chgData name="Brunner Pascal (brunnpa7)" userId="1f081248-cb4f-47db-8cae-64edf2ae24fe" providerId="ADAL" clId="{959B9B36-2A3A-4EB6-AF57-61EE89482AB8}" dt="2020-11-04T16:05:59.836" v="852" actId="47"/>
        <pc:sldMkLst>
          <pc:docMk/>
          <pc:sldMk cId="221670564" sldId="280"/>
        </pc:sldMkLst>
        <pc:spChg chg="del">
          <ac:chgData name="Brunner Pascal (brunnpa7)" userId="1f081248-cb4f-47db-8cae-64edf2ae24fe" providerId="ADAL" clId="{959B9B36-2A3A-4EB6-AF57-61EE89482AB8}" dt="2020-11-04T16:05:11.041" v="851"/>
          <ac:spMkLst>
            <pc:docMk/>
            <pc:sldMk cId="221670564" sldId="280"/>
            <ac:spMk id="10" creationId="{20D5D19D-0789-4518-B5DC-D47ADF69D25A}"/>
          </ac:spMkLst>
        </pc:spChg>
        <pc:spChg chg="del">
          <ac:chgData name="Brunner Pascal (brunnpa7)" userId="1f081248-cb4f-47db-8cae-64edf2ae24fe" providerId="ADAL" clId="{959B9B36-2A3A-4EB6-AF57-61EE89482AB8}" dt="2020-11-04T16:05:11.041" v="851"/>
          <ac:spMkLst>
            <pc:docMk/>
            <pc:sldMk cId="221670564" sldId="280"/>
            <ac:spMk id="20" creationId="{B81933D1-5615-42C7-9C0B-4EB7105CCE2D}"/>
          </ac:spMkLst>
        </pc:spChg>
        <pc:spChg chg="del">
          <ac:chgData name="Brunner Pascal (brunnpa7)" userId="1f081248-cb4f-47db-8cae-64edf2ae24fe" providerId="ADAL" clId="{959B9B36-2A3A-4EB6-AF57-61EE89482AB8}" dt="2020-11-04T16:05:11.041" v="851"/>
          <ac:spMkLst>
            <pc:docMk/>
            <pc:sldMk cId="221670564" sldId="280"/>
            <ac:spMk id="22" creationId="{19C9EAEA-39D0-4B0E-A0EB-51E7B26740B1}"/>
          </ac:spMkLst>
        </pc:spChg>
        <pc:grpChg chg="del">
          <ac:chgData name="Brunner Pascal (brunnpa7)" userId="1f081248-cb4f-47db-8cae-64edf2ae24fe" providerId="ADAL" clId="{959B9B36-2A3A-4EB6-AF57-61EE89482AB8}" dt="2020-11-04T16:05:11.041" v="851"/>
          <ac:grpSpMkLst>
            <pc:docMk/>
            <pc:sldMk cId="221670564" sldId="280"/>
            <ac:grpSpMk id="15" creationId="{032D8612-31EB-44CF-A1D0-14FD4C705424}"/>
          </ac:grpSpMkLst>
        </pc:grpChg>
      </pc:sldChg>
      <pc:sldChg chg="delSp modSp add del mod">
        <pc:chgData name="Brunner Pascal (brunnpa7)" userId="1f081248-cb4f-47db-8cae-64edf2ae24fe" providerId="ADAL" clId="{959B9B36-2A3A-4EB6-AF57-61EE89482AB8}" dt="2020-11-04T16:15:26.417" v="1401" actId="47"/>
        <pc:sldMkLst>
          <pc:docMk/>
          <pc:sldMk cId="1423736213" sldId="280"/>
        </pc:sldMkLst>
        <pc:spChg chg="mod">
          <ac:chgData name="Brunner Pascal (brunnpa7)" userId="1f081248-cb4f-47db-8cae-64edf2ae24fe" providerId="ADAL" clId="{959B9B36-2A3A-4EB6-AF57-61EE89482AB8}" dt="2020-11-04T16:13:30.538" v="1357" actId="20577"/>
          <ac:spMkLst>
            <pc:docMk/>
            <pc:sldMk cId="1423736213" sldId="280"/>
            <ac:spMk id="2" creationId="{9264F3FF-3244-45F5-9FDF-C94DC89457CF}"/>
          </ac:spMkLst>
        </pc:spChg>
        <pc:spChg chg="del">
          <ac:chgData name="Brunner Pascal (brunnpa7)" userId="1f081248-cb4f-47db-8cae-64edf2ae24fe" providerId="ADAL" clId="{959B9B36-2A3A-4EB6-AF57-61EE89482AB8}" dt="2020-11-04T16:12:46.898" v="1333" actId="478"/>
          <ac:spMkLst>
            <pc:docMk/>
            <pc:sldMk cId="1423736213" sldId="280"/>
            <ac:spMk id="14" creationId="{A58CC354-D0A4-485D-9995-46572BB0B891}"/>
          </ac:spMkLst>
        </pc:spChg>
        <pc:spChg chg="del">
          <ac:chgData name="Brunner Pascal (brunnpa7)" userId="1f081248-cb4f-47db-8cae-64edf2ae24fe" providerId="ADAL" clId="{959B9B36-2A3A-4EB6-AF57-61EE89482AB8}" dt="2020-11-04T16:12:45.941" v="1332" actId="478"/>
          <ac:spMkLst>
            <pc:docMk/>
            <pc:sldMk cId="1423736213" sldId="280"/>
            <ac:spMk id="16" creationId="{8FDCB77D-E701-4427-8C8C-954D8176AFCD}"/>
          </ac:spMkLst>
        </pc:spChg>
        <pc:spChg chg="del">
          <ac:chgData name="Brunner Pascal (brunnpa7)" userId="1f081248-cb4f-47db-8cae-64edf2ae24fe" providerId="ADAL" clId="{959B9B36-2A3A-4EB6-AF57-61EE89482AB8}" dt="2020-11-04T16:12:45.042" v="1331" actId="478"/>
          <ac:spMkLst>
            <pc:docMk/>
            <pc:sldMk cId="1423736213" sldId="280"/>
            <ac:spMk id="17" creationId="{D5039067-2138-4546-AA9A-01DD6F423310}"/>
          </ac:spMkLst>
        </pc:spChg>
        <pc:picChg chg="mod">
          <ac:chgData name="Brunner Pascal (brunnpa7)" userId="1f081248-cb4f-47db-8cae-64edf2ae24fe" providerId="ADAL" clId="{959B9B36-2A3A-4EB6-AF57-61EE89482AB8}" dt="2020-11-04T16:13:42.031" v="1361" actId="1076"/>
          <ac:picMkLst>
            <pc:docMk/>
            <pc:sldMk cId="1423736213" sldId="280"/>
            <ac:picMk id="8" creationId="{6A51AF32-CBE7-4E4A-B342-7DBAA3CE8F7D}"/>
          </ac:picMkLst>
        </pc:picChg>
        <pc:picChg chg="del">
          <ac:chgData name="Brunner Pascal (brunnpa7)" userId="1f081248-cb4f-47db-8cae-64edf2ae24fe" providerId="ADAL" clId="{959B9B36-2A3A-4EB6-AF57-61EE89482AB8}" dt="2020-11-04T16:12:43.015" v="1330" actId="478"/>
          <ac:picMkLst>
            <pc:docMk/>
            <pc:sldMk cId="1423736213" sldId="280"/>
            <ac:picMk id="9" creationId="{4DD7EF38-D5AF-4654-9BE5-3EC68C5A64FC}"/>
          </ac:picMkLst>
        </pc:picChg>
      </pc:sldChg>
      <pc:sldChg chg="addSp delSp modSp new mod">
        <pc:chgData name="Brunner Pascal (brunnpa7)" userId="1f081248-cb4f-47db-8cae-64edf2ae24fe" providerId="ADAL" clId="{959B9B36-2A3A-4EB6-AF57-61EE89482AB8}" dt="2020-11-08T16:06:04.984" v="4424" actId="20577"/>
        <pc:sldMkLst>
          <pc:docMk/>
          <pc:sldMk cId="2916684682" sldId="281"/>
        </pc:sldMkLst>
        <pc:spChg chg="mod">
          <ac:chgData name="Brunner Pascal (brunnpa7)" userId="1f081248-cb4f-47db-8cae-64edf2ae24fe" providerId="ADAL" clId="{959B9B36-2A3A-4EB6-AF57-61EE89482AB8}" dt="2020-11-04T16:15:10.035" v="1395" actId="20577"/>
          <ac:spMkLst>
            <pc:docMk/>
            <pc:sldMk cId="2916684682" sldId="281"/>
            <ac:spMk id="2" creationId="{35BF2A46-A09F-4474-8248-D89ECB7BD457}"/>
          </ac:spMkLst>
        </pc:spChg>
        <pc:spChg chg="del">
          <ac:chgData name="Brunner Pascal (brunnpa7)" userId="1f081248-cb4f-47db-8cae-64edf2ae24fe" providerId="ADAL" clId="{959B9B36-2A3A-4EB6-AF57-61EE89482AB8}" dt="2020-11-04T16:15:15.573" v="1396" actId="931"/>
          <ac:spMkLst>
            <pc:docMk/>
            <pc:sldMk cId="2916684682" sldId="281"/>
            <ac:spMk id="3" creationId="{350EA381-D477-4E78-B4D6-E7AF5B25BB14}"/>
          </ac:spMkLst>
        </pc:spChg>
        <pc:spChg chg="mod">
          <ac:chgData name="Brunner Pascal (brunnpa7)" userId="1f081248-cb4f-47db-8cae-64edf2ae24fe" providerId="ADAL" clId="{959B9B36-2A3A-4EB6-AF57-61EE89482AB8}" dt="2020-11-08T16:06:04.984" v="4424" actId="20577"/>
          <ac:spMkLst>
            <pc:docMk/>
            <pc:sldMk cId="2916684682" sldId="281"/>
            <ac:spMk id="4" creationId="{2C2A263A-9E80-4302-A5CD-60E82E0EFFE7}"/>
          </ac:spMkLst>
        </pc:spChg>
        <pc:spChg chg="mod">
          <ac:chgData name="Brunner Pascal (brunnpa7)" userId="1f081248-cb4f-47db-8cae-64edf2ae24fe" providerId="ADAL" clId="{959B9B36-2A3A-4EB6-AF57-61EE89482AB8}" dt="2020-11-04T16:44:27.879" v="1658" actId="121"/>
          <ac:spMkLst>
            <pc:docMk/>
            <pc:sldMk cId="2916684682" sldId="281"/>
            <ac:spMk id="5" creationId="{23AA25D3-600F-456D-8469-FEE821BE813A}"/>
          </ac:spMkLst>
        </pc:spChg>
        <pc:picChg chg="add mod">
          <ac:chgData name="Brunner Pascal (brunnpa7)" userId="1f081248-cb4f-47db-8cae-64edf2ae24fe" providerId="ADAL" clId="{959B9B36-2A3A-4EB6-AF57-61EE89482AB8}" dt="2020-11-04T16:15:25.261" v="1400" actId="1076"/>
          <ac:picMkLst>
            <pc:docMk/>
            <pc:sldMk cId="2916684682" sldId="281"/>
            <ac:picMk id="8" creationId="{0DF52257-63FA-4B1D-A57C-6BC5C4472450}"/>
          </ac:picMkLst>
        </pc:picChg>
      </pc:sldChg>
      <pc:sldChg chg="addSp delSp modSp new mod">
        <pc:chgData name="Brunner Pascal (brunnpa7)" userId="1f081248-cb4f-47db-8cae-64edf2ae24fe" providerId="ADAL" clId="{959B9B36-2A3A-4EB6-AF57-61EE89482AB8}" dt="2020-11-08T16:06:09.812" v="4426" actId="20577"/>
        <pc:sldMkLst>
          <pc:docMk/>
          <pc:sldMk cId="2568568949" sldId="282"/>
        </pc:sldMkLst>
        <pc:spChg chg="mod">
          <ac:chgData name="Brunner Pascal (brunnpa7)" userId="1f081248-cb4f-47db-8cae-64edf2ae24fe" providerId="ADAL" clId="{959B9B36-2A3A-4EB6-AF57-61EE89482AB8}" dt="2020-11-04T16:15:38.338" v="1430" actId="20577"/>
          <ac:spMkLst>
            <pc:docMk/>
            <pc:sldMk cId="2568568949" sldId="282"/>
            <ac:spMk id="2" creationId="{36B4D739-56F1-488C-B779-BAE9E24E1269}"/>
          </ac:spMkLst>
        </pc:spChg>
        <pc:spChg chg="mod">
          <ac:chgData name="Brunner Pascal (brunnpa7)" userId="1f081248-cb4f-47db-8cae-64edf2ae24fe" providerId="ADAL" clId="{959B9B36-2A3A-4EB6-AF57-61EE89482AB8}" dt="2020-11-04T16:16:34.126" v="1480" actId="207"/>
          <ac:spMkLst>
            <pc:docMk/>
            <pc:sldMk cId="2568568949" sldId="282"/>
            <ac:spMk id="3" creationId="{BAB93511-FC8E-45D6-8D4B-6F00A0C4F269}"/>
          </ac:spMkLst>
        </pc:spChg>
        <pc:spChg chg="del">
          <ac:chgData name="Brunner Pascal (brunnpa7)" userId="1f081248-cb4f-47db-8cae-64edf2ae24fe" providerId="ADAL" clId="{959B9B36-2A3A-4EB6-AF57-61EE89482AB8}" dt="2020-11-04T16:16:00.105" v="1477" actId="931"/>
          <ac:spMkLst>
            <pc:docMk/>
            <pc:sldMk cId="2568568949" sldId="282"/>
            <ac:spMk id="4" creationId="{B72D5F8B-180B-4411-8072-153B61ADA508}"/>
          </ac:spMkLst>
        </pc:spChg>
        <pc:spChg chg="mod">
          <ac:chgData name="Brunner Pascal (brunnpa7)" userId="1f081248-cb4f-47db-8cae-64edf2ae24fe" providerId="ADAL" clId="{959B9B36-2A3A-4EB6-AF57-61EE89482AB8}" dt="2020-11-04T16:16:36.866" v="1481" actId="207"/>
          <ac:spMkLst>
            <pc:docMk/>
            <pc:sldMk cId="2568568949" sldId="282"/>
            <ac:spMk id="5" creationId="{C8831AE9-6BC3-4676-8277-F08CDDC53DB3}"/>
          </ac:spMkLst>
        </pc:spChg>
        <pc:spChg chg="del">
          <ac:chgData name="Brunner Pascal (brunnpa7)" userId="1f081248-cb4f-47db-8cae-64edf2ae24fe" providerId="ADAL" clId="{959B9B36-2A3A-4EB6-AF57-61EE89482AB8}" dt="2020-11-04T16:16:04.042" v="1478" actId="931"/>
          <ac:spMkLst>
            <pc:docMk/>
            <pc:sldMk cId="2568568949" sldId="282"/>
            <ac:spMk id="6" creationId="{F072E776-0894-4D8F-AA6C-D5F776BAE25B}"/>
          </ac:spMkLst>
        </pc:spChg>
        <pc:spChg chg="mod">
          <ac:chgData name="Brunner Pascal (brunnpa7)" userId="1f081248-cb4f-47db-8cae-64edf2ae24fe" providerId="ADAL" clId="{959B9B36-2A3A-4EB6-AF57-61EE89482AB8}" dt="2020-11-08T16:06:09.812" v="4426" actId="20577"/>
          <ac:spMkLst>
            <pc:docMk/>
            <pc:sldMk cId="2568568949" sldId="282"/>
            <ac:spMk id="7" creationId="{1A6206FF-5233-439F-809D-384AC1EB2849}"/>
          </ac:spMkLst>
        </pc:spChg>
        <pc:spChg chg="mod">
          <ac:chgData name="Brunner Pascal (brunnpa7)" userId="1f081248-cb4f-47db-8cae-64edf2ae24fe" providerId="ADAL" clId="{959B9B36-2A3A-4EB6-AF57-61EE89482AB8}" dt="2020-11-04T16:44:24.703" v="1656" actId="121"/>
          <ac:spMkLst>
            <pc:docMk/>
            <pc:sldMk cId="2568568949" sldId="282"/>
            <ac:spMk id="8" creationId="{E68062BB-4388-4887-8081-867C092E440C}"/>
          </ac:spMkLst>
        </pc:spChg>
        <pc:picChg chg="add mod">
          <ac:chgData name="Brunner Pascal (brunnpa7)" userId="1f081248-cb4f-47db-8cae-64edf2ae24fe" providerId="ADAL" clId="{959B9B36-2A3A-4EB6-AF57-61EE89482AB8}" dt="2020-11-04T16:16:00.105" v="1477" actId="931"/>
          <ac:picMkLst>
            <pc:docMk/>
            <pc:sldMk cId="2568568949" sldId="282"/>
            <ac:picMk id="11" creationId="{FD70E666-64DD-48CC-8561-7042C51B966D}"/>
          </ac:picMkLst>
        </pc:picChg>
        <pc:picChg chg="add mod">
          <ac:chgData name="Brunner Pascal (brunnpa7)" userId="1f081248-cb4f-47db-8cae-64edf2ae24fe" providerId="ADAL" clId="{959B9B36-2A3A-4EB6-AF57-61EE89482AB8}" dt="2020-11-04T16:16:04.042" v="1478" actId="931"/>
          <ac:picMkLst>
            <pc:docMk/>
            <pc:sldMk cId="2568568949" sldId="282"/>
            <ac:picMk id="13" creationId="{31A7FD8C-C944-433A-B098-99E52EE9F28D}"/>
          </ac:picMkLst>
        </pc:picChg>
      </pc:sldChg>
      <pc:sldChg chg="addSp delSp modSp new mod modAnim">
        <pc:chgData name="Brunner Pascal (brunnpa7)" userId="1f081248-cb4f-47db-8cae-64edf2ae24fe" providerId="ADAL" clId="{959B9B36-2A3A-4EB6-AF57-61EE89482AB8}" dt="2020-11-08T16:06:20.412" v="4433" actId="20577"/>
        <pc:sldMkLst>
          <pc:docMk/>
          <pc:sldMk cId="3478129746" sldId="283"/>
        </pc:sldMkLst>
        <pc:spChg chg="mod">
          <ac:chgData name="Brunner Pascal (brunnpa7)" userId="1f081248-cb4f-47db-8cae-64edf2ae24fe" providerId="ADAL" clId="{959B9B36-2A3A-4EB6-AF57-61EE89482AB8}" dt="2020-11-04T16:27:31.633" v="1552" actId="20577"/>
          <ac:spMkLst>
            <pc:docMk/>
            <pc:sldMk cId="3478129746" sldId="283"/>
            <ac:spMk id="2" creationId="{15D3F856-6AF7-4F36-AD6A-A2C62CFFB073}"/>
          </ac:spMkLst>
        </pc:spChg>
        <pc:spChg chg="add mod">
          <ac:chgData name="Brunner Pascal (brunnpa7)" userId="1f081248-cb4f-47db-8cae-64edf2ae24fe" providerId="ADAL" clId="{959B9B36-2A3A-4EB6-AF57-61EE89482AB8}" dt="2020-11-05T12:22:54.319" v="4222" actId="20577"/>
          <ac:spMkLst>
            <pc:docMk/>
            <pc:sldMk cId="3478129746" sldId="283"/>
            <ac:spMk id="3" creationId="{4EEBD490-3FF4-40E4-970E-0E74F9E7BB28}"/>
          </ac:spMkLst>
        </pc:spChg>
        <pc:spChg chg="add del mod">
          <ac:chgData name="Brunner Pascal (brunnpa7)" userId="1f081248-cb4f-47db-8cae-64edf2ae24fe" providerId="ADAL" clId="{959B9B36-2A3A-4EB6-AF57-61EE89482AB8}" dt="2020-11-04T16:26:49.372" v="1526" actId="3680"/>
          <ac:spMkLst>
            <pc:docMk/>
            <pc:sldMk cId="3478129746" sldId="283"/>
            <ac:spMk id="3" creationId="{82C942A7-0E65-4DCC-B090-B99365729C97}"/>
          </ac:spMkLst>
        </pc:spChg>
        <pc:spChg chg="del mod">
          <ac:chgData name="Brunner Pascal (brunnpa7)" userId="1f081248-cb4f-47db-8cae-64edf2ae24fe" providerId="ADAL" clId="{959B9B36-2A3A-4EB6-AF57-61EE89482AB8}" dt="2020-11-04T16:27:35.459" v="1553" actId="478"/>
          <ac:spMkLst>
            <pc:docMk/>
            <pc:sldMk cId="3478129746" sldId="283"/>
            <ac:spMk id="4" creationId="{DD1E8037-0585-4F7B-B367-58CD0ED80B2C}"/>
          </ac:spMkLst>
        </pc:spChg>
        <pc:spChg chg="mod">
          <ac:chgData name="Brunner Pascal (brunnpa7)" userId="1f081248-cb4f-47db-8cae-64edf2ae24fe" providerId="ADAL" clId="{959B9B36-2A3A-4EB6-AF57-61EE89482AB8}" dt="2020-11-08T16:06:20.412" v="4433" actId="20577"/>
          <ac:spMkLst>
            <pc:docMk/>
            <pc:sldMk cId="3478129746" sldId="283"/>
            <ac:spMk id="5" creationId="{8270AD03-FBD2-4508-A6C3-A20066C92968}"/>
          </ac:spMkLst>
        </pc:spChg>
        <pc:spChg chg="mod">
          <ac:chgData name="Brunner Pascal (brunnpa7)" userId="1f081248-cb4f-47db-8cae-64edf2ae24fe" providerId="ADAL" clId="{959B9B36-2A3A-4EB6-AF57-61EE89482AB8}" dt="2020-11-04T16:44:33.308" v="1659" actId="121"/>
          <ac:spMkLst>
            <pc:docMk/>
            <pc:sldMk cId="3478129746" sldId="283"/>
            <ac:spMk id="6" creationId="{C2E8FD2A-FB62-4B6F-9E40-1D8C74F27381}"/>
          </ac:spMkLst>
        </pc:spChg>
        <pc:graphicFrameChg chg="add del mod ord modGraphic">
          <ac:chgData name="Brunner Pascal (brunnpa7)" userId="1f081248-cb4f-47db-8cae-64edf2ae24fe" providerId="ADAL" clId="{959B9B36-2A3A-4EB6-AF57-61EE89482AB8}" dt="2020-11-04T16:26:35.568" v="1525" actId="3680"/>
          <ac:graphicFrameMkLst>
            <pc:docMk/>
            <pc:sldMk cId="3478129746" sldId="283"/>
            <ac:graphicFrameMk id="8" creationId="{EA0A4860-E938-4413-8DE3-4A72B53A4B9C}"/>
          </ac:graphicFrameMkLst>
        </pc:graphicFrameChg>
        <pc:graphicFrameChg chg="add mod ord modGraphic">
          <ac:chgData name="Brunner Pascal (brunnpa7)" userId="1f081248-cb4f-47db-8cae-64edf2ae24fe" providerId="ADAL" clId="{959B9B36-2A3A-4EB6-AF57-61EE89482AB8}" dt="2020-11-04T16:27:52.892" v="1557" actId="1076"/>
          <ac:graphicFrameMkLst>
            <pc:docMk/>
            <pc:sldMk cId="3478129746" sldId="283"/>
            <ac:graphicFrameMk id="9" creationId="{4691D9B6-0444-48B3-B33C-47A3E0854BFB}"/>
          </ac:graphicFrameMkLst>
        </pc:graphicFrameChg>
      </pc:sldChg>
      <pc:sldChg chg="addSp modSp add mod">
        <pc:chgData name="Brunner Pascal (brunnpa7)" userId="1f081248-cb4f-47db-8cae-64edf2ae24fe" providerId="ADAL" clId="{959B9B36-2A3A-4EB6-AF57-61EE89482AB8}" dt="2020-11-08T16:16:16.313" v="4460"/>
        <pc:sldMkLst>
          <pc:docMk/>
          <pc:sldMk cId="313477571" sldId="284"/>
        </pc:sldMkLst>
        <pc:spChg chg="add mod">
          <ac:chgData name="Brunner Pascal (brunnpa7)" userId="1f081248-cb4f-47db-8cae-64edf2ae24fe" providerId="ADAL" clId="{959B9B36-2A3A-4EB6-AF57-61EE89482AB8}" dt="2020-11-05T12:22:44.467" v="4206" actId="20577"/>
          <ac:spMkLst>
            <pc:docMk/>
            <pc:sldMk cId="313477571" sldId="284"/>
            <ac:spMk id="4" creationId="{527A539A-8F0D-4E8B-93FA-D3BEAC6A2DF6}"/>
          </ac:spMkLst>
        </pc:spChg>
        <pc:spChg chg="mod">
          <ac:chgData name="Brunner Pascal (brunnpa7)" userId="1f081248-cb4f-47db-8cae-64edf2ae24fe" providerId="ADAL" clId="{959B9B36-2A3A-4EB6-AF57-61EE89482AB8}" dt="2020-11-08T16:16:16.313" v="4460"/>
          <ac:spMkLst>
            <pc:docMk/>
            <pc:sldMk cId="313477571" sldId="284"/>
            <ac:spMk id="5" creationId="{8270AD03-FBD2-4508-A6C3-A20066C92968}"/>
          </ac:spMkLst>
        </pc:spChg>
        <pc:spChg chg="mod">
          <ac:chgData name="Brunner Pascal (brunnpa7)" userId="1f081248-cb4f-47db-8cae-64edf2ae24fe" providerId="ADAL" clId="{959B9B36-2A3A-4EB6-AF57-61EE89482AB8}" dt="2020-11-04T16:44:39.506" v="1662" actId="121"/>
          <ac:spMkLst>
            <pc:docMk/>
            <pc:sldMk cId="313477571" sldId="284"/>
            <ac:spMk id="6" creationId="{C2E8FD2A-FB62-4B6F-9E40-1D8C74F27381}"/>
          </ac:spMkLst>
        </pc:spChg>
        <pc:spChg chg="add mod">
          <ac:chgData name="Brunner Pascal (brunnpa7)" userId="1f081248-cb4f-47db-8cae-64edf2ae24fe" providerId="ADAL" clId="{959B9B36-2A3A-4EB6-AF57-61EE89482AB8}" dt="2020-11-05T12:22:42.080" v="4204" actId="20577"/>
          <ac:spMkLst>
            <pc:docMk/>
            <pc:sldMk cId="313477571" sldId="284"/>
            <ac:spMk id="11" creationId="{F71B6FB5-9CC0-49B0-B3A2-0ACFA994C3CA}"/>
          </ac:spMkLst>
        </pc:spChg>
        <pc:graphicFrameChg chg="add mod modGraphic">
          <ac:chgData name="Brunner Pascal (brunnpa7)" userId="1f081248-cb4f-47db-8cae-64edf2ae24fe" providerId="ADAL" clId="{959B9B36-2A3A-4EB6-AF57-61EE89482AB8}" dt="2020-11-04T16:46:50.457" v="1686"/>
          <ac:graphicFrameMkLst>
            <pc:docMk/>
            <pc:sldMk cId="313477571" sldId="284"/>
            <ac:graphicFrameMk id="3" creationId="{1D6C56DA-5AB2-47A7-9E73-C3C1D3BF50C4}"/>
          </ac:graphicFrameMkLst>
        </pc:graphicFrameChg>
        <pc:graphicFrameChg chg="mod modGraphic">
          <ac:chgData name="Brunner Pascal (brunnpa7)" userId="1f081248-cb4f-47db-8cae-64edf2ae24fe" providerId="ADAL" clId="{959B9B36-2A3A-4EB6-AF57-61EE89482AB8}" dt="2020-11-04T16:46:22.759" v="1684" actId="2711"/>
          <ac:graphicFrameMkLst>
            <pc:docMk/>
            <pc:sldMk cId="313477571" sldId="284"/>
            <ac:graphicFrameMk id="9" creationId="{4691D9B6-0444-48B3-B33C-47A3E0854BFB}"/>
          </ac:graphicFrameMkLst>
        </pc:graphicFrameChg>
      </pc:sldChg>
      <pc:sldChg chg="addSp delSp modSp add del mod">
        <pc:chgData name="Brunner Pascal (brunnpa7)" userId="1f081248-cb4f-47db-8cae-64edf2ae24fe" providerId="ADAL" clId="{959B9B36-2A3A-4EB6-AF57-61EE89482AB8}" dt="2020-11-04T16:53:08.936" v="1848" actId="47"/>
        <pc:sldMkLst>
          <pc:docMk/>
          <pc:sldMk cId="1048859845" sldId="285"/>
        </pc:sldMkLst>
        <pc:spChg chg="add mod">
          <ac:chgData name="Brunner Pascal (brunnpa7)" userId="1f081248-cb4f-47db-8cae-64edf2ae24fe" providerId="ADAL" clId="{959B9B36-2A3A-4EB6-AF57-61EE89482AB8}" dt="2020-11-04T16:49:36.023" v="1741" actId="1076"/>
          <ac:spMkLst>
            <pc:docMk/>
            <pc:sldMk cId="1048859845" sldId="285"/>
            <ac:spMk id="4" creationId="{7562DB42-5A42-4221-9EAE-381AD2540C98}"/>
          </ac:spMkLst>
        </pc:spChg>
        <pc:spChg chg="add mod">
          <ac:chgData name="Brunner Pascal (brunnpa7)" userId="1f081248-cb4f-47db-8cae-64edf2ae24fe" providerId="ADAL" clId="{959B9B36-2A3A-4EB6-AF57-61EE89482AB8}" dt="2020-11-04T16:49:47.867" v="1758" actId="20577"/>
          <ac:spMkLst>
            <pc:docMk/>
            <pc:sldMk cId="1048859845" sldId="285"/>
            <ac:spMk id="8" creationId="{CC2A5493-BFC8-4AED-8DF3-FB98104FF1E7}"/>
          </ac:spMkLst>
        </pc:spChg>
        <pc:spChg chg="add del">
          <ac:chgData name="Brunner Pascal (brunnpa7)" userId="1f081248-cb4f-47db-8cae-64edf2ae24fe" providerId="ADAL" clId="{959B9B36-2A3A-4EB6-AF57-61EE89482AB8}" dt="2020-11-04T16:49:59.267" v="1761" actId="22"/>
          <ac:spMkLst>
            <pc:docMk/>
            <pc:sldMk cId="1048859845" sldId="285"/>
            <ac:spMk id="12" creationId="{635123E6-5B74-4A40-8696-5D0D9F923DBA}"/>
          </ac:spMkLst>
        </pc:spChg>
        <pc:graphicFrameChg chg="mod modGraphic">
          <ac:chgData name="Brunner Pascal (brunnpa7)" userId="1f081248-cb4f-47db-8cae-64edf2ae24fe" providerId="ADAL" clId="{959B9B36-2A3A-4EB6-AF57-61EE89482AB8}" dt="2020-11-04T16:48:34.784" v="1712" actId="1076"/>
          <ac:graphicFrameMkLst>
            <pc:docMk/>
            <pc:sldMk cId="1048859845" sldId="285"/>
            <ac:graphicFrameMk id="3" creationId="{1D6C56DA-5AB2-47A7-9E73-C3C1D3BF50C4}"/>
          </ac:graphicFrameMkLst>
        </pc:graphicFrameChg>
        <pc:graphicFrameChg chg="mod modGraphic">
          <ac:chgData name="Brunner Pascal (brunnpa7)" userId="1f081248-cb4f-47db-8cae-64edf2ae24fe" providerId="ADAL" clId="{959B9B36-2A3A-4EB6-AF57-61EE89482AB8}" dt="2020-11-04T16:49:04.830" v="1718" actId="1076"/>
          <ac:graphicFrameMkLst>
            <pc:docMk/>
            <pc:sldMk cId="1048859845" sldId="285"/>
            <ac:graphicFrameMk id="9" creationId="{4691D9B6-0444-48B3-B33C-47A3E0854BFB}"/>
          </ac:graphicFrameMkLst>
        </pc:graphicFrameChg>
      </pc:sldChg>
      <pc:sldChg chg="addSp delSp modSp add del mod modAnim">
        <pc:chgData name="Brunner Pascal (brunnpa7)" userId="1f081248-cb4f-47db-8cae-64edf2ae24fe" providerId="ADAL" clId="{959B9B36-2A3A-4EB6-AF57-61EE89482AB8}" dt="2020-11-04T16:33:31.772" v="1602" actId="47"/>
        <pc:sldMkLst>
          <pc:docMk/>
          <pc:sldMk cId="3073713156" sldId="285"/>
        </pc:sldMkLst>
        <pc:spChg chg="add del mod">
          <ac:chgData name="Brunner Pascal (brunnpa7)" userId="1f081248-cb4f-47db-8cae-64edf2ae24fe" providerId="ADAL" clId="{959B9B36-2A3A-4EB6-AF57-61EE89482AB8}" dt="2020-11-04T16:32:31.879" v="1591" actId="478"/>
          <ac:spMkLst>
            <pc:docMk/>
            <pc:sldMk cId="3073713156" sldId="285"/>
            <ac:spMk id="8" creationId="{5488E190-DC72-490C-A793-0B026ADA0C21}"/>
          </ac:spMkLst>
        </pc:spChg>
        <pc:graphicFrameChg chg="mod">
          <ac:chgData name="Brunner Pascal (brunnpa7)" userId="1f081248-cb4f-47db-8cae-64edf2ae24fe" providerId="ADAL" clId="{959B9B36-2A3A-4EB6-AF57-61EE89482AB8}" dt="2020-11-04T16:32:41.120" v="1594" actId="1076"/>
          <ac:graphicFrameMkLst>
            <pc:docMk/>
            <pc:sldMk cId="3073713156" sldId="285"/>
            <ac:graphicFrameMk id="3" creationId="{1D6C56DA-5AB2-47A7-9E73-C3C1D3BF50C4}"/>
          </ac:graphicFrameMkLst>
        </pc:graphicFrameChg>
        <pc:graphicFrameChg chg="del">
          <ac:chgData name="Brunner Pascal (brunnpa7)" userId="1f081248-cb4f-47db-8cae-64edf2ae24fe" providerId="ADAL" clId="{959B9B36-2A3A-4EB6-AF57-61EE89482AB8}" dt="2020-11-04T16:32:28.678" v="1589" actId="478"/>
          <ac:graphicFrameMkLst>
            <pc:docMk/>
            <pc:sldMk cId="3073713156" sldId="285"/>
            <ac:graphicFrameMk id="9" creationId="{4691D9B6-0444-48B3-B33C-47A3E0854BFB}"/>
          </ac:graphicFrameMkLst>
        </pc:graphicFrameChg>
        <pc:graphicFrameChg chg="add mod">
          <ac:chgData name="Brunner Pascal (brunnpa7)" userId="1f081248-cb4f-47db-8cae-64edf2ae24fe" providerId="ADAL" clId="{959B9B36-2A3A-4EB6-AF57-61EE89482AB8}" dt="2020-11-04T16:32:35.777" v="1592" actId="1076"/>
          <ac:graphicFrameMkLst>
            <pc:docMk/>
            <pc:sldMk cId="3073713156" sldId="285"/>
            <ac:graphicFrameMk id="10" creationId="{9375F707-8A23-40B7-9F35-DDD9073BEA4F}"/>
          </ac:graphicFrameMkLst>
        </pc:graphicFrameChg>
      </pc:sldChg>
      <pc:sldChg chg="modSp add del mod">
        <pc:chgData name="Brunner Pascal (brunnpa7)" userId="1f081248-cb4f-47db-8cae-64edf2ae24fe" providerId="ADAL" clId="{959B9B36-2A3A-4EB6-AF57-61EE89482AB8}" dt="2020-11-04T16:54:10.676" v="1859" actId="47"/>
        <pc:sldMkLst>
          <pc:docMk/>
          <pc:sldMk cId="4069011506" sldId="286"/>
        </pc:sldMkLst>
        <pc:spChg chg="mod">
          <ac:chgData name="Brunner Pascal (brunnpa7)" userId="1f081248-cb4f-47db-8cae-64edf2ae24fe" providerId="ADAL" clId="{959B9B36-2A3A-4EB6-AF57-61EE89482AB8}" dt="2020-11-04T16:53:03.218" v="1846" actId="1076"/>
          <ac:spMkLst>
            <pc:docMk/>
            <pc:sldMk cId="4069011506" sldId="286"/>
            <ac:spMk id="4" creationId="{7562DB42-5A42-4221-9EAE-381AD2540C98}"/>
          </ac:spMkLst>
        </pc:spChg>
        <pc:spChg chg="mod">
          <ac:chgData name="Brunner Pascal (brunnpa7)" userId="1f081248-cb4f-47db-8cae-64edf2ae24fe" providerId="ADAL" clId="{959B9B36-2A3A-4EB6-AF57-61EE89482AB8}" dt="2020-11-04T16:52:57.428" v="1844" actId="1076"/>
          <ac:spMkLst>
            <pc:docMk/>
            <pc:sldMk cId="4069011506" sldId="286"/>
            <ac:spMk id="8" creationId="{CC2A5493-BFC8-4AED-8DF3-FB98104FF1E7}"/>
          </ac:spMkLst>
        </pc:spChg>
        <pc:graphicFrameChg chg="mod modGraphic">
          <ac:chgData name="Brunner Pascal (brunnpa7)" userId="1f081248-cb4f-47db-8cae-64edf2ae24fe" providerId="ADAL" clId="{959B9B36-2A3A-4EB6-AF57-61EE89482AB8}" dt="2020-11-04T16:52:53.629" v="1843" actId="20577"/>
          <ac:graphicFrameMkLst>
            <pc:docMk/>
            <pc:sldMk cId="4069011506" sldId="286"/>
            <ac:graphicFrameMk id="3" creationId="{1D6C56DA-5AB2-47A7-9E73-C3C1D3BF50C4}"/>
          </ac:graphicFrameMkLst>
        </pc:graphicFrameChg>
        <pc:graphicFrameChg chg="mod modGraphic">
          <ac:chgData name="Brunner Pascal (brunnpa7)" userId="1f081248-cb4f-47db-8cae-64edf2ae24fe" providerId="ADAL" clId="{959B9B36-2A3A-4EB6-AF57-61EE89482AB8}" dt="2020-11-04T16:51:24.873" v="1773"/>
          <ac:graphicFrameMkLst>
            <pc:docMk/>
            <pc:sldMk cId="4069011506" sldId="286"/>
            <ac:graphicFrameMk id="9" creationId="{4691D9B6-0444-48B3-B33C-47A3E0854BFB}"/>
          </ac:graphicFrameMkLst>
        </pc:graphicFrameChg>
      </pc:sldChg>
      <pc:sldChg chg="modSp add mod">
        <pc:chgData name="Brunner Pascal (brunnpa7)" userId="1f081248-cb4f-47db-8cae-64edf2ae24fe" providerId="ADAL" clId="{959B9B36-2A3A-4EB6-AF57-61EE89482AB8}" dt="2020-11-08T16:06:37.962" v="4446" actId="20577"/>
        <pc:sldMkLst>
          <pc:docMk/>
          <pc:sldMk cId="2510818150" sldId="287"/>
        </pc:sldMkLst>
        <pc:spChg chg="mod">
          <ac:chgData name="Brunner Pascal (brunnpa7)" userId="1f081248-cb4f-47db-8cae-64edf2ae24fe" providerId="ADAL" clId="{959B9B36-2A3A-4EB6-AF57-61EE89482AB8}" dt="2020-11-04T16:54:18.588" v="1880" actId="20577"/>
          <ac:spMkLst>
            <pc:docMk/>
            <pc:sldMk cId="2510818150" sldId="287"/>
            <ac:spMk id="2" creationId="{15D3F856-6AF7-4F36-AD6A-A2C62CFFB073}"/>
          </ac:spMkLst>
        </pc:spChg>
        <pc:spChg chg="mod">
          <ac:chgData name="Brunner Pascal (brunnpa7)" userId="1f081248-cb4f-47db-8cae-64edf2ae24fe" providerId="ADAL" clId="{959B9B36-2A3A-4EB6-AF57-61EE89482AB8}" dt="2020-11-05T12:22:03.560" v="4134" actId="20577"/>
          <ac:spMkLst>
            <pc:docMk/>
            <pc:sldMk cId="2510818150" sldId="287"/>
            <ac:spMk id="4" creationId="{7562DB42-5A42-4221-9EAE-381AD2540C98}"/>
          </ac:spMkLst>
        </pc:spChg>
        <pc:spChg chg="mod">
          <ac:chgData name="Brunner Pascal (brunnpa7)" userId="1f081248-cb4f-47db-8cae-64edf2ae24fe" providerId="ADAL" clId="{959B9B36-2A3A-4EB6-AF57-61EE89482AB8}" dt="2020-11-08T16:06:37.962" v="4446" actId="20577"/>
          <ac:spMkLst>
            <pc:docMk/>
            <pc:sldMk cId="2510818150" sldId="287"/>
            <ac:spMk id="5" creationId="{8270AD03-FBD2-4508-A6C3-A20066C92968}"/>
          </ac:spMkLst>
        </pc:spChg>
        <pc:spChg chg="mod">
          <ac:chgData name="Brunner Pascal (brunnpa7)" userId="1f081248-cb4f-47db-8cae-64edf2ae24fe" providerId="ADAL" clId="{959B9B36-2A3A-4EB6-AF57-61EE89482AB8}" dt="2020-11-05T12:22:09.017" v="4143" actId="20577"/>
          <ac:spMkLst>
            <pc:docMk/>
            <pc:sldMk cId="2510818150" sldId="287"/>
            <ac:spMk id="8" creationId="{CC2A5493-BFC8-4AED-8DF3-FB98104FF1E7}"/>
          </ac:spMkLst>
        </pc:spChg>
        <pc:graphicFrameChg chg="mod modGraphic">
          <ac:chgData name="Brunner Pascal (brunnpa7)" userId="1f081248-cb4f-47db-8cae-64edf2ae24fe" providerId="ADAL" clId="{959B9B36-2A3A-4EB6-AF57-61EE89482AB8}" dt="2020-11-04T16:53:53.631" v="1857" actId="207"/>
          <ac:graphicFrameMkLst>
            <pc:docMk/>
            <pc:sldMk cId="2510818150" sldId="287"/>
            <ac:graphicFrameMk id="3" creationId="{1D6C56DA-5AB2-47A7-9E73-C3C1D3BF50C4}"/>
          </ac:graphicFrameMkLst>
        </pc:graphicFrameChg>
      </pc:sldChg>
      <pc:sldChg chg="addSp modSp new mod">
        <pc:chgData name="Brunner Pascal (brunnpa7)" userId="1f081248-cb4f-47db-8cae-64edf2ae24fe" providerId="ADAL" clId="{959B9B36-2A3A-4EB6-AF57-61EE89482AB8}" dt="2020-11-08T16:06:45.793" v="4450" actId="20577"/>
        <pc:sldMkLst>
          <pc:docMk/>
          <pc:sldMk cId="3186497512" sldId="288"/>
        </pc:sldMkLst>
        <pc:spChg chg="mod">
          <ac:chgData name="Brunner Pascal (brunnpa7)" userId="1f081248-cb4f-47db-8cae-64edf2ae24fe" providerId="ADAL" clId="{959B9B36-2A3A-4EB6-AF57-61EE89482AB8}" dt="2020-11-04T16:54:45.857" v="1898" actId="20577"/>
          <ac:spMkLst>
            <pc:docMk/>
            <pc:sldMk cId="3186497512" sldId="288"/>
            <ac:spMk id="2" creationId="{576614A5-E653-4922-AAD3-4959B43EC443}"/>
          </ac:spMkLst>
        </pc:spChg>
        <pc:spChg chg="mod">
          <ac:chgData name="Brunner Pascal (brunnpa7)" userId="1f081248-cb4f-47db-8cae-64edf2ae24fe" providerId="ADAL" clId="{959B9B36-2A3A-4EB6-AF57-61EE89482AB8}" dt="2020-11-05T10:30:48.586" v="3973" actId="20577"/>
          <ac:spMkLst>
            <pc:docMk/>
            <pc:sldMk cId="3186497512" sldId="288"/>
            <ac:spMk id="3" creationId="{5A44190E-9387-4C0B-AD7E-631307DB286D}"/>
          </ac:spMkLst>
        </pc:spChg>
        <pc:spChg chg="mod">
          <ac:chgData name="Brunner Pascal (brunnpa7)" userId="1f081248-cb4f-47db-8cae-64edf2ae24fe" providerId="ADAL" clId="{959B9B36-2A3A-4EB6-AF57-61EE89482AB8}" dt="2020-11-08T16:06:45.793" v="4450" actId="20577"/>
          <ac:spMkLst>
            <pc:docMk/>
            <pc:sldMk cId="3186497512" sldId="288"/>
            <ac:spMk id="4" creationId="{3E259681-0405-4479-AF45-855310F895C4}"/>
          </ac:spMkLst>
        </pc:spChg>
        <pc:spChg chg="mod">
          <ac:chgData name="Brunner Pascal (brunnpa7)" userId="1f081248-cb4f-47db-8cae-64edf2ae24fe" providerId="ADAL" clId="{959B9B36-2A3A-4EB6-AF57-61EE89482AB8}" dt="2020-11-05T10:32:15.672" v="3977" actId="121"/>
          <ac:spMkLst>
            <pc:docMk/>
            <pc:sldMk cId="3186497512" sldId="288"/>
            <ac:spMk id="5" creationId="{9D03DC9D-B465-4136-84A4-4A5A3DCF8060}"/>
          </ac:spMkLst>
        </pc:spChg>
        <pc:picChg chg="add mod">
          <ac:chgData name="Brunner Pascal (brunnpa7)" userId="1f081248-cb4f-47db-8cae-64edf2ae24fe" providerId="ADAL" clId="{959B9B36-2A3A-4EB6-AF57-61EE89482AB8}" dt="2020-11-04T16:58:21.509" v="2113" actId="1076"/>
          <ac:picMkLst>
            <pc:docMk/>
            <pc:sldMk cId="3186497512" sldId="288"/>
            <ac:picMk id="8" creationId="{CE2472FC-089F-4F3F-93EE-5C117E401668}"/>
          </ac:picMkLst>
        </pc:picChg>
        <pc:picChg chg="add mod">
          <ac:chgData name="Brunner Pascal (brunnpa7)" userId="1f081248-cb4f-47db-8cae-64edf2ae24fe" providerId="ADAL" clId="{959B9B36-2A3A-4EB6-AF57-61EE89482AB8}" dt="2020-11-04T16:58:28.111" v="2114" actId="1076"/>
          <ac:picMkLst>
            <pc:docMk/>
            <pc:sldMk cId="3186497512" sldId="288"/>
            <ac:picMk id="10" creationId="{1D25CB6D-E5CA-4C07-9CFB-BEBCAE3B0CE3}"/>
          </ac:picMkLst>
        </pc:picChg>
        <pc:picChg chg="add mod">
          <ac:chgData name="Brunner Pascal (brunnpa7)" userId="1f081248-cb4f-47db-8cae-64edf2ae24fe" providerId="ADAL" clId="{959B9B36-2A3A-4EB6-AF57-61EE89482AB8}" dt="2020-11-04T17:01:37.051" v="2354" actId="1076"/>
          <ac:picMkLst>
            <pc:docMk/>
            <pc:sldMk cId="3186497512" sldId="288"/>
            <ac:picMk id="12" creationId="{2FE0A538-CBF7-4BFA-9749-4E742BBC012A}"/>
          </ac:picMkLst>
        </pc:picChg>
      </pc:sldChg>
      <pc:sldChg chg="addSp modSp new mod">
        <pc:chgData name="Brunner Pascal (brunnpa7)" userId="1f081248-cb4f-47db-8cae-64edf2ae24fe" providerId="ADAL" clId="{959B9B36-2A3A-4EB6-AF57-61EE89482AB8}" dt="2020-11-08T16:06:50.207" v="4452"/>
        <pc:sldMkLst>
          <pc:docMk/>
          <pc:sldMk cId="1769093712" sldId="289"/>
        </pc:sldMkLst>
        <pc:spChg chg="mod">
          <ac:chgData name="Brunner Pascal (brunnpa7)" userId="1f081248-cb4f-47db-8cae-64edf2ae24fe" providerId="ADAL" clId="{959B9B36-2A3A-4EB6-AF57-61EE89482AB8}" dt="2020-11-04T17:02:41.195" v="2369" actId="20577"/>
          <ac:spMkLst>
            <pc:docMk/>
            <pc:sldMk cId="1769093712" sldId="289"/>
            <ac:spMk id="2" creationId="{6B56F265-52F2-45F4-8E62-F9414D69DA25}"/>
          </ac:spMkLst>
        </pc:spChg>
        <pc:spChg chg="mod">
          <ac:chgData name="Brunner Pascal (brunnpa7)" userId="1f081248-cb4f-47db-8cae-64edf2ae24fe" providerId="ADAL" clId="{959B9B36-2A3A-4EB6-AF57-61EE89482AB8}" dt="2020-11-04T17:10:43.059" v="2865" actId="20577"/>
          <ac:spMkLst>
            <pc:docMk/>
            <pc:sldMk cId="1769093712" sldId="289"/>
            <ac:spMk id="3" creationId="{C03AB4D7-2E8E-43D5-AEDF-2CD98883D541}"/>
          </ac:spMkLst>
        </pc:spChg>
        <pc:spChg chg="mod">
          <ac:chgData name="Brunner Pascal (brunnpa7)" userId="1f081248-cb4f-47db-8cae-64edf2ae24fe" providerId="ADAL" clId="{959B9B36-2A3A-4EB6-AF57-61EE89482AB8}" dt="2020-11-08T16:06:50.207" v="4452"/>
          <ac:spMkLst>
            <pc:docMk/>
            <pc:sldMk cId="1769093712" sldId="289"/>
            <ac:spMk id="4" creationId="{2840D0A7-9704-4C49-AD11-5115AC573DC2}"/>
          </ac:spMkLst>
        </pc:spChg>
        <pc:spChg chg="mod">
          <ac:chgData name="Brunner Pascal (brunnpa7)" userId="1f081248-cb4f-47db-8cae-64edf2ae24fe" providerId="ADAL" clId="{959B9B36-2A3A-4EB6-AF57-61EE89482AB8}" dt="2020-11-05T10:32:11.205" v="3976" actId="121"/>
          <ac:spMkLst>
            <pc:docMk/>
            <pc:sldMk cId="1769093712" sldId="289"/>
            <ac:spMk id="5" creationId="{AD0C9D04-668A-4EBC-9E1E-46A9FC3BFB67}"/>
          </ac:spMkLst>
        </pc:spChg>
        <pc:picChg chg="add mod">
          <ac:chgData name="Brunner Pascal (brunnpa7)" userId="1f081248-cb4f-47db-8cae-64edf2ae24fe" providerId="ADAL" clId="{959B9B36-2A3A-4EB6-AF57-61EE89482AB8}" dt="2020-11-04T17:11:51.255" v="2868" actId="1076"/>
          <ac:picMkLst>
            <pc:docMk/>
            <pc:sldMk cId="1769093712" sldId="289"/>
            <ac:picMk id="8" creationId="{35B0C3E3-23CF-42DB-A2BD-EDA451180F16}"/>
          </ac:picMkLst>
        </pc:picChg>
        <pc:picChg chg="add mod">
          <ac:chgData name="Brunner Pascal (brunnpa7)" userId="1f081248-cb4f-47db-8cae-64edf2ae24fe" providerId="ADAL" clId="{959B9B36-2A3A-4EB6-AF57-61EE89482AB8}" dt="2020-11-04T17:12:18.284" v="2871" actId="1076"/>
          <ac:picMkLst>
            <pc:docMk/>
            <pc:sldMk cId="1769093712" sldId="289"/>
            <ac:picMk id="10" creationId="{C1B45268-DDCD-4227-AA43-B43499220A89}"/>
          </ac:picMkLst>
        </pc:picChg>
        <pc:picChg chg="add mod">
          <ac:chgData name="Brunner Pascal (brunnpa7)" userId="1f081248-cb4f-47db-8cae-64edf2ae24fe" providerId="ADAL" clId="{959B9B36-2A3A-4EB6-AF57-61EE89482AB8}" dt="2020-11-04T17:12:31.065" v="2874" actId="1076"/>
          <ac:picMkLst>
            <pc:docMk/>
            <pc:sldMk cId="1769093712" sldId="289"/>
            <ac:picMk id="12" creationId="{3F024B6E-342D-4872-B3AB-E792EFAD38C0}"/>
          </ac:picMkLst>
        </pc:picChg>
        <pc:picChg chg="add mod">
          <ac:chgData name="Brunner Pascal (brunnpa7)" userId="1f081248-cb4f-47db-8cae-64edf2ae24fe" providerId="ADAL" clId="{959B9B36-2A3A-4EB6-AF57-61EE89482AB8}" dt="2020-11-04T17:12:46.882" v="2877" actId="1076"/>
          <ac:picMkLst>
            <pc:docMk/>
            <pc:sldMk cId="1769093712" sldId="289"/>
            <ac:picMk id="14" creationId="{1736A517-677A-41D3-ABE6-BD36C3E0332F}"/>
          </ac:picMkLst>
        </pc:picChg>
      </pc:sldChg>
      <pc:sldChg chg="modSp new del mod">
        <pc:chgData name="Brunner Pascal (brunnpa7)" userId="1f081248-cb4f-47db-8cae-64edf2ae24fe" providerId="ADAL" clId="{959B9B36-2A3A-4EB6-AF57-61EE89482AB8}" dt="2020-11-04T16:59:11.155" v="2146" actId="47"/>
        <pc:sldMkLst>
          <pc:docMk/>
          <pc:sldMk cId="3734282836" sldId="289"/>
        </pc:sldMkLst>
        <pc:spChg chg="mod">
          <ac:chgData name="Brunner Pascal (brunnpa7)" userId="1f081248-cb4f-47db-8cae-64edf2ae24fe" providerId="ADAL" clId="{959B9B36-2A3A-4EB6-AF57-61EE89482AB8}" dt="2020-11-04T16:58:55.608" v="2129" actId="20577"/>
          <ac:spMkLst>
            <pc:docMk/>
            <pc:sldMk cId="3734282836" sldId="289"/>
            <ac:spMk id="2" creationId="{A09479C0-9C55-4815-9C0A-880C274FFF97}"/>
          </ac:spMkLst>
        </pc:spChg>
      </pc:sldChg>
      <pc:sldChg chg="addSp delSp modSp new mod addCm delCm modCm">
        <pc:chgData name="Brunner Pascal (brunnpa7)" userId="1f081248-cb4f-47db-8cae-64edf2ae24fe" providerId="ADAL" clId="{959B9B36-2A3A-4EB6-AF57-61EE89482AB8}" dt="2020-11-08T16:16:38.716" v="4482" actId="20577"/>
        <pc:sldMkLst>
          <pc:docMk/>
          <pc:sldMk cId="4032722435" sldId="290"/>
        </pc:sldMkLst>
        <pc:spChg chg="mod">
          <ac:chgData name="Brunner Pascal (brunnpa7)" userId="1f081248-cb4f-47db-8cae-64edf2ae24fe" providerId="ADAL" clId="{959B9B36-2A3A-4EB6-AF57-61EE89482AB8}" dt="2020-11-05T10:34:23.913" v="3999" actId="20577"/>
          <ac:spMkLst>
            <pc:docMk/>
            <pc:sldMk cId="4032722435" sldId="290"/>
            <ac:spMk id="2" creationId="{A3A69051-0065-43AE-B70A-2569B2572A3C}"/>
          </ac:spMkLst>
        </pc:spChg>
        <pc:spChg chg="mod">
          <ac:chgData name="Brunner Pascal (brunnpa7)" userId="1f081248-cb4f-47db-8cae-64edf2ae24fe" providerId="ADAL" clId="{959B9B36-2A3A-4EB6-AF57-61EE89482AB8}" dt="2020-11-08T16:02:31.952" v="4246" actId="20577"/>
          <ac:spMkLst>
            <pc:docMk/>
            <pc:sldMk cId="4032722435" sldId="290"/>
            <ac:spMk id="3" creationId="{99769FF0-C121-45EF-9FBA-95441929AFF3}"/>
          </ac:spMkLst>
        </pc:spChg>
        <pc:spChg chg="del">
          <ac:chgData name="Brunner Pascal (brunnpa7)" userId="1f081248-cb4f-47db-8cae-64edf2ae24fe" providerId="ADAL" clId="{959B9B36-2A3A-4EB6-AF57-61EE89482AB8}" dt="2020-11-04T17:13:28.705" v="2896" actId="478"/>
          <ac:spMkLst>
            <pc:docMk/>
            <pc:sldMk cId="4032722435" sldId="290"/>
            <ac:spMk id="3" creationId="{9D9392F4-0C02-4E07-872A-CC6561F7A139}"/>
          </ac:spMkLst>
        </pc:spChg>
        <pc:spChg chg="mod">
          <ac:chgData name="Brunner Pascal (brunnpa7)" userId="1f081248-cb4f-47db-8cae-64edf2ae24fe" providerId="ADAL" clId="{959B9B36-2A3A-4EB6-AF57-61EE89482AB8}" dt="2020-11-08T16:06:53.507" v="4453"/>
          <ac:spMkLst>
            <pc:docMk/>
            <pc:sldMk cId="4032722435" sldId="290"/>
            <ac:spMk id="4" creationId="{3FE3FC0F-C432-40E0-BF2A-B7E45FF39CFC}"/>
          </ac:spMkLst>
        </pc:spChg>
        <pc:spChg chg="mod">
          <ac:chgData name="Brunner Pascal (brunnpa7)" userId="1f081248-cb4f-47db-8cae-64edf2ae24fe" providerId="ADAL" clId="{959B9B36-2A3A-4EB6-AF57-61EE89482AB8}" dt="2020-11-05T10:32:03.509" v="3975" actId="121"/>
          <ac:spMkLst>
            <pc:docMk/>
            <pc:sldMk cId="4032722435" sldId="290"/>
            <ac:spMk id="5" creationId="{AE5D409F-CA73-4CC7-848F-A967920B9E8F}"/>
          </ac:spMkLst>
        </pc:spChg>
        <pc:spChg chg="add mod">
          <ac:chgData name="Brunner Pascal (brunnpa7)" userId="1f081248-cb4f-47db-8cae-64edf2ae24fe" providerId="ADAL" clId="{959B9B36-2A3A-4EB6-AF57-61EE89482AB8}" dt="2020-11-08T16:16:38.716" v="4482" actId="20577"/>
          <ac:spMkLst>
            <pc:docMk/>
            <pc:sldMk cId="4032722435" sldId="290"/>
            <ac:spMk id="7" creationId="{872B8390-B592-455A-B9AF-D6BAC5B3A076}"/>
          </ac:spMkLst>
        </pc:spChg>
        <pc:graphicFrameChg chg="add mod">
          <ac:chgData name="Brunner Pascal (brunnpa7)" userId="1f081248-cb4f-47db-8cae-64edf2ae24fe" providerId="ADAL" clId="{959B9B36-2A3A-4EB6-AF57-61EE89482AB8}" dt="2020-11-08T16:03:05.854" v="4252"/>
          <ac:graphicFrameMkLst>
            <pc:docMk/>
            <pc:sldMk cId="4032722435" sldId="290"/>
            <ac:graphicFrameMk id="8" creationId="{9DFF3C37-0BE7-410E-938F-324C2B5CF0AC}"/>
          </ac:graphicFrameMkLst>
        </pc:graphicFrameChg>
      </pc:sldChg>
      <pc:sldChg chg="addSp modSp add mod ord">
        <pc:chgData name="Brunner Pascal (brunnpa7)" userId="1f081248-cb4f-47db-8cae-64edf2ae24fe" providerId="ADAL" clId="{959B9B36-2A3A-4EB6-AF57-61EE89482AB8}" dt="2020-11-08T16:06:42.373" v="4448" actId="20577"/>
        <pc:sldMkLst>
          <pc:docMk/>
          <pc:sldMk cId="1522826765" sldId="291"/>
        </pc:sldMkLst>
        <pc:spChg chg="mod">
          <ac:chgData name="Brunner Pascal (brunnpa7)" userId="1f081248-cb4f-47db-8cae-64edf2ae24fe" providerId="ADAL" clId="{959B9B36-2A3A-4EB6-AF57-61EE89482AB8}" dt="2020-11-04T17:14:26.709" v="2921" actId="20577"/>
          <ac:spMkLst>
            <pc:docMk/>
            <pc:sldMk cId="1522826765" sldId="291"/>
            <ac:spMk id="2" creationId="{15D3F856-6AF7-4F36-AD6A-A2C62CFFB073}"/>
          </ac:spMkLst>
        </pc:spChg>
        <pc:spChg chg="add mod">
          <ac:chgData name="Brunner Pascal (brunnpa7)" userId="1f081248-cb4f-47db-8cae-64edf2ae24fe" providerId="ADAL" clId="{959B9B36-2A3A-4EB6-AF57-61EE89482AB8}" dt="2020-11-05T12:22:18.682" v="4162" actId="20577"/>
          <ac:spMkLst>
            <pc:docMk/>
            <pc:sldMk cId="1522826765" sldId="291"/>
            <ac:spMk id="3" creationId="{F0928854-6C58-425D-9B53-C838E8E4E840}"/>
          </ac:spMkLst>
        </pc:spChg>
        <pc:spChg chg="add mod">
          <ac:chgData name="Brunner Pascal (brunnpa7)" userId="1f081248-cb4f-47db-8cae-64edf2ae24fe" providerId="ADAL" clId="{959B9B36-2A3A-4EB6-AF57-61EE89482AB8}" dt="2020-11-08T15:47:14.975" v="4238" actId="20577"/>
          <ac:spMkLst>
            <pc:docMk/>
            <pc:sldMk cId="1522826765" sldId="291"/>
            <ac:spMk id="4" creationId="{C66A0D9A-F6CC-489F-8DEF-4A64F187ADCC}"/>
          </ac:spMkLst>
        </pc:spChg>
        <pc:spChg chg="mod">
          <ac:chgData name="Brunner Pascal (brunnpa7)" userId="1f081248-cb4f-47db-8cae-64edf2ae24fe" providerId="ADAL" clId="{959B9B36-2A3A-4EB6-AF57-61EE89482AB8}" dt="2020-11-08T16:06:42.373" v="4448" actId="20577"/>
          <ac:spMkLst>
            <pc:docMk/>
            <pc:sldMk cId="1522826765" sldId="291"/>
            <ac:spMk id="5" creationId="{8270AD03-FBD2-4508-A6C3-A20066C92968}"/>
          </ac:spMkLst>
        </pc:spChg>
        <pc:graphicFrameChg chg="mod modGraphic">
          <ac:chgData name="Brunner Pascal (brunnpa7)" userId="1f081248-cb4f-47db-8cae-64edf2ae24fe" providerId="ADAL" clId="{959B9B36-2A3A-4EB6-AF57-61EE89482AB8}" dt="2020-11-08T15:47:05.457" v="4223" actId="1076"/>
          <ac:graphicFrameMkLst>
            <pc:docMk/>
            <pc:sldMk cId="1522826765" sldId="291"/>
            <ac:graphicFrameMk id="9" creationId="{4691D9B6-0444-48B3-B33C-47A3E0854BFB}"/>
          </ac:graphicFrameMkLst>
        </pc:graphicFrameChg>
      </pc:sldChg>
      <pc:sldChg chg="addSp modSp new mod">
        <pc:chgData name="Brunner Pascal (brunnpa7)" userId="1f081248-cb4f-47db-8cae-64edf2ae24fe" providerId="ADAL" clId="{959B9B36-2A3A-4EB6-AF57-61EE89482AB8}" dt="2020-11-08T16:06:58.081" v="4455" actId="20577"/>
        <pc:sldMkLst>
          <pc:docMk/>
          <pc:sldMk cId="3671789254" sldId="292"/>
        </pc:sldMkLst>
        <pc:spChg chg="mod">
          <ac:chgData name="Brunner Pascal (brunnpa7)" userId="1f081248-cb4f-47db-8cae-64edf2ae24fe" providerId="ADAL" clId="{959B9B36-2A3A-4EB6-AF57-61EE89482AB8}" dt="2020-11-04T17:15:20.983" v="2953" actId="20577"/>
          <ac:spMkLst>
            <pc:docMk/>
            <pc:sldMk cId="3671789254" sldId="292"/>
            <ac:spMk id="2" creationId="{E85E95F5-7FC5-4529-99CD-D731F84D1104}"/>
          </ac:spMkLst>
        </pc:spChg>
        <pc:spChg chg="mod">
          <ac:chgData name="Brunner Pascal (brunnpa7)" userId="1f081248-cb4f-47db-8cae-64edf2ae24fe" providerId="ADAL" clId="{959B9B36-2A3A-4EB6-AF57-61EE89482AB8}" dt="2020-11-04T17:16:14.799" v="3178" actId="20577"/>
          <ac:spMkLst>
            <pc:docMk/>
            <pc:sldMk cId="3671789254" sldId="292"/>
            <ac:spMk id="3" creationId="{E25D4918-117D-4BC3-AF37-577C52F88085}"/>
          </ac:spMkLst>
        </pc:spChg>
        <pc:spChg chg="mod">
          <ac:chgData name="Brunner Pascal (brunnpa7)" userId="1f081248-cb4f-47db-8cae-64edf2ae24fe" providerId="ADAL" clId="{959B9B36-2A3A-4EB6-AF57-61EE89482AB8}" dt="2020-11-08T16:06:58.081" v="4455" actId="20577"/>
          <ac:spMkLst>
            <pc:docMk/>
            <pc:sldMk cId="3671789254" sldId="292"/>
            <ac:spMk id="4" creationId="{C1B40EE8-DB8E-471A-A74C-153B063F3218}"/>
          </ac:spMkLst>
        </pc:spChg>
        <pc:picChg chg="add mod">
          <ac:chgData name="Brunner Pascal (brunnpa7)" userId="1f081248-cb4f-47db-8cae-64edf2ae24fe" providerId="ADAL" clId="{959B9B36-2A3A-4EB6-AF57-61EE89482AB8}" dt="2020-11-04T17:26:52.617" v="3918" actId="1076"/>
          <ac:picMkLst>
            <pc:docMk/>
            <pc:sldMk cId="3671789254" sldId="292"/>
            <ac:picMk id="8" creationId="{6013C249-3F23-485E-9D51-84C0F8831FAD}"/>
          </ac:picMkLst>
        </pc:picChg>
        <pc:picChg chg="add mod">
          <ac:chgData name="Brunner Pascal (brunnpa7)" userId="1f081248-cb4f-47db-8cae-64edf2ae24fe" providerId="ADAL" clId="{959B9B36-2A3A-4EB6-AF57-61EE89482AB8}" dt="2020-11-04T17:26:44.647" v="3916" actId="1076"/>
          <ac:picMkLst>
            <pc:docMk/>
            <pc:sldMk cId="3671789254" sldId="292"/>
            <ac:picMk id="10" creationId="{AFFFEDCE-F647-412E-B086-F3B078CF1750}"/>
          </ac:picMkLst>
        </pc:picChg>
        <pc:picChg chg="add mod">
          <ac:chgData name="Brunner Pascal (brunnpa7)" userId="1f081248-cb4f-47db-8cae-64edf2ae24fe" providerId="ADAL" clId="{959B9B36-2A3A-4EB6-AF57-61EE89482AB8}" dt="2020-11-04T17:26:57.052" v="3920" actId="1076"/>
          <ac:picMkLst>
            <pc:docMk/>
            <pc:sldMk cId="3671789254" sldId="292"/>
            <ac:picMk id="12" creationId="{C0C9D954-4A9F-4AE3-8B1B-F0B2161FEB8C}"/>
          </ac:picMkLst>
        </pc:picChg>
        <pc:picChg chg="add mod">
          <ac:chgData name="Brunner Pascal (brunnpa7)" userId="1f081248-cb4f-47db-8cae-64edf2ae24fe" providerId="ADAL" clId="{959B9B36-2A3A-4EB6-AF57-61EE89482AB8}" dt="2020-11-04T17:26:54.973" v="3919" actId="1076"/>
          <ac:picMkLst>
            <pc:docMk/>
            <pc:sldMk cId="3671789254" sldId="292"/>
            <ac:picMk id="14" creationId="{5282A30F-CA6D-46FB-B1D6-39D1A8E2E013}"/>
          </ac:picMkLst>
        </pc:picChg>
      </pc:sldChg>
      <pc:sldChg chg="modSp new mod addCm modCm">
        <pc:chgData name="Brunner Pascal (brunnpa7)" userId="1f081248-cb4f-47db-8cae-64edf2ae24fe" providerId="ADAL" clId="{959B9B36-2A3A-4EB6-AF57-61EE89482AB8}" dt="2020-11-08T16:07:02.578" v="4457" actId="20577"/>
        <pc:sldMkLst>
          <pc:docMk/>
          <pc:sldMk cId="4093769280" sldId="293"/>
        </pc:sldMkLst>
        <pc:spChg chg="mod">
          <ac:chgData name="Brunner Pascal (brunnpa7)" userId="1f081248-cb4f-47db-8cae-64edf2ae24fe" providerId="ADAL" clId="{959B9B36-2A3A-4EB6-AF57-61EE89482AB8}" dt="2020-11-04T17:16:31.541" v="3207" actId="20577"/>
          <ac:spMkLst>
            <pc:docMk/>
            <pc:sldMk cId="4093769280" sldId="293"/>
            <ac:spMk id="2" creationId="{D6F8C90A-A7F5-4548-A689-99C35B184AD6}"/>
          </ac:spMkLst>
        </pc:spChg>
        <pc:spChg chg="mod">
          <ac:chgData name="Brunner Pascal (brunnpa7)" userId="1f081248-cb4f-47db-8cae-64edf2ae24fe" providerId="ADAL" clId="{959B9B36-2A3A-4EB6-AF57-61EE89482AB8}" dt="2020-11-08T16:05:19.094" v="4386" actId="115"/>
          <ac:spMkLst>
            <pc:docMk/>
            <pc:sldMk cId="4093769280" sldId="293"/>
            <ac:spMk id="3" creationId="{E0131103-90F4-401C-A66A-391CBA542059}"/>
          </ac:spMkLst>
        </pc:spChg>
        <pc:spChg chg="mod">
          <ac:chgData name="Brunner Pascal (brunnpa7)" userId="1f081248-cb4f-47db-8cae-64edf2ae24fe" providerId="ADAL" clId="{959B9B36-2A3A-4EB6-AF57-61EE89482AB8}" dt="2020-11-08T16:07:02.578" v="4457" actId="20577"/>
          <ac:spMkLst>
            <pc:docMk/>
            <pc:sldMk cId="4093769280" sldId="293"/>
            <ac:spMk id="4" creationId="{5C177B4D-9AC5-416B-8429-37238D5F0268}"/>
          </ac:spMkLst>
        </pc:spChg>
      </pc:sldChg>
      <pc:sldChg chg="addSp modSp new mod">
        <pc:chgData name="Brunner Pascal (brunnpa7)" userId="1f081248-cb4f-47db-8cae-64edf2ae24fe" providerId="ADAL" clId="{959B9B36-2A3A-4EB6-AF57-61EE89482AB8}" dt="2020-11-12T08:10:30.078" v="4537" actId="121"/>
        <pc:sldMkLst>
          <pc:docMk/>
          <pc:sldMk cId="3077152662" sldId="294"/>
        </pc:sldMkLst>
        <pc:spChg chg="mod">
          <ac:chgData name="Brunner Pascal (brunnpa7)" userId="1f081248-cb4f-47db-8cae-64edf2ae24fe" providerId="ADAL" clId="{959B9B36-2A3A-4EB6-AF57-61EE89482AB8}" dt="2020-11-04T17:21:32.275" v="3905" actId="20577"/>
          <ac:spMkLst>
            <pc:docMk/>
            <pc:sldMk cId="3077152662" sldId="294"/>
            <ac:spMk id="2" creationId="{0D7E7BF3-C0FB-493E-9D18-5B56A6446794}"/>
          </ac:spMkLst>
        </pc:spChg>
        <pc:spChg chg="mod">
          <ac:chgData name="Brunner Pascal (brunnpa7)" userId="1f081248-cb4f-47db-8cae-64edf2ae24fe" providerId="ADAL" clId="{959B9B36-2A3A-4EB6-AF57-61EE89482AB8}" dt="2020-11-05T10:39:17.405" v="4118" actId="20577"/>
          <ac:spMkLst>
            <pc:docMk/>
            <pc:sldMk cId="3077152662" sldId="294"/>
            <ac:spMk id="3" creationId="{C689F9E0-5A84-4BCF-9B69-D1FFADAD3281}"/>
          </ac:spMkLst>
        </pc:spChg>
        <pc:spChg chg="mod">
          <ac:chgData name="Brunner Pascal (brunnpa7)" userId="1f081248-cb4f-47db-8cae-64edf2ae24fe" providerId="ADAL" clId="{959B9B36-2A3A-4EB6-AF57-61EE89482AB8}" dt="2020-11-08T16:07:05.908" v="4459" actId="20577"/>
          <ac:spMkLst>
            <pc:docMk/>
            <pc:sldMk cId="3077152662" sldId="294"/>
            <ac:spMk id="4" creationId="{91B4182D-40B5-4BBC-AF63-02C5F961D77B}"/>
          </ac:spMkLst>
        </pc:spChg>
        <pc:spChg chg="mod">
          <ac:chgData name="Brunner Pascal (brunnpa7)" userId="1f081248-cb4f-47db-8cae-64edf2ae24fe" providerId="ADAL" clId="{959B9B36-2A3A-4EB6-AF57-61EE89482AB8}" dt="2020-11-12T08:10:30.078" v="4537" actId="121"/>
          <ac:spMkLst>
            <pc:docMk/>
            <pc:sldMk cId="3077152662" sldId="294"/>
            <ac:spMk id="5" creationId="{1598F34B-392E-4A2D-A490-6229A309F103}"/>
          </ac:spMkLst>
        </pc:spChg>
        <pc:picChg chg="add mod">
          <ac:chgData name="Brunner Pascal (brunnpa7)" userId="1f081248-cb4f-47db-8cae-64edf2ae24fe" providerId="ADAL" clId="{959B9B36-2A3A-4EB6-AF57-61EE89482AB8}" dt="2020-11-05T10:40:53.503" v="4123" actId="1076"/>
          <ac:picMkLst>
            <pc:docMk/>
            <pc:sldMk cId="3077152662" sldId="294"/>
            <ac:picMk id="8" creationId="{79D2C0B1-307D-4177-8410-3B1B45AE878D}"/>
          </ac:picMkLst>
        </pc:picChg>
        <pc:picChg chg="add mod">
          <ac:chgData name="Brunner Pascal (brunnpa7)" userId="1f081248-cb4f-47db-8cae-64edf2ae24fe" providerId="ADAL" clId="{959B9B36-2A3A-4EB6-AF57-61EE89482AB8}" dt="2020-11-05T10:40:54.620" v="4124" actId="1076"/>
          <ac:picMkLst>
            <pc:docMk/>
            <pc:sldMk cId="3077152662" sldId="294"/>
            <ac:picMk id="10" creationId="{CA129AE6-268F-4B93-ABD8-4AA7238F1D41}"/>
          </ac:picMkLst>
        </pc:picChg>
      </pc:sldChg>
      <pc:sldChg chg="addSp modSp add mod ord setBg">
        <pc:chgData name="Brunner Pascal (brunnpa7)" userId="1f081248-cb4f-47db-8cae-64edf2ae24fe" providerId="ADAL" clId="{959B9B36-2A3A-4EB6-AF57-61EE89482AB8}" dt="2020-11-08T16:17:48.570" v="4536" actId="403"/>
        <pc:sldMkLst>
          <pc:docMk/>
          <pc:sldMk cId="2879863539" sldId="295"/>
        </pc:sldMkLst>
        <pc:spChg chg="mod">
          <ac:chgData name="Brunner Pascal (brunnpa7)" userId="1f081248-cb4f-47db-8cae-64edf2ae24fe" providerId="ADAL" clId="{959B9B36-2A3A-4EB6-AF57-61EE89482AB8}" dt="2020-11-08T16:17:48.570" v="4536" actId="403"/>
          <ac:spMkLst>
            <pc:docMk/>
            <pc:sldMk cId="2879863539" sldId="295"/>
            <ac:spMk id="2" creationId="{87DD7E8C-3493-43AE-954D-48ED81F0A07A}"/>
          </ac:spMkLst>
        </pc:spChg>
        <pc:spChg chg="add mod ord">
          <ac:chgData name="Brunner Pascal (brunnpa7)" userId="1f081248-cb4f-47db-8cae-64edf2ae24fe" providerId="ADAL" clId="{959B9B36-2A3A-4EB6-AF57-61EE89482AB8}" dt="2020-11-05T10:38:25.450" v="4027" actId="167"/>
          <ac:spMkLst>
            <pc:docMk/>
            <pc:sldMk cId="2879863539" sldId="295"/>
            <ac:spMk id="4" creationId="{77FAEABB-27BC-4BD4-985C-B1B75D6772D6}"/>
          </ac:spMkLst>
        </pc:spChg>
      </pc:sldChg>
      <pc:sldMasterChg chg="delSp mod">
        <pc:chgData name="Brunner Pascal (brunnpa7)" userId="1f081248-cb4f-47db-8cae-64edf2ae24fe" providerId="ADAL" clId="{959B9B36-2A3A-4EB6-AF57-61EE89482AB8}" dt="2020-11-04T16:06:59.045" v="861" actId="478"/>
        <pc:sldMasterMkLst>
          <pc:docMk/>
          <pc:sldMasterMk cId="2692656091" sldId="2147483648"/>
        </pc:sldMasterMkLst>
        <pc:picChg chg="del">
          <ac:chgData name="Brunner Pascal (brunnpa7)" userId="1f081248-cb4f-47db-8cae-64edf2ae24fe" providerId="ADAL" clId="{959B9B36-2A3A-4EB6-AF57-61EE89482AB8}" dt="2020-11-04T16:06:59.045" v="861" actId="478"/>
          <ac:picMkLst>
            <pc:docMk/>
            <pc:sldMasterMk cId="2692656091" sldId="2147483648"/>
            <ac:picMk id="8" creationId="{B924617F-257A-4F4F-93D7-7CE98A3B71D6}"/>
          </ac:picMkLst>
        </pc:picChg>
      </pc:sldMasterChg>
      <pc:sldMasterChg chg="modSp mod modSldLayout">
        <pc:chgData name="Brunner Pascal (brunnpa7)" userId="1f081248-cb4f-47db-8cae-64edf2ae24fe" providerId="ADAL" clId="{959B9B36-2A3A-4EB6-AF57-61EE89482AB8}" dt="2020-11-08T16:05:52.649" v="4407" actId="20577"/>
        <pc:sldMasterMkLst>
          <pc:docMk/>
          <pc:sldMasterMk cId="1173710808" sldId="2147483660"/>
        </pc:sldMasterMkLst>
        <pc:spChg chg="mod">
          <ac:chgData name="Brunner Pascal (brunnpa7)" userId="1f081248-cb4f-47db-8cae-64edf2ae24fe" providerId="ADAL" clId="{959B9B36-2A3A-4EB6-AF57-61EE89482AB8}" dt="2020-11-08T16:05:52.649" v="4407" actId="20577"/>
          <ac:spMkLst>
            <pc:docMk/>
            <pc:sldMasterMk cId="1173710808" sldId="2147483660"/>
            <ac:spMk id="4" creationId="{00000000-0000-0000-0000-000000000000}"/>
          </ac:spMkLst>
        </pc:spChg>
        <pc:spChg chg="mod">
          <ac:chgData name="Brunner Pascal (brunnpa7)" userId="1f081248-cb4f-47db-8cae-64edf2ae24fe" providerId="ADAL" clId="{959B9B36-2A3A-4EB6-AF57-61EE89482AB8}" dt="2020-11-04T16:13:16.299" v="1335" actId="120"/>
          <ac:spMkLst>
            <pc:docMk/>
            <pc:sldMasterMk cId="1173710808" sldId="2147483660"/>
            <ac:spMk id="5" creationId="{00000000-0000-0000-0000-000000000000}"/>
          </ac:spMkLst>
        </pc:spChg>
        <pc:sldLayoutChg chg="delSp modSp mod">
          <pc:chgData name="Brunner Pascal (brunnpa7)" userId="1f081248-cb4f-47db-8cae-64edf2ae24fe" providerId="ADAL" clId="{959B9B36-2A3A-4EB6-AF57-61EE89482AB8}" dt="2020-11-04T16:13:55.966" v="1362" actId="120"/>
          <pc:sldLayoutMkLst>
            <pc:docMk/>
            <pc:sldMasterMk cId="1173710808" sldId="2147483660"/>
            <pc:sldLayoutMk cId="748208295" sldId="2147483661"/>
          </pc:sldLayoutMkLst>
          <pc:spChg chg="mod">
            <ac:chgData name="Brunner Pascal (brunnpa7)" userId="1f081248-cb4f-47db-8cae-64edf2ae24fe" providerId="ADAL" clId="{959B9B36-2A3A-4EB6-AF57-61EE89482AB8}" dt="2020-11-04T16:13:55.966" v="1362" actId="120"/>
            <ac:spMkLst>
              <pc:docMk/>
              <pc:sldMasterMk cId="1173710808" sldId="2147483660"/>
              <pc:sldLayoutMk cId="748208295" sldId="2147483661"/>
              <ac:spMk id="5" creationId="{00000000-0000-0000-0000-000000000000}"/>
            </ac:spMkLst>
          </pc:spChg>
          <pc:spChg chg="del">
            <ac:chgData name="Brunner Pascal (brunnpa7)" userId="1f081248-cb4f-47db-8cae-64edf2ae24fe" providerId="ADAL" clId="{959B9B36-2A3A-4EB6-AF57-61EE89482AB8}" dt="2020-11-04T16:11:08.162" v="1312" actId="478"/>
            <ac:spMkLst>
              <pc:docMk/>
              <pc:sldMasterMk cId="1173710808" sldId="2147483660"/>
              <pc:sldLayoutMk cId="748208295" sldId="2147483661"/>
              <ac:spMk id="10" creationId="{00000000-0000-0000-0000-000000000000}"/>
            </ac:spMkLst>
          </pc:spChg>
        </pc:sldLayoutChg>
        <pc:sldLayoutChg chg="modSp mod">
          <pc:chgData name="Brunner Pascal (brunnpa7)" userId="1f081248-cb4f-47db-8cae-64edf2ae24fe" providerId="ADAL" clId="{959B9B36-2A3A-4EB6-AF57-61EE89482AB8}" dt="2020-11-04T16:12:59.754" v="1334" actId="120"/>
          <pc:sldLayoutMkLst>
            <pc:docMk/>
            <pc:sldMasterMk cId="1173710808" sldId="2147483660"/>
            <pc:sldLayoutMk cId="154431033" sldId="2147483662"/>
          </pc:sldLayoutMkLst>
          <pc:spChg chg="mod">
            <ac:chgData name="Brunner Pascal (brunnpa7)" userId="1f081248-cb4f-47db-8cae-64edf2ae24fe" providerId="ADAL" clId="{959B9B36-2A3A-4EB6-AF57-61EE89482AB8}" dt="2020-11-04T16:12:59.754" v="1334" actId="120"/>
            <ac:spMkLst>
              <pc:docMk/>
              <pc:sldMasterMk cId="1173710808" sldId="2147483660"/>
              <pc:sldLayoutMk cId="154431033" sldId="2147483662"/>
              <ac:spMk id="5" creationId="{00000000-0000-0000-0000-000000000000}"/>
            </ac:spMkLst>
          </pc:spChg>
        </pc:sldLayoutChg>
        <pc:sldLayoutChg chg="delSp mod">
          <pc:chgData name="Brunner Pascal (brunnpa7)" userId="1f081248-cb4f-47db-8cae-64edf2ae24fe" providerId="ADAL" clId="{959B9B36-2A3A-4EB6-AF57-61EE89482AB8}" dt="2020-11-04T16:14:23.950" v="1366" actId="478"/>
          <pc:sldLayoutMkLst>
            <pc:docMk/>
            <pc:sldMasterMk cId="1173710808" sldId="2147483660"/>
            <pc:sldLayoutMk cId="2187327399" sldId="2147483663"/>
          </pc:sldLayoutMkLst>
          <pc:spChg chg="del">
            <ac:chgData name="Brunner Pascal (brunnpa7)" userId="1f081248-cb4f-47db-8cae-64edf2ae24fe" providerId="ADAL" clId="{959B9B36-2A3A-4EB6-AF57-61EE89482AB8}" dt="2020-11-04T16:14:23.950" v="1366" actId="478"/>
            <ac:spMkLst>
              <pc:docMk/>
              <pc:sldMasterMk cId="1173710808" sldId="2147483660"/>
              <pc:sldLayoutMk cId="2187327399" sldId="2147483663"/>
              <ac:spMk id="9" creationId="{00000000-0000-0000-0000-000000000000}"/>
            </ac:spMkLst>
          </pc:spChg>
        </pc:sldLayoutChg>
        <pc:sldLayoutChg chg="modSp mod">
          <pc:chgData name="Brunner Pascal (brunnpa7)" userId="1f081248-cb4f-47db-8cae-64edf2ae24fe" providerId="ADAL" clId="{959B9B36-2A3A-4EB6-AF57-61EE89482AB8}" dt="2020-11-04T16:14:10.050" v="1363" actId="120"/>
          <pc:sldLayoutMkLst>
            <pc:docMk/>
            <pc:sldMasterMk cId="1173710808" sldId="2147483660"/>
            <pc:sldLayoutMk cId="1181034873" sldId="2147483664"/>
          </pc:sldLayoutMkLst>
          <pc:spChg chg="mod">
            <ac:chgData name="Brunner Pascal (brunnpa7)" userId="1f081248-cb4f-47db-8cae-64edf2ae24fe" providerId="ADAL" clId="{959B9B36-2A3A-4EB6-AF57-61EE89482AB8}" dt="2020-11-04T16:14:10.050" v="1363" actId="120"/>
            <ac:spMkLst>
              <pc:docMk/>
              <pc:sldMasterMk cId="1173710808" sldId="2147483660"/>
              <pc:sldLayoutMk cId="1181034873" sldId="2147483664"/>
              <ac:spMk id="6" creationId="{00000000-0000-0000-0000-000000000000}"/>
            </ac:spMkLst>
          </pc:spChg>
        </pc:sldLayoutChg>
        <pc:sldLayoutChg chg="modSp mod">
          <pc:chgData name="Brunner Pascal (brunnpa7)" userId="1f081248-cb4f-47db-8cae-64edf2ae24fe" providerId="ADAL" clId="{959B9B36-2A3A-4EB6-AF57-61EE89482AB8}" dt="2020-11-04T16:14:17.362" v="1364" actId="120"/>
          <pc:sldLayoutMkLst>
            <pc:docMk/>
            <pc:sldMasterMk cId="1173710808" sldId="2147483660"/>
            <pc:sldLayoutMk cId="270596800" sldId="2147483665"/>
          </pc:sldLayoutMkLst>
          <pc:spChg chg="mod">
            <ac:chgData name="Brunner Pascal (brunnpa7)" userId="1f081248-cb4f-47db-8cae-64edf2ae24fe" providerId="ADAL" clId="{959B9B36-2A3A-4EB6-AF57-61EE89482AB8}" dt="2020-11-04T16:14:17.362" v="1364" actId="120"/>
            <ac:spMkLst>
              <pc:docMk/>
              <pc:sldMasterMk cId="1173710808" sldId="2147483660"/>
              <pc:sldLayoutMk cId="270596800" sldId="2147483665"/>
              <ac:spMk id="8" creationId="{00000000-0000-0000-0000-000000000000}"/>
            </ac:spMkLst>
          </pc:spChg>
        </pc:sldLayoutChg>
        <pc:sldLayoutChg chg="modSp mod">
          <pc:chgData name="Brunner Pascal (brunnpa7)" userId="1f081248-cb4f-47db-8cae-64edf2ae24fe" providerId="ADAL" clId="{959B9B36-2A3A-4EB6-AF57-61EE89482AB8}" dt="2020-11-04T16:14:21.644" v="1365" actId="120"/>
          <pc:sldLayoutMkLst>
            <pc:docMk/>
            <pc:sldMasterMk cId="1173710808" sldId="2147483660"/>
            <pc:sldLayoutMk cId="2021309309" sldId="2147483666"/>
          </pc:sldLayoutMkLst>
          <pc:spChg chg="mod">
            <ac:chgData name="Brunner Pascal (brunnpa7)" userId="1f081248-cb4f-47db-8cae-64edf2ae24fe" providerId="ADAL" clId="{959B9B36-2A3A-4EB6-AF57-61EE89482AB8}" dt="2020-11-04T16:14:21.644" v="1365" actId="120"/>
            <ac:spMkLst>
              <pc:docMk/>
              <pc:sldMasterMk cId="1173710808" sldId="2147483660"/>
              <pc:sldLayoutMk cId="2021309309" sldId="2147483666"/>
              <ac:spMk id="4" creationId="{00000000-0000-0000-0000-000000000000}"/>
            </ac:spMkLst>
          </pc:spChg>
        </pc:sldLayoutChg>
        <pc:sldLayoutChg chg="modSp mod">
          <pc:chgData name="Brunner Pascal (brunnpa7)" userId="1f081248-cb4f-47db-8cae-64edf2ae24fe" providerId="ADAL" clId="{959B9B36-2A3A-4EB6-AF57-61EE89482AB8}" dt="2020-11-04T16:14:35.740" v="1369" actId="1036"/>
          <pc:sldLayoutMkLst>
            <pc:docMk/>
            <pc:sldMasterMk cId="1173710808" sldId="2147483660"/>
            <pc:sldLayoutMk cId="340438565" sldId="2147483667"/>
          </pc:sldLayoutMkLst>
          <pc:spChg chg="mod">
            <ac:chgData name="Brunner Pascal (brunnpa7)" userId="1f081248-cb4f-47db-8cae-64edf2ae24fe" providerId="ADAL" clId="{959B9B36-2A3A-4EB6-AF57-61EE89482AB8}" dt="2020-11-04T16:14:35.740" v="1369" actId="1036"/>
            <ac:spMkLst>
              <pc:docMk/>
              <pc:sldMasterMk cId="1173710808" sldId="2147483660"/>
              <pc:sldLayoutMk cId="340438565" sldId="2147483667"/>
              <ac:spMk id="3" creationId="{00000000-0000-0000-0000-000000000000}"/>
            </ac:spMkLst>
          </pc:spChg>
        </pc:sldLayoutChg>
        <pc:sldLayoutChg chg="modSp mod">
          <pc:chgData name="Brunner Pascal (brunnpa7)" userId="1f081248-cb4f-47db-8cae-64edf2ae24fe" providerId="ADAL" clId="{959B9B36-2A3A-4EB6-AF57-61EE89482AB8}" dt="2020-11-04T16:14:40.202" v="1370" actId="120"/>
          <pc:sldLayoutMkLst>
            <pc:docMk/>
            <pc:sldMasterMk cId="1173710808" sldId="2147483660"/>
            <pc:sldLayoutMk cId="2261107355" sldId="2147483668"/>
          </pc:sldLayoutMkLst>
          <pc:spChg chg="mod">
            <ac:chgData name="Brunner Pascal (brunnpa7)" userId="1f081248-cb4f-47db-8cae-64edf2ae24fe" providerId="ADAL" clId="{959B9B36-2A3A-4EB6-AF57-61EE89482AB8}" dt="2020-11-04T16:14:40.202" v="1370" actId="120"/>
            <ac:spMkLst>
              <pc:docMk/>
              <pc:sldMasterMk cId="1173710808" sldId="2147483660"/>
              <pc:sldLayoutMk cId="2261107355" sldId="2147483668"/>
              <ac:spMk id="6" creationId="{00000000-0000-0000-0000-000000000000}"/>
            </ac:spMkLst>
          </pc:spChg>
        </pc:sldLayoutChg>
        <pc:sldLayoutChg chg="modSp mod">
          <pc:chgData name="Brunner Pascal (brunnpa7)" userId="1f081248-cb4f-47db-8cae-64edf2ae24fe" providerId="ADAL" clId="{959B9B36-2A3A-4EB6-AF57-61EE89482AB8}" dt="2020-11-04T16:14:44.387" v="1371" actId="120"/>
          <pc:sldLayoutMkLst>
            <pc:docMk/>
            <pc:sldMasterMk cId="1173710808" sldId="2147483660"/>
            <pc:sldLayoutMk cId="2003541165" sldId="2147483669"/>
          </pc:sldLayoutMkLst>
          <pc:spChg chg="mod">
            <ac:chgData name="Brunner Pascal (brunnpa7)" userId="1f081248-cb4f-47db-8cae-64edf2ae24fe" providerId="ADAL" clId="{959B9B36-2A3A-4EB6-AF57-61EE89482AB8}" dt="2020-11-04T16:14:44.387" v="1371" actId="120"/>
            <ac:spMkLst>
              <pc:docMk/>
              <pc:sldMasterMk cId="1173710808" sldId="2147483660"/>
              <pc:sldLayoutMk cId="2003541165" sldId="2147483669"/>
              <ac:spMk id="6" creationId="{00000000-0000-0000-0000-000000000000}"/>
            </ac:spMkLst>
          </pc:spChg>
        </pc:sldLayoutChg>
        <pc:sldLayoutChg chg="modSp mod">
          <pc:chgData name="Brunner Pascal (brunnpa7)" userId="1f081248-cb4f-47db-8cae-64edf2ae24fe" providerId="ADAL" clId="{959B9B36-2A3A-4EB6-AF57-61EE89482AB8}" dt="2020-11-04T16:14:49.014" v="1372" actId="120"/>
          <pc:sldLayoutMkLst>
            <pc:docMk/>
            <pc:sldMasterMk cId="1173710808" sldId="2147483660"/>
            <pc:sldLayoutMk cId="1269924002" sldId="2147483670"/>
          </pc:sldLayoutMkLst>
          <pc:spChg chg="mod">
            <ac:chgData name="Brunner Pascal (brunnpa7)" userId="1f081248-cb4f-47db-8cae-64edf2ae24fe" providerId="ADAL" clId="{959B9B36-2A3A-4EB6-AF57-61EE89482AB8}" dt="2020-11-04T16:14:49.014" v="1372" actId="120"/>
            <ac:spMkLst>
              <pc:docMk/>
              <pc:sldMasterMk cId="1173710808" sldId="2147483660"/>
              <pc:sldLayoutMk cId="1269924002" sldId="2147483670"/>
              <ac:spMk id="5" creationId="{00000000-0000-0000-0000-000000000000}"/>
            </ac:spMkLst>
          </pc:spChg>
        </pc:sldLayoutChg>
        <pc:sldLayoutChg chg="modSp mod">
          <pc:chgData name="Brunner Pascal (brunnpa7)" userId="1f081248-cb4f-47db-8cae-64edf2ae24fe" providerId="ADAL" clId="{959B9B36-2A3A-4EB6-AF57-61EE89482AB8}" dt="2020-11-04T16:14:52.904" v="1373" actId="120"/>
          <pc:sldLayoutMkLst>
            <pc:docMk/>
            <pc:sldMasterMk cId="1173710808" sldId="2147483660"/>
            <pc:sldLayoutMk cId="2351089645" sldId="2147483671"/>
          </pc:sldLayoutMkLst>
          <pc:spChg chg="mod">
            <ac:chgData name="Brunner Pascal (brunnpa7)" userId="1f081248-cb4f-47db-8cae-64edf2ae24fe" providerId="ADAL" clId="{959B9B36-2A3A-4EB6-AF57-61EE89482AB8}" dt="2020-11-04T16:14:52.904" v="1373" actId="120"/>
            <ac:spMkLst>
              <pc:docMk/>
              <pc:sldMasterMk cId="1173710808" sldId="2147483660"/>
              <pc:sldLayoutMk cId="2351089645" sldId="2147483671"/>
              <ac:spMk id="5" creationId="{00000000-0000-0000-0000-000000000000}"/>
            </ac:spMkLst>
          </pc:spChg>
        </pc:sldLayoutChg>
      </pc:sldMasterChg>
      <pc:sldMasterChg chg="addSp modSp mod">
        <pc:chgData name="Brunner Pascal (brunnpa7)" userId="1f081248-cb4f-47db-8cae-64edf2ae24fe" providerId="ADAL" clId="{959B9B36-2A3A-4EB6-AF57-61EE89482AB8}" dt="2020-10-29T12:23:49.960" v="71" actId="14100"/>
        <pc:sldMasterMkLst>
          <pc:docMk/>
          <pc:sldMasterMk cId="2692656091" sldId="2147483660"/>
        </pc:sldMasterMkLst>
        <pc:picChg chg="add mod">
          <ac:chgData name="Brunner Pascal (brunnpa7)" userId="1f081248-cb4f-47db-8cae-64edf2ae24fe" providerId="ADAL" clId="{959B9B36-2A3A-4EB6-AF57-61EE89482AB8}" dt="2020-10-29T12:23:49.960" v="71" actId="14100"/>
          <ac:picMkLst>
            <pc:docMk/>
            <pc:sldMasterMk cId="2692656091" sldId="2147483660"/>
            <ac:picMk id="8" creationId="{B924617F-257A-4F4F-93D7-7CE98A3B71D6}"/>
          </ac:picMkLst>
        </pc:picChg>
      </pc:sldMasterChg>
      <pc:sldMasterChg chg="addSp">
        <pc:chgData name="Brunner Pascal (brunnpa7)" userId="1f081248-cb4f-47db-8cae-64edf2ae24fe" providerId="ADAL" clId="{959B9B36-2A3A-4EB6-AF57-61EE89482AB8}" dt="2020-11-04T16:06:29.548" v="857"/>
        <pc:sldMasterMkLst>
          <pc:docMk/>
          <pc:sldMasterMk cId="4047069072" sldId="2147483660"/>
        </pc:sldMasterMkLst>
        <pc:picChg chg="add">
          <ac:chgData name="Brunner Pascal (brunnpa7)" userId="1f081248-cb4f-47db-8cae-64edf2ae24fe" providerId="ADAL" clId="{959B9B36-2A3A-4EB6-AF57-61EE89482AB8}" dt="2020-11-04T16:06:29.548" v="857"/>
          <ac:picMkLst>
            <pc:docMk/>
            <pc:sldMasterMk cId="4047069072" sldId="2147483660"/>
            <ac:picMk id="8" creationId="{D54057C4-D9D5-40C0-986C-8877525B6A79}"/>
          </ac:picMkLst>
        </pc:picChg>
      </pc:sldMasterChg>
    </pc:docChg>
  </pc:docChgLst>
  <pc:docChgLst>
    <pc:chgData name="Willi Lucca (willilu1)" userId="6cfc6d96-31f1-47dc-b89f-636cfba2351b" providerId="ADAL" clId="{D27FAE89-2E21-449E-B74C-E64371C0BB9E}"/>
    <pc:docChg chg="undo custSel mod addSld delSld modSld sldOrd modMainMaster addSection modSection">
      <pc:chgData name="Willi Lucca (willilu1)" userId="6cfc6d96-31f1-47dc-b89f-636cfba2351b" providerId="ADAL" clId="{D27FAE89-2E21-449E-B74C-E64371C0BB9E}" dt="2020-11-05T10:57:17.960" v="2150"/>
      <pc:docMkLst>
        <pc:docMk/>
      </pc:docMkLst>
      <pc:sldChg chg="addSp delSp modSp new mod modTransition setBg setClrOvrMap">
        <pc:chgData name="Willi Lucca (willilu1)" userId="6cfc6d96-31f1-47dc-b89f-636cfba2351b" providerId="ADAL" clId="{D27FAE89-2E21-449E-B74C-E64371C0BB9E}" dt="2020-11-05T10:57:17.960" v="2150"/>
        <pc:sldMkLst>
          <pc:docMk/>
          <pc:sldMk cId="4215231307" sldId="256"/>
        </pc:sldMkLst>
        <pc:spChg chg="mod">
          <ac:chgData name="Willi Lucca (willilu1)" userId="6cfc6d96-31f1-47dc-b89f-636cfba2351b" providerId="ADAL" clId="{D27FAE89-2E21-449E-B74C-E64371C0BB9E}" dt="2020-10-29T12:21:11.668" v="518" actId="207"/>
          <ac:spMkLst>
            <pc:docMk/>
            <pc:sldMk cId="4215231307" sldId="256"/>
            <ac:spMk id="2" creationId="{87DD7E8C-3493-43AE-954D-48ED81F0A07A}"/>
          </ac:spMkLst>
        </pc:spChg>
        <pc:spChg chg="mod">
          <ac:chgData name="Willi Lucca (willilu1)" userId="6cfc6d96-31f1-47dc-b89f-636cfba2351b" providerId="ADAL" clId="{D27FAE89-2E21-449E-B74C-E64371C0BB9E}" dt="2020-10-29T12:00:43.770" v="431" actId="26606"/>
          <ac:spMkLst>
            <pc:docMk/>
            <pc:sldMk cId="4215231307" sldId="256"/>
            <ac:spMk id="3" creationId="{230FDEA7-643A-4EB6-8C6C-90A43D13B005}"/>
          </ac:spMkLst>
        </pc:spChg>
        <pc:spChg chg="add del">
          <ac:chgData name="Willi Lucca (willilu1)" userId="6cfc6d96-31f1-47dc-b89f-636cfba2351b" providerId="ADAL" clId="{D27FAE89-2E21-449E-B74C-E64371C0BB9E}" dt="2020-10-29T12:28:41.172" v="546" actId="478"/>
          <ac:spMkLst>
            <pc:docMk/>
            <pc:sldMk cId="4215231307" sldId="256"/>
            <ac:spMk id="6" creationId="{1AC742D4-1AF5-4F8C-86EF-811E056FE805}"/>
          </ac:spMkLst>
        </pc:spChg>
        <pc:spChg chg="add del">
          <ac:chgData name="Willi Lucca (willilu1)" userId="6cfc6d96-31f1-47dc-b89f-636cfba2351b" providerId="ADAL" clId="{D27FAE89-2E21-449E-B74C-E64371C0BB9E}" dt="2020-10-29T12:28:43.123" v="547" actId="478"/>
          <ac:spMkLst>
            <pc:docMk/>
            <pc:sldMk cId="4215231307" sldId="256"/>
            <ac:spMk id="7" creationId="{A89BD530-8543-4BE3-A964-7A07B388FAF8}"/>
          </ac:spMkLst>
        </pc:spChg>
        <pc:spChg chg="del">
          <ac:chgData name="Willi Lucca (willilu1)" userId="6cfc6d96-31f1-47dc-b89f-636cfba2351b" providerId="ADAL" clId="{D27FAE89-2E21-449E-B74C-E64371C0BB9E}" dt="2020-10-29T12:28:45.229" v="548" actId="478"/>
          <ac:spMkLst>
            <pc:docMk/>
            <pc:sldMk cId="4215231307" sldId="256"/>
            <ac:spMk id="8" creationId="{4B9D623A-698E-4E42-BE98-52DBAF31F02E}"/>
          </ac:spMkLst>
        </pc:spChg>
        <pc:spChg chg="add del">
          <ac:chgData name="Willi Lucca (willilu1)" userId="6cfc6d96-31f1-47dc-b89f-636cfba2351b" providerId="ADAL" clId="{D27FAE89-2E21-449E-B74C-E64371C0BB9E}" dt="2020-10-29T12:00:41.497" v="428" actId="26606"/>
          <ac:spMkLst>
            <pc:docMk/>
            <pc:sldMk cId="4215231307" sldId="256"/>
            <ac:spMk id="10" creationId="{71B2258F-86CA-4D4D-8270-BC05FCDEBFB3}"/>
          </ac:spMkLst>
        </pc:spChg>
        <pc:spChg chg="add del">
          <ac:chgData name="Willi Lucca (willilu1)" userId="6cfc6d96-31f1-47dc-b89f-636cfba2351b" providerId="ADAL" clId="{D27FAE89-2E21-449E-B74C-E64371C0BB9E}" dt="2020-10-29T12:00:43.700" v="430" actId="26606"/>
          <ac:spMkLst>
            <pc:docMk/>
            <pc:sldMk cId="4215231307" sldId="256"/>
            <ac:spMk id="12" creationId="{097CD68E-23E3-4007-8847-CD0944C4F7BE}"/>
          </ac:spMkLst>
        </pc:spChg>
        <pc:spChg chg="add del">
          <ac:chgData name="Willi Lucca (willilu1)" userId="6cfc6d96-31f1-47dc-b89f-636cfba2351b" providerId="ADAL" clId="{D27FAE89-2E21-449E-B74C-E64371C0BB9E}" dt="2020-10-29T12:00:43.700" v="430" actId="26606"/>
          <ac:spMkLst>
            <pc:docMk/>
            <pc:sldMk cId="4215231307" sldId="256"/>
            <ac:spMk id="13" creationId="{E91DC736-0EF8-4F87-9146-EBF1D2EE4D3D}"/>
          </ac:spMkLst>
        </pc:spChg>
        <pc:spChg chg="add del">
          <ac:chgData name="Willi Lucca (willilu1)" userId="6cfc6d96-31f1-47dc-b89f-636cfba2351b" providerId="ADAL" clId="{D27FAE89-2E21-449E-B74C-E64371C0BB9E}" dt="2020-10-29T12:00:43.700" v="430" actId="26606"/>
          <ac:spMkLst>
            <pc:docMk/>
            <pc:sldMk cId="4215231307" sldId="256"/>
            <ac:spMk id="14" creationId="{AF2F604E-43BE-4DC3-B983-E071523364F8}"/>
          </ac:spMkLst>
        </pc:spChg>
        <pc:spChg chg="add del">
          <ac:chgData name="Willi Lucca (willilu1)" userId="6cfc6d96-31f1-47dc-b89f-636cfba2351b" providerId="ADAL" clId="{D27FAE89-2E21-449E-B74C-E64371C0BB9E}" dt="2020-10-29T12:00:43.700" v="430" actId="26606"/>
          <ac:spMkLst>
            <pc:docMk/>
            <pc:sldMk cId="4215231307" sldId="256"/>
            <ac:spMk id="16" creationId="{08C9B587-E65E-4B52-B37C-ABEBB6E87928}"/>
          </ac:spMkLst>
        </pc:spChg>
        <pc:spChg chg="add">
          <ac:chgData name="Willi Lucca (willilu1)" userId="6cfc6d96-31f1-47dc-b89f-636cfba2351b" providerId="ADAL" clId="{D27FAE89-2E21-449E-B74C-E64371C0BB9E}" dt="2020-10-29T12:00:43.770" v="431" actId="26606"/>
          <ac:spMkLst>
            <pc:docMk/>
            <pc:sldMk cId="4215231307" sldId="256"/>
            <ac:spMk id="18" creationId="{71B2258F-86CA-4D4D-8270-BC05FCDEBFB3}"/>
          </ac:spMkLst>
        </pc:spChg>
        <pc:picChg chg="add mod ord">
          <ac:chgData name="Willi Lucca (willilu1)" userId="6cfc6d96-31f1-47dc-b89f-636cfba2351b" providerId="ADAL" clId="{D27FAE89-2E21-449E-B74C-E64371C0BB9E}" dt="2020-10-29T12:00:43.770" v="431" actId="26606"/>
          <ac:picMkLst>
            <pc:docMk/>
            <pc:sldMk cId="4215231307" sldId="256"/>
            <ac:picMk id="5" creationId="{0094A7B8-6581-41A6-98D7-96E32DD3AEE9}"/>
          </ac:picMkLst>
        </pc:picChg>
      </pc:sldChg>
      <pc:sldChg chg="modSp new del mod ord modTransition modShow">
        <pc:chgData name="Willi Lucca (willilu1)" userId="6cfc6d96-31f1-47dc-b89f-636cfba2351b" providerId="ADAL" clId="{D27FAE89-2E21-449E-B74C-E64371C0BB9E}" dt="2020-10-29T12:53:42.233" v="829" actId="2696"/>
        <pc:sldMkLst>
          <pc:docMk/>
          <pc:sldMk cId="898446961" sldId="257"/>
        </pc:sldMkLst>
        <pc:spChg chg="mod">
          <ac:chgData name="Willi Lucca (willilu1)" userId="6cfc6d96-31f1-47dc-b89f-636cfba2351b" providerId="ADAL" clId="{D27FAE89-2E21-449E-B74C-E64371C0BB9E}" dt="2020-10-29T11:52:24.500" v="13" actId="20577"/>
          <ac:spMkLst>
            <pc:docMk/>
            <pc:sldMk cId="898446961" sldId="257"/>
            <ac:spMk id="2" creationId="{339430E3-5A89-4ED1-B846-141B3A8DF734}"/>
          </ac:spMkLst>
        </pc:spChg>
        <pc:spChg chg="mod">
          <ac:chgData name="Willi Lucca (willilu1)" userId="6cfc6d96-31f1-47dc-b89f-636cfba2351b" providerId="ADAL" clId="{D27FAE89-2E21-449E-B74C-E64371C0BB9E}" dt="2020-10-29T11:55:11.033" v="298"/>
          <ac:spMkLst>
            <pc:docMk/>
            <pc:sldMk cId="898446961" sldId="257"/>
            <ac:spMk id="3" creationId="{9B71FE68-F44A-4833-B697-D1041DBDC960}"/>
          </ac:spMkLst>
        </pc:spChg>
      </pc:sldChg>
      <pc:sldChg chg="addSp delSp modSp new mod modTransition modAnim">
        <pc:chgData name="Willi Lucca (willilu1)" userId="6cfc6d96-31f1-47dc-b89f-636cfba2351b" providerId="ADAL" clId="{D27FAE89-2E21-449E-B74C-E64371C0BB9E}" dt="2020-10-29T13:22:17.732" v="1631" actId="339"/>
        <pc:sldMkLst>
          <pc:docMk/>
          <pc:sldMk cId="760802865" sldId="258"/>
        </pc:sldMkLst>
        <pc:spChg chg="mod">
          <ac:chgData name="Willi Lucca (willilu1)" userId="6cfc6d96-31f1-47dc-b89f-636cfba2351b" providerId="ADAL" clId="{D27FAE89-2E21-449E-B74C-E64371C0BB9E}" dt="2020-10-29T12:20:00.959" v="508" actId="20577"/>
          <ac:spMkLst>
            <pc:docMk/>
            <pc:sldMk cId="760802865" sldId="258"/>
            <ac:spMk id="2" creationId="{A12755EA-3179-46E1-9CE1-F26B96E6C8A8}"/>
          </ac:spMkLst>
        </pc:spChg>
        <pc:spChg chg="mod">
          <ac:chgData name="Willi Lucca (willilu1)" userId="6cfc6d96-31f1-47dc-b89f-636cfba2351b" providerId="ADAL" clId="{D27FAE89-2E21-449E-B74C-E64371C0BB9E}" dt="2020-10-29T13:18:29.316" v="1592" actId="20577"/>
          <ac:spMkLst>
            <pc:docMk/>
            <pc:sldMk cId="760802865" sldId="258"/>
            <ac:spMk id="3" creationId="{A6AB0075-F306-4CA9-95C8-4A6436DC8C57}"/>
          </ac:spMkLst>
        </pc:spChg>
        <pc:graphicFrameChg chg="add del mod modGraphic">
          <ac:chgData name="Willi Lucca (willilu1)" userId="6cfc6d96-31f1-47dc-b89f-636cfba2351b" providerId="ADAL" clId="{D27FAE89-2E21-449E-B74C-E64371C0BB9E}" dt="2020-10-29T13:18:31.293" v="1593" actId="478"/>
          <ac:graphicFrameMkLst>
            <pc:docMk/>
            <pc:sldMk cId="760802865" sldId="258"/>
            <ac:graphicFrameMk id="7" creationId="{97C34748-562B-4DF0-82A8-561B74AE503E}"/>
          </ac:graphicFrameMkLst>
        </pc:graphicFrameChg>
        <pc:graphicFrameChg chg="add mod modGraphic">
          <ac:chgData name="Willi Lucca (willilu1)" userId="6cfc6d96-31f1-47dc-b89f-636cfba2351b" providerId="ADAL" clId="{D27FAE89-2E21-449E-B74C-E64371C0BB9E}" dt="2020-10-29T13:22:17.732" v="1631" actId="339"/>
          <ac:graphicFrameMkLst>
            <pc:docMk/>
            <pc:sldMk cId="760802865" sldId="258"/>
            <ac:graphicFrameMk id="8" creationId="{B336B199-A172-45AE-975E-4BA5AE8C4750}"/>
          </ac:graphicFrameMkLst>
        </pc:graphicFrameChg>
        <pc:inkChg chg="add del">
          <ac:chgData name="Willi Lucca (willilu1)" userId="6cfc6d96-31f1-47dc-b89f-636cfba2351b" providerId="ADAL" clId="{D27FAE89-2E21-449E-B74C-E64371C0BB9E}" dt="2020-10-29T13:21:19.063" v="1606" actId="478"/>
          <ac:inkMkLst>
            <pc:docMk/>
            <pc:sldMk cId="760802865" sldId="258"/>
            <ac:inkMk id="9" creationId="{27C38522-F5FA-4F2B-A8EE-33E7E3D265AF}"/>
          </ac:inkMkLst>
        </pc:inkChg>
        <pc:inkChg chg="add del">
          <ac:chgData name="Willi Lucca (willilu1)" userId="6cfc6d96-31f1-47dc-b89f-636cfba2351b" providerId="ADAL" clId="{D27FAE89-2E21-449E-B74C-E64371C0BB9E}" dt="2020-10-29T13:19:41.668" v="1603" actId="9405"/>
          <ac:inkMkLst>
            <pc:docMk/>
            <pc:sldMk cId="760802865" sldId="258"/>
            <ac:inkMk id="10" creationId="{99732B95-6338-414C-AA94-71D60C88F02E}"/>
          </ac:inkMkLst>
        </pc:inkChg>
        <pc:inkChg chg="add del">
          <ac:chgData name="Willi Lucca (willilu1)" userId="6cfc6d96-31f1-47dc-b89f-636cfba2351b" providerId="ADAL" clId="{D27FAE89-2E21-449E-B74C-E64371C0BB9E}" dt="2020-10-29T13:19:41.335" v="1602" actId="9405"/>
          <ac:inkMkLst>
            <pc:docMk/>
            <pc:sldMk cId="760802865" sldId="258"/>
            <ac:inkMk id="11" creationId="{82C96F84-B757-43BB-A93F-C8206CFAC22D}"/>
          </ac:inkMkLst>
        </pc:inkChg>
      </pc:sldChg>
      <pc:sldChg chg="modSp add mod 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790378869" sldId="259"/>
        </pc:sldMkLst>
        <pc:spChg chg="mod">
          <ac:chgData name="Willi Lucca (willilu1)" userId="6cfc6d96-31f1-47dc-b89f-636cfba2351b" providerId="ADAL" clId="{D27FAE89-2E21-449E-B74C-E64371C0BB9E}" dt="2020-10-29T12:19:40.584" v="502"/>
          <ac:spMkLst>
            <pc:docMk/>
            <pc:sldMk cId="790378869" sldId="259"/>
            <ac:spMk id="2" creationId="{339430E3-5A89-4ED1-B846-141B3A8DF734}"/>
          </ac:spMkLst>
        </pc:spChg>
        <pc:spChg chg="mod">
          <ac:chgData name="Willi Lucca (willilu1)" userId="6cfc6d96-31f1-47dc-b89f-636cfba2351b" providerId="ADAL" clId="{D27FAE89-2E21-449E-B74C-E64371C0BB9E}" dt="2020-11-05T10:27:29.345" v="1648" actId="20577"/>
          <ac:spMkLst>
            <pc:docMk/>
            <pc:sldMk cId="790378869" sldId="259"/>
            <ac:spMk id="3" creationId="{9B71FE68-F44A-4833-B697-D1041DBDC960}"/>
          </ac:spMkLst>
        </pc:spChg>
      </pc:sldChg>
      <pc:sldChg chg="modSp add mod modTransition">
        <pc:chgData name="Willi Lucca (willilu1)" userId="6cfc6d96-31f1-47dc-b89f-636cfba2351b" providerId="ADAL" clId="{D27FAE89-2E21-449E-B74C-E64371C0BB9E}" dt="2020-10-29T13:14:26.515" v="1450" actId="108"/>
        <pc:sldMkLst>
          <pc:docMk/>
          <pc:sldMk cId="3117009385" sldId="260"/>
        </pc:sldMkLst>
        <pc:graphicFrameChg chg="modGraphic">
          <ac:chgData name="Willi Lucca (willilu1)" userId="6cfc6d96-31f1-47dc-b89f-636cfba2351b" providerId="ADAL" clId="{D27FAE89-2E21-449E-B74C-E64371C0BB9E}" dt="2020-10-29T13:14:26.515" v="1450" actId="108"/>
          <ac:graphicFrameMkLst>
            <pc:docMk/>
            <pc:sldMk cId="3117009385" sldId="260"/>
            <ac:graphicFrameMk id="4" creationId="{CA485648-9F52-4DF4-9DB7-AEA5AEA8E671}"/>
          </ac:graphicFrameMkLst>
        </pc:graphicFrameChg>
      </pc:sldChg>
      <pc:sldChg chg="modSp add mod modTransition modShow">
        <pc:chgData name="Willi Lucca (willilu1)" userId="6cfc6d96-31f1-47dc-b89f-636cfba2351b" providerId="ADAL" clId="{D27FAE89-2E21-449E-B74C-E64371C0BB9E}" dt="2020-10-29T12:24:54.145" v="542"/>
        <pc:sldMkLst>
          <pc:docMk/>
          <pc:sldMk cId="2285191344" sldId="261"/>
        </pc:sldMkLst>
        <pc:spChg chg="mod">
          <ac:chgData name="Willi Lucca (willilu1)" userId="6cfc6d96-31f1-47dc-b89f-636cfba2351b" providerId="ADAL" clId="{D27FAE89-2E21-449E-B74C-E64371C0BB9E}" dt="2020-10-29T11:55:22.314" v="306" actId="20577"/>
          <ac:spMkLst>
            <pc:docMk/>
            <pc:sldMk cId="2285191344" sldId="261"/>
            <ac:spMk id="2" creationId="{339430E3-5A89-4ED1-B846-141B3A8DF734}"/>
          </ac:spMkLst>
        </pc:spChg>
        <pc:spChg chg="mod">
          <ac:chgData name="Willi Lucca (willilu1)" userId="6cfc6d96-31f1-47dc-b89f-636cfba2351b" providerId="ADAL" clId="{D27FAE89-2E21-449E-B74C-E64371C0BB9E}" dt="2020-10-29T12:18:49.691" v="481" actId="20577"/>
          <ac:spMkLst>
            <pc:docMk/>
            <pc:sldMk cId="2285191344" sldId="261"/>
            <ac:spMk id="3" creationId="{9B71FE68-F44A-4833-B697-D1041DBDC960}"/>
          </ac:spMkLst>
        </pc:spChg>
      </pc:sldChg>
      <pc:sldChg chg="addSp delSp modSp add mod modTransition setBg">
        <pc:chgData name="Willi Lucca (willilu1)" userId="6cfc6d96-31f1-47dc-b89f-636cfba2351b" providerId="ADAL" clId="{D27FAE89-2E21-449E-B74C-E64371C0BB9E}" dt="2020-10-29T12:53:30.285" v="828" actId="12"/>
        <pc:sldMkLst>
          <pc:docMk/>
          <pc:sldMk cId="531996419" sldId="265"/>
        </pc:sldMkLst>
        <pc:spChg chg="mod">
          <ac:chgData name="Willi Lucca (willilu1)" userId="6cfc6d96-31f1-47dc-b89f-636cfba2351b" providerId="ADAL" clId="{D27FAE89-2E21-449E-B74C-E64371C0BB9E}" dt="2020-10-29T12:20:38.811" v="516" actId="108"/>
          <ac:spMkLst>
            <pc:docMk/>
            <pc:sldMk cId="531996419" sldId="265"/>
            <ac:spMk id="2" creationId="{218BD0B4-CAF6-40FA-868E-F21477D8FD7C}"/>
          </ac:spMkLst>
        </pc:spChg>
        <pc:spChg chg="mod">
          <ac:chgData name="Willi Lucca (willilu1)" userId="6cfc6d96-31f1-47dc-b89f-636cfba2351b" providerId="ADAL" clId="{D27FAE89-2E21-449E-B74C-E64371C0BB9E}" dt="2020-10-29T12:53:30.285" v="828" actId="12"/>
          <ac:spMkLst>
            <pc:docMk/>
            <pc:sldMk cId="531996419" sldId="265"/>
            <ac:spMk id="3" creationId="{7C47E465-E8A0-4D62-81DE-954A9F78FED3}"/>
          </ac:spMkLst>
        </pc:spChg>
        <pc:spChg chg="del">
          <ac:chgData name="Willi Lucca (willilu1)" userId="6cfc6d96-31f1-47dc-b89f-636cfba2351b" providerId="ADAL" clId="{D27FAE89-2E21-449E-B74C-E64371C0BB9E}" dt="2020-10-29T12:02:32.017" v="462" actId="478"/>
          <ac:spMkLst>
            <pc:docMk/>
            <pc:sldMk cId="531996419" sldId="265"/>
            <ac:spMk id="4" creationId="{9A9C7444-C933-42DD-A89E-226ACC89E922}"/>
          </ac:spMkLst>
        </pc:spChg>
        <pc:spChg chg="del">
          <ac:chgData name="Willi Lucca (willilu1)" userId="6cfc6d96-31f1-47dc-b89f-636cfba2351b" providerId="ADAL" clId="{D27FAE89-2E21-449E-B74C-E64371C0BB9E}" dt="2020-10-29T12:02:33.351" v="463" actId="478"/>
          <ac:spMkLst>
            <pc:docMk/>
            <pc:sldMk cId="531996419" sldId="265"/>
            <ac:spMk id="5" creationId="{BCA2701B-F75A-4993-A766-EC0A5DB84F0B}"/>
          </ac:spMkLst>
        </pc:spChg>
        <pc:spChg chg="del">
          <ac:chgData name="Willi Lucca (willilu1)" userId="6cfc6d96-31f1-47dc-b89f-636cfba2351b" providerId="ADAL" clId="{D27FAE89-2E21-449E-B74C-E64371C0BB9E}" dt="2020-10-29T12:02:36.052" v="464" actId="478"/>
          <ac:spMkLst>
            <pc:docMk/>
            <pc:sldMk cId="531996419" sldId="265"/>
            <ac:spMk id="6" creationId="{B5066782-97FB-40E7-BDA2-E59FD0734409}"/>
          </ac:spMkLst>
        </pc:spChg>
        <pc:spChg chg="add">
          <ac:chgData name="Willi Lucca (willilu1)" userId="6cfc6d96-31f1-47dc-b89f-636cfba2351b" providerId="ADAL" clId="{D27FAE89-2E21-449E-B74C-E64371C0BB9E}" dt="2020-10-29T12:02:56.699" v="466" actId="26606"/>
          <ac:spMkLst>
            <pc:docMk/>
            <pc:sldMk cId="531996419" sldId="265"/>
            <ac:spMk id="19" creationId="{91F32EBA-ED97-466E-8CFA-8382584155D0}"/>
          </ac:spMkLst>
        </pc:spChg>
        <pc:spChg chg="add">
          <ac:chgData name="Willi Lucca (willilu1)" userId="6cfc6d96-31f1-47dc-b89f-636cfba2351b" providerId="ADAL" clId="{D27FAE89-2E21-449E-B74C-E64371C0BB9E}" dt="2020-10-29T12:02:56.699" v="466" actId="26606"/>
          <ac:spMkLst>
            <pc:docMk/>
            <pc:sldMk cId="531996419" sldId="265"/>
            <ac:spMk id="21" creationId="{62A38935-BB53-4DF7-A56E-48DD25B685D7}"/>
          </ac:spMkLst>
        </pc:spChg>
        <pc:picChg chg="add mod">
          <ac:chgData name="Willi Lucca (willilu1)" userId="6cfc6d96-31f1-47dc-b89f-636cfba2351b" providerId="ADAL" clId="{D27FAE89-2E21-449E-B74C-E64371C0BB9E}" dt="2020-10-29T12:02:56.699" v="466" actId="26606"/>
          <ac:picMkLst>
            <pc:docMk/>
            <pc:sldMk cId="531996419" sldId="265"/>
            <ac:picMk id="14" creationId="{4E00AE7C-1E5F-4198-938A-7F1425EDDA2F}"/>
          </ac:picMkLst>
        </pc:picChg>
      </pc:sldChg>
      <pc:sldChg chg="addSp delSp modSp new mod 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2629501129" sldId="266"/>
        </pc:sldMkLst>
        <pc:spChg chg="mod">
          <ac:chgData name="Willi Lucca (willilu1)" userId="6cfc6d96-31f1-47dc-b89f-636cfba2351b" providerId="ADAL" clId="{D27FAE89-2E21-449E-B74C-E64371C0BB9E}" dt="2020-10-29T12:19:13.005" v="494" actId="20577"/>
          <ac:spMkLst>
            <pc:docMk/>
            <pc:sldMk cId="2629501129" sldId="266"/>
            <ac:spMk id="2" creationId="{857B2E72-BF42-4BA9-9E62-3CC82A7B93D2}"/>
          </ac:spMkLst>
        </pc:spChg>
        <pc:spChg chg="mod">
          <ac:chgData name="Willi Lucca (willilu1)" userId="6cfc6d96-31f1-47dc-b89f-636cfba2351b" providerId="ADAL" clId="{D27FAE89-2E21-449E-B74C-E64371C0BB9E}" dt="2020-10-29T12:44:14.936" v="582" actId="20577"/>
          <ac:spMkLst>
            <pc:docMk/>
            <pc:sldMk cId="2629501129" sldId="266"/>
            <ac:spMk id="3" creationId="{BF597856-E4B0-42E4-A677-987C886151E9}"/>
          </ac:spMkLst>
        </pc:spChg>
        <pc:inkChg chg="add del">
          <ac:chgData name="Willi Lucca (willilu1)" userId="6cfc6d96-31f1-47dc-b89f-636cfba2351b" providerId="ADAL" clId="{D27FAE89-2E21-449E-B74C-E64371C0BB9E}" dt="2020-10-29T13:19:35.405" v="1598" actId="9405"/>
          <ac:inkMkLst>
            <pc:docMk/>
            <pc:sldMk cId="2629501129" sldId="266"/>
            <ac:inkMk id="5" creationId="{09C907D8-9421-4ADE-996B-582BB5223A10}"/>
          </ac:inkMkLst>
        </pc:inkChg>
      </pc:sldChg>
      <pc:sldChg chg="modSp new mod 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1599138842" sldId="267"/>
        </pc:sldMkLst>
        <pc:spChg chg="mod">
          <ac:chgData name="Willi Lucca (willilu1)" userId="6cfc6d96-31f1-47dc-b89f-636cfba2351b" providerId="ADAL" clId="{D27FAE89-2E21-449E-B74C-E64371C0BB9E}" dt="2020-10-29T12:19:32.297" v="501" actId="20577"/>
          <ac:spMkLst>
            <pc:docMk/>
            <pc:sldMk cId="1599138842" sldId="267"/>
            <ac:spMk id="2" creationId="{9264F3FF-3244-45F5-9FDF-C94DC89457CF}"/>
          </ac:spMkLst>
        </pc:spChg>
      </pc:sldChg>
      <pc:sldChg chg="modSp add mod 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1222909828" sldId="268"/>
        </pc:sldMkLst>
        <pc:spChg chg="mod">
          <ac:chgData name="Willi Lucca (willilu1)" userId="6cfc6d96-31f1-47dc-b89f-636cfba2351b" providerId="ADAL" clId="{D27FAE89-2E21-449E-B74C-E64371C0BB9E}" dt="2020-10-29T12:20:24.761" v="514" actId="20577"/>
          <ac:spMkLst>
            <pc:docMk/>
            <pc:sldMk cId="1222909828" sldId="268"/>
            <ac:spMk id="2" creationId="{A12755EA-3179-46E1-9CE1-F26B96E6C8A8}"/>
          </ac:spMkLst>
        </pc:spChg>
        <pc:picChg chg="mod">
          <ac:chgData name="Willi Lucca (willilu1)" userId="6cfc6d96-31f1-47dc-b89f-636cfba2351b" providerId="ADAL" clId="{D27FAE89-2E21-449E-B74C-E64371C0BB9E}" dt="2020-10-29T12:44:50.629" v="584" actId="1076"/>
          <ac:picMkLst>
            <pc:docMk/>
            <pc:sldMk cId="1222909828" sldId="268"/>
            <ac:picMk id="2050" creationId="{B4630D01-273D-4CFA-92BE-E1DCE3F7FAA0}"/>
          </ac:picMkLst>
        </pc:picChg>
      </pc:sldChg>
      <pc:sldChg chg="modSp add 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417708627" sldId="269"/>
        </pc:sldMkLst>
        <pc:picChg chg="mod">
          <ac:chgData name="Willi Lucca (willilu1)" userId="6cfc6d96-31f1-47dc-b89f-636cfba2351b" providerId="ADAL" clId="{D27FAE89-2E21-449E-B74C-E64371C0BB9E}" dt="2020-10-29T12:44:59.961" v="586" actId="1076"/>
          <ac:picMkLst>
            <pc:docMk/>
            <pc:sldMk cId="417708627" sldId="269"/>
            <ac:picMk id="3076" creationId="{F760161F-3F83-48C7-ACDF-0E96AE279FB0}"/>
          </ac:picMkLst>
        </pc:picChg>
      </pc:sldChg>
      <pc:sldChg chg="modSp add mod modTransition">
        <pc:chgData name="Willi Lucca (willilu1)" userId="6cfc6d96-31f1-47dc-b89f-636cfba2351b" providerId="ADAL" clId="{D27FAE89-2E21-449E-B74C-E64371C0BB9E}" dt="2020-10-29T13:14:18.247" v="1447"/>
        <pc:sldMkLst>
          <pc:docMk/>
          <pc:sldMk cId="2625818345" sldId="270"/>
        </pc:sldMkLst>
        <pc:graphicFrameChg chg="mod modGraphic">
          <ac:chgData name="Willi Lucca (willilu1)" userId="6cfc6d96-31f1-47dc-b89f-636cfba2351b" providerId="ADAL" clId="{D27FAE89-2E21-449E-B74C-E64371C0BB9E}" dt="2020-10-29T13:14:18.247" v="1447"/>
          <ac:graphicFrameMkLst>
            <pc:docMk/>
            <pc:sldMk cId="2625818345" sldId="270"/>
            <ac:graphicFrameMk id="9" creationId="{917F0E7F-C4B8-4E84-9F1E-0B295902751E}"/>
          </ac:graphicFrameMkLst>
        </pc:graphicFrameChg>
        <pc:graphicFrameChg chg="mod modGraphic">
          <ac:chgData name="Willi Lucca (willilu1)" userId="6cfc6d96-31f1-47dc-b89f-636cfba2351b" providerId="ADAL" clId="{D27FAE89-2E21-449E-B74C-E64371C0BB9E}" dt="2020-10-29T12:57:00.021" v="1077" actId="403"/>
          <ac:graphicFrameMkLst>
            <pc:docMk/>
            <pc:sldMk cId="2625818345" sldId="270"/>
            <ac:graphicFrameMk id="10" creationId="{7CF3205F-4B8F-41DA-B58C-B07221F3EE9C}"/>
          </ac:graphicFrameMkLst>
        </pc:graphicFrameChg>
      </pc:sldChg>
      <pc:sldChg chg="modSp new mod modTransition">
        <pc:chgData name="Willi Lucca (willilu1)" userId="6cfc6d96-31f1-47dc-b89f-636cfba2351b" providerId="ADAL" clId="{D27FAE89-2E21-449E-B74C-E64371C0BB9E}" dt="2020-10-29T12:45:53.177" v="587"/>
        <pc:sldMkLst>
          <pc:docMk/>
          <pc:sldMk cId="2529148133" sldId="271"/>
        </pc:sldMkLst>
        <pc:spChg chg="mod">
          <ac:chgData name="Willi Lucca (willilu1)" userId="6cfc6d96-31f1-47dc-b89f-636cfba2351b" providerId="ADAL" clId="{D27FAE89-2E21-449E-B74C-E64371C0BB9E}" dt="2020-10-29T12:22:17.057" v="522" actId="113"/>
          <ac:spMkLst>
            <pc:docMk/>
            <pc:sldMk cId="2529148133" sldId="271"/>
            <ac:spMk id="2" creationId="{9F766A9C-1868-4C37-9E48-EBF7CB9F5FCD}"/>
          </ac:spMkLst>
        </pc:spChg>
        <pc:spChg chg="mod">
          <ac:chgData name="Willi Lucca (willilu1)" userId="6cfc6d96-31f1-47dc-b89f-636cfba2351b" providerId="ADAL" clId="{D27FAE89-2E21-449E-B74C-E64371C0BB9E}" dt="2020-10-29T12:45:53.177" v="587"/>
          <ac:spMkLst>
            <pc:docMk/>
            <pc:sldMk cId="2529148133" sldId="271"/>
            <ac:spMk id="3" creationId="{FF04DAF3-59AA-4B15-AA17-16FFD9262835}"/>
          </ac:spMkLst>
        </pc:spChg>
      </pc:sldChg>
      <pc:sldChg chg="addSp delSp modSp add mod modTransition setBg modNotesTx">
        <pc:chgData name="Willi Lucca (willilu1)" userId="6cfc6d96-31f1-47dc-b89f-636cfba2351b" providerId="ADAL" clId="{D27FAE89-2E21-449E-B74C-E64371C0BB9E}" dt="2020-10-29T13:14:05.682" v="1446" actId="12100"/>
        <pc:sldMkLst>
          <pc:docMk/>
          <pc:sldMk cId="1144192661" sldId="272"/>
        </pc:sldMkLst>
        <pc:spChg chg="mod">
          <ac:chgData name="Willi Lucca (willilu1)" userId="6cfc6d96-31f1-47dc-b89f-636cfba2351b" providerId="ADAL" clId="{D27FAE89-2E21-449E-B74C-E64371C0BB9E}" dt="2020-10-29T13:12:59.579" v="1445" actId="26606"/>
          <ac:spMkLst>
            <pc:docMk/>
            <pc:sldMk cId="1144192661" sldId="272"/>
            <ac:spMk id="2" creationId="{9F766A9C-1868-4C37-9E48-EBF7CB9F5FCD}"/>
          </ac:spMkLst>
        </pc:spChg>
        <pc:spChg chg="mod">
          <ac:chgData name="Willi Lucca (willilu1)" userId="6cfc6d96-31f1-47dc-b89f-636cfba2351b" providerId="ADAL" clId="{D27FAE89-2E21-449E-B74C-E64371C0BB9E}" dt="2020-10-29T13:00:50.635" v="1137" actId="21"/>
          <ac:spMkLst>
            <pc:docMk/>
            <pc:sldMk cId="1144192661" sldId="272"/>
            <ac:spMk id="3" creationId="{FF04DAF3-59AA-4B15-AA17-16FFD9262835}"/>
          </ac:spMkLst>
        </pc:spChg>
        <pc:spChg chg="mod">
          <ac:chgData name="Willi Lucca (willilu1)" userId="6cfc6d96-31f1-47dc-b89f-636cfba2351b" providerId="ADAL" clId="{D27FAE89-2E21-449E-B74C-E64371C0BB9E}" dt="2020-10-29T13:12:59.579" v="1445" actId="26606"/>
          <ac:spMkLst>
            <pc:docMk/>
            <pc:sldMk cId="1144192661" sldId="272"/>
            <ac:spMk id="4" creationId="{015D9F19-57BC-46B1-B4B8-F409B43BBAA7}"/>
          </ac:spMkLst>
        </pc:spChg>
        <pc:spChg chg="mod ord">
          <ac:chgData name="Willi Lucca (willilu1)" userId="6cfc6d96-31f1-47dc-b89f-636cfba2351b" providerId="ADAL" clId="{D27FAE89-2E21-449E-B74C-E64371C0BB9E}" dt="2020-10-29T13:12:59.579" v="1445" actId="26606"/>
          <ac:spMkLst>
            <pc:docMk/>
            <pc:sldMk cId="1144192661" sldId="272"/>
            <ac:spMk id="5" creationId="{3E3D1A5E-6C90-422F-883B-1A241C374603}"/>
          </ac:spMkLst>
        </pc:spChg>
        <pc:spChg chg="mod">
          <ac:chgData name="Willi Lucca (willilu1)" userId="6cfc6d96-31f1-47dc-b89f-636cfba2351b" providerId="ADAL" clId="{D27FAE89-2E21-449E-B74C-E64371C0BB9E}" dt="2020-10-29T13:12:59.579" v="1445" actId="26606"/>
          <ac:spMkLst>
            <pc:docMk/>
            <pc:sldMk cId="1144192661" sldId="272"/>
            <ac:spMk id="6" creationId="{192A6A14-CF83-40FB-9DA1-3BF2472C394D}"/>
          </ac:spMkLst>
        </pc:spChg>
        <pc:spChg chg="add del">
          <ac:chgData name="Willi Lucca (willilu1)" userId="6cfc6d96-31f1-47dc-b89f-636cfba2351b" providerId="ADAL" clId="{D27FAE89-2E21-449E-B74C-E64371C0BB9E}" dt="2020-10-29T13:12:59.579" v="1445" actId="26606"/>
          <ac:spMkLst>
            <pc:docMk/>
            <pc:sldMk cId="1144192661" sldId="272"/>
            <ac:spMk id="9" creationId="{91F32EBA-ED97-466E-8CFA-8382584155D0}"/>
          </ac:spMkLst>
        </pc:spChg>
        <pc:spChg chg="add del">
          <ac:chgData name="Willi Lucca (willilu1)" userId="6cfc6d96-31f1-47dc-b89f-636cfba2351b" providerId="ADAL" clId="{D27FAE89-2E21-449E-B74C-E64371C0BB9E}" dt="2020-10-29T13:12:48.684" v="1443" actId="26606"/>
          <ac:spMkLst>
            <pc:docMk/>
            <pc:sldMk cId="1144192661" sldId="272"/>
            <ac:spMk id="12" creationId="{91F32EBA-ED97-466E-8CFA-8382584155D0}"/>
          </ac:spMkLst>
        </pc:spChg>
        <pc:graphicFrameChg chg="mod modGraphic">
          <ac:chgData name="Willi Lucca (willilu1)" userId="6cfc6d96-31f1-47dc-b89f-636cfba2351b" providerId="ADAL" clId="{D27FAE89-2E21-449E-B74C-E64371C0BB9E}" dt="2020-10-29T13:14:05.682" v="1446" actId="12100"/>
          <ac:graphicFrameMkLst>
            <pc:docMk/>
            <pc:sldMk cId="1144192661" sldId="272"/>
            <ac:graphicFrameMk id="7" creationId="{B52D54E8-EB54-46A5-8A16-73E046653782}"/>
          </ac:graphicFrameMkLst>
        </pc:graphicFrameChg>
      </pc:sldChg>
      <pc:sldChg chg="addSp delSp modSp add mod modTransition">
        <pc:chgData name="Willi Lucca (willilu1)" userId="6cfc6d96-31f1-47dc-b89f-636cfba2351b" providerId="ADAL" clId="{D27FAE89-2E21-449E-B74C-E64371C0BB9E}" dt="2020-10-29T12:49:48.842" v="730" actId="14734"/>
        <pc:sldMkLst>
          <pc:docMk/>
          <pc:sldMk cId="3024182798" sldId="273"/>
        </pc:sldMkLst>
        <pc:spChg chg="mod">
          <ac:chgData name="Willi Lucca (willilu1)" userId="6cfc6d96-31f1-47dc-b89f-636cfba2351b" providerId="ADAL" clId="{D27FAE89-2E21-449E-B74C-E64371C0BB9E}" dt="2020-10-29T12:22:51" v="530"/>
          <ac:spMkLst>
            <pc:docMk/>
            <pc:sldMk cId="3024182798" sldId="273"/>
            <ac:spMk id="2" creationId="{9F766A9C-1868-4C37-9E48-EBF7CB9F5FCD}"/>
          </ac:spMkLst>
        </pc:spChg>
        <pc:spChg chg="del mod">
          <ac:chgData name="Willi Lucca (willilu1)" userId="6cfc6d96-31f1-47dc-b89f-636cfba2351b" providerId="ADAL" clId="{D27FAE89-2E21-449E-B74C-E64371C0BB9E}" dt="2020-10-29T12:46:28.249" v="591"/>
          <ac:spMkLst>
            <pc:docMk/>
            <pc:sldMk cId="3024182798" sldId="273"/>
            <ac:spMk id="3" creationId="{FF04DAF3-59AA-4B15-AA17-16FFD9262835}"/>
          </ac:spMkLst>
        </pc:spChg>
        <pc:graphicFrameChg chg="add mod modGraphic">
          <ac:chgData name="Willi Lucca (willilu1)" userId="6cfc6d96-31f1-47dc-b89f-636cfba2351b" providerId="ADAL" clId="{D27FAE89-2E21-449E-B74C-E64371C0BB9E}" dt="2020-10-29T12:49:48.842" v="730" actId="14734"/>
          <ac:graphicFrameMkLst>
            <pc:docMk/>
            <pc:sldMk cId="3024182798" sldId="273"/>
            <ac:graphicFrameMk id="7" creationId="{A7B40321-A4EB-496C-9FD2-E751FD855FE5}"/>
          </ac:graphicFrameMkLst>
        </pc:graphicFrameChg>
      </pc:sldChg>
      <pc:sldChg chg="addSp delSp modSp add mod ord modTransition setBg setClrOvrMap">
        <pc:chgData name="Willi Lucca (willilu1)" userId="6cfc6d96-31f1-47dc-b89f-636cfba2351b" providerId="ADAL" clId="{D27FAE89-2E21-449E-B74C-E64371C0BB9E}" dt="2020-10-29T13:17:50.017" v="1588" actId="26606"/>
        <pc:sldMkLst>
          <pc:docMk/>
          <pc:sldMk cId="4004551586" sldId="274"/>
        </pc:sldMkLst>
        <pc:spChg chg="mod">
          <ac:chgData name="Willi Lucca (willilu1)" userId="6cfc6d96-31f1-47dc-b89f-636cfba2351b" providerId="ADAL" clId="{D27FAE89-2E21-449E-B74C-E64371C0BB9E}" dt="2020-10-29T13:17:50.017" v="1588" actId="26606"/>
          <ac:spMkLst>
            <pc:docMk/>
            <pc:sldMk cId="4004551586" sldId="274"/>
            <ac:spMk id="2" creationId="{9F766A9C-1868-4C37-9E48-EBF7CB9F5FCD}"/>
          </ac:spMkLst>
        </pc:spChg>
        <pc:spChg chg="add del mod">
          <ac:chgData name="Willi Lucca (willilu1)" userId="6cfc6d96-31f1-47dc-b89f-636cfba2351b" providerId="ADAL" clId="{D27FAE89-2E21-449E-B74C-E64371C0BB9E}" dt="2020-10-29T13:17:33.349" v="1583" actId="22"/>
          <ac:spMkLst>
            <pc:docMk/>
            <pc:sldMk cId="4004551586" sldId="274"/>
            <ac:spMk id="3" creationId="{FF04DAF3-59AA-4B15-AA17-16FFD9262835}"/>
          </ac:spMkLst>
        </pc:spChg>
        <pc:spChg chg="mod">
          <ac:chgData name="Willi Lucca (willilu1)" userId="6cfc6d96-31f1-47dc-b89f-636cfba2351b" providerId="ADAL" clId="{D27FAE89-2E21-449E-B74C-E64371C0BB9E}" dt="2020-10-29T13:17:50.017" v="1588" actId="26606"/>
          <ac:spMkLst>
            <pc:docMk/>
            <pc:sldMk cId="4004551586" sldId="274"/>
            <ac:spMk id="4" creationId="{8DF80594-4685-408F-848E-0C36E2AA3307}"/>
          </ac:spMkLst>
        </pc:spChg>
        <pc:spChg chg="mod ord">
          <ac:chgData name="Willi Lucca (willilu1)" userId="6cfc6d96-31f1-47dc-b89f-636cfba2351b" providerId="ADAL" clId="{D27FAE89-2E21-449E-B74C-E64371C0BB9E}" dt="2020-10-29T13:17:50.017" v="1588" actId="26606"/>
          <ac:spMkLst>
            <pc:docMk/>
            <pc:sldMk cId="4004551586" sldId="274"/>
            <ac:spMk id="5" creationId="{20250BBB-A30F-4CE2-B8BB-8E08421D1C63}"/>
          </ac:spMkLst>
        </pc:spChg>
        <pc:spChg chg="mod ord">
          <ac:chgData name="Willi Lucca (willilu1)" userId="6cfc6d96-31f1-47dc-b89f-636cfba2351b" providerId="ADAL" clId="{D27FAE89-2E21-449E-B74C-E64371C0BB9E}" dt="2020-10-29T13:17:50.017" v="1588" actId="26606"/>
          <ac:spMkLst>
            <pc:docMk/>
            <pc:sldMk cId="4004551586" sldId="274"/>
            <ac:spMk id="6" creationId="{95C7180A-620D-4598-9121-58E7D4475813}"/>
          </ac:spMkLst>
        </pc:spChg>
        <pc:spChg chg="add del mod">
          <ac:chgData name="Willi Lucca (willilu1)" userId="6cfc6d96-31f1-47dc-b89f-636cfba2351b" providerId="ADAL" clId="{D27FAE89-2E21-449E-B74C-E64371C0BB9E}" dt="2020-10-29T13:17:18.031" v="1578" actId="478"/>
          <ac:spMkLst>
            <pc:docMk/>
            <pc:sldMk cId="4004551586" sldId="274"/>
            <ac:spMk id="9" creationId="{AFC9E978-113D-4EC5-B177-DF961A3AFE3E}"/>
          </ac:spMkLst>
        </pc:spChg>
        <pc:spChg chg="add del">
          <ac:chgData name="Willi Lucca (willilu1)" userId="6cfc6d96-31f1-47dc-b89f-636cfba2351b" providerId="ADAL" clId="{D27FAE89-2E21-449E-B74C-E64371C0BB9E}" dt="2020-10-29T13:17:18.407" v="1579" actId="26606"/>
          <ac:spMkLst>
            <pc:docMk/>
            <pc:sldMk cId="4004551586" sldId="274"/>
            <ac:spMk id="12" creationId="{71B2258F-86CA-4D4D-8270-BC05FCDEBFB3}"/>
          </ac:spMkLst>
        </pc:spChg>
        <pc:spChg chg="add del">
          <ac:chgData name="Willi Lucca (willilu1)" userId="6cfc6d96-31f1-47dc-b89f-636cfba2351b" providerId="ADAL" clId="{D27FAE89-2E21-449E-B74C-E64371C0BB9E}" dt="2020-10-29T13:17:28.703" v="1581" actId="26606"/>
          <ac:spMkLst>
            <pc:docMk/>
            <pc:sldMk cId="4004551586" sldId="274"/>
            <ac:spMk id="13" creationId="{AFA67CD3-AB4E-4A7A-BEB8-53C445D8C44E}"/>
          </ac:spMkLst>
        </pc:spChg>
        <pc:spChg chg="add del">
          <ac:chgData name="Willi Lucca (willilu1)" userId="6cfc6d96-31f1-47dc-b89f-636cfba2351b" providerId="ADAL" clId="{D27FAE89-2E21-449E-B74C-E64371C0BB9E}" dt="2020-10-29T13:17:50.002" v="1587" actId="26606"/>
          <ac:spMkLst>
            <pc:docMk/>
            <pc:sldMk cId="4004551586" sldId="274"/>
            <ac:spMk id="14" creationId="{F0FB9939-1DAF-4CC0-84A1-C33885565E72}"/>
          </ac:spMkLst>
        </pc:spChg>
        <pc:spChg chg="add del">
          <ac:chgData name="Willi Lucca (willilu1)" userId="6cfc6d96-31f1-47dc-b89f-636cfba2351b" providerId="ADAL" clId="{D27FAE89-2E21-449E-B74C-E64371C0BB9E}" dt="2020-10-29T13:17:28.703" v="1581" actId="26606"/>
          <ac:spMkLst>
            <pc:docMk/>
            <pc:sldMk cId="4004551586" sldId="274"/>
            <ac:spMk id="17" creationId="{339C8D78-A644-462F-B674-F440635E5353}"/>
          </ac:spMkLst>
        </pc:spChg>
        <pc:spChg chg="add del">
          <ac:chgData name="Willi Lucca (willilu1)" userId="6cfc6d96-31f1-47dc-b89f-636cfba2351b" providerId="ADAL" clId="{D27FAE89-2E21-449E-B74C-E64371C0BB9E}" dt="2020-10-29T13:17:50.002" v="1587" actId="26606"/>
          <ac:spMkLst>
            <pc:docMk/>
            <pc:sldMk cId="4004551586" sldId="274"/>
            <ac:spMk id="18" creationId="{828D1E49-2A21-4A83-A0E0-FB1597B4B2ED}"/>
          </ac:spMkLst>
        </pc:spChg>
        <pc:spChg chg="add del">
          <ac:chgData name="Willi Lucca (willilu1)" userId="6cfc6d96-31f1-47dc-b89f-636cfba2351b" providerId="ADAL" clId="{D27FAE89-2E21-449E-B74C-E64371C0BB9E}" dt="2020-10-29T13:17:50.002" v="1587" actId="26606"/>
          <ac:spMkLst>
            <pc:docMk/>
            <pc:sldMk cId="4004551586" sldId="274"/>
            <ac:spMk id="43" creationId="{E972DE0D-2E53-4159-ABD3-C601524262C2}"/>
          </ac:spMkLst>
        </pc:spChg>
        <pc:spChg chg="add">
          <ac:chgData name="Willi Lucca (willilu1)" userId="6cfc6d96-31f1-47dc-b89f-636cfba2351b" providerId="ADAL" clId="{D27FAE89-2E21-449E-B74C-E64371C0BB9E}" dt="2020-10-29T13:17:50.017" v="1588" actId="26606"/>
          <ac:spMkLst>
            <pc:docMk/>
            <pc:sldMk cId="4004551586" sldId="274"/>
            <ac:spMk id="45" creationId="{B05E4F47-B148-49E0-B472-BBF149315524}"/>
          </ac:spMkLst>
        </pc:spChg>
        <pc:spChg chg="add">
          <ac:chgData name="Willi Lucca (willilu1)" userId="6cfc6d96-31f1-47dc-b89f-636cfba2351b" providerId="ADAL" clId="{D27FAE89-2E21-449E-B74C-E64371C0BB9E}" dt="2020-10-29T13:17:50.017" v="1588" actId="26606"/>
          <ac:spMkLst>
            <pc:docMk/>
            <pc:sldMk cId="4004551586" sldId="274"/>
            <ac:spMk id="47" creationId="{79A20F8C-FC96-4BF7-AC02-976F857D5C0A}"/>
          </ac:spMkLst>
        </pc:spChg>
        <pc:spChg chg="add">
          <ac:chgData name="Willi Lucca (willilu1)" userId="6cfc6d96-31f1-47dc-b89f-636cfba2351b" providerId="ADAL" clId="{D27FAE89-2E21-449E-B74C-E64371C0BB9E}" dt="2020-10-29T13:17:50.017" v="1588" actId="26606"/>
          <ac:spMkLst>
            <pc:docMk/>
            <pc:sldMk cId="4004551586" sldId="274"/>
            <ac:spMk id="48" creationId="{684BF3E1-C321-4F38-85CF-FEBBEEC15E2D}"/>
          </ac:spMkLst>
        </pc:spChg>
        <pc:grpChg chg="add del">
          <ac:chgData name="Willi Lucca (willilu1)" userId="6cfc6d96-31f1-47dc-b89f-636cfba2351b" providerId="ADAL" clId="{D27FAE89-2E21-449E-B74C-E64371C0BB9E}" dt="2020-10-29T13:17:50.002" v="1587" actId="26606"/>
          <ac:grpSpMkLst>
            <pc:docMk/>
            <pc:sldMk cId="4004551586" sldId="274"/>
            <ac:grpSpMk id="20" creationId="{088B852E-5494-418B-A833-75CF016A9E20}"/>
          </ac:grpSpMkLst>
        </pc:grpChg>
        <pc:picChg chg="add del">
          <ac:chgData name="Willi Lucca (willilu1)" userId="6cfc6d96-31f1-47dc-b89f-636cfba2351b" providerId="ADAL" clId="{D27FAE89-2E21-449E-B74C-E64371C0BB9E}" dt="2020-10-29T13:17:18.407" v="1579" actId="26606"/>
          <ac:picMkLst>
            <pc:docMk/>
            <pc:sldMk cId="4004551586" sldId="274"/>
            <ac:picMk id="8" creationId="{8DD0AF9B-1321-4147-8D8E-93CE8C86142E}"/>
          </ac:picMkLst>
        </pc:picChg>
        <pc:picChg chg="add del">
          <ac:chgData name="Willi Lucca (willilu1)" userId="6cfc6d96-31f1-47dc-b89f-636cfba2351b" providerId="ADAL" clId="{D27FAE89-2E21-449E-B74C-E64371C0BB9E}" dt="2020-10-29T13:17:28.703" v="1581" actId="26606"/>
          <ac:picMkLst>
            <pc:docMk/>
            <pc:sldMk cId="4004551586" sldId="274"/>
            <ac:picMk id="10" creationId="{D09305E2-E2EB-4C73-9BCD-F8969AECB842}"/>
          </ac:picMkLst>
        </pc:picChg>
        <pc:picChg chg="add mod">
          <ac:chgData name="Willi Lucca (willilu1)" userId="6cfc6d96-31f1-47dc-b89f-636cfba2351b" providerId="ADAL" clId="{D27FAE89-2E21-449E-B74C-E64371C0BB9E}" dt="2020-10-29T13:17:50.017" v="1588" actId="26606"/>
          <ac:picMkLst>
            <pc:docMk/>
            <pc:sldMk cId="4004551586" sldId="274"/>
            <ac:picMk id="11" creationId="{F32971E9-91DD-43B4-A624-D4B31CCDC5AD}"/>
          </ac:picMkLst>
        </pc:picChg>
        <pc:picChg chg="add del">
          <ac:chgData name="Willi Lucca (willilu1)" userId="6cfc6d96-31f1-47dc-b89f-636cfba2351b" providerId="ADAL" clId="{D27FAE89-2E21-449E-B74C-E64371C0BB9E}" dt="2020-10-29T13:17:28.703" v="1581" actId="26606"/>
          <ac:picMkLst>
            <pc:docMk/>
            <pc:sldMk cId="4004551586" sldId="274"/>
            <ac:picMk id="15" creationId="{07CF545F-9C2E-4446-97CD-AD92990C2B68}"/>
          </ac:picMkLst>
        </pc:picChg>
        <pc:picChg chg="add">
          <ac:chgData name="Willi Lucca (willilu1)" userId="6cfc6d96-31f1-47dc-b89f-636cfba2351b" providerId="ADAL" clId="{D27FAE89-2E21-449E-B74C-E64371C0BB9E}" dt="2020-10-29T13:17:50.017" v="1588" actId="26606"/>
          <ac:picMkLst>
            <pc:docMk/>
            <pc:sldMk cId="4004551586" sldId="274"/>
            <ac:picMk id="46" creationId="{7A2CE8EB-F719-4F84-9E91-F538438CAC76}"/>
          </ac:picMkLst>
        </pc:picChg>
      </pc:sldChg>
      <pc:sldChg chg="modSp mod">
        <pc:chgData name="Willi Lucca (willilu1)" userId="6cfc6d96-31f1-47dc-b89f-636cfba2351b" providerId="ADAL" clId="{D27FAE89-2E21-449E-B74C-E64371C0BB9E}" dt="2020-10-29T13:22:50.187" v="1646" actId="20577"/>
        <pc:sldMkLst>
          <pc:docMk/>
          <pc:sldMk cId="3633556949" sldId="276"/>
        </pc:sldMkLst>
        <pc:spChg chg="mod">
          <ac:chgData name="Willi Lucca (willilu1)" userId="6cfc6d96-31f1-47dc-b89f-636cfba2351b" providerId="ADAL" clId="{D27FAE89-2E21-449E-B74C-E64371C0BB9E}" dt="2020-10-29T13:22:50.187" v="1646" actId="20577"/>
          <ac:spMkLst>
            <pc:docMk/>
            <pc:sldMk cId="3633556949" sldId="276"/>
            <ac:spMk id="3" creationId="{FF04DAF3-59AA-4B15-AA17-16FFD9262835}"/>
          </ac:spMkLst>
        </pc:spChg>
      </pc:sldChg>
      <pc:sldChg chg="addSp delSp modSp add mod">
        <pc:chgData name="Willi Lucca (willilu1)" userId="6cfc6d96-31f1-47dc-b89f-636cfba2351b" providerId="ADAL" clId="{D27FAE89-2E21-449E-B74C-E64371C0BB9E}" dt="2020-10-29T13:12:13.681" v="1441"/>
        <pc:sldMkLst>
          <pc:docMk/>
          <pc:sldMk cId="2744871579" sldId="277"/>
        </pc:sldMkLst>
        <pc:spChg chg="mod">
          <ac:chgData name="Willi Lucca (willilu1)" userId="6cfc6d96-31f1-47dc-b89f-636cfba2351b" providerId="ADAL" clId="{D27FAE89-2E21-449E-B74C-E64371C0BB9E}" dt="2020-10-29T12:53:15.960" v="827"/>
          <ac:spMkLst>
            <pc:docMk/>
            <pc:sldMk cId="2744871579" sldId="277"/>
            <ac:spMk id="2" creationId="{9F766A9C-1868-4C37-9E48-EBF7CB9F5FCD}"/>
          </ac:spMkLst>
        </pc:spChg>
        <pc:graphicFrameChg chg="mod">
          <ac:chgData name="Willi Lucca (willilu1)" userId="6cfc6d96-31f1-47dc-b89f-636cfba2351b" providerId="ADAL" clId="{D27FAE89-2E21-449E-B74C-E64371C0BB9E}" dt="2020-10-29T13:01:15.538" v="1147" actId="478"/>
          <ac:graphicFrameMkLst>
            <pc:docMk/>
            <pc:sldMk cId="2744871579" sldId="277"/>
            <ac:graphicFrameMk id="7" creationId="{B9ECB1D3-17D5-4725-A984-7685AD2CF439}"/>
          </ac:graphicFrameMkLst>
        </pc:graphicFrameChg>
        <pc:graphicFrameChg chg="add del modGraphic">
          <ac:chgData name="Willi Lucca (willilu1)" userId="6cfc6d96-31f1-47dc-b89f-636cfba2351b" providerId="ADAL" clId="{D27FAE89-2E21-449E-B74C-E64371C0BB9E}" dt="2020-10-29T12:59:07.975" v="1114" actId="478"/>
          <ac:graphicFrameMkLst>
            <pc:docMk/>
            <pc:sldMk cId="2744871579" sldId="277"/>
            <ac:graphicFrameMk id="8" creationId="{A1DBCE25-1F03-4ED3-AAF8-FAA3F0AD09CF}"/>
          </ac:graphicFrameMkLst>
        </pc:graphicFrameChg>
        <pc:graphicFrameChg chg="mod">
          <ac:chgData name="Willi Lucca (willilu1)" userId="6cfc6d96-31f1-47dc-b89f-636cfba2351b" providerId="ADAL" clId="{D27FAE89-2E21-449E-B74C-E64371C0BB9E}" dt="2020-10-29T13:12:13.681" v="1441"/>
          <ac:graphicFrameMkLst>
            <pc:docMk/>
            <pc:sldMk cId="2744871579" sldId="277"/>
            <ac:graphicFrameMk id="11" creationId="{C3DC9191-EE28-45A6-BBB6-C709CDC78871}"/>
          </ac:graphicFrameMkLst>
        </pc:graphicFrameChg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2916684682" sldId="281"/>
        </pc:sldMkLst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2568568949" sldId="282"/>
        </pc:sldMkLst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3478129746" sldId="283"/>
        </pc:sldMkLst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313477571" sldId="284"/>
        </pc:sldMkLst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2510818150" sldId="287"/>
        </pc:sldMkLst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3186497512" sldId="288"/>
        </pc:sldMkLst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1769093712" sldId="289"/>
        </pc:sldMkLst>
      </pc:sldChg>
      <pc:sldChg chg="addSp modSp mod modTransition delCm modNotesTx">
        <pc:chgData name="Willi Lucca (willilu1)" userId="6cfc6d96-31f1-47dc-b89f-636cfba2351b" providerId="ADAL" clId="{D27FAE89-2E21-449E-B74C-E64371C0BB9E}" dt="2020-11-05T10:57:17.960" v="2150"/>
        <pc:sldMkLst>
          <pc:docMk/>
          <pc:sldMk cId="4032722435" sldId="290"/>
        </pc:sldMkLst>
        <pc:spChg chg="add mod">
          <ac:chgData name="Willi Lucca (willilu1)" userId="6cfc6d96-31f1-47dc-b89f-636cfba2351b" providerId="ADAL" clId="{D27FAE89-2E21-449E-B74C-E64371C0BB9E}" dt="2020-11-05T10:55:46.495" v="2101" actId="313"/>
          <ac:spMkLst>
            <pc:docMk/>
            <pc:sldMk cId="4032722435" sldId="290"/>
            <ac:spMk id="3" creationId="{99769FF0-C121-45EF-9FBA-95441929AFF3}"/>
          </ac:spMkLst>
        </pc:spChg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1522826765" sldId="291"/>
        </pc:sldMkLst>
      </pc:sldChg>
      <pc:sldChg chg="modSp mod 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3671789254" sldId="292"/>
        </pc:sldMkLst>
        <pc:spChg chg="mod">
          <ac:chgData name="Willi Lucca (willilu1)" userId="6cfc6d96-31f1-47dc-b89f-636cfba2351b" providerId="ADAL" clId="{D27FAE89-2E21-449E-B74C-E64371C0BB9E}" dt="2020-11-05T10:37:53.039" v="1652" actId="121"/>
          <ac:spMkLst>
            <pc:docMk/>
            <pc:sldMk cId="3671789254" sldId="292"/>
            <ac:spMk id="5" creationId="{C8137E7D-21F6-4EAC-A84B-BFC07BB30234}"/>
          </ac:spMkLst>
        </pc:spChg>
      </pc:sldChg>
      <pc:sldChg chg="modSp mod modTransition delCm modNotesTx">
        <pc:chgData name="Willi Lucca (willilu1)" userId="6cfc6d96-31f1-47dc-b89f-636cfba2351b" providerId="ADAL" clId="{D27FAE89-2E21-449E-B74C-E64371C0BB9E}" dt="2020-11-05T10:57:17.960" v="2150"/>
        <pc:sldMkLst>
          <pc:docMk/>
          <pc:sldMk cId="4093769280" sldId="293"/>
        </pc:sldMkLst>
        <pc:spChg chg="mod">
          <ac:chgData name="Willi Lucca (willilu1)" userId="6cfc6d96-31f1-47dc-b89f-636cfba2351b" providerId="ADAL" clId="{D27FAE89-2E21-449E-B74C-E64371C0BB9E}" dt="2020-11-05T10:56:39.858" v="2107" actId="20577"/>
          <ac:spMkLst>
            <pc:docMk/>
            <pc:sldMk cId="4093769280" sldId="293"/>
            <ac:spMk id="3" creationId="{E0131103-90F4-401C-A66A-391CBA542059}"/>
          </ac:spMkLst>
        </pc:spChg>
        <pc:spChg chg="mod">
          <ac:chgData name="Willi Lucca (willilu1)" userId="6cfc6d96-31f1-47dc-b89f-636cfba2351b" providerId="ADAL" clId="{D27FAE89-2E21-449E-B74C-E64371C0BB9E}" dt="2020-11-05T10:37:56.759" v="1653" actId="121"/>
          <ac:spMkLst>
            <pc:docMk/>
            <pc:sldMk cId="4093769280" sldId="293"/>
            <ac:spMk id="5" creationId="{AEDD191B-18B2-4DC1-97C4-A66EA2402499}"/>
          </ac:spMkLst>
        </pc:spChg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3077152662" sldId="294"/>
        </pc:sldMkLst>
      </pc:sldChg>
      <pc:sldChg chg="modTransition">
        <pc:chgData name="Willi Lucca (willilu1)" userId="6cfc6d96-31f1-47dc-b89f-636cfba2351b" providerId="ADAL" clId="{D27FAE89-2E21-449E-B74C-E64371C0BB9E}" dt="2020-11-05T10:57:17.960" v="2150"/>
        <pc:sldMkLst>
          <pc:docMk/>
          <pc:sldMk cId="2879863539" sldId="295"/>
        </pc:sldMkLst>
      </pc:sldChg>
      <pc:sldMasterChg chg="addSp delSp modSp mod">
        <pc:chgData name="Willi Lucca (willilu1)" userId="6cfc6d96-31f1-47dc-b89f-636cfba2351b" providerId="ADAL" clId="{D27FAE89-2E21-449E-B74C-E64371C0BB9E}" dt="2020-10-29T12:35:49.733" v="568" actId="20577"/>
        <pc:sldMasterMkLst>
          <pc:docMk/>
          <pc:sldMasterMk cId="2692656091" sldId="2147483648"/>
        </pc:sldMasterMkLst>
        <pc:spChg chg="mod">
          <ac:chgData name="Willi Lucca (willilu1)" userId="6cfc6d96-31f1-47dc-b89f-636cfba2351b" providerId="ADAL" clId="{D27FAE89-2E21-449E-B74C-E64371C0BB9E}" dt="2020-10-29T12:35:49.733" v="568" actId="20577"/>
          <ac:spMkLst>
            <pc:docMk/>
            <pc:sldMasterMk cId="2692656091" sldId="2147483648"/>
            <ac:spMk id="6" creationId="{793F4B1B-0DB7-458C-B18A-8909A011B387}"/>
          </ac:spMkLst>
        </pc:spChg>
        <pc:spChg chg="add del mod">
          <ac:chgData name="Willi Lucca (willilu1)" userId="6cfc6d96-31f1-47dc-b89f-636cfba2351b" providerId="ADAL" clId="{D27FAE89-2E21-449E-B74C-E64371C0BB9E}" dt="2020-10-29T12:35:47.342" v="565" actId="767"/>
          <ac:spMkLst>
            <pc:docMk/>
            <pc:sldMasterMk cId="2692656091" sldId="2147483648"/>
            <ac:spMk id="7" creationId="{25FA42AB-B2CE-4C8D-B9B0-2583A3F5D5D6}"/>
          </ac:spMkLst>
        </pc:spChg>
      </pc:sldMasterChg>
      <pc:sldMasterChg chg="modSp">
        <pc:chgData name="Willi Lucca (willilu1)" userId="6cfc6d96-31f1-47dc-b89f-636cfba2351b" providerId="ADAL" clId="{D27FAE89-2E21-449E-B74C-E64371C0BB9E}" dt="2020-10-29T12:23:35.744" v="541" actId="2711"/>
        <pc:sldMasterMkLst>
          <pc:docMk/>
          <pc:sldMasterMk cId="2692656091" sldId="2147483660"/>
        </pc:sldMasterMkLst>
        <pc:spChg chg="mod">
          <ac:chgData name="Willi Lucca (willilu1)" userId="6cfc6d96-31f1-47dc-b89f-636cfba2351b" providerId="ADAL" clId="{D27FAE89-2E21-449E-B74C-E64371C0BB9E}" dt="2020-10-29T12:23:29.344" v="540" actId="2711"/>
          <ac:spMkLst>
            <pc:docMk/>
            <pc:sldMasterMk cId="2692656091" sldId="2147483660"/>
            <ac:spMk id="2" creationId="{BAE4039C-0973-4840-BF2E-1165C30AAFEB}"/>
          </ac:spMkLst>
        </pc:spChg>
        <pc:spChg chg="mod">
          <ac:chgData name="Willi Lucca (willilu1)" userId="6cfc6d96-31f1-47dc-b89f-636cfba2351b" providerId="ADAL" clId="{D27FAE89-2E21-449E-B74C-E64371C0BB9E}" dt="2020-10-29T12:23:35.744" v="541" actId="2711"/>
          <ac:spMkLst>
            <pc:docMk/>
            <pc:sldMasterMk cId="2692656091" sldId="2147483660"/>
            <ac:spMk id="3" creationId="{07A84561-152F-41B4-A091-D8E837A44EF6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2_F05E760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Kostenrechnung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459-4731-816A-2F9DA89AF5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459-4731-816A-2F9DA89AF5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459-4731-816A-2F9DA89AF5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459-4731-816A-2F9DA89AF5E3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DAFBF3F-52D0-44E8-B8AA-0F84C9D8CAE7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/>
                      <a:t>; </a:t>
                    </a:r>
                    <a:br>
                      <a:rPr lang="en-US" baseline="0"/>
                    </a:br>
                    <a:fld id="{BAEA3EC2-0CFA-47D9-9F14-DD9AD5D34F60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/>
                  </a:p>
                </c:rich>
              </c:tx>
              <c:numFmt formatCode="&quot;CHF&quot;\ 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319479763447124"/>
                      <c:h val="0.1252915521393869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459-4731-816A-2F9DA89AF5E3}"/>
                </c:ext>
              </c:extLst>
            </c:dLbl>
            <c:dLbl>
              <c:idx val="1"/>
              <c:layout>
                <c:manualLayout>
                  <c:x val="-9.7890884520502541E-2"/>
                  <c:y val="-9.8890681631060854E-17"/>
                </c:manualLayout>
              </c:layout>
              <c:numFmt formatCode="&quot;CHF&quot;\ 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59-4731-816A-2F9DA89AF5E3}"/>
                </c:ext>
              </c:extLst>
            </c:dLbl>
            <c:dLbl>
              <c:idx val="2"/>
              <c:numFmt formatCode="&quot;CHF&quot;\ 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459-4731-816A-2F9DA89AF5E3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2D61226-274C-4B82-AE29-216007F3B8A6}" type="CATEGORYNAM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; </a:t>
                    </a:r>
                    <a:br>
                      <a:rPr lang="en-US" baseline="0"/>
                    </a:br>
                    <a:fld id="{1A8AF50C-F477-4670-BF01-C9B465867D63}" type="VALU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baseline="0"/>
                  </a:p>
                </c:rich>
              </c:tx>
              <c:numFmt formatCode="&quot;CHF&quot;\ 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459-4731-816A-2F9DA89AF5E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Beschaffung Drohne</c:v>
                </c:pt>
                <c:pt idx="1">
                  <c:v>Ladestationen, Ersatzteile und Reperaturwerkzeug</c:v>
                </c:pt>
                <c:pt idx="2">
                  <c:v>Mitarbeiteraufwand</c:v>
                </c:pt>
                <c:pt idx="3">
                  <c:v>Reserve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800000</c:v>
                </c:pt>
                <c:pt idx="1">
                  <c:v>200000</c:v>
                </c:pt>
                <c:pt idx="2">
                  <c:v>600000</c:v>
                </c:pt>
                <c:pt idx="3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59-4731-816A-2F9DA89AF5E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5T11:35:50.186" idx="9">
    <p:pos x="10" y="10"/>
    <p:text>[@Ponbauer Martin (ponbamar)] Dein Part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5T11:35:59.754" idx="10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68449-D13A-4731-BC00-EA8BD0A3A72A}" type="datetimeFigureOut">
              <a:rPr lang="de-CH" smtClean="0"/>
              <a:t>03.12.2020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B1C7-EEBC-4313-8A24-DA5620544C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82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B1C7-EEBC-4313-8A24-DA5620544C5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746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Martin</a:t>
            </a: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B1C7-EEBC-4313-8A24-DA5620544C5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23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Preis pro Drohne 20’000.-, Beschaffung 40 Drohnen = 800’000.-</a:t>
            </a:r>
          </a:p>
          <a:p>
            <a:r>
              <a:rPr lang="de-CH"/>
              <a:t>Ladestation, Ersatzteile und Reparaturwerkzeug = 200’000.-</a:t>
            </a:r>
          </a:p>
          <a:p>
            <a:r>
              <a:rPr lang="de-CH"/>
              <a:t>Ausbildung und Einführung Arbeiter, zirka 5 Mannjahre = 400’000.-</a:t>
            </a:r>
          </a:p>
          <a:p>
            <a:r>
              <a:rPr lang="de-CH"/>
              <a:t>Reserve = 100’000.-</a:t>
            </a:r>
          </a:p>
          <a:p>
            <a:endParaRPr lang="de-CH"/>
          </a:p>
          <a:p>
            <a:r>
              <a:rPr lang="de-CH"/>
              <a:t>1’500’000.- Fr.</a:t>
            </a:r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B1C7-EEBC-4313-8A24-DA5620544C50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04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Rechnung ca. 80’000 pro Mannjahr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B1C7-EEBC-4313-8A24-DA5620544C50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384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B1C7-EEBC-4313-8A24-DA5620544C50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26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AFBDB15-EAB0-4070-9EEF-536E3E1382E6}" type="datetime1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98D-0132-4C6B-A93B-58791DB0DBEB}" type="datetime1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92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73F8-FB59-414E-BCA4-3D4D47321996}" type="datetime1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0B93-05B0-48FF-B03B-1BA2E6D1648D}" type="datetime1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3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2999-DB06-43D9-BBB3-DB6585C601F7}" type="datetime1">
              <a:rPr lang="de-CH" smtClean="0"/>
              <a:t>03.12.2020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1839-C622-4C43-BEE1-BEEAEE37A964}" type="datetime1">
              <a:rPr lang="de-CH" smtClean="0"/>
              <a:t>03.12.2020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03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211-AFAD-446E-8043-9AD827FA08A1}" type="datetime1">
              <a:rPr lang="de-CH" smtClean="0"/>
              <a:t>03.12.2020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59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E789-EDCF-47CC-B5E4-F1A54A009998}" type="datetime1">
              <a:rPr lang="de-CH" smtClean="0"/>
              <a:t>03.12.2020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30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4E5-E3C4-4719-8203-E6F81BB7962F}" type="datetime1">
              <a:rPr lang="de-CH" smtClean="0"/>
              <a:t>03.12.2020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2932" y="6482428"/>
            <a:ext cx="5901459" cy="274320"/>
          </a:xfrm>
        </p:spPr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3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3A-6DD1-40F1-B7E2-40150495EC81}" type="datetime1">
              <a:rPr lang="de-CH" smtClean="0"/>
              <a:t>03.12.2020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1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9A1D-1B85-4F1D-AE1B-381E1582B2C0}" type="datetime1">
              <a:rPr lang="de-CH" smtClean="0"/>
              <a:t>03.12.2020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CH"/>
              <a:t>Gruppe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12. November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de-CH"/>
              <a:t>Gruppe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2D062C-817E-4C46-802C-27E27B5F601A}" type="slidenum">
              <a:rPr lang="de-CH" smtClean="0"/>
              <a:pPr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1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Ebene, fliegend, draußen, Flugzeug enthält.&#10;&#10;Automatisch generierte Beschreibung">
            <a:extLst>
              <a:ext uri="{FF2B5EF4-FFF2-40B4-BE49-F238E27FC236}">
                <a16:creationId xmlns:a16="http://schemas.microsoft.com/office/drawing/2014/main" id="{0094A7B8-6581-41A6-98D7-96E32DD3AE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DD7E8C-3493-43AE-954D-48ED81F0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307" y="278846"/>
            <a:ext cx="9144000" cy="1160094"/>
          </a:xfrm>
        </p:spPr>
        <p:txBody>
          <a:bodyPr>
            <a:normAutofit/>
          </a:bodyPr>
          <a:lstStyle/>
          <a:p>
            <a:pPr algn="l"/>
            <a:r>
              <a:rPr lang="de-CH" sz="7200">
                <a:latin typeface="Tw Cen MT Condensed (Überschriften)"/>
              </a:rPr>
              <a:t>Drohnenlieferung</a:t>
            </a:r>
            <a:endParaRPr lang="de-CH" sz="4400">
              <a:latin typeface="Tw Cen MT Condensed (Überschriften)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0FDEA7-643A-4EB6-8C6C-90A43D13B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782" y="5145241"/>
            <a:ext cx="3551274" cy="1098395"/>
          </a:xfrm>
        </p:spPr>
        <p:txBody>
          <a:bodyPr>
            <a:normAutofit/>
          </a:bodyPr>
          <a:lstStyle/>
          <a:p>
            <a:r>
              <a:rPr lang="de-CH" sz="1700">
                <a:solidFill>
                  <a:srgbClr val="FFFFFF"/>
                </a:solidFill>
              </a:rPr>
              <a:t>Gruppe 2</a:t>
            </a:r>
          </a:p>
          <a:p>
            <a:r>
              <a:rPr lang="de-CH" sz="1700">
                <a:solidFill>
                  <a:srgbClr val="FFFFFF"/>
                </a:solidFill>
              </a:rPr>
              <a:t>Pascal Brunner, Maximilian König </a:t>
            </a:r>
          </a:p>
          <a:p>
            <a:r>
              <a:rPr lang="de-CH" sz="1700">
                <a:solidFill>
                  <a:srgbClr val="FFFFFF"/>
                </a:solidFill>
              </a:rPr>
              <a:t>Martin </a:t>
            </a:r>
            <a:r>
              <a:rPr lang="de-CH" sz="1700" err="1">
                <a:solidFill>
                  <a:srgbClr val="FFFFFF"/>
                </a:solidFill>
              </a:rPr>
              <a:t>Ponbauer</a:t>
            </a:r>
            <a:r>
              <a:rPr lang="de-CH" sz="1700">
                <a:solidFill>
                  <a:srgbClr val="FFFFFF"/>
                </a:solidFill>
              </a:rPr>
              <a:t>, Lucca Willi</a:t>
            </a:r>
          </a:p>
        </p:txBody>
      </p:sp>
    </p:spTree>
    <p:extLst>
      <p:ext uri="{BB962C8B-B14F-4D97-AF65-F5344CB8AC3E}">
        <p14:creationId xmlns:p14="http://schemas.microsoft.com/office/powerpoint/2010/main" val="4215231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755EA-3179-46E1-9CE1-F26B96E6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252423"/>
                </a:solidFill>
              </a:rPr>
              <a:t>Herleitung Produktidee - Mindmap</a:t>
            </a:r>
            <a:endParaRPr lang="de-CH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760161F-3F83-48C7-ACDF-0E96AE279F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/>
          <a:stretch/>
        </p:blipFill>
        <p:spPr bwMode="auto">
          <a:xfrm>
            <a:off x="3034253" y="2050902"/>
            <a:ext cx="6123493" cy="4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03B85-237C-4631-ADEA-3FE18063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3D60AD-B1D0-4623-A555-3EE09EF5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E9DE24-E965-4AC7-B26E-CB2428A0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10</a:t>
            </a:fld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79882C3-1E59-49C2-9708-A4D0F2B6B602}"/>
              </a:ext>
            </a:extLst>
          </p:cNvPr>
          <p:cNvSpPr txBox="1"/>
          <p:nvPr/>
        </p:nvSpPr>
        <p:spPr>
          <a:xfrm>
            <a:off x="3034253" y="6270649"/>
            <a:ext cx="159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i="1"/>
              <a:t>Bild: Mindmap Gruppe 2</a:t>
            </a:r>
          </a:p>
        </p:txBody>
      </p:sp>
    </p:spTree>
    <p:extLst>
      <p:ext uri="{BB962C8B-B14F-4D97-AF65-F5344CB8AC3E}">
        <p14:creationId xmlns:p14="http://schemas.microsoft.com/office/powerpoint/2010/main" val="41770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3F856-6AF7-4F36-AD6A-A2C62CFF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Nutzwertanalyse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691D9B6-0444-48B3-B33C-47A3E0854BF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88440" y="1856573"/>
          <a:ext cx="3417565" cy="415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206">
                  <a:extLst>
                    <a:ext uri="{9D8B030D-6E8A-4147-A177-3AD203B41FA5}">
                      <a16:colId xmlns:a16="http://schemas.microsoft.com/office/drawing/2014/main" val="866822681"/>
                    </a:ext>
                  </a:extLst>
                </a:gridCol>
                <a:gridCol w="1793359">
                  <a:extLst>
                    <a:ext uri="{9D8B030D-6E8A-4147-A177-3AD203B41FA5}">
                      <a16:colId xmlns:a16="http://schemas.microsoft.com/office/drawing/2014/main" val="204655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Kriterium</a:t>
                      </a:r>
                      <a:r>
                        <a:rPr lang="de-CH" sz="11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100" b="0" i="0"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Gewichtung</a:t>
                      </a:r>
                      <a:r>
                        <a:rPr lang="de-CH" sz="11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100" b="0" i="0">
                        <a:effectLst/>
                      </a:endParaRPr>
                    </a:p>
                  </a:txBody>
                  <a:tcPr marL="82493" marR="82493" marT="41247" marB="41247"/>
                </a:tc>
                <a:extLst>
                  <a:ext uri="{0D108BD9-81ED-4DB2-BD59-A6C34878D82A}">
                    <a16:rowId xmlns:a16="http://schemas.microsoft.com/office/drawing/2014/main" val="32124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Mitarbeiteraufwand </a:t>
                      </a:r>
                      <a:endParaRPr lang="de-CH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972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Materialkosten pro Versand </a:t>
                      </a:r>
                      <a:endParaRPr lang="de-CH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988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CO2-Fussabdruck </a:t>
                      </a:r>
                      <a:endParaRPr lang="de-CH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78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Zuverlässigkeit der Auslieferung </a:t>
                      </a:r>
                      <a:endParaRPr lang="de-CH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6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Liefergeschwindigkeit pro Versand (Kunde zu Kunde) </a:t>
                      </a:r>
                      <a:endParaRPr lang="de-DE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4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Initiale Investitionskosten  </a:t>
                      </a:r>
                      <a:endParaRPr lang="de-CH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87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Kosten für Unterhalt und Wartung </a:t>
                      </a:r>
                      <a:endParaRPr lang="de-DE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94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Kosten für Mitarbeiterausbildung </a:t>
                      </a:r>
                      <a:endParaRPr lang="de-CH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414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Bequemlichkeit </a:t>
                      </a:r>
                      <a:endParaRPr lang="de-CH" sz="11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0201786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0AD03-FBD2-4508-A6C3-A20066C9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8FD2A-FB62-4B6F-9E40-1D8C74F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B491F7-716C-49B6-9022-B13C4FDB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11</a:t>
            </a:fld>
            <a:endParaRPr lang="de-CH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D6C56DA-5AB2-47A7-9E73-C3C1D3BF5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4096"/>
              </p:ext>
            </p:extLst>
          </p:nvPr>
        </p:nvGraphicFramePr>
        <p:xfrm>
          <a:off x="5078429" y="1895775"/>
          <a:ext cx="59014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87">
                  <a:extLst>
                    <a:ext uri="{9D8B030D-6E8A-4147-A177-3AD203B41FA5}">
                      <a16:colId xmlns:a16="http://schemas.microsoft.com/office/drawing/2014/main" val="618684736"/>
                    </a:ext>
                  </a:extLst>
                </a:gridCol>
                <a:gridCol w="864782">
                  <a:extLst>
                    <a:ext uri="{9D8B030D-6E8A-4147-A177-3AD203B41FA5}">
                      <a16:colId xmlns:a16="http://schemas.microsoft.com/office/drawing/2014/main" val="2913290666"/>
                    </a:ext>
                  </a:extLst>
                </a:gridCol>
                <a:gridCol w="907311">
                  <a:extLst>
                    <a:ext uri="{9D8B030D-6E8A-4147-A177-3AD203B41FA5}">
                      <a16:colId xmlns:a16="http://schemas.microsoft.com/office/drawing/2014/main" val="1773142283"/>
                    </a:ext>
                  </a:extLst>
                </a:gridCol>
                <a:gridCol w="800986">
                  <a:extLst>
                    <a:ext uri="{9D8B030D-6E8A-4147-A177-3AD203B41FA5}">
                      <a16:colId xmlns:a16="http://schemas.microsoft.com/office/drawing/2014/main" val="4259917365"/>
                    </a:ext>
                  </a:extLst>
                </a:gridCol>
                <a:gridCol w="1162494">
                  <a:extLst>
                    <a:ext uri="{9D8B030D-6E8A-4147-A177-3AD203B41FA5}">
                      <a16:colId xmlns:a16="http://schemas.microsoft.com/office/drawing/2014/main" val="13617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>
                          <a:solidFill>
                            <a:schemeClr val="bg1"/>
                          </a:solidFill>
                          <a:effectLst/>
                        </a:rPr>
                        <a:t>Kriterium</a:t>
                      </a:r>
                      <a:r>
                        <a:rPr lang="de-CH" sz="11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>
                          <a:solidFill>
                            <a:schemeClr val="bg1"/>
                          </a:solidFill>
                          <a:effectLst/>
                        </a:rPr>
                        <a:t>Taxifahrer</a:t>
                      </a:r>
                      <a:r>
                        <a:rPr lang="de-CH" sz="11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>
                          <a:solidFill>
                            <a:schemeClr val="bg1"/>
                          </a:solidFill>
                          <a:effectLst/>
                        </a:rPr>
                        <a:t>Velokuriere</a:t>
                      </a:r>
                      <a:r>
                        <a:rPr lang="de-CH" sz="11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>
                          <a:solidFill>
                            <a:schemeClr val="bg1"/>
                          </a:solidFill>
                          <a:effectLst/>
                        </a:rPr>
                        <a:t>Drohnen</a:t>
                      </a:r>
                      <a:r>
                        <a:rPr lang="de-CH" sz="11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>
                          <a:solidFill>
                            <a:schemeClr val="bg1"/>
                          </a:solidFill>
                          <a:effectLst/>
                        </a:rPr>
                        <a:t>Abholstationen</a:t>
                      </a:r>
                      <a:r>
                        <a:rPr lang="de-CH" sz="11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9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0" kern="1200">
                          <a:solidFill>
                            <a:schemeClr val="tx1"/>
                          </a:solidFill>
                          <a:effectLst/>
                        </a:rPr>
                        <a:t> Mitarbeiteraufwand</a:t>
                      </a:r>
                      <a:endParaRPr lang="de-CH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663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0" kern="1200">
                          <a:solidFill>
                            <a:schemeClr val="tx1"/>
                          </a:solidFill>
                          <a:effectLst/>
                        </a:rPr>
                        <a:t> Materialkosten pro Versand</a:t>
                      </a:r>
                      <a:endParaRPr lang="de-CH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150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0" kern="1200">
                          <a:solidFill>
                            <a:schemeClr val="tx1"/>
                          </a:solidFill>
                          <a:effectLst/>
                        </a:rPr>
                        <a:t> CO2-Fussabdruck</a:t>
                      </a:r>
                      <a:endParaRPr lang="de-CH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294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0" kern="1200">
                          <a:solidFill>
                            <a:schemeClr val="tx1"/>
                          </a:solidFill>
                          <a:effectLst/>
                        </a:rPr>
                        <a:t> Zuverlässigkeit der Auslieferung</a:t>
                      </a:r>
                      <a:endParaRPr lang="de-CH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980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DE" sz="1100" b="0" kern="1200">
                          <a:solidFill>
                            <a:schemeClr val="tx1"/>
                          </a:solidFill>
                          <a:effectLst/>
                        </a:rPr>
                        <a:t> Liefergeschwindigkeit pro Versand  (Kunde zu Kunde)</a:t>
                      </a:r>
                      <a:endParaRPr lang="de-DE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38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0" kern="1200">
                          <a:solidFill>
                            <a:schemeClr val="tx1"/>
                          </a:solidFill>
                          <a:effectLst/>
                        </a:rPr>
                        <a:t> Initiale Investitionskosten</a:t>
                      </a:r>
                      <a:endParaRPr lang="de-CH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714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DE" sz="1100" b="0" kern="1200">
                          <a:solidFill>
                            <a:schemeClr val="tx1"/>
                          </a:solidFill>
                          <a:effectLst/>
                        </a:rPr>
                        <a:t> Kosten für Unterhalt und Wartung</a:t>
                      </a:r>
                      <a:endParaRPr lang="de-DE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744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0" kern="1200">
                          <a:solidFill>
                            <a:schemeClr val="tx1"/>
                          </a:solidFill>
                          <a:effectLst/>
                        </a:rPr>
                        <a:t> Kosten für Mitarbeiterausbildung</a:t>
                      </a:r>
                      <a:endParaRPr lang="de-CH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065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0" kern="1200">
                          <a:solidFill>
                            <a:schemeClr val="tx1"/>
                          </a:solidFill>
                          <a:effectLst/>
                        </a:rPr>
                        <a:t> Bequemlichkeit</a:t>
                      </a:r>
                      <a:endParaRPr lang="de-CH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973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0" kern="1200">
                          <a:solidFill>
                            <a:schemeClr val="tx1"/>
                          </a:solidFill>
                          <a:effectLst/>
                        </a:rPr>
                        <a:t> Total</a:t>
                      </a:r>
                      <a:endParaRPr lang="de-CH" sz="1100" b="0" i="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163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178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184</a:t>
                      </a:r>
                      <a:endParaRPr lang="de-CH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  <a:endParaRPr lang="de-CH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2839009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562DB42-5A42-4221-9EAE-381AD2540C98}"/>
              </a:ext>
            </a:extLst>
          </p:cNvPr>
          <p:cNvSpPr txBox="1"/>
          <p:nvPr/>
        </p:nvSpPr>
        <p:spPr>
          <a:xfrm>
            <a:off x="788440" y="6014217"/>
            <a:ext cx="159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i="1"/>
              <a:t>Tabelle: Bewertungskriterien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2A5493-BFC8-4AED-8DF3-FB98104FF1E7}"/>
              </a:ext>
            </a:extLst>
          </p:cNvPr>
          <p:cNvSpPr txBox="1"/>
          <p:nvPr/>
        </p:nvSpPr>
        <p:spPr>
          <a:xfrm>
            <a:off x="5078429" y="5979873"/>
            <a:ext cx="159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i="1"/>
              <a:t>Tabelle: Nutzwertanalyse</a:t>
            </a:r>
          </a:p>
        </p:txBody>
      </p:sp>
    </p:spTree>
    <p:extLst>
      <p:ext uri="{BB962C8B-B14F-4D97-AF65-F5344CB8AC3E}">
        <p14:creationId xmlns:p14="http://schemas.microsoft.com/office/powerpoint/2010/main" val="251081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3F856-6AF7-4F36-AD6A-A2C62CFF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Risikoanalyse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691D9B6-0444-48B3-B33C-47A3E0854B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976614"/>
              </p:ext>
            </p:extLst>
          </p:nvPr>
        </p:nvGraphicFramePr>
        <p:xfrm>
          <a:off x="772160" y="2084832"/>
          <a:ext cx="10224007" cy="400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007">
                  <a:extLst>
                    <a:ext uri="{9D8B030D-6E8A-4147-A177-3AD203B41FA5}">
                      <a16:colId xmlns:a16="http://schemas.microsoft.com/office/drawing/2014/main" val="866822681"/>
                    </a:ext>
                  </a:extLst>
                </a:gridCol>
                <a:gridCol w="3217690">
                  <a:extLst>
                    <a:ext uri="{9D8B030D-6E8A-4147-A177-3AD203B41FA5}">
                      <a16:colId xmlns:a16="http://schemas.microsoft.com/office/drawing/2014/main" val="2046556373"/>
                    </a:ext>
                  </a:extLst>
                </a:gridCol>
                <a:gridCol w="968812">
                  <a:extLst>
                    <a:ext uri="{9D8B030D-6E8A-4147-A177-3AD203B41FA5}">
                      <a16:colId xmlns:a16="http://schemas.microsoft.com/office/drawing/2014/main" val="2000946736"/>
                    </a:ext>
                  </a:extLst>
                </a:gridCol>
                <a:gridCol w="1124303">
                  <a:extLst>
                    <a:ext uri="{9D8B030D-6E8A-4147-A177-3AD203B41FA5}">
                      <a16:colId xmlns:a16="http://schemas.microsoft.com/office/drawing/2014/main" val="3424857329"/>
                    </a:ext>
                  </a:extLst>
                </a:gridCol>
                <a:gridCol w="3478195">
                  <a:extLst>
                    <a:ext uri="{9D8B030D-6E8A-4147-A177-3AD203B41FA5}">
                      <a16:colId xmlns:a16="http://schemas.microsoft.com/office/drawing/2014/main" val="330516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1" i="0" kern="120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Anforderung</a:t>
                      </a: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1" i="0" kern="120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Risiko </a:t>
                      </a: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1" i="0" kern="120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Eintrittswahrscheinlichkeit</a:t>
                      </a: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1" i="0" kern="120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Auswirkung auf Projekterfolg</a:t>
                      </a:r>
                    </a:p>
                  </a:txBody>
                  <a:tcPr marL="82493" marR="82493" marT="41247" marB="41247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de-CH" sz="1100" b="1" i="0" kern="1200">
                          <a:solidFill>
                            <a:srgbClr val="FFFFFF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Vermeidung</a:t>
                      </a:r>
                    </a:p>
                  </a:txBody>
                  <a:tcPr marL="82493" marR="82493" marT="41247" marB="41247"/>
                </a:tc>
                <a:extLst>
                  <a:ext uri="{0D108BD9-81ED-4DB2-BD59-A6C34878D82A}">
                    <a16:rowId xmlns:a16="http://schemas.microsoft.com/office/drawing/2014/main" val="32124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100" b="0" i="0">
                          <a:latin typeface="Calibri"/>
                        </a:rPr>
                        <a:t>Ertrag und Margen unter Druck</a:t>
                      </a:r>
                      <a:endParaRPr lang="en-US" sz="1100" b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/>
                      </a:br>
                      <a:endParaRPr lang="en-US" sz="11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de-CH" sz="1100" b="0" i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/>
                        </a:rPr>
                        <a:t>Das grenzüberschreitende Paketgeschäft wächst überproportional. Das führt zu höheren Erträgen lässt allerdings auch den Druck auf die Preise steigen, was wiederum zu niedrigeren Margen führt</a:t>
                      </a:r>
                      <a:endParaRPr lang="en-US" sz="1100">
                        <a:latin typeface="Calibri"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Hoch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Hoch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/>
                        </a:rPr>
                        <a:t>Senkung der Kosten durch Optimierung der Auslieferungsprozesse. Fokus auf Qualität und Dauer der Auslieferung, um Kundenzufriedenheit sicherzustellen. Ausbau der Infrastruktur, um Mengenwachstum im Versand standzuhalten.</a:t>
                      </a:r>
                      <a:endParaRPr lang="en-US" sz="1100">
                        <a:latin typeface="Calibri"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56972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100" b="0" i="0">
                          <a:latin typeface="Calibri"/>
                        </a:rPr>
                        <a:t>Neue digitale Wettbewerber</a:t>
                      </a:r>
                      <a:endParaRPr lang="en-US" sz="1100" b="0">
                        <a:latin typeface="Calibri"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/>
                        </a:rPr>
                        <a:t>Aufgrund der Digitalisierung steigen vermehrt branchenfremde Wettbewerber mit neuen Geschäftsmodellen in die Märkte der Post ein und konkurrenzieren deren Kerngeschäft. Dies führt zu einem intensiveren Preis- und Angebotsdruck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Hoch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Hoch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/>
                        </a:rPr>
                        <a:t>Die Post muss durch eine fortschreitende Digitalisierung und durch verstärkte Investionen im Bereich Innovation weiterhin konkurrenzfähig bleiben</a:t>
                      </a:r>
                      <a:endParaRPr lang="en-US" sz="1100">
                        <a:latin typeface="Calibri"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2699884605"/>
                  </a:ext>
                </a:extLst>
              </a:tr>
              <a:tr h="67856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100" b="0" i="0">
                          <a:latin typeface="Calibri"/>
                        </a:rPr>
                        <a:t>Veränderte Rahmenbedingungen</a:t>
                      </a:r>
                      <a:endParaRPr lang="en-US" sz="1100" b="0">
                        <a:latin typeface="Calibri"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/>
                        </a:rPr>
                        <a:t>Die Briefmengen sinken und die Dienstleistungen am Schalter werden weniger nachgefragt. Dieser Effekt wird sich verstärken.</a:t>
                      </a:r>
                      <a:endParaRPr lang="en-US" sz="1100">
                        <a:latin typeface="Calibri"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/>
                        </a:rPr>
                        <a:t>Hoch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Mittel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Grösseren Fokus auf Digitalisierung des Unternehmens</a:t>
                      </a: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1582318624"/>
                  </a:ext>
                </a:extLst>
              </a:tr>
              <a:tr h="9419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100" b="0" i="0" u="none" strike="noStrike" noProof="0">
                          <a:effectLst/>
                          <a:latin typeface="Calibri"/>
                        </a:rPr>
                        <a:t>Die Erwartungen der Kunden steigen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/>
                        </a:rPr>
                        <a:t>Smartphones ermöglichen es, immer und überall einzukaufen, und die Onlinehändler bieten immer schnellere Lieferungen, für weniger Geld oder sogar gratis. Dies führt zu gesteigerten Erwartungen der Kunden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/>
                        </a:rPr>
                        <a:t>Hoch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Mittel</a:t>
                      </a: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100" b="0" i="0" u="none" strike="noStrike" noProof="0">
                          <a:effectLst/>
                          <a:latin typeface="Calibri"/>
                        </a:rPr>
                        <a:t> Weiterentwicklung und Optimierung des Serviceangebots</a:t>
                      </a:r>
                      <a:endParaRPr lang="en-US"/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2441076226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0AD03-FBD2-4508-A6C3-A20066C9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8FD2A-FB62-4B6F-9E40-1D8C74F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B491F7-716C-49B6-9022-B13C4FDB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12</a:t>
            </a:fld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6A0D9A-F6CC-489F-8DEF-4A64F187ADCC}"/>
              </a:ext>
            </a:extLst>
          </p:cNvPr>
          <p:cNvSpPr txBox="1"/>
          <p:nvPr/>
        </p:nvSpPr>
        <p:spPr>
          <a:xfrm>
            <a:off x="772160" y="6072729"/>
            <a:ext cx="159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i="1"/>
              <a:t>Tabelle: Risikoanalyse</a:t>
            </a:r>
          </a:p>
        </p:txBody>
      </p:sp>
    </p:spTree>
    <p:extLst>
      <p:ext uri="{BB962C8B-B14F-4D97-AF65-F5344CB8AC3E}">
        <p14:creationId xmlns:p14="http://schemas.microsoft.com/office/powerpoint/2010/main" val="152282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614A5-E653-4922-AAD3-4959B43E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Projektskizze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4190E-9387-4C0B-AD7E-631307DB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Hauptziel des Projektes</a:t>
            </a:r>
          </a:p>
          <a:p>
            <a:pPr lvl="1"/>
            <a:r>
              <a:rPr lang="de-CH"/>
              <a:t>Sicherstellung der Qualität / Zuverlässigkeit</a:t>
            </a:r>
          </a:p>
          <a:p>
            <a:pPr lvl="1"/>
            <a:r>
              <a:rPr lang="de-CH"/>
              <a:t>Kostenreduktion</a:t>
            </a:r>
          </a:p>
          <a:p>
            <a:pPr lvl="1"/>
            <a:r>
              <a:rPr lang="de-CH"/>
              <a:t>Optimierung der Auslieferungszeiten</a:t>
            </a:r>
          </a:p>
          <a:p>
            <a:r>
              <a:rPr lang="de-CH"/>
              <a:t>Zielkunden</a:t>
            </a:r>
          </a:p>
          <a:p>
            <a:pPr lvl="1"/>
            <a:r>
              <a:rPr lang="de-CH"/>
              <a:t>Privat-/Geschäftskunden welche die Dienstleistung der Paketlieferung nutzen</a:t>
            </a:r>
          </a:p>
          <a:p>
            <a:r>
              <a:rPr lang="de-CH"/>
              <a:t>Anforderungen</a:t>
            </a:r>
          </a:p>
          <a:p>
            <a:pPr lvl="1"/>
            <a:r>
              <a:rPr lang="de-CH"/>
              <a:t>Gleichbleibende Anzahl Mitarbeitende</a:t>
            </a:r>
          </a:p>
          <a:p>
            <a:pPr lvl="1"/>
            <a:r>
              <a:rPr lang="de-CH"/>
              <a:t>Mitarbeiteraufwand pro Paket wird gesenkt</a:t>
            </a:r>
          </a:p>
          <a:p>
            <a:pPr lvl="1"/>
            <a:r>
              <a:rPr lang="de-CH"/>
              <a:t>Steigerung der Zuverlässigkeit (&gt;98%)</a:t>
            </a:r>
          </a:p>
          <a:p>
            <a:pPr lvl="1"/>
            <a:r>
              <a:rPr lang="de-CH"/>
              <a:t>Umweltfreundlich / Strassenverkehr entlasten</a:t>
            </a:r>
          </a:p>
          <a:p>
            <a:endParaRPr lang="de-CH"/>
          </a:p>
          <a:p>
            <a:pPr lvl="1"/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59681-0405-4479-AF45-855310F8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3DC9D-B465-4136-84A4-4A5A3DCF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2D366-5281-410E-BB42-B39149B3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13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2472FC-089F-4F3F-93EE-5C117E401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246176"/>
            <a:ext cx="388800" cy="38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D25CB6D-E5CA-4C07-9CFB-BEBCAE3B0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3727624"/>
            <a:ext cx="388800" cy="3888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E0A538-CBF7-4BFA-9749-4E742BBC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4523459"/>
            <a:ext cx="388800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9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6F265-52F2-45F4-8E62-F9414D69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Projektablauf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AB4D7-2E8E-43D5-AEDF-2CD98883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2021 – Projektstart</a:t>
            </a:r>
          </a:p>
          <a:p>
            <a:pPr lvl="1"/>
            <a:r>
              <a:rPr lang="de-CH"/>
              <a:t>Auswertung Drohnentypen</a:t>
            </a:r>
          </a:p>
          <a:p>
            <a:pPr lvl="1"/>
            <a:r>
              <a:rPr lang="de-CH"/>
              <a:t>Erste Testversuche</a:t>
            </a:r>
          </a:p>
          <a:p>
            <a:pPr lvl="1"/>
            <a:r>
              <a:rPr lang="de-CH"/>
              <a:t>Sicherstellen der notwendigen Infrastruktur</a:t>
            </a:r>
          </a:p>
          <a:p>
            <a:r>
              <a:rPr lang="de-CH"/>
              <a:t>2022 / 2023 – Marktreife für Sonderzustellung</a:t>
            </a:r>
          </a:p>
          <a:p>
            <a:pPr lvl="1"/>
            <a:r>
              <a:rPr lang="de-CH"/>
              <a:t>Erweiterung des Produktportfolios für Geschäftskunden</a:t>
            </a:r>
          </a:p>
          <a:p>
            <a:pPr lvl="1"/>
            <a:r>
              <a:rPr lang="de-CH"/>
              <a:t>Bspw.: Medizinischer Bereich</a:t>
            </a:r>
          </a:p>
          <a:p>
            <a:r>
              <a:rPr lang="de-CH"/>
              <a:t>2024 – Einführung «Luft-Post»</a:t>
            </a:r>
          </a:p>
          <a:p>
            <a:pPr lvl="1"/>
            <a:r>
              <a:rPr lang="de-CH"/>
              <a:t>Erweiterung des Produktportfolios für Privatkunden</a:t>
            </a:r>
          </a:p>
          <a:p>
            <a:r>
              <a:rPr lang="de-CH"/>
              <a:t>Bis 2030 – Mehrheitliche Auslieferung von Kleinpakete</a:t>
            </a:r>
          </a:p>
          <a:p>
            <a:pPr lvl="1"/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0D0A7-9704-4C49-AD11-5115AC57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C9D04-668A-4EBC-9E1E-46A9FC3B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7CF575-D54A-4B25-AF5E-94F1BE77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14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B0C3E3-23CF-42DB-A2BD-EDA451180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286000"/>
            <a:ext cx="388800" cy="38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1B45268-DDCD-4227-AA43-B43499220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5669231"/>
            <a:ext cx="388800" cy="3888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024B6E-342D-4872-B3AB-E792EFAD3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3783215"/>
            <a:ext cx="388800" cy="3888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736A517-677A-41D3-ABE6-BD36C3E03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4867758"/>
            <a:ext cx="388800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9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69051-0065-43AE-B70A-2569B257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Kostenrechnung bis Marktreife 2022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3FC0F-C432-40E0-BF2A-B7E45FF3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D409F-CA73-4CC7-848F-A967920B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6CDD1-4E23-4219-B864-C8EFBFC8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15</a:t>
            </a:fld>
            <a:endParaRPr lang="de-CH"/>
          </a:p>
        </p:txBody>
      </p:sp>
      <p:graphicFrame>
        <p:nvGraphicFramePr>
          <p:cNvPr id="8" name="Chart 10">
            <a:extLst>
              <a:ext uri="{FF2B5EF4-FFF2-40B4-BE49-F238E27FC236}">
                <a16:creationId xmlns:a16="http://schemas.microsoft.com/office/drawing/2014/main" id="{9DFF3C37-0BE7-410E-938F-324C2B5CF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206707"/>
              </p:ext>
            </p:extLst>
          </p:nvPr>
        </p:nvGraphicFramePr>
        <p:xfrm>
          <a:off x="2056943" y="1673290"/>
          <a:ext cx="7654441" cy="470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99769FF0-C121-45EF-9FBA-95441929AFF3}"/>
              </a:ext>
            </a:extLst>
          </p:cNvPr>
          <p:cNvSpPr txBox="1"/>
          <p:nvPr/>
        </p:nvSpPr>
        <p:spPr>
          <a:xfrm>
            <a:off x="8068962" y="5726471"/>
            <a:ext cx="27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Gesamt ca. 1’700’000 CHF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2B8390-B592-455A-B9AF-D6BAC5B3A076}"/>
              </a:ext>
            </a:extLst>
          </p:cNvPr>
          <p:cNvSpPr txBox="1"/>
          <p:nvPr/>
        </p:nvSpPr>
        <p:spPr>
          <a:xfrm>
            <a:off x="2056943" y="6370676"/>
            <a:ext cx="159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i="1"/>
              <a:t>Grafik: Kostenrechnung</a:t>
            </a:r>
          </a:p>
        </p:txBody>
      </p:sp>
    </p:spTree>
    <p:extLst>
      <p:ext uri="{BB962C8B-B14F-4D97-AF65-F5344CB8AC3E}">
        <p14:creationId xmlns:p14="http://schemas.microsoft.com/office/powerpoint/2010/main" val="403272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E95F5-7FC5-4529-99CD-D731F84D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D4918-117D-4BC3-AF37-577C52F8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Paketlieferungen nehmen jährlich zu</a:t>
            </a:r>
          </a:p>
          <a:p>
            <a:r>
              <a:rPr lang="de-CH"/>
              <a:t>Zuverlässigkeit der pünktlichen Zustellung nimmt jährlich ab</a:t>
            </a:r>
          </a:p>
          <a:p>
            <a:r>
              <a:rPr lang="de-CH"/>
              <a:t>Neue Technologien ermöglichen neue Möglichkeiten</a:t>
            </a:r>
          </a:p>
          <a:p>
            <a:r>
              <a:rPr lang="de-CH"/>
              <a:t>Chance für langfristig gesamtwirtschaftlich Kosten zu sparen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40EE8-DB8E-471A-A74C-153B063F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37E7D-21F6-4EAC-A84B-BFC07BB3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8C35B8-1CF2-42F9-A680-38FFEF93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16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13C249-3F23-485E-9D51-84C0F8831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701465"/>
            <a:ext cx="388800" cy="38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FFEDCE-F647-412E-B086-F3B078CF1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0" y="2223717"/>
            <a:ext cx="388800" cy="3888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C9D954-4A9F-4AE3-8B1B-F0B2161FE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0" y="3656961"/>
            <a:ext cx="388800" cy="3888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282A30F-CA6D-46FB-B1D6-39D1A8E2E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3179213"/>
            <a:ext cx="388800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8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8C90A-A7F5-4548-A689-99C35B18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Antrag auf Budgetbewilligung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31103-90F4-401C-A66A-391CBA54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lnSpcReduction="10000"/>
          </a:bodyPr>
          <a:lstStyle/>
          <a:p>
            <a:r>
              <a:rPr lang="de-CH"/>
              <a:t>Budgetantrag für 2021 / 2022</a:t>
            </a:r>
          </a:p>
          <a:p>
            <a:pPr lvl="1"/>
            <a:r>
              <a:rPr lang="de-CH"/>
              <a:t>Beschaffung von verschiedenen Drohnentypen</a:t>
            </a:r>
          </a:p>
          <a:p>
            <a:pPr lvl="1"/>
            <a:r>
              <a:rPr lang="de-CH"/>
              <a:t>Ausgereiftes Testing</a:t>
            </a:r>
          </a:p>
          <a:p>
            <a:pPr lvl="1"/>
            <a:r>
              <a:rPr lang="de-CH"/>
              <a:t>Solide Grundlage für weitere Schritte</a:t>
            </a:r>
          </a:p>
          <a:p>
            <a:pPr lvl="1"/>
            <a:r>
              <a:rPr lang="de-CH"/>
              <a:t>Einfluss auf die Gesamtstrategie der Schweizerischen Post</a:t>
            </a:r>
          </a:p>
          <a:p>
            <a:r>
              <a:rPr lang="de-CH"/>
              <a:t>Investitionskosten: CHF 1’100’000.— exkl. Mitarbeiteraufwand</a:t>
            </a:r>
          </a:p>
          <a:p>
            <a:pPr lvl="1"/>
            <a:r>
              <a:rPr lang="de-CH"/>
              <a:t>Annahme: Investition in 40 Drohnen</a:t>
            </a:r>
          </a:p>
          <a:p>
            <a:pPr lvl="1"/>
            <a:r>
              <a:rPr lang="de-CH"/>
              <a:t>Zusätzliche notwendige Hardware</a:t>
            </a:r>
          </a:p>
          <a:p>
            <a:pPr lvl="1"/>
            <a:r>
              <a:rPr lang="de-CH"/>
              <a:t>Verschiedene Testobjekte</a:t>
            </a:r>
          </a:p>
          <a:p>
            <a:pPr lvl="1"/>
            <a:r>
              <a:rPr lang="de-CH"/>
              <a:t>Abdeckung von allfälligen Beschädigungen von Kundenlieferobjekten</a:t>
            </a:r>
          </a:p>
          <a:p>
            <a:r>
              <a:rPr lang="de-CH"/>
              <a:t>Mitarbeiteraufwand: CHF 600’000.— entspricht 5 Mannjahren</a:t>
            </a:r>
          </a:p>
          <a:p>
            <a:r>
              <a:rPr lang="de-CH"/>
              <a:t>Total: </a:t>
            </a:r>
            <a:r>
              <a:rPr lang="de-CH" b="1" u="sng"/>
              <a:t>CHF 1’700’000.—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77B4D-9AC5-416B-8429-37238D5F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D191B-18B2-4DC1-97C4-A66EA240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04730-8250-4B73-BC58-51977FD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376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E7BF3-C0FB-493E-9D18-5B56A644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Fragen / Austausch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9F9E0-5A84-4BCF-9B69-D1FFADAD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Wir freuen uns auf spannende Diskussionen</a:t>
            </a:r>
          </a:p>
          <a:p>
            <a:r>
              <a:rPr lang="de-CH"/>
              <a:t>Und beantworten gerne die offenen Fragen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B4182D-40B5-4BBC-AF63-02C5F961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98F34B-392E-4A2D-A490-6229A309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D2E4E-1336-4E4E-9397-6B98D230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18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D2C0B1-307D-4177-8410-3B1B45AE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286000"/>
            <a:ext cx="388800" cy="38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A129AE6-268F-4B93-ABD8-4AA7238F1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726874"/>
            <a:ext cx="388800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7FAEABB-27BC-4BD4-985C-B1B75D6772D6}"/>
              </a:ext>
            </a:extLst>
          </p:cNvPr>
          <p:cNvSpPr/>
          <p:nvPr/>
        </p:nvSpPr>
        <p:spPr>
          <a:xfrm>
            <a:off x="0" y="0"/>
            <a:ext cx="121919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Ein Bild, das Ebene, fliegend, draußen, Flugzeug enthält.&#10;&#10;Automatisch generierte Beschreibung">
            <a:extLst>
              <a:ext uri="{FF2B5EF4-FFF2-40B4-BE49-F238E27FC236}">
                <a16:creationId xmlns:a16="http://schemas.microsoft.com/office/drawing/2014/main" id="{0094A7B8-6581-41A6-98D7-96E32DD3AE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DD7E8C-3493-43AE-954D-48ED81F0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307" y="278846"/>
            <a:ext cx="9144000" cy="1160094"/>
          </a:xfrm>
        </p:spPr>
        <p:txBody>
          <a:bodyPr>
            <a:normAutofit/>
          </a:bodyPr>
          <a:lstStyle/>
          <a:p>
            <a:pPr algn="l"/>
            <a:r>
              <a:rPr lang="de-CH" sz="6600">
                <a:solidFill>
                  <a:schemeClr val="bg1"/>
                </a:solidFill>
                <a:latin typeface="Tw Cen MT Condensed (Überschriften)"/>
              </a:rPr>
              <a:t>Danke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0FDEA7-643A-4EB6-8C6C-90A43D13B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782" y="5145241"/>
            <a:ext cx="3551274" cy="1098395"/>
          </a:xfrm>
        </p:spPr>
        <p:txBody>
          <a:bodyPr>
            <a:normAutofit/>
          </a:bodyPr>
          <a:lstStyle/>
          <a:p>
            <a:r>
              <a:rPr lang="de-CH" sz="1700">
                <a:solidFill>
                  <a:srgbClr val="FFFFFF"/>
                </a:solidFill>
              </a:rPr>
              <a:t>Gruppe 2</a:t>
            </a:r>
          </a:p>
          <a:p>
            <a:r>
              <a:rPr lang="de-CH" sz="1700">
                <a:solidFill>
                  <a:srgbClr val="FFFFFF"/>
                </a:solidFill>
              </a:rPr>
              <a:t>Pascal Brunner, Maximilian König </a:t>
            </a:r>
          </a:p>
          <a:p>
            <a:r>
              <a:rPr lang="de-CH" sz="1700">
                <a:solidFill>
                  <a:srgbClr val="FFFFFF"/>
                </a:solidFill>
              </a:rPr>
              <a:t>Martin </a:t>
            </a:r>
            <a:r>
              <a:rPr lang="de-CH" sz="1700" err="1">
                <a:solidFill>
                  <a:srgbClr val="FFFFFF"/>
                </a:solidFill>
              </a:rPr>
              <a:t>Ponbauer</a:t>
            </a:r>
            <a:r>
              <a:rPr lang="de-CH" sz="1700">
                <a:solidFill>
                  <a:srgbClr val="FFFFFF"/>
                </a:solidFill>
              </a:rPr>
              <a:t>, Lucca Willi</a:t>
            </a:r>
          </a:p>
        </p:txBody>
      </p:sp>
    </p:spTree>
    <p:extLst>
      <p:ext uri="{BB962C8B-B14F-4D97-AF65-F5344CB8AC3E}">
        <p14:creationId xmlns:p14="http://schemas.microsoft.com/office/powerpoint/2010/main" val="287986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F2A46-A09F-4474-8248-D89ECB7B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Wir sind die Nummer 1</a:t>
            </a:r>
          </a:p>
        </p:txBody>
      </p:sp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DF52257-63FA-4B1D-A57C-6BC5C4472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84" y="1648273"/>
            <a:ext cx="4717159" cy="471715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A263A-9E80-4302-A5CD-60E82E0E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A25D3-600F-456D-8469-FEE821BE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1" y="6470704"/>
            <a:ext cx="5901459" cy="274320"/>
          </a:xfrm>
        </p:spPr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E61C0-52D1-470A-9BB0-5E053555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68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4D739-56F1-488C-B779-BAE9E24E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Aktuelle Herausforderungen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B93511-FC8E-45D6-8D4B-6F00A0C4F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>
                <a:solidFill>
                  <a:schemeClr val="accent1">
                    <a:lumMod val="75000"/>
                  </a:schemeClr>
                </a:solidFill>
              </a:rPr>
              <a:t>Jährliche Pakete steigen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D70E666-64DD-48CC-8561-7042C51B9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39" y="2967038"/>
            <a:ext cx="4497559" cy="3341687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831AE9-6BC3-4676-8277-F08CDDC53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>
                <a:solidFill>
                  <a:schemeClr val="accent1">
                    <a:lumMod val="75000"/>
                  </a:schemeClr>
                </a:solidFill>
              </a:rPr>
              <a:t>Zuverlässigkeit sinkt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1A7FD8C-C944-433A-B098-99E52EE9F2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27" y="2967038"/>
            <a:ext cx="4497559" cy="3341687"/>
          </a:xfr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6206FF-5233-439F-809D-384AC1E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8062BB-4388-4887-8081-867C092E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A946BC-35EA-490B-B9D6-15A91D1E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856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B2E72-BF42-4BA9-9E62-3CC82A7B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Weitere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97856-E4B0-42E4-A677-987C8861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Grosser Personalaufwand</a:t>
            </a:r>
          </a:p>
          <a:p>
            <a:r>
              <a:rPr lang="de-CH"/>
              <a:t>Beschränkung auf betriebliche Öffnungszeiten</a:t>
            </a:r>
          </a:p>
          <a:p>
            <a:r>
              <a:rPr lang="de-CH"/>
              <a:t>Schwierige Stellen schlecht erreichbar</a:t>
            </a:r>
          </a:p>
          <a:p>
            <a:r>
              <a:rPr lang="de-CH"/>
              <a:t>Starke Belastung des Strassenverkehrs</a:t>
            </a:r>
          </a:p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04468-6833-465C-B6FC-82443B5D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74E3F2-E444-42E7-BE93-69D339BB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CD99287-3CB0-4F6C-8D78-7858D96E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4</a:t>
            </a:fld>
            <a:endParaRPr lang="de-CH"/>
          </a:p>
        </p:txBody>
      </p:sp>
      <p:sp>
        <p:nvSpPr>
          <p:cNvPr id="5" name="AutoShape 2" descr="Team free icon">
            <a:extLst>
              <a:ext uri="{FF2B5EF4-FFF2-40B4-BE49-F238E27FC236}">
                <a16:creationId xmlns:a16="http://schemas.microsoft.com/office/drawing/2014/main" id="{04C5196F-AFF0-4FA8-A241-B50701C6DC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2F5520-8B39-4895-BA13-E7BF30889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8" y="2249720"/>
            <a:ext cx="389010" cy="3890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B9D063A-71E0-4DE9-A37E-658127F6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734645"/>
            <a:ext cx="388800" cy="3888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42DA08C-6184-40FC-B26B-F6476794C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3219360"/>
            <a:ext cx="388800" cy="3888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20A08B-803E-4509-997A-9B1B3C029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3704075"/>
            <a:ext cx="388800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0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F3FF-3244-45F5-9FDF-C94DC894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So bleiben wir die Nummer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5C9BE-F4B1-4D86-ABB4-C1851B4C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Ausgangslage</a:t>
            </a:r>
          </a:p>
          <a:p>
            <a:r>
              <a:rPr lang="de-CH"/>
              <a:t>Herleitung der Innovationsidee</a:t>
            </a:r>
          </a:p>
          <a:p>
            <a:r>
              <a:rPr lang="de-CH"/>
              <a:t>Skizze der Projektidee</a:t>
            </a:r>
          </a:p>
          <a:p>
            <a:r>
              <a:rPr lang="de-CH"/>
              <a:t>Umsetzungsplan</a:t>
            </a:r>
          </a:p>
          <a:p>
            <a:r>
              <a:rPr lang="de-CH"/>
              <a:t>Budgetantrag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5A58C-D406-48C2-B108-06D4B305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C54F3-B7DE-42ED-8914-BB92955A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6AE47-EFEE-400A-8942-B7566A1A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5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0E70BC-BA84-4EA8-A778-3481388A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286000"/>
            <a:ext cx="388800" cy="38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0CB2704-814D-495E-8A9E-04212BD9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772154"/>
            <a:ext cx="388800" cy="3888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E90FDF-08C0-478A-B9D2-0B579C91B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3258308"/>
            <a:ext cx="388800" cy="3888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256CCE-19E2-4354-8FBC-B2A4D18B9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3744462"/>
            <a:ext cx="388800" cy="3888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88AE7CC-BC32-49B3-B509-14EE3C02E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4230616"/>
            <a:ext cx="388800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3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3F856-6AF7-4F36-AD6A-A2C62CFF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Porter / </a:t>
            </a:r>
            <a:r>
              <a:rPr lang="de-CH" err="1"/>
              <a:t>Swot</a:t>
            </a:r>
            <a:r>
              <a:rPr lang="de-CH"/>
              <a:t> Analyse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691D9B6-0444-48B3-B33C-47A3E0854B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6401"/>
              </p:ext>
            </p:extLst>
          </p:nvPr>
        </p:nvGraphicFramePr>
        <p:xfrm>
          <a:off x="2345282" y="2084832"/>
          <a:ext cx="7501436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464">
                  <a:extLst>
                    <a:ext uri="{9D8B030D-6E8A-4147-A177-3AD203B41FA5}">
                      <a16:colId xmlns:a16="http://schemas.microsoft.com/office/drawing/2014/main" val="866822681"/>
                    </a:ext>
                  </a:extLst>
                </a:gridCol>
                <a:gridCol w="5466972">
                  <a:extLst>
                    <a:ext uri="{9D8B030D-6E8A-4147-A177-3AD203B41FA5}">
                      <a16:colId xmlns:a16="http://schemas.microsoft.com/office/drawing/2014/main" val="204655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Force/Kraft</a:t>
                      </a:r>
                      <a:r>
                        <a:rPr lang="de-CH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b="0" i="0"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  <a:r>
                        <a:rPr lang="de-CH" sz="11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b="0" i="0"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32124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Neue Konkurrenz</a:t>
                      </a:r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100" b="1" i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Neue Lieferserviceanbieter strömen aus allen Bereichen in den Markt. Von Essenslieferungen über ausländische Anbieter bis zu Personentransportunternehmen (Uber).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56972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Käufermacht</a:t>
                      </a:r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1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Mittel</a:t>
                      </a: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Die Kunden können nur schwer auf einen anderen Anbieter ausweichen. Die Post ist jedoch auch stark davon abhängig, wie viel und was versendet wird. (Briefe, Pakete etc.)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269988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Ersatzprodukte</a:t>
                      </a:r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1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Mittel</a:t>
                      </a: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Die digitale Welt macht der Post im Bereich der Dokumente- und Briefsendungen immer mehr Konkurrenz, wiederrum ist die Post beim Paketversand nicht wegzudenken.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18978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Lieferantenmacht</a:t>
                      </a:r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1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Klein</a:t>
                      </a: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Die Post benötigt für ihre Dienstleistungen kaum Lieferanten. Die SBB und andere Zug Unternehmen sind stark an die Post gebunden. Auch wären LKW-Lieferungen als Alternative kein Problem.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3846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1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Wettbewerb in der Branche</a:t>
                      </a:r>
                      <a:r>
                        <a:rPr lang="de-CH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100" b="1" i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11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Auch im Schweizer Markt mischen schon einige Konkurrenten mit. Der Wettkampf wird härter. </a:t>
                      </a:r>
                      <a:endParaRPr lang="de-DE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3214170679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0AD03-FBD2-4508-A6C3-A20066C9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8FD2A-FB62-4B6F-9E40-1D8C74F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B491F7-716C-49B6-9022-B13C4FDB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6</a:t>
            </a:fld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EBD490-3FF4-40E4-970E-0E74F9E7BB28}"/>
              </a:ext>
            </a:extLst>
          </p:cNvPr>
          <p:cNvSpPr txBox="1"/>
          <p:nvPr/>
        </p:nvSpPr>
        <p:spPr>
          <a:xfrm>
            <a:off x="2345282" y="5595112"/>
            <a:ext cx="159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i="1"/>
              <a:t>Tabelle: Porter-Analyse</a:t>
            </a:r>
          </a:p>
        </p:txBody>
      </p:sp>
    </p:spTree>
    <p:extLst>
      <p:ext uri="{BB962C8B-B14F-4D97-AF65-F5344CB8AC3E}">
        <p14:creationId xmlns:p14="http://schemas.microsoft.com/office/powerpoint/2010/main" val="347812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3F856-6AF7-4F36-AD6A-A2C62CFF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Porter / Swot Analyse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691D9B6-0444-48B3-B33C-47A3E0854B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9326782"/>
              </p:ext>
            </p:extLst>
          </p:nvPr>
        </p:nvGraphicFramePr>
        <p:xfrm>
          <a:off x="743310" y="2297483"/>
          <a:ext cx="3417565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74">
                  <a:extLst>
                    <a:ext uri="{9D8B030D-6E8A-4147-A177-3AD203B41FA5}">
                      <a16:colId xmlns:a16="http://schemas.microsoft.com/office/drawing/2014/main" val="866822681"/>
                    </a:ext>
                  </a:extLst>
                </a:gridCol>
                <a:gridCol w="2261191">
                  <a:extLst>
                    <a:ext uri="{9D8B030D-6E8A-4147-A177-3AD203B41FA5}">
                      <a16:colId xmlns:a16="http://schemas.microsoft.com/office/drawing/2014/main" val="204655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7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Force/Kraft</a:t>
                      </a:r>
                      <a:r>
                        <a:rPr lang="de-CH" sz="7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050" b="0" i="0"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7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  <a:r>
                        <a:rPr lang="de-CH" sz="7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050" b="0" i="0"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32124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Neue Konkurrenz</a:t>
                      </a:r>
                      <a:r>
                        <a:rPr lang="de-CH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Neue Lieferserviceanbieter strömen aus allen Bereichen in den Markt. Von Essenslieferungen über ausländische Anbieter bis zu Personentransportunternehmen (Uber).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56972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Käufermacht</a:t>
                      </a:r>
                      <a:r>
                        <a:rPr lang="de-CH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Mittel</a:t>
                      </a:r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Die Kunden können nur schwer auf einen anderen Anbieter ausweichen. Die Post ist jedoch auch stark davon abhängig, wie viel und was versendet wird. (Briefe, Pakete etc.)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269988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Ersatzprodukte</a:t>
                      </a:r>
                      <a:r>
                        <a:rPr lang="de-CH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Mittel</a:t>
                      </a:r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Die digitale Welt macht der Post im Bereich der Dokumente- und Briefsendungen immer mehr Konkurrenz, wiederrum ist die Post beim Paketversand nicht wegzudenken.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18978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Lieferantenmacht</a:t>
                      </a:r>
                      <a:r>
                        <a:rPr lang="de-CH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Klein</a:t>
                      </a:r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Die Post benötigt für ihre Dienstleistungen kaum Lieferanten. Die SBB und andere Zug Unternehmen sind stark an die Post gebunden. Auch wären LKW-Lieferungen als Alternative kein Problem.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3846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Wettbewerb in der Branche</a:t>
                      </a:r>
                      <a:r>
                        <a:rPr lang="de-CH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7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</a:t>
                      </a:r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de-DE" sz="7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Auch im Schweizer Markt mischen schon einige Konkurrenten mit. Der Wettkampf wird härter. </a:t>
                      </a:r>
                      <a:endParaRPr lang="de-DE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06" marR="82906"/>
                </a:tc>
                <a:extLst>
                  <a:ext uri="{0D108BD9-81ED-4DB2-BD59-A6C34878D82A}">
                    <a16:rowId xmlns:a16="http://schemas.microsoft.com/office/drawing/2014/main" val="3214170679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0AD03-FBD2-4508-A6C3-A20066C9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8FD2A-FB62-4B6F-9E40-1D8C74F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B491F7-716C-49B6-9022-B13C4FDB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7</a:t>
            </a:fld>
            <a:endParaRPr lang="de-CH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D6C56DA-5AB2-47A7-9E73-C3C1D3BF5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55147"/>
              </p:ext>
            </p:extLst>
          </p:nvPr>
        </p:nvGraphicFramePr>
        <p:xfrm>
          <a:off x="5275310" y="2518357"/>
          <a:ext cx="6173380" cy="283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31">
                  <a:extLst>
                    <a:ext uri="{9D8B030D-6E8A-4147-A177-3AD203B41FA5}">
                      <a16:colId xmlns:a16="http://schemas.microsoft.com/office/drawing/2014/main" val="618684736"/>
                    </a:ext>
                  </a:extLst>
                </a:gridCol>
                <a:gridCol w="2310809">
                  <a:extLst>
                    <a:ext uri="{9D8B030D-6E8A-4147-A177-3AD203B41FA5}">
                      <a16:colId xmlns:a16="http://schemas.microsoft.com/office/drawing/2014/main" val="2913290666"/>
                    </a:ext>
                  </a:extLst>
                </a:gridCol>
                <a:gridCol w="2194440">
                  <a:extLst>
                    <a:ext uri="{9D8B030D-6E8A-4147-A177-3AD203B41FA5}">
                      <a16:colId xmlns:a16="http://schemas.microsoft.com/office/drawing/2014/main" val="177314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05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Force/Kraft</a:t>
                      </a:r>
                      <a:r>
                        <a:rPr lang="de-CH" sz="105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800" b="0" i="0">
                        <a:effectLst/>
                      </a:endParaRP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05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Stärken der Post</a:t>
                      </a:r>
                      <a:r>
                        <a:rPr lang="de-CH" sz="105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800" b="0" i="0">
                        <a:effectLst/>
                      </a:endParaRP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05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Schwächen der Post</a:t>
                      </a:r>
                      <a:r>
                        <a:rPr lang="de-CH" sz="105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800" b="0" i="0">
                        <a:effectLst/>
                      </a:endParaRPr>
                    </a:p>
                  </a:txBody>
                  <a:tcPr marL="83044" marR="83044" marT="41522" marB="41522"/>
                </a:tc>
                <a:extLst>
                  <a:ext uri="{0D108BD9-81ED-4DB2-BD59-A6C34878D82A}">
                    <a16:rowId xmlns:a16="http://schemas.microsoft.com/office/drawing/2014/main" val="64809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05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Neue Konkurrenz</a:t>
                      </a: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8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Marktleader in der Schweiz 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Teilweise staatlich </a:t>
                      </a: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Post muss den Public Service erfüllen 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Alteingesessen 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Nur in der Schweiz aktiv </a:t>
                      </a:r>
                    </a:p>
                  </a:txBody>
                  <a:tcPr marL="83044" marR="83044" marT="41522" marB="41522"/>
                </a:tc>
                <a:extLst>
                  <a:ext uri="{0D108BD9-81ED-4DB2-BD59-A6C34878D82A}">
                    <a16:rowId xmlns:a16="http://schemas.microsoft.com/office/drawing/2014/main" val="195714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05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Käufermacht</a:t>
                      </a: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8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Hat Monopol </a:t>
                      </a: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Teuer </a:t>
                      </a:r>
                    </a:p>
                  </a:txBody>
                  <a:tcPr marL="83044" marR="83044" marT="41522" marB="41522"/>
                </a:tc>
                <a:extLst>
                  <a:ext uri="{0D108BD9-81ED-4DB2-BD59-A6C34878D82A}">
                    <a16:rowId xmlns:a16="http://schemas.microsoft.com/office/drawing/2014/main" val="311744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05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Ersatzprodukte</a:t>
                      </a: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8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Postgeheimnis 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Qualität und Vertrauen </a:t>
                      </a: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Langsamer als E-Mail </a:t>
                      </a:r>
                    </a:p>
                  </a:txBody>
                  <a:tcPr marL="83044" marR="83044" marT="41522" marB="41522"/>
                </a:tc>
                <a:extLst>
                  <a:ext uri="{0D108BD9-81ED-4DB2-BD59-A6C34878D82A}">
                    <a16:rowId xmlns:a16="http://schemas.microsoft.com/office/drawing/2014/main" val="429065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05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Lieferantenmacht</a:t>
                      </a: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8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Hält den </a:t>
                      </a:r>
                      <a:r>
                        <a:rPr lang="de-DE" sz="1050" b="0" i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Grossteil</a:t>
                      </a: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der Versandmenge </a:t>
                      </a: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Ist abhängig von SBB </a:t>
                      </a:r>
                    </a:p>
                  </a:txBody>
                  <a:tcPr marL="83044" marR="83044" marT="41522" marB="41522"/>
                </a:tc>
                <a:extLst>
                  <a:ext uri="{0D108BD9-81ED-4DB2-BD59-A6C34878D82A}">
                    <a16:rowId xmlns:a16="http://schemas.microsoft.com/office/drawing/2014/main" val="376973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05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Wettbewerb in der Branche</a:t>
                      </a: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CH" sz="18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Marktleader in der Schweiz 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Made in Switzerland 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DE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Zahlt gute Löhne </a:t>
                      </a:r>
                    </a:p>
                  </a:txBody>
                  <a:tcPr marL="83044" marR="83044" marT="41522" marB="41522"/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Teuer 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de-CH" sz="105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Langsam </a:t>
                      </a:r>
                    </a:p>
                  </a:txBody>
                  <a:tcPr marL="83044" marR="83044" marT="41522" marB="41522"/>
                </a:tc>
                <a:extLst>
                  <a:ext uri="{0D108BD9-81ED-4DB2-BD59-A6C34878D82A}">
                    <a16:rowId xmlns:a16="http://schemas.microsoft.com/office/drawing/2014/main" val="1862839009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527A539A-8F0D-4E8B-93FA-D3BEAC6A2DF6}"/>
              </a:ext>
            </a:extLst>
          </p:cNvPr>
          <p:cNvSpPr txBox="1"/>
          <p:nvPr/>
        </p:nvSpPr>
        <p:spPr>
          <a:xfrm>
            <a:off x="743310" y="5485079"/>
            <a:ext cx="159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i="1"/>
              <a:t>Tabelle: Porter-Analyse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1B6FB5-9CC0-49B0-B3A2-0ACFA994C3CA}"/>
              </a:ext>
            </a:extLst>
          </p:cNvPr>
          <p:cNvSpPr txBox="1"/>
          <p:nvPr/>
        </p:nvSpPr>
        <p:spPr>
          <a:xfrm>
            <a:off x="5275310" y="5372455"/>
            <a:ext cx="159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i="1"/>
              <a:t>Tabelle: SWOT-Analyse</a:t>
            </a:r>
          </a:p>
        </p:txBody>
      </p:sp>
    </p:spTree>
    <p:extLst>
      <p:ext uri="{BB962C8B-B14F-4D97-AF65-F5344CB8AC3E}">
        <p14:creationId xmlns:p14="http://schemas.microsoft.com/office/powerpoint/2010/main" val="31347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430E3-5A89-4ED1-B846-141B3A8D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252423"/>
                </a:solidFill>
              </a:rPr>
              <a:t>Investitionschancen</a:t>
            </a:r>
            <a:endParaRPr lang="de-CH">
              <a:solidFill>
                <a:srgbClr val="252423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1FE68-F44A-4833-B697-D1041DBD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Kalkulierbares Risiko</a:t>
            </a:r>
          </a:p>
          <a:p>
            <a:r>
              <a:rPr lang="de-CH"/>
              <a:t>Technologie Leadership</a:t>
            </a:r>
          </a:p>
          <a:p>
            <a:r>
              <a:rPr lang="de-CH"/>
              <a:t>Schweizer Tech-Branche fördern</a:t>
            </a:r>
          </a:p>
          <a:p>
            <a:r>
              <a:rPr lang="de-CH"/>
              <a:t>Langfristig Kosten senken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6BC4E0-3F9C-44EE-B623-B76AE62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6BFD4-D2E0-45A7-821A-56E3CB17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08DD3-762A-4F19-B0D8-EB9275FF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8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077267-5F49-486F-B4E4-924601313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186658"/>
            <a:ext cx="388800" cy="388800"/>
          </a:xfrm>
          <a:prstGeom prst="rect">
            <a:avLst/>
          </a:prstGeom>
        </p:spPr>
      </p:pic>
      <p:pic>
        <p:nvPicPr>
          <p:cNvPr id="10" name="Grafik 9" descr="Ein Bild, das Schild, sitzend, Ende, Verkehr enthält.&#10;&#10;Automatisch generierte Beschreibung">
            <a:extLst>
              <a:ext uri="{FF2B5EF4-FFF2-40B4-BE49-F238E27FC236}">
                <a16:creationId xmlns:a16="http://schemas.microsoft.com/office/drawing/2014/main" id="{B6A73CD0-8EA9-48BC-878B-25DA4C96D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3730580"/>
            <a:ext cx="388800" cy="3888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B244BAC-DC89-4E60-B268-866CA7619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" y="2714548"/>
            <a:ext cx="388800" cy="3888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9EBAE24-14D7-4908-9E13-3A38AE885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6" y="3242438"/>
            <a:ext cx="388800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755EA-3179-46E1-9CE1-F26B96E6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252423"/>
                </a:solidFill>
              </a:rPr>
              <a:t>Herleitung Produktidee - Brainstorming</a:t>
            </a:r>
            <a:endParaRPr lang="de-CH">
              <a:solidFill>
                <a:srgbClr val="252423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630D01-273D-4CFA-92BE-E1DCE3F7FA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5"/>
          <a:stretch/>
        </p:blipFill>
        <p:spPr bwMode="auto">
          <a:xfrm>
            <a:off x="2799091" y="2084832"/>
            <a:ext cx="6170145" cy="410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A4C10-1149-447B-B4AD-1ABBFA13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12. November 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77ACA-DD18-4247-8DCC-E7081EEB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Gruppe 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C7393-0D7E-45AA-A36D-458CEC84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062C-817E-4C46-802C-27E27B5F601A}" type="slidenum">
              <a:rPr lang="de-CH" smtClean="0"/>
              <a:t>9</a:t>
            </a:fld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F15975-7C83-4F91-A3A3-F871F830EE1A}"/>
              </a:ext>
            </a:extLst>
          </p:cNvPr>
          <p:cNvSpPr txBox="1"/>
          <p:nvPr/>
        </p:nvSpPr>
        <p:spPr>
          <a:xfrm>
            <a:off x="2799091" y="6185349"/>
            <a:ext cx="1594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i="1"/>
              <a:t>Bild: Brainstroming</a:t>
            </a:r>
          </a:p>
        </p:txBody>
      </p:sp>
    </p:spTree>
    <p:extLst>
      <p:ext uri="{BB962C8B-B14F-4D97-AF65-F5344CB8AC3E}">
        <p14:creationId xmlns:p14="http://schemas.microsoft.com/office/powerpoint/2010/main" val="122290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9A2C0001321634B830F47CD04DD210E" ma:contentTypeVersion="7" ma:contentTypeDescription="Ein neues Dokument erstellen." ma:contentTypeScope="" ma:versionID="3fd318afad6465554d30d3bbddbf8738">
  <xsd:schema xmlns:xsd="http://www.w3.org/2001/XMLSchema" xmlns:xs="http://www.w3.org/2001/XMLSchema" xmlns:p="http://schemas.microsoft.com/office/2006/metadata/properties" xmlns:ns2="3b834c9e-7af8-4b01-8c68-a98aad558ba5" targetNamespace="http://schemas.microsoft.com/office/2006/metadata/properties" ma:root="true" ma:fieldsID="bc510e8802629f382ec5ffba3f740b97" ns2:_="">
    <xsd:import namespace="3b834c9e-7af8-4b01-8c68-a98aad558b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34c9e-7af8-4b01-8c68-a98aad558b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93865-3B04-4010-A3E6-1F9CB986DAC2}">
  <ds:schemaRefs>
    <ds:schemaRef ds:uri="3b834c9e-7af8-4b01-8c68-a98aad558b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2E79FA-859E-4730-9326-E3C859420184}">
  <ds:schemaRefs>
    <ds:schemaRef ds:uri="3b834c9e-7af8-4b01-8c68-a98aad558b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0210DA-F514-4552-8E88-F41F985664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Integral</vt:lpstr>
      <vt:lpstr>Drohnenlieferung</vt:lpstr>
      <vt:lpstr>Wir sind die Nummer 1</vt:lpstr>
      <vt:lpstr>Aktuelle Herausforderungen</vt:lpstr>
      <vt:lpstr>Weitere Herausforderungen</vt:lpstr>
      <vt:lpstr>So bleiben wir die Nummer 1</vt:lpstr>
      <vt:lpstr>Porter / Swot Analyse</vt:lpstr>
      <vt:lpstr>Porter / Swot Analyse</vt:lpstr>
      <vt:lpstr>Investitionschancen</vt:lpstr>
      <vt:lpstr>Herleitung Produktidee - Brainstorming</vt:lpstr>
      <vt:lpstr>Herleitung Produktidee - Mindmap</vt:lpstr>
      <vt:lpstr>Nutzwertanalyse</vt:lpstr>
      <vt:lpstr>Risikoanalyse</vt:lpstr>
      <vt:lpstr>Projektskizze</vt:lpstr>
      <vt:lpstr>Projektablauf</vt:lpstr>
      <vt:lpstr>Kostenrechnung bis Marktreife 2022</vt:lpstr>
      <vt:lpstr>Zusammenfassung</vt:lpstr>
      <vt:lpstr>Antrag auf Budgetbewilligung</vt:lpstr>
      <vt:lpstr>Fragen / Austausch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Drohnenlieferung</dc:title>
  <dc:creator>Brunner Pascal (brunnpa7)</dc:creator>
  <cp:revision>1</cp:revision>
  <dcterms:created xsi:type="dcterms:W3CDTF">2020-11-04T16:04:55Z</dcterms:created>
  <dcterms:modified xsi:type="dcterms:W3CDTF">2020-12-03T08:42:17Z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0x010100E9A2C0001321634B830F47CD04DD210E</vt:lpwstr>
  </property>
</Properties>
</file>