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C00"/>
    <a:srgbClr val="006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90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 Lucca (willilu1)" userId="6cfc6d96-31f1-47dc-b89f-636cfba2351b" providerId="ADAL" clId="{05499BBA-62B1-4951-ACC5-5AE5DB49870D}"/>
    <pc:docChg chg="undo custSel modSld">
      <pc:chgData name="Willi Lucca (willilu1)" userId="6cfc6d96-31f1-47dc-b89f-636cfba2351b" providerId="ADAL" clId="{05499BBA-62B1-4951-ACC5-5AE5DB49870D}" dt="2020-12-17T07:21:04.519" v="949" actId="20577"/>
      <pc:docMkLst>
        <pc:docMk/>
      </pc:docMkLst>
      <pc:sldChg chg="addSp delSp modSp mod">
        <pc:chgData name="Willi Lucca (willilu1)" userId="6cfc6d96-31f1-47dc-b89f-636cfba2351b" providerId="ADAL" clId="{05499BBA-62B1-4951-ACC5-5AE5DB49870D}" dt="2020-12-17T07:21:04.519" v="949" actId="20577"/>
        <pc:sldMkLst>
          <pc:docMk/>
          <pc:sldMk cId="394534577" sldId="256"/>
        </pc:sldMkLst>
        <pc:spChg chg="mod">
          <ac:chgData name="Willi Lucca (willilu1)" userId="6cfc6d96-31f1-47dc-b89f-636cfba2351b" providerId="ADAL" clId="{05499BBA-62B1-4951-ACC5-5AE5DB49870D}" dt="2020-11-19T11:26:30.712" v="62" actId="20577"/>
          <ac:spMkLst>
            <pc:docMk/>
            <pc:sldMk cId="394534577" sldId="256"/>
            <ac:spMk id="4" creationId="{00000000-0000-0000-0000-000000000000}"/>
          </ac:spMkLst>
        </pc:spChg>
        <pc:spChg chg="add mod ord">
          <ac:chgData name="Willi Lucca (willilu1)" userId="6cfc6d96-31f1-47dc-b89f-636cfba2351b" providerId="ADAL" clId="{05499BBA-62B1-4951-ACC5-5AE5DB49870D}" dt="2020-12-03T08:00:44.024" v="919" actId="207"/>
          <ac:spMkLst>
            <pc:docMk/>
            <pc:sldMk cId="394534577" sldId="256"/>
            <ac:spMk id="4" creationId="{8F9683E8-D9FA-45A7-969D-9D9D1D3CFC8E}"/>
          </ac:spMkLst>
        </pc:spChg>
        <pc:spChg chg="mod">
          <ac:chgData name="Willi Lucca (willilu1)" userId="6cfc6d96-31f1-47dc-b89f-636cfba2351b" providerId="ADAL" clId="{05499BBA-62B1-4951-ACC5-5AE5DB49870D}" dt="2020-11-19T12:00:59.515" v="694" actId="13822"/>
          <ac:spMkLst>
            <pc:docMk/>
            <pc:sldMk cId="394534577" sldId="256"/>
            <ac:spMk id="4" creationId="{979E5058-E360-4659-AB4B-940219308B96}"/>
          </ac:spMkLst>
        </pc:spChg>
        <pc:spChg chg="mod">
          <ac:chgData name="Willi Lucca (willilu1)" userId="6cfc6d96-31f1-47dc-b89f-636cfba2351b" providerId="ADAL" clId="{05499BBA-62B1-4951-ACC5-5AE5DB49870D}" dt="2020-12-17T07:19:30.820" v="928" actId="20577"/>
          <ac:spMkLst>
            <pc:docMk/>
            <pc:sldMk cId="394534577" sldId="256"/>
            <ac:spMk id="5" creationId="{00000000-0000-0000-0000-000000000000}"/>
          </ac:spMkLst>
        </pc:spChg>
        <pc:spChg chg="mod">
          <ac:chgData name="Willi Lucca (willilu1)" userId="6cfc6d96-31f1-47dc-b89f-636cfba2351b" providerId="ADAL" clId="{05499BBA-62B1-4951-ACC5-5AE5DB49870D}" dt="2020-12-17T07:20:47.319" v="947" actId="20577"/>
          <ac:spMkLst>
            <pc:docMk/>
            <pc:sldMk cId="394534577" sldId="256"/>
            <ac:spMk id="6" creationId="{2CB286CE-55E1-4A4D-8B11-6E7C7721D5EB}"/>
          </ac:spMkLst>
        </pc:spChg>
        <pc:spChg chg="mod">
          <ac:chgData name="Willi Lucca (willilu1)" userId="6cfc6d96-31f1-47dc-b89f-636cfba2351b" providerId="ADAL" clId="{05499BBA-62B1-4951-ACC5-5AE5DB49870D}" dt="2020-11-19T11:39:23.684" v="267" actId="1076"/>
          <ac:spMkLst>
            <pc:docMk/>
            <pc:sldMk cId="394534577" sldId="256"/>
            <ac:spMk id="6" creationId="{F0B9BC25-17EB-4E14-8067-0FA0F5E2AFD6}"/>
          </ac:spMkLst>
        </pc:spChg>
        <pc:spChg chg="mod">
          <ac:chgData name="Willi Lucca (willilu1)" userId="6cfc6d96-31f1-47dc-b89f-636cfba2351b" providerId="ADAL" clId="{05499BBA-62B1-4951-ACC5-5AE5DB49870D}" dt="2020-11-19T12:26:19.199" v="844" actId="1076"/>
          <ac:spMkLst>
            <pc:docMk/>
            <pc:sldMk cId="394534577" sldId="256"/>
            <ac:spMk id="8" creationId="{00000000-0000-0000-0000-000000000000}"/>
          </ac:spMkLst>
        </pc:spChg>
        <pc:spChg chg="mod ord">
          <ac:chgData name="Willi Lucca (willilu1)" userId="6cfc6d96-31f1-47dc-b89f-636cfba2351b" providerId="ADAL" clId="{05499BBA-62B1-4951-ACC5-5AE5DB49870D}" dt="2020-11-19T11:40:21.391" v="272" actId="20577"/>
          <ac:spMkLst>
            <pc:docMk/>
            <pc:sldMk cId="394534577" sldId="256"/>
            <ac:spMk id="15" creationId="{00000000-0000-0000-0000-000000000000}"/>
          </ac:spMkLst>
        </pc:spChg>
        <pc:spChg chg="add mod ord">
          <ac:chgData name="Willi Lucca (willilu1)" userId="6cfc6d96-31f1-47dc-b89f-636cfba2351b" providerId="ADAL" clId="{05499BBA-62B1-4951-ACC5-5AE5DB49870D}" dt="2020-12-03T07:56:58.789" v="903" actId="167"/>
          <ac:spMkLst>
            <pc:docMk/>
            <pc:sldMk cId="394534577" sldId="256"/>
            <ac:spMk id="15" creationId="{CDD3EE43-3D1F-4D16-9755-295EA70899DC}"/>
          </ac:spMkLst>
        </pc:spChg>
        <pc:spChg chg="mod">
          <ac:chgData name="Willi Lucca (willilu1)" userId="6cfc6d96-31f1-47dc-b89f-636cfba2351b" providerId="ADAL" clId="{05499BBA-62B1-4951-ACC5-5AE5DB49870D}" dt="2020-11-19T12:23:39.950" v="832" actId="2711"/>
          <ac:spMkLst>
            <pc:docMk/>
            <pc:sldMk cId="394534577" sldId="256"/>
            <ac:spMk id="16" creationId="{00000000-0000-0000-0000-000000000000}"/>
          </ac:spMkLst>
        </pc:spChg>
        <pc:spChg chg="add mod ord">
          <ac:chgData name="Willi Lucca (willilu1)" userId="6cfc6d96-31f1-47dc-b89f-636cfba2351b" providerId="ADAL" clId="{05499BBA-62B1-4951-ACC5-5AE5DB49870D}" dt="2020-12-03T08:02:28.547" v="923" actId="108"/>
          <ac:spMkLst>
            <pc:docMk/>
            <pc:sldMk cId="394534577" sldId="256"/>
            <ac:spMk id="17" creationId="{93534E87-832F-4149-A70E-0E2C37B95FBE}"/>
          </ac:spMkLst>
        </pc:spChg>
        <pc:spChg chg="mod">
          <ac:chgData name="Willi Lucca (willilu1)" userId="6cfc6d96-31f1-47dc-b89f-636cfba2351b" providerId="ADAL" clId="{05499BBA-62B1-4951-ACC5-5AE5DB49870D}" dt="2020-11-19T12:32:50.436" v="874" actId="20577"/>
          <ac:spMkLst>
            <pc:docMk/>
            <pc:sldMk cId="394534577" sldId="256"/>
            <ac:spMk id="18" creationId="{00000000-0000-0000-0000-000000000000}"/>
          </ac:spMkLst>
        </pc:spChg>
        <pc:spChg chg="mod">
          <ac:chgData name="Willi Lucca (willilu1)" userId="6cfc6d96-31f1-47dc-b89f-636cfba2351b" providerId="ADAL" clId="{05499BBA-62B1-4951-ACC5-5AE5DB49870D}" dt="2020-12-17T07:20:53.454" v="948" actId="20577"/>
          <ac:spMkLst>
            <pc:docMk/>
            <pc:sldMk cId="394534577" sldId="256"/>
            <ac:spMk id="19" creationId="{00000000-0000-0000-0000-000000000000}"/>
          </ac:spMkLst>
        </pc:spChg>
        <pc:spChg chg="mod">
          <ac:chgData name="Willi Lucca (willilu1)" userId="6cfc6d96-31f1-47dc-b89f-636cfba2351b" providerId="ADAL" clId="{05499BBA-62B1-4951-ACC5-5AE5DB49870D}" dt="2020-11-19T11:35:41.670" v="190" actId="207"/>
          <ac:spMkLst>
            <pc:docMk/>
            <pc:sldMk cId="394534577" sldId="256"/>
            <ac:spMk id="20" creationId="{00000000-0000-0000-0000-000000000000}"/>
          </ac:spMkLst>
        </pc:spChg>
        <pc:spChg chg="mod">
          <ac:chgData name="Willi Lucca (willilu1)" userId="6cfc6d96-31f1-47dc-b89f-636cfba2351b" providerId="ADAL" clId="{05499BBA-62B1-4951-ACC5-5AE5DB49870D}" dt="2020-12-17T07:21:04.519" v="949" actId="20577"/>
          <ac:spMkLst>
            <pc:docMk/>
            <pc:sldMk cId="394534577" sldId="256"/>
            <ac:spMk id="21" creationId="{18F0BBDA-177C-4E63-8D68-614D967AB6B4}"/>
          </ac:spMkLst>
        </pc:spChg>
        <pc:spChg chg="mod">
          <ac:chgData name="Willi Lucca (willilu1)" userId="6cfc6d96-31f1-47dc-b89f-636cfba2351b" providerId="ADAL" clId="{05499BBA-62B1-4951-ACC5-5AE5DB49870D}" dt="2020-11-19T11:41:43.656" v="301" actId="1076"/>
          <ac:spMkLst>
            <pc:docMk/>
            <pc:sldMk cId="394534577" sldId="256"/>
            <ac:spMk id="23" creationId="{00000000-0000-0000-0000-000000000000}"/>
          </ac:spMkLst>
        </pc:spChg>
        <pc:spChg chg="mod">
          <ac:chgData name="Willi Lucca (willilu1)" userId="6cfc6d96-31f1-47dc-b89f-636cfba2351b" providerId="ADAL" clId="{05499BBA-62B1-4951-ACC5-5AE5DB49870D}" dt="2020-12-17T07:20:42.463" v="939" actId="20577"/>
          <ac:spMkLst>
            <pc:docMk/>
            <pc:sldMk cId="394534577" sldId="256"/>
            <ac:spMk id="24" creationId="{5D5FEC3A-6551-476C-A490-B537B87AAD03}"/>
          </ac:spMkLst>
        </pc:spChg>
        <pc:spChg chg="del mod">
          <ac:chgData name="Willi Lucca (willilu1)" userId="6cfc6d96-31f1-47dc-b89f-636cfba2351b" providerId="ADAL" clId="{05499BBA-62B1-4951-ACC5-5AE5DB49870D}" dt="2020-11-19T11:32:07.082" v="174" actId="478"/>
          <ac:spMkLst>
            <pc:docMk/>
            <pc:sldMk cId="394534577" sldId="256"/>
            <ac:spMk id="25" creationId="{00000000-0000-0000-0000-000000000000}"/>
          </ac:spMkLst>
        </pc:spChg>
        <pc:spChg chg="mod">
          <ac:chgData name="Willi Lucca (willilu1)" userId="6cfc6d96-31f1-47dc-b89f-636cfba2351b" providerId="ADAL" clId="{05499BBA-62B1-4951-ACC5-5AE5DB49870D}" dt="2020-12-17T07:20:45.005" v="943" actId="20577"/>
          <ac:spMkLst>
            <pc:docMk/>
            <pc:sldMk cId="394534577" sldId="256"/>
            <ac:spMk id="25" creationId="{0A40EE03-2852-4E5D-9087-232D6445ACB2}"/>
          </ac:spMkLst>
        </pc:spChg>
        <pc:picChg chg="del mod">
          <ac:chgData name="Willi Lucca (willilu1)" userId="6cfc6d96-31f1-47dc-b89f-636cfba2351b" providerId="ADAL" clId="{05499BBA-62B1-4951-ACC5-5AE5DB49870D}" dt="2020-11-19T11:38:56.112" v="259" actId="478"/>
          <ac:picMkLst>
            <pc:docMk/>
            <pc:sldMk cId="394534577" sldId="256"/>
            <ac:picMk id="2" creationId="{8C800E8A-EE0D-4745-B9E9-E4B9608740C2}"/>
          </ac:picMkLst>
        </pc:picChg>
        <pc:picChg chg="add mod">
          <ac:chgData name="Willi Lucca (willilu1)" userId="6cfc6d96-31f1-47dc-b89f-636cfba2351b" providerId="ADAL" clId="{05499BBA-62B1-4951-ACC5-5AE5DB49870D}" dt="2020-11-19T12:18:19.496" v="801" actId="1076"/>
          <ac:picMkLst>
            <pc:docMk/>
            <pc:sldMk cId="394534577" sldId="256"/>
            <ac:picMk id="3" creationId="{5C174392-2725-4932-81E1-10A8B51D6342}"/>
          </ac:picMkLst>
        </pc:picChg>
        <pc:picChg chg="add del mod ord">
          <ac:chgData name="Willi Lucca (willilu1)" userId="6cfc6d96-31f1-47dc-b89f-636cfba2351b" providerId="ADAL" clId="{05499BBA-62B1-4951-ACC5-5AE5DB49870D}" dt="2020-11-19T12:15:31.704" v="766" actId="478"/>
          <ac:picMkLst>
            <pc:docMk/>
            <pc:sldMk cId="394534577" sldId="256"/>
            <ac:picMk id="10" creationId="{F16519D5-AB70-4279-81DE-1AC325E5BF37}"/>
          </ac:picMkLst>
        </pc:picChg>
        <pc:picChg chg="add del mod ord">
          <ac:chgData name="Willi Lucca (willilu1)" userId="6cfc6d96-31f1-47dc-b89f-636cfba2351b" providerId="ADAL" clId="{05499BBA-62B1-4951-ACC5-5AE5DB49870D}" dt="2020-11-19T11:47:42.448" v="670" actId="478"/>
          <ac:picMkLst>
            <pc:docMk/>
            <pc:sldMk cId="394534577" sldId="256"/>
            <ac:picMk id="12" creationId="{4FBFD723-A0FF-4CF1-8476-5291BF3C0F39}"/>
          </ac:picMkLst>
        </pc:picChg>
        <pc:picChg chg="add mod ord modCrop">
          <ac:chgData name="Willi Lucca (willilu1)" userId="6cfc6d96-31f1-47dc-b89f-636cfba2351b" providerId="ADAL" clId="{05499BBA-62B1-4951-ACC5-5AE5DB49870D}" dt="2020-12-03T07:55:33.821" v="895" actId="1036"/>
          <ac:picMkLst>
            <pc:docMk/>
            <pc:sldMk cId="394534577" sldId="256"/>
            <ac:picMk id="12" creationId="{9F11D18C-6C68-4481-A182-F2E0620DC698}"/>
          </ac:picMkLst>
        </pc:picChg>
        <pc:picChg chg="add mod">
          <ac:chgData name="Willi Lucca (willilu1)" userId="6cfc6d96-31f1-47dc-b89f-636cfba2351b" providerId="ADAL" clId="{05499BBA-62B1-4951-ACC5-5AE5DB49870D}" dt="2020-11-19T12:18:12.268" v="799" actId="1076"/>
          <ac:picMkLst>
            <pc:docMk/>
            <pc:sldMk cId="394534577" sldId="256"/>
            <ac:picMk id="14" creationId="{34A4265C-0C03-440F-95BD-2FBBF232C02D}"/>
          </ac:picMkLst>
        </pc:picChg>
        <pc:picChg chg="add del mod">
          <ac:chgData name="Willi Lucca (willilu1)" userId="6cfc6d96-31f1-47dc-b89f-636cfba2351b" providerId="ADAL" clId="{05499BBA-62B1-4951-ACC5-5AE5DB49870D}" dt="2020-11-19T11:30:30.504" v="159" actId="478"/>
          <ac:picMkLst>
            <pc:docMk/>
            <pc:sldMk cId="394534577" sldId="256"/>
            <ac:picMk id="17" creationId="{150F8901-8002-4792-84F9-1939969BFEE6}"/>
          </ac:picMkLst>
        </pc:picChg>
        <pc:picChg chg="add del mod ord">
          <ac:chgData name="Willi Lucca (willilu1)" userId="6cfc6d96-31f1-47dc-b89f-636cfba2351b" providerId="ADAL" clId="{05499BBA-62B1-4951-ACC5-5AE5DB49870D}" dt="2020-11-19T12:12:18.200" v="727" actId="478"/>
          <ac:picMkLst>
            <pc:docMk/>
            <pc:sldMk cId="394534577" sldId="256"/>
            <ac:picMk id="26" creationId="{DD194F39-3026-4527-A870-6A17A1AD8C9A}"/>
          </ac:picMkLst>
        </pc:picChg>
        <pc:picChg chg="add del mod">
          <ac:chgData name="Willi Lucca (willilu1)" userId="6cfc6d96-31f1-47dc-b89f-636cfba2351b" providerId="ADAL" clId="{05499BBA-62B1-4951-ACC5-5AE5DB49870D}" dt="2020-11-19T12:13:03.972" v="731" actId="478"/>
          <ac:picMkLst>
            <pc:docMk/>
            <pc:sldMk cId="394534577" sldId="256"/>
            <ac:picMk id="28" creationId="{65FD9336-71D9-4747-8DDF-854DE9766859}"/>
          </ac:picMkLst>
        </pc:picChg>
        <pc:picChg chg="add del mod ord">
          <ac:chgData name="Willi Lucca (willilu1)" userId="6cfc6d96-31f1-47dc-b89f-636cfba2351b" providerId="ADAL" clId="{05499BBA-62B1-4951-ACC5-5AE5DB49870D}" dt="2020-11-19T12:14:42.366" v="756" actId="478"/>
          <ac:picMkLst>
            <pc:docMk/>
            <pc:sldMk cId="394534577" sldId="256"/>
            <ac:picMk id="30" creationId="{2A692546-372C-43CD-B2AE-1CD2FDA1198C}"/>
          </ac:picMkLst>
        </pc:picChg>
        <pc:picChg chg="add del mod ord">
          <ac:chgData name="Willi Lucca (willilu1)" userId="6cfc6d96-31f1-47dc-b89f-636cfba2351b" providerId="ADAL" clId="{05499BBA-62B1-4951-ACC5-5AE5DB49870D}" dt="2020-11-19T12:18:26.266" v="803" actId="478"/>
          <ac:picMkLst>
            <pc:docMk/>
            <pc:sldMk cId="394534577" sldId="256"/>
            <ac:picMk id="34" creationId="{09D995A9-DDB0-40DA-BD43-4F2771E78FA2}"/>
          </ac:picMkLst>
        </pc:picChg>
        <pc:picChg chg="add del mod ord">
          <ac:chgData name="Willi Lucca (willilu1)" userId="6cfc6d96-31f1-47dc-b89f-636cfba2351b" providerId="ADAL" clId="{05499BBA-62B1-4951-ACC5-5AE5DB49870D}" dt="2020-11-19T12:21:51.987" v="816" actId="478"/>
          <ac:picMkLst>
            <pc:docMk/>
            <pc:sldMk cId="394534577" sldId="256"/>
            <ac:picMk id="2048" creationId="{8A0A140E-1174-4E96-926C-08E42BDA0776}"/>
          </ac:picMkLst>
        </pc:picChg>
        <pc:picChg chg="mod">
          <ac:chgData name="Willi Lucca (willilu1)" userId="6cfc6d96-31f1-47dc-b89f-636cfba2351b" providerId="ADAL" clId="{05499BBA-62B1-4951-ACC5-5AE5DB49870D}" dt="2020-11-19T12:09:48.903" v="717" actId="14100"/>
          <ac:picMkLst>
            <pc:docMk/>
            <pc:sldMk cId="394534577" sldId="256"/>
            <ac:picMk id="2050" creationId="{EE286E28-FC79-4129-8322-8F9D3745DE08}"/>
          </ac:picMkLst>
        </pc:picChg>
        <pc:picChg chg="add del mod ord">
          <ac:chgData name="Willi Lucca (willilu1)" userId="6cfc6d96-31f1-47dc-b89f-636cfba2351b" providerId="ADAL" clId="{05499BBA-62B1-4951-ACC5-5AE5DB49870D}" dt="2020-12-03T07:54:35.078" v="881" actId="21"/>
          <ac:picMkLst>
            <pc:docMk/>
            <pc:sldMk cId="394534577" sldId="256"/>
            <ac:picMk id="2051" creationId="{B132040E-377F-405E-8CF2-2526A4D127A0}"/>
          </ac:picMkLst>
        </pc:picChg>
        <pc:picChg chg="del">
          <ac:chgData name="Willi Lucca (willilu1)" userId="6cfc6d96-31f1-47dc-b89f-636cfba2351b" providerId="ADAL" clId="{05499BBA-62B1-4951-ACC5-5AE5DB49870D}" dt="2020-11-19T12:13:50.825" v="732" actId="478"/>
          <ac:picMkLst>
            <pc:docMk/>
            <pc:sldMk cId="394534577" sldId="256"/>
            <ac:picMk id="2052" creationId="{94119030-327D-4E89-BE57-5D88022850C2}"/>
          </ac:picMkLst>
        </pc:picChg>
        <pc:cxnChg chg="add mod">
          <ac:chgData name="Willi Lucca (willilu1)" userId="6cfc6d96-31f1-47dc-b89f-636cfba2351b" providerId="ADAL" clId="{05499BBA-62B1-4951-ACC5-5AE5DB49870D}" dt="2020-11-19T11:51:51.503" v="690" actId="14861"/>
          <ac:cxnSpMkLst>
            <pc:docMk/>
            <pc:sldMk cId="394534577" sldId="256"/>
            <ac:cxnSpMk id="22" creationId="{45FB7046-6DBC-486F-8508-86CF8414214B}"/>
          </ac:cxnSpMkLst>
        </pc:cxnChg>
      </pc:sldChg>
    </pc:docChg>
  </pc:docChgLst>
  <pc:docChgLst>
    <pc:chgData name="Brunner Pascal (brunnpa7)" userId="1f081248-cb4f-47db-8cae-64edf2ae24fe" providerId="ADAL" clId="{9A64DD2B-3E97-4A1F-B3F3-76F73D1F771E}"/>
    <pc:docChg chg="undo custSel modSld">
      <pc:chgData name="Brunner Pascal (brunnpa7)" userId="1f081248-cb4f-47db-8cae-64edf2ae24fe" providerId="ADAL" clId="{9A64DD2B-3E97-4A1F-B3F3-76F73D1F771E}" dt="2020-12-10T12:33:50.561" v="855" actId="20577"/>
      <pc:docMkLst>
        <pc:docMk/>
      </pc:docMkLst>
      <pc:sldChg chg="addSp modSp mod">
        <pc:chgData name="Brunner Pascal (brunnpa7)" userId="1f081248-cb4f-47db-8cae-64edf2ae24fe" providerId="ADAL" clId="{9A64DD2B-3E97-4A1F-B3F3-76F73D1F771E}" dt="2020-12-10T12:33:50.561" v="855" actId="20577"/>
        <pc:sldMkLst>
          <pc:docMk/>
          <pc:sldMk cId="394534577" sldId="256"/>
        </pc:sldMkLst>
        <pc:spChg chg="mod">
          <ac:chgData name="Brunner Pascal (brunnpa7)" userId="1f081248-cb4f-47db-8cae-64edf2ae24fe" providerId="ADAL" clId="{9A64DD2B-3E97-4A1F-B3F3-76F73D1F771E}" dt="2020-12-10T12:33:50.561" v="855" actId="20577"/>
          <ac:spMkLst>
            <pc:docMk/>
            <pc:sldMk cId="394534577" sldId="256"/>
            <ac:spMk id="5" creationId="{00000000-0000-0000-0000-000000000000}"/>
          </ac:spMkLst>
        </pc:spChg>
        <pc:spChg chg="mod">
          <ac:chgData name="Brunner Pascal (brunnpa7)" userId="1f081248-cb4f-47db-8cae-64edf2ae24fe" providerId="ADAL" clId="{9A64DD2B-3E97-4A1F-B3F3-76F73D1F771E}" dt="2020-12-10T12:27:46.713" v="405" actId="14100"/>
          <ac:spMkLst>
            <pc:docMk/>
            <pc:sldMk cId="394534577" sldId="256"/>
            <ac:spMk id="17" creationId="{93534E87-832F-4149-A70E-0E2C37B95FBE}"/>
          </ac:spMkLst>
        </pc:spChg>
        <pc:spChg chg="add mod">
          <ac:chgData name="Brunner Pascal (brunnpa7)" userId="1f081248-cb4f-47db-8cae-64edf2ae24fe" providerId="ADAL" clId="{9A64DD2B-3E97-4A1F-B3F3-76F73D1F771E}" dt="2020-12-10T12:27:38.965" v="403" actId="14100"/>
          <ac:spMkLst>
            <pc:docMk/>
            <pc:sldMk cId="394534577" sldId="256"/>
            <ac:spMk id="20" creationId="{2BE186C6-AAB5-48F4-89F4-2592F61F681D}"/>
          </ac:spMkLst>
        </pc:spChg>
        <pc:spChg chg="add mod">
          <ac:chgData name="Brunner Pascal (brunnpa7)" userId="1f081248-cb4f-47db-8cae-64edf2ae24fe" providerId="ADAL" clId="{9A64DD2B-3E97-4A1F-B3F3-76F73D1F771E}" dt="2020-12-10T12:30:29.317" v="673" actId="20577"/>
          <ac:spMkLst>
            <pc:docMk/>
            <pc:sldMk cId="394534577" sldId="256"/>
            <ac:spMk id="26" creationId="{0754B19E-BB2E-43EB-BE4D-327C49D33099}"/>
          </ac:spMkLst>
        </pc:spChg>
      </pc:sldChg>
    </pc:docChg>
  </pc:docChgLst>
  <pc:docChgLst>
    <pc:chgData name="Maximilian König" userId="01cef9eb-f025-48d6-9227-47bd5d74069a" providerId="ADAL" clId="{0CE91532-F1F1-4D84-ADFE-29ECECE4558A}"/>
    <pc:docChg chg="undo custSel modSld">
      <pc:chgData name="Maximilian König" userId="01cef9eb-f025-48d6-9227-47bd5d74069a" providerId="ADAL" clId="{0CE91532-F1F1-4D84-ADFE-29ECECE4558A}" dt="2020-12-10T12:39:37.714" v="1673" actId="14100"/>
      <pc:docMkLst>
        <pc:docMk/>
      </pc:docMkLst>
      <pc:sldChg chg="addSp delSp modSp">
        <pc:chgData name="Maximilian König" userId="01cef9eb-f025-48d6-9227-47bd5d74069a" providerId="ADAL" clId="{0CE91532-F1F1-4D84-ADFE-29ECECE4558A}" dt="2020-12-10T12:39:37.714" v="1673" actId="14100"/>
        <pc:sldMkLst>
          <pc:docMk/>
          <pc:sldMk cId="394534577" sldId="256"/>
        </pc:sldMkLst>
        <pc:spChg chg="add mod">
          <ac:chgData name="Maximilian König" userId="01cef9eb-f025-48d6-9227-47bd5d74069a" providerId="ADAL" clId="{0CE91532-F1F1-4D84-ADFE-29ECECE4558A}" dt="2020-11-19T12:28:21.633" v="552" actId="14861"/>
          <ac:spMkLst>
            <pc:docMk/>
            <pc:sldMk cId="394534577" sldId="256"/>
            <ac:spMk id="2" creationId="{3E4EF404-3A90-484B-9924-FBB22E2E0819}"/>
          </ac:spMkLst>
        </pc:spChg>
        <pc:spChg chg="add del mod ord">
          <ac:chgData name="Maximilian König" userId="01cef9eb-f025-48d6-9227-47bd5d74069a" providerId="ADAL" clId="{0CE91532-F1F1-4D84-ADFE-29ECECE4558A}" dt="2020-11-19T12:07:34.768" v="457" actId="478"/>
          <ac:spMkLst>
            <pc:docMk/>
            <pc:sldMk cId="394534577" sldId="256"/>
            <ac:spMk id="4" creationId="{979E5058-E360-4659-AB4B-940219308B96}"/>
          </ac:spMkLst>
        </pc:spChg>
        <pc:spChg chg="mod">
          <ac:chgData name="Maximilian König" userId="01cef9eb-f025-48d6-9227-47bd5d74069a" providerId="ADAL" clId="{0CE91532-F1F1-4D84-ADFE-29ECECE4558A}" dt="2020-11-19T12:33:22.244" v="557" actId="1076"/>
          <ac:spMkLst>
            <pc:docMk/>
            <pc:sldMk cId="394534577" sldId="256"/>
            <ac:spMk id="5" creationId="{00000000-0000-0000-0000-000000000000}"/>
          </ac:spMkLst>
        </pc:spChg>
        <pc:spChg chg="mod">
          <ac:chgData name="Maximilian König" userId="01cef9eb-f025-48d6-9227-47bd5d74069a" providerId="ADAL" clId="{0CE91532-F1F1-4D84-ADFE-29ECECE4558A}" dt="2020-12-10T12:39:21.619" v="1667" actId="1076"/>
          <ac:spMkLst>
            <pc:docMk/>
            <pc:sldMk cId="394534577" sldId="256"/>
            <ac:spMk id="6" creationId="{2CB286CE-55E1-4A4D-8B11-6E7C7721D5EB}"/>
          </ac:spMkLst>
        </pc:spChg>
        <pc:spChg chg="mod">
          <ac:chgData name="Maximilian König" userId="01cef9eb-f025-48d6-9227-47bd5d74069a" providerId="ADAL" clId="{0CE91532-F1F1-4D84-ADFE-29ECECE4558A}" dt="2020-12-10T11:54:02.276" v="595" actId="20577"/>
          <ac:spMkLst>
            <pc:docMk/>
            <pc:sldMk cId="394534577" sldId="256"/>
            <ac:spMk id="8" creationId="{00000000-0000-0000-0000-000000000000}"/>
          </ac:spMkLst>
        </pc:spChg>
        <pc:spChg chg="del mod">
          <ac:chgData name="Maximilian König" userId="01cef9eb-f025-48d6-9227-47bd5d74069a" providerId="ADAL" clId="{0CE91532-F1F1-4D84-ADFE-29ECECE4558A}" dt="2020-11-19T11:46:49.855" v="281" actId="478"/>
          <ac:spMkLst>
            <pc:docMk/>
            <pc:sldMk cId="394534577" sldId="256"/>
            <ac:spMk id="15" creationId="{00000000-0000-0000-0000-000000000000}"/>
          </ac:spMkLst>
        </pc:spChg>
        <pc:spChg chg="mod">
          <ac:chgData name="Maximilian König" userId="01cef9eb-f025-48d6-9227-47bd5d74069a" providerId="ADAL" clId="{0CE91532-F1F1-4D84-ADFE-29ECECE4558A}" dt="2020-12-10T11:56:59.033" v="738" actId="20577"/>
          <ac:spMkLst>
            <pc:docMk/>
            <pc:sldMk cId="394534577" sldId="256"/>
            <ac:spMk id="16" creationId="{00000000-0000-0000-0000-000000000000}"/>
          </ac:spMkLst>
        </pc:spChg>
        <pc:spChg chg="mod">
          <ac:chgData name="Maximilian König" userId="01cef9eb-f025-48d6-9227-47bd5d74069a" providerId="ADAL" clId="{0CE91532-F1F1-4D84-ADFE-29ECECE4558A}" dt="2020-11-19T12:32:58.339" v="556" actId="14100"/>
          <ac:spMkLst>
            <pc:docMk/>
            <pc:sldMk cId="394534577" sldId="256"/>
            <ac:spMk id="18" creationId="{00000000-0000-0000-0000-000000000000}"/>
          </ac:spMkLst>
        </pc:spChg>
        <pc:spChg chg="mod">
          <ac:chgData name="Maximilian König" userId="01cef9eb-f025-48d6-9227-47bd5d74069a" providerId="ADAL" clId="{0CE91532-F1F1-4D84-ADFE-29ECECE4558A}" dt="2020-12-10T12:39:00.652" v="1664" actId="14100"/>
          <ac:spMkLst>
            <pc:docMk/>
            <pc:sldMk cId="394534577" sldId="256"/>
            <ac:spMk id="19" creationId="{00000000-0000-0000-0000-000000000000}"/>
          </ac:spMkLst>
        </pc:spChg>
        <pc:spChg chg="del">
          <ac:chgData name="Maximilian König" userId="01cef9eb-f025-48d6-9227-47bd5d74069a" providerId="ADAL" clId="{0CE91532-F1F1-4D84-ADFE-29ECECE4558A}" dt="2020-11-19T11:53:22.523" v="411" actId="478"/>
          <ac:spMkLst>
            <pc:docMk/>
            <pc:sldMk cId="394534577" sldId="256"/>
            <ac:spMk id="20" creationId="{00000000-0000-0000-0000-000000000000}"/>
          </ac:spMkLst>
        </pc:spChg>
        <pc:spChg chg="add mod">
          <ac:chgData name="Maximilian König" userId="01cef9eb-f025-48d6-9227-47bd5d74069a" providerId="ADAL" clId="{0CE91532-F1F1-4D84-ADFE-29ECECE4558A}" dt="2020-12-10T12:39:33.760" v="1671" actId="14100"/>
          <ac:spMkLst>
            <pc:docMk/>
            <pc:sldMk cId="394534577" sldId="256"/>
            <ac:spMk id="21" creationId="{18F0BBDA-177C-4E63-8D68-614D967AB6B4}"/>
          </ac:spMkLst>
        </pc:spChg>
        <pc:spChg chg="add mod">
          <ac:chgData name="Maximilian König" userId="01cef9eb-f025-48d6-9227-47bd5d74069a" providerId="ADAL" clId="{0CE91532-F1F1-4D84-ADFE-29ECECE4558A}" dt="2020-12-10T12:39:35.664" v="1672" actId="14100"/>
          <ac:spMkLst>
            <pc:docMk/>
            <pc:sldMk cId="394534577" sldId="256"/>
            <ac:spMk id="22" creationId="{53C3C254-9A7C-4DD5-824B-8FA930899C54}"/>
          </ac:spMkLst>
        </pc:spChg>
        <pc:spChg chg="del mod">
          <ac:chgData name="Maximilian König" userId="01cef9eb-f025-48d6-9227-47bd5d74069a" providerId="ADAL" clId="{0CE91532-F1F1-4D84-ADFE-29ECECE4558A}" dt="2020-11-19T11:48:46.276" v="321" actId="478"/>
          <ac:spMkLst>
            <pc:docMk/>
            <pc:sldMk cId="394534577" sldId="256"/>
            <ac:spMk id="23" creationId="{00000000-0000-0000-0000-000000000000}"/>
          </ac:spMkLst>
        </pc:spChg>
        <pc:spChg chg="add mod">
          <ac:chgData name="Maximilian König" userId="01cef9eb-f025-48d6-9227-47bd5d74069a" providerId="ADAL" clId="{0CE91532-F1F1-4D84-ADFE-29ECECE4558A}" dt="2020-12-10T12:39:37.714" v="1673" actId="14100"/>
          <ac:spMkLst>
            <pc:docMk/>
            <pc:sldMk cId="394534577" sldId="256"/>
            <ac:spMk id="23" creationId="{5ADD3DF7-B1B7-4607-9BD5-857B18C055C0}"/>
          </ac:spMkLst>
        </pc:spChg>
        <pc:spChg chg="add mod">
          <ac:chgData name="Maximilian König" userId="01cef9eb-f025-48d6-9227-47bd5d74069a" providerId="ADAL" clId="{0CE91532-F1F1-4D84-ADFE-29ECECE4558A}" dt="2020-12-10T12:39:03.859" v="1665" actId="1076"/>
          <ac:spMkLst>
            <pc:docMk/>
            <pc:sldMk cId="394534577" sldId="256"/>
            <ac:spMk id="24" creationId="{5D5FEC3A-6551-476C-A490-B537B87AAD03}"/>
          </ac:spMkLst>
        </pc:spChg>
        <pc:spChg chg="add mod">
          <ac:chgData name="Maximilian König" userId="01cef9eb-f025-48d6-9227-47bd5d74069a" providerId="ADAL" clId="{0CE91532-F1F1-4D84-ADFE-29ECECE4558A}" dt="2020-12-10T12:39:17.933" v="1666" actId="1076"/>
          <ac:spMkLst>
            <pc:docMk/>
            <pc:sldMk cId="394534577" sldId="256"/>
            <ac:spMk id="25" creationId="{0A40EE03-2852-4E5D-9087-232D6445ACB2}"/>
          </ac:spMkLst>
        </pc:spChg>
        <pc:spChg chg="add mod">
          <ac:chgData name="Maximilian König" userId="01cef9eb-f025-48d6-9227-47bd5d74069a" providerId="ADAL" clId="{0CE91532-F1F1-4D84-ADFE-29ECECE4558A}" dt="2020-12-10T12:28:11.099" v="1029" actId="1076"/>
          <ac:spMkLst>
            <pc:docMk/>
            <pc:sldMk cId="394534577" sldId="256"/>
            <ac:spMk id="26" creationId="{2CB286CE-55E1-4A4D-8B11-6E7C7721D5EB}"/>
          </ac:spMkLst>
        </pc:spChg>
        <pc:picChg chg="mod">
          <ac:chgData name="Maximilian König" userId="01cef9eb-f025-48d6-9227-47bd5d74069a" providerId="ADAL" clId="{0CE91532-F1F1-4D84-ADFE-29ECECE4558A}" dt="2020-11-19T12:31:26.085" v="554" actId="14100"/>
          <ac:picMkLst>
            <pc:docMk/>
            <pc:sldMk cId="394534577" sldId="256"/>
            <ac:picMk id="3" creationId="{5C174392-2725-4932-81E1-10A8B51D6342}"/>
          </ac:picMkLst>
        </pc:picChg>
        <pc:picChg chg="mod">
          <ac:chgData name="Maximilian König" userId="01cef9eb-f025-48d6-9227-47bd5d74069a" providerId="ADAL" clId="{0CE91532-F1F1-4D84-ADFE-29ECECE4558A}" dt="2020-11-19T11:57:35.343" v="452" actId="1076"/>
          <ac:picMkLst>
            <pc:docMk/>
            <pc:sldMk cId="394534577" sldId="256"/>
            <ac:picMk id="10" creationId="{F16519D5-AB70-4279-81DE-1AC325E5BF37}"/>
          </ac:picMkLst>
        </pc:picChg>
        <pc:picChg chg="del">
          <ac:chgData name="Maximilian König" userId="01cef9eb-f025-48d6-9227-47bd5d74069a" providerId="ADAL" clId="{0CE91532-F1F1-4D84-ADFE-29ECECE4558A}" dt="2020-12-10T12:25:40.055" v="975" actId="478"/>
          <ac:picMkLst>
            <pc:docMk/>
            <pc:sldMk cId="394534577" sldId="256"/>
            <ac:picMk id="12" creationId="{9F11D18C-6C68-4481-A182-F2E0620DC698}"/>
          </ac:picMkLst>
        </pc:picChg>
        <pc:picChg chg="mod">
          <ac:chgData name="Maximilian König" userId="01cef9eb-f025-48d6-9227-47bd5d74069a" providerId="ADAL" clId="{0CE91532-F1F1-4D84-ADFE-29ECECE4558A}" dt="2020-11-19T12:31:58.111" v="555" actId="14100"/>
          <ac:picMkLst>
            <pc:docMk/>
            <pc:sldMk cId="394534577" sldId="256"/>
            <ac:picMk id="14" creationId="{34A4265C-0C03-440F-95BD-2FBBF232C02D}"/>
          </ac:picMkLst>
        </pc:picChg>
        <pc:picChg chg="mod">
          <ac:chgData name="Maximilian König" userId="01cef9eb-f025-48d6-9227-47bd5d74069a" providerId="ADAL" clId="{0CE91532-F1F1-4D84-ADFE-29ECECE4558A}" dt="2020-11-19T12:17:27.385" v="477" actId="1076"/>
          <ac:picMkLst>
            <pc:docMk/>
            <pc:sldMk cId="394534577" sldId="256"/>
            <ac:picMk id="34" creationId="{09D995A9-DDB0-40DA-BD43-4F2771E78FA2}"/>
          </ac:picMkLst>
        </pc:picChg>
        <pc:picChg chg="add del mod">
          <ac:chgData name="Maximilian König" userId="01cef9eb-f025-48d6-9227-47bd5d74069a" providerId="ADAL" clId="{0CE91532-F1F1-4D84-ADFE-29ECECE4558A}" dt="2020-11-19T12:08:50.367" v="463" actId="478"/>
          <ac:picMkLst>
            <pc:docMk/>
            <pc:sldMk cId="394534577" sldId="256"/>
            <ac:picMk id="1026" creationId="{7B9A8250-941D-45D9-AC46-A25B7BBCD136}"/>
          </ac:picMkLst>
        </pc:picChg>
        <pc:picChg chg="mod">
          <ac:chgData name="Maximilian König" userId="01cef9eb-f025-48d6-9227-47bd5d74069a" providerId="ADAL" clId="{0CE91532-F1F1-4D84-ADFE-29ECECE4558A}" dt="2020-11-19T12:21:07.224" v="518" actId="29295"/>
          <ac:picMkLst>
            <pc:docMk/>
            <pc:sldMk cId="394534577" sldId="256"/>
            <ac:picMk id="2048" creationId="{8A0A140E-1174-4E96-926C-08E42BDA0776}"/>
          </ac:picMkLst>
        </pc:picChg>
        <pc:picChg chg="add del mod">
          <ac:chgData name="Maximilian König" userId="01cef9eb-f025-48d6-9227-47bd5d74069a" providerId="ADAL" clId="{0CE91532-F1F1-4D84-ADFE-29ECECE4558A}" dt="2020-11-19T12:11:49.232" v="470" actId="478"/>
          <ac:picMkLst>
            <pc:docMk/>
            <pc:sldMk cId="394534577" sldId="256"/>
            <ac:picMk id="2050" creationId="{EE286E28-FC79-4129-8322-8F9D3745DE08}"/>
          </ac:picMkLst>
        </pc:picChg>
        <pc:picChg chg="add mod">
          <ac:chgData name="Maximilian König" userId="01cef9eb-f025-48d6-9227-47bd5d74069a" providerId="ADAL" clId="{0CE91532-F1F1-4D84-ADFE-29ECECE4558A}" dt="2020-11-19T12:12:05.038" v="475" actId="167"/>
          <ac:picMkLst>
            <pc:docMk/>
            <pc:sldMk cId="394534577" sldId="256"/>
            <ac:picMk id="2052" creationId="{94119030-327D-4E89-BE57-5D88022850C2}"/>
          </ac:picMkLst>
        </pc:picChg>
        <pc:cxnChg chg="del">
          <ac:chgData name="Maximilian König" userId="01cef9eb-f025-48d6-9227-47bd5d74069a" providerId="ADAL" clId="{0CE91532-F1F1-4D84-ADFE-29ECECE4558A}" dt="2020-11-19T11:53:34.147" v="414" actId="478"/>
          <ac:cxnSpMkLst>
            <pc:docMk/>
            <pc:sldMk cId="394534577" sldId="256"/>
            <ac:cxnSpMk id="22" creationId="{45FB7046-6DBC-486F-8508-86CF8414214B}"/>
          </ac:cxnSpMkLst>
        </pc:cxnChg>
      </pc:sldChg>
    </pc:docChg>
  </pc:docChgLst>
  <pc:docChgLst>
    <pc:chgData name="Pascal Brunner" userId="1f081248-cb4f-47db-8cae-64edf2ae24fe" providerId="ADAL" clId="{8CDA14D5-4511-4898-8A88-D4DC4602A11D}"/>
    <pc:docChg chg="undo custSel modSld">
      <pc:chgData name="Pascal Brunner" userId="1f081248-cb4f-47db-8cae-64edf2ae24fe" providerId="ADAL" clId="{8CDA14D5-4511-4898-8A88-D4DC4602A11D}" dt="2020-11-19T11:42:25.649" v="1066" actId="14100"/>
      <pc:docMkLst>
        <pc:docMk/>
      </pc:docMkLst>
      <pc:sldChg chg="addSp delSp modSp mod">
        <pc:chgData name="Pascal Brunner" userId="1f081248-cb4f-47db-8cae-64edf2ae24fe" providerId="ADAL" clId="{8CDA14D5-4511-4898-8A88-D4DC4602A11D}" dt="2020-11-19T11:42:25.649" v="1066" actId="14100"/>
        <pc:sldMkLst>
          <pc:docMk/>
          <pc:sldMk cId="394534577" sldId="256"/>
        </pc:sldMkLst>
        <pc:spChg chg="del">
          <ac:chgData name="Pascal Brunner" userId="1f081248-cb4f-47db-8cae-64edf2ae24fe" providerId="ADAL" clId="{8CDA14D5-4511-4898-8A88-D4DC4602A11D}" dt="2020-11-19T11:31:36.982" v="662" actId="478"/>
          <ac:spMkLst>
            <pc:docMk/>
            <pc:sldMk cId="394534577" sldId="256"/>
            <ac:spMk id="4" creationId="{00000000-0000-0000-0000-000000000000}"/>
          </ac:spMkLst>
        </pc:spChg>
        <pc:spChg chg="mod">
          <ac:chgData name="Pascal Brunner" userId="1f081248-cb4f-47db-8cae-64edf2ae24fe" providerId="ADAL" clId="{8CDA14D5-4511-4898-8A88-D4DC4602A11D}" dt="2020-11-19T11:35:18.631" v="694" actId="207"/>
          <ac:spMkLst>
            <pc:docMk/>
            <pc:sldMk cId="394534577" sldId="256"/>
            <ac:spMk id="5" creationId="{00000000-0000-0000-0000-000000000000}"/>
          </ac:spMkLst>
        </pc:spChg>
        <pc:spChg chg="add del mod ord">
          <ac:chgData name="Pascal Brunner" userId="1f081248-cb4f-47db-8cae-64edf2ae24fe" providerId="ADAL" clId="{8CDA14D5-4511-4898-8A88-D4DC4602A11D}" dt="2020-11-19T11:39:56.760" v="695" actId="478"/>
          <ac:spMkLst>
            <pc:docMk/>
            <pc:sldMk cId="394534577" sldId="256"/>
            <ac:spMk id="6" creationId="{F0B9BC25-17EB-4E14-8067-0FA0F5E2AFD6}"/>
          </ac:spMkLst>
        </pc:spChg>
        <pc:spChg chg="mod">
          <ac:chgData name="Pascal Brunner" userId="1f081248-cb4f-47db-8cae-64edf2ae24fe" providerId="ADAL" clId="{8CDA14D5-4511-4898-8A88-D4DC4602A11D}" dt="2020-11-19T11:32:34.955" v="686" actId="1076"/>
          <ac:spMkLst>
            <pc:docMk/>
            <pc:sldMk cId="394534577" sldId="256"/>
            <ac:spMk id="15" creationId="{00000000-0000-0000-0000-000000000000}"/>
          </ac:spMkLst>
        </pc:spChg>
        <pc:spChg chg="mod">
          <ac:chgData name="Pascal Brunner" userId="1f081248-cb4f-47db-8cae-64edf2ae24fe" providerId="ADAL" clId="{8CDA14D5-4511-4898-8A88-D4DC4602A11D}" dt="2020-11-19T11:42:20.222" v="1064" actId="20577"/>
          <ac:spMkLst>
            <pc:docMk/>
            <pc:sldMk cId="394534577" sldId="256"/>
            <ac:spMk id="19" creationId="{00000000-0000-0000-0000-000000000000}"/>
          </ac:spMkLst>
        </pc:spChg>
        <pc:spChg chg="mod">
          <ac:chgData name="Pascal Brunner" userId="1f081248-cb4f-47db-8cae-64edf2ae24fe" providerId="ADAL" clId="{8CDA14D5-4511-4898-8A88-D4DC4602A11D}" dt="2020-11-19T11:28:17.591" v="1" actId="1076"/>
          <ac:spMkLst>
            <pc:docMk/>
            <pc:sldMk cId="394534577" sldId="256"/>
            <ac:spMk id="25" creationId="{00000000-0000-0000-0000-000000000000}"/>
          </ac:spMkLst>
        </pc:spChg>
        <pc:picChg chg="mod modCrop">
          <ac:chgData name="Pascal Brunner" userId="1f081248-cb4f-47db-8cae-64edf2ae24fe" providerId="ADAL" clId="{8CDA14D5-4511-4898-8A88-D4DC4602A11D}" dt="2020-11-19T11:33:59.758" v="693" actId="1076"/>
          <ac:picMkLst>
            <pc:docMk/>
            <pc:sldMk cId="394534577" sldId="256"/>
            <ac:picMk id="3" creationId="{5C174392-2725-4932-81E1-10A8B51D6342}"/>
          </ac:picMkLst>
        </pc:picChg>
        <pc:picChg chg="mod ord">
          <ac:chgData name="Pascal Brunner" userId="1f081248-cb4f-47db-8cae-64edf2ae24fe" providerId="ADAL" clId="{8CDA14D5-4511-4898-8A88-D4DC4602A11D}" dt="2020-11-19T11:42:25.649" v="1066" actId="14100"/>
          <ac:picMkLst>
            <pc:docMk/>
            <pc:sldMk cId="394534577" sldId="256"/>
            <ac:picMk id="10" creationId="{F16519D5-AB70-4279-81DE-1AC325E5BF37}"/>
          </ac:picMkLst>
        </pc:picChg>
      </pc:sldChg>
    </pc:docChg>
  </pc:docChgLst>
  <pc:docChgLst>
    <pc:chgData name="König Maximilian (koenimax)" userId="S::koenimax@students.zhaw.ch::01cef9eb-f025-48d6-9227-47bd5d74069a" providerId="AD" clId="Web-{C002CC6E-5689-475B-96F1-49EB585262F0}"/>
    <pc:docChg chg="modSld">
      <pc:chgData name="König Maximilian (koenimax)" userId="S::koenimax@students.zhaw.ch::01cef9eb-f025-48d6-9227-47bd5d74069a" providerId="AD" clId="Web-{C002CC6E-5689-475B-96F1-49EB585262F0}" dt="2020-11-19T11:34:24.772" v="23" actId="20577"/>
      <pc:docMkLst>
        <pc:docMk/>
      </pc:docMkLst>
      <pc:sldChg chg="addSp delSp modSp">
        <pc:chgData name="König Maximilian (koenimax)" userId="S::koenimax@students.zhaw.ch::01cef9eb-f025-48d6-9227-47bd5d74069a" providerId="AD" clId="Web-{C002CC6E-5689-475B-96F1-49EB585262F0}" dt="2020-11-19T11:34:24.772" v="23" actId="20577"/>
        <pc:sldMkLst>
          <pc:docMk/>
          <pc:sldMk cId="394534577" sldId="256"/>
        </pc:sldMkLst>
        <pc:spChg chg="add del mod">
          <ac:chgData name="König Maximilian (koenimax)" userId="S::koenimax@students.zhaw.ch::01cef9eb-f025-48d6-9227-47bd5d74069a" providerId="AD" clId="Web-{C002CC6E-5689-475B-96F1-49EB585262F0}" dt="2020-11-19T11:33:38.256" v="17"/>
          <ac:spMkLst>
            <pc:docMk/>
            <pc:sldMk cId="394534577" sldId="256"/>
            <ac:spMk id="4" creationId="{005AE1DB-3B2E-4D93-A10A-FC1A65A075A6}"/>
          </ac:spMkLst>
        </pc:spChg>
        <pc:spChg chg="mod">
          <ac:chgData name="König Maximilian (koenimax)" userId="S::koenimax@students.zhaw.ch::01cef9eb-f025-48d6-9227-47bd5d74069a" providerId="AD" clId="Web-{C002CC6E-5689-475B-96F1-49EB585262F0}" dt="2020-11-19T11:34:24.772" v="23" actId="20577"/>
          <ac:spMkLst>
            <pc:docMk/>
            <pc:sldMk cId="394534577" sldId="256"/>
            <ac:spMk id="5" creationId="{00000000-0000-0000-0000-000000000000}"/>
          </ac:spMkLst>
        </pc:spChg>
        <pc:spChg chg="mod">
          <ac:chgData name="König Maximilian (koenimax)" userId="S::koenimax@students.zhaw.ch::01cef9eb-f025-48d6-9227-47bd5d74069a" providerId="AD" clId="Web-{C002CC6E-5689-475B-96F1-49EB585262F0}" dt="2020-11-19T11:31:43.456" v="2" actId="20577"/>
          <ac:spMkLst>
            <pc:docMk/>
            <pc:sldMk cId="394534577" sldId="256"/>
            <ac:spMk id="16" creationId="{00000000-0000-0000-0000-000000000000}"/>
          </ac:spMkLst>
        </pc:spChg>
        <pc:picChg chg="add mod modCrop">
          <ac:chgData name="König Maximilian (koenimax)" userId="S::koenimax@students.zhaw.ch::01cef9eb-f025-48d6-9227-47bd5d74069a" providerId="AD" clId="Web-{C002CC6E-5689-475B-96F1-49EB585262F0}" dt="2020-11-19T11:32:46.301" v="14" actId="1076"/>
          <ac:picMkLst>
            <pc:docMk/>
            <pc:sldMk cId="394534577" sldId="256"/>
            <ac:picMk id="2" creationId="{8C800E8A-EE0D-4745-B9E9-E4B9608740C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5C180-8F09-DA4A-A820-02D9F10740FC}" type="datetimeFigureOut">
              <a:rPr lang="en-US" smtClean="0"/>
              <a:t>12/17/2020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CC9CB-4DDC-DC42-99E1-04FBA1EDCA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401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CC9CB-4DDC-DC42-99E1-04FBA1EDCA0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48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73"/>
            <a:ext cx="5829300" cy="1960033"/>
          </a:xfrm>
        </p:spPr>
        <p:txBody>
          <a:bodyPr/>
          <a:lstStyle/>
          <a:p>
            <a:r>
              <a:rPr lang="de-CH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B9C1-8D2A-FB4E-9737-B4AF33F31E69}" type="datetimeFigureOut">
              <a:rPr lang="en-US" smtClean="0"/>
              <a:t>12/17/2020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A687-0D20-2C44-871E-50AB078FEC08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1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B9C1-8D2A-FB4E-9737-B4AF33F31E69}" type="datetimeFigureOut">
              <a:rPr lang="en-US" smtClean="0"/>
              <a:t>12/17/2020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A687-0D20-2C44-871E-50AB078FEC08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70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90"/>
            <a:ext cx="1543050" cy="7802033"/>
          </a:xfrm>
        </p:spPr>
        <p:txBody>
          <a:bodyPr vert="eaVert"/>
          <a:lstStyle/>
          <a:p>
            <a:r>
              <a:rPr lang="de-CH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90"/>
            <a:ext cx="4514850" cy="7802033"/>
          </a:xfrm>
        </p:spPr>
        <p:txBody>
          <a:bodyPr vert="eaVert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B9C1-8D2A-FB4E-9737-B4AF33F31E69}" type="datetimeFigureOut">
              <a:rPr lang="en-US" smtClean="0"/>
              <a:t>12/17/2020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A687-0D20-2C44-871E-50AB078FEC08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6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B9C1-8D2A-FB4E-9737-B4AF33F31E69}" type="datetimeFigureOut">
              <a:rPr lang="en-US" smtClean="0"/>
              <a:t>12/17/2020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A687-0D20-2C44-871E-50AB078FEC08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80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4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B9C1-8D2A-FB4E-9737-B4AF33F31E69}" type="datetimeFigureOut">
              <a:rPr lang="en-US" smtClean="0"/>
              <a:t>12/17/2020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A687-0D20-2C44-871E-50AB078FEC08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42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6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6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B9C1-8D2A-FB4E-9737-B4AF33F31E69}" type="datetimeFigureOut">
              <a:rPr lang="en-US" smtClean="0"/>
              <a:t>12/17/2020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A687-0D20-2C44-871E-50AB078FEC08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47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3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3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B9C1-8D2A-FB4E-9737-B4AF33F31E69}" type="datetimeFigureOut">
              <a:rPr lang="en-US" smtClean="0"/>
              <a:t>12/17/2020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A687-0D20-2C44-871E-50AB078FEC08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24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B9C1-8D2A-FB4E-9737-B4AF33F31E69}" type="datetimeFigureOut">
              <a:rPr lang="en-US" smtClean="0"/>
              <a:t>12/17/2020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A687-0D20-2C44-871E-50AB078FEC08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3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B9C1-8D2A-FB4E-9737-B4AF33F31E69}" type="datetimeFigureOut">
              <a:rPr lang="en-US" smtClean="0"/>
              <a:t>12/17/2020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A687-0D20-2C44-871E-50AB078FEC08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76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4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1" y="364073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4" y="1913473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B9C1-8D2A-FB4E-9737-B4AF33F31E69}" type="datetimeFigureOut">
              <a:rPr lang="en-US" smtClean="0"/>
              <a:t>12/17/2020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A687-0D20-2C44-871E-50AB078FEC08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76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B9C1-8D2A-FB4E-9737-B4AF33F31E69}" type="datetimeFigureOut">
              <a:rPr lang="en-US" smtClean="0"/>
              <a:t>12/17/2020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A687-0D20-2C44-871E-50AB078FEC08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30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6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40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8B9C1-8D2A-FB4E-9737-B4AF33F31E69}" type="datetimeFigureOut">
              <a:rPr lang="en-US" smtClean="0"/>
              <a:t>12/17/2020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40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40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DA687-0D20-2C44-871E-50AB078FEC08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>
            <a:extLst>
              <a:ext uri="{FF2B5EF4-FFF2-40B4-BE49-F238E27FC236}">
                <a16:creationId xmlns:a16="http://schemas.microsoft.com/office/drawing/2014/main" id="{93534E87-832F-4149-A70E-0E2C37B95FBE}"/>
              </a:ext>
            </a:extLst>
          </p:cNvPr>
          <p:cNvSpPr/>
          <p:nvPr/>
        </p:nvSpPr>
        <p:spPr>
          <a:xfrm>
            <a:off x="221255" y="1011468"/>
            <a:ext cx="3207745" cy="2128380"/>
          </a:xfrm>
          <a:prstGeom prst="rect">
            <a:avLst/>
          </a:prstGeom>
          <a:solidFill>
            <a:srgbClr val="FFCC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DD3EE43-3D1F-4D16-9755-295EA70899DC}"/>
              </a:ext>
            </a:extLst>
          </p:cNvPr>
          <p:cNvSpPr/>
          <p:nvPr/>
        </p:nvSpPr>
        <p:spPr>
          <a:xfrm>
            <a:off x="221071" y="3760341"/>
            <a:ext cx="3176240" cy="2065105"/>
          </a:xfrm>
          <a:prstGeom prst="rect">
            <a:avLst/>
          </a:prstGeom>
          <a:solidFill>
            <a:srgbClr val="FFCC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F9683E8-D9FA-45A7-969D-9D9D1D3CFC8E}"/>
              </a:ext>
            </a:extLst>
          </p:cNvPr>
          <p:cNvSpPr/>
          <p:nvPr/>
        </p:nvSpPr>
        <p:spPr>
          <a:xfrm>
            <a:off x="3472018" y="3760342"/>
            <a:ext cx="3176240" cy="2065105"/>
          </a:xfrm>
          <a:prstGeom prst="rect">
            <a:avLst/>
          </a:prstGeom>
          <a:solidFill>
            <a:srgbClr val="FFCC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207276" y="1020311"/>
            <a:ext cx="3203830" cy="2105452"/>
          </a:xfrm>
          <a:prstGeom prst="rect">
            <a:avLst/>
          </a:prstGeom>
          <a:noFill/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de-CH" sz="15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Abstract</a:t>
            </a:r>
          </a:p>
          <a:p>
            <a:pPr algn="l"/>
            <a:r>
              <a:rPr lang="de-CH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Neue Technologien bieten zusätzliche Möglichkeiten für die Auslieferung von Paketen</a:t>
            </a:r>
          </a:p>
          <a:p>
            <a:pPr algn="l"/>
            <a:r>
              <a:rPr lang="de-CH" sz="15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Ausgangslage</a:t>
            </a:r>
          </a:p>
          <a:p>
            <a:pPr algn="l"/>
            <a:r>
              <a:rPr lang="de-CH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Die Anzahl von versendeten Paketen nimmt stetig zu, unter anderem durch Online-Shops, es braucht eine Lösung für diese Kapazitäten.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41431" y="4584706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8" name="Rechteck 7"/>
          <p:cNvSpPr/>
          <p:nvPr/>
        </p:nvSpPr>
        <p:spPr>
          <a:xfrm>
            <a:off x="3472018" y="3442229"/>
            <a:ext cx="3002925" cy="2277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en-GB" sz="16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ZHAW - </a:t>
            </a:r>
            <a:r>
              <a:rPr lang="en-GB" sz="1600" b="1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Zentrum</a:t>
            </a:r>
            <a:r>
              <a:rPr lang="en-GB" sz="16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1600" b="1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für</a:t>
            </a:r>
            <a:r>
              <a:rPr lang="en-GB" sz="16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1600" b="1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Aviatik</a:t>
            </a:r>
            <a:endParaRPr lang="de-CH" sz="1600" b="1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de-CH" sz="15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Forschungskompetenzen</a:t>
            </a:r>
          </a:p>
          <a:p>
            <a:pPr>
              <a:spcAft>
                <a:spcPts val="600"/>
              </a:spcAft>
            </a:pPr>
            <a:r>
              <a:rPr lang="de-CH" sz="15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Schwerpunkt Aviatik, Bestehende Wissenschaftliche Arbeiten</a:t>
            </a:r>
          </a:p>
          <a:p>
            <a:r>
              <a:rPr lang="de-CH" sz="15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Forschungsinfrastrukturen</a:t>
            </a:r>
            <a:r>
              <a:rPr lang="de-CH" sz="15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de-CH" sz="15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Teststrecken, Arbeitsplätze für Programmierung und Reparatur</a:t>
            </a:r>
          </a:p>
          <a:p>
            <a:r>
              <a:rPr lang="de-CH" sz="15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Anteil am Forschungsprojekt</a:t>
            </a:r>
          </a:p>
          <a:p>
            <a:r>
              <a:rPr lang="de-CH" sz="15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Mitarbeiter, Werkzeuge</a:t>
            </a:r>
          </a:p>
        </p:txBody>
      </p:sp>
      <p:sp>
        <p:nvSpPr>
          <p:cNvPr id="16" name="Rechteck 15"/>
          <p:cNvSpPr/>
          <p:nvPr/>
        </p:nvSpPr>
        <p:spPr>
          <a:xfrm>
            <a:off x="209742" y="3442229"/>
            <a:ext cx="3176242" cy="2284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>
              <a:spcAft>
                <a:spcPts val="1200"/>
              </a:spcAft>
            </a:pPr>
            <a:r>
              <a:rPr lang="en-GB" sz="1600" b="1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Inhalt</a:t>
            </a:r>
            <a:r>
              <a:rPr lang="en-GB" sz="16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des </a:t>
            </a:r>
            <a:r>
              <a:rPr lang="en-GB" sz="1600" b="1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Forschungsprojektes</a:t>
            </a:r>
            <a:r>
              <a:rPr lang="en-GB" sz="16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de-CH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de-CH" sz="15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Aktueller Forschungsstand</a:t>
            </a:r>
          </a:p>
          <a:p>
            <a:pPr>
              <a:spcAft>
                <a:spcPts val="600"/>
              </a:spcAft>
            </a:pPr>
            <a:r>
              <a:rPr lang="de-CH" sz="15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Lieferdrohnen existieren bereits</a:t>
            </a:r>
          </a:p>
          <a:p>
            <a:r>
              <a:rPr lang="de-CH" sz="15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Noch zu tun</a:t>
            </a:r>
          </a:p>
          <a:p>
            <a:pPr>
              <a:spcAft>
                <a:spcPts val="600"/>
              </a:spcAft>
            </a:pPr>
            <a:r>
              <a:rPr lang="de-CH" sz="15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Wie finden Drohnen den Weg vom Verteilzentrum zum Empfänger? Wie stellen wir den erhalt sicher?</a:t>
            </a:r>
          </a:p>
          <a:p>
            <a:r>
              <a:rPr lang="de-CH" sz="15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Kompetenzen</a:t>
            </a:r>
          </a:p>
          <a:p>
            <a:r>
              <a:rPr lang="de-CH" sz="15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AI Engineering, Maschinenbauer</a:t>
            </a:r>
          </a:p>
        </p:txBody>
      </p:sp>
      <p:sp>
        <p:nvSpPr>
          <p:cNvPr id="18" name="TextBox 20"/>
          <p:cNvSpPr txBox="1"/>
          <p:nvPr/>
        </p:nvSpPr>
        <p:spPr>
          <a:xfrm>
            <a:off x="206871" y="8897779"/>
            <a:ext cx="626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fr-FR" sz="1200" b="1" err="1">
                <a:latin typeface="Cambria" panose="02040503050406030204" pitchFamily="18" charset="0"/>
                <a:ea typeface="Cambria" panose="02040503050406030204" pitchFamily="18" charset="0"/>
              </a:rPr>
              <a:t>Gruppe</a:t>
            </a:r>
            <a:r>
              <a:rPr lang="fr-FR" sz="1200" b="1">
                <a:latin typeface="Cambria" panose="02040503050406030204" pitchFamily="18" charset="0"/>
                <a:ea typeface="Cambria" panose="02040503050406030204" pitchFamily="18" charset="0"/>
              </a:rPr>
              <a:t> 2 - Pascal Brunner, Maximilian König, Martin </a:t>
            </a:r>
            <a:r>
              <a:rPr lang="fr-FR" sz="1200" b="1" err="1">
                <a:latin typeface="Cambria" panose="02040503050406030204" pitchFamily="18" charset="0"/>
                <a:ea typeface="Cambria" panose="02040503050406030204" pitchFamily="18" charset="0"/>
              </a:rPr>
              <a:t>Ponbauer</a:t>
            </a:r>
            <a:r>
              <a:rPr lang="fr-FR" sz="1200" b="1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fr-FR" sz="1200" b="1" err="1">
                <a:latin typeface="Cambria" panose="02040503050406030204" pitchFamily="18" charset="0"/>
                <a:ea typeface="Cambria" panose="02040503050406030204" pitchFamily="18" charset="0"/>
              </a:rPr>
              <a:t>Lucca</a:t>
            </a:r>
            <a:r>
              <a:rPr lang="fr-FR" sz="1200" b="1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1200" b="1" err="1">
                <a:latin typeface="Cambria" panose="02040503050406030204" pitchFamily="18" charset="0"/>
                <a:ea typeface="Cambria" panose="02040503050406030204" pitchFamily="18" charset="0"/>
              </a:rPr>
              <a:t>Willi</a:t>
            </a:r>
            <a:endParaRPr lang="fr-FR" sz="1200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4"/>
          <p:cNvSpPr txBox="1"/>
          <p:nvPr/>
        </p:nvSpPr>
        <p:spPr>
          <a:xfrm>
            <a:off x="178527" y="6033877"/>
            <a:ext cx="6294854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spcAft>
                <a:spcPts val="1800"/>
              </a:spcAft>
            </a:pPr>
            <a:r>
              <a:rPr lang="en-GB" sz="16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Nutzen</a:t>
            </a:r>
            <a:r>
              <a:rPr lang="en-GB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des </a:t>
            </a:r>
            <a:r>
              <a:rPr lang="en-GB" sz="16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Forschungsprojektes</a:t>
            </a:r>
            <a:endParaRPr lang="de-CH" sz="15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C174392-2725-4932-81E1-10A8B51D63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59"/>
          <a:stretch/>
        </p:blipFill>
        <p:spPr>
          <a:xfrm>
            <a:off x="0" y="0"/>
            <a:ext cx="2209800" cy="69500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4A4265C-0C03-440F-95BD-2FBBF232C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245" y="1"/>
            <a:ext cx="716756" cy="6950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4EF404-3A90-484B-9924-FBB22E2E0819}"/>
              </a:ext>
            </a:extLst>
          </p:cNvPr>
          <p:cNvSpPr/>
          <p:nvPr/>
        </p:nvSpPr>
        <p:spPr>
          <a:xfrm>
            <a:off x="2185875" y="0"/>
            <a:ext cx="3977089" cy="696217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100000">
                <a:srgbClr val="0065A6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2BE186C6-AAB5-48F4-89F4-2592F61F681D}"/>
              </a:ext>
            </a:extLst>
          </p:cNvPr>
          <p:cNvSpPr/>
          <p:nvPr/>
        </p:nvSpPr>
        <p:spPr>
          <a:xfrm>
            <a:off x="3472018" y="1020310"/>
            <a:ext cx="3207745" cy="2119538"/>
          </a:xfrm>
          <a:prstGeom prst="rect">
            <a:avLst/>
          </a:prstGeom>
          <a:solidFill>
            <a:srgbClr val="FFCC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hteck 3">
            <a:extLst>
              <a:ext uri="{FF2B5EF4-FFF2-40B4-BE49-F238E27FC236}">
                <a16:creationId xmlns:a16="http://schemas.microsoft.com/office/drawing/2014/main" id="{18F0BBDA-177C-4E63-8D68-614D967AB6B4}"/>
              </a:ext>
            </a:extLst>
          </p:cNvPr>
          <p:cNvSpPr/>
          <p:nvPr/>
        </p:nvSpPr>
        <p:spPr>
          <a:xfrm>
            <a:off x="221070" y="6696075"/>
            <a:ext cx="2075933" cy="2085975"/>
          </a:xfrm>
          <a:prstGeom prst="rect">
            <a:avLst/>
          </a:prstGeom>
          <a:solidFill>
            <a:srgbClr val="FFCC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Schnellere und zuverlässigere Lieferungen</a:t>
            </a:r>
          </a:p>
          <a:p>
            <a:pPr algn="ctr"/>
            <a:endParaRPr lang="de-CH" sz="15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de-CH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Mehr Attraktivität für Online-Händler</a:t>
            </a:r>
          </a:p>
          <a:p>
            <a:pPr algn="ctr"/>
            <a:endParaRPr lang="de-CH" sz="15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de-CH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Weniger Verkehr</a:t>
            </a:r>
          </a:p>
        </p:txBody>
      </p:sp>
      <p:sp>
        <p:nvSpPr>
          <p:cNvPr id="22" name="Rechteck 3">
            <a:extLst>
              <a:ext uri="{FF2B5EF4-FFF2-40B4-BE49-F238E27FC236}">
                <a16:creationId xmlns:a16="http://schemas.microsoft.com/office/drawing/2014/main" id="{53C3C254-9A7C-4DD5-824B-8FA930899C54}"/>
              </a:ext>
            </a:extLst>
          </p:cNvPr>
          <p:cNvSpPr/>
          <p:nvPr/>
        </p:nvSpPr>
        <p:spPr>
          <a:xfrm>
            <a:off x="2411524" y="6696073"/>
            <a:ext cx="2075933" cy="2085975"/>
          </a:xfrm>
          <a:prstGeom prst="rect">
            <a:avLst/>
          </a:prstGeom>
          <a:solidFill>
            <a:srgbClr val="FFCC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Einsparung von Personalkosten</a:t>
            </a:r>
          </a:p>
          <a:p>
            <a:pPr algn="ctr"/>
            <a:endParaRPr lang="de-CH" sz="15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de-CH" sz="15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Zuverlässigere Auslieferungen</a:t>
            </a:r>
          </a:p>
          <a:p>
            <a:pPr algn="ctr"/>
            <a:endParaRPr lang="de-CH" sz="15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de-CH" sz="15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Interessanter Arbeitgeber</a:t>
            </a:r>
          </a:p>
        </p:txBody>
      </p:sp>
      <p:sp>
        <p:nvSpPr>
          <p:cNvPr id="23" name="Rechteck 3">
            <a:extLst>
              <a:ext uri="{FF2B5EF4-FFF2-40B4-BE49-F238E27FC236}">
                <a16:creationId xmlns:a16="http://schemas.microsoft.com/office/drawing/2014/main" id="{5ADD3DF7-B1B7-4607-9BD5-857B18C055C0}"/>
              </a:ext>
            </a:extLst>
          </p:cNvPr>
          <p:cNvSpPr/>
          <p:nvPr/>
        </p:nvSpPr>
        <p:spPr>
          <a:xfrm>
            <a:off x="4601978" y="6696073"/>
            <a:ext cx="2075933" cy="2085975"/>
          </a:xfrm>
          <a:prstGeom prst="rect">
            <a:avLst/>
          </a:prstGeom>
          <a:solidFill>
            <a:srgbClr val="FFCC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5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Interessantes praktisches Forschungsprojekt</a:t>
            </a:r>
          </a:p>
          <a:p>
            <a:pPr algn="ctr"/>
            <a:endParaRPr lang="de-CH" sz="15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de-CH" sz="15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Internationale Aufmerksamkeit</a:t>
            </a:r>
          </a:p>
          <a:p>
            <a:pPr algn="ctr"/>
            <a:endParaRPr lang="de-CH" sz="15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de-CH" sz="15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Neue Studierende</a:t>
            </a: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5D5FEC3A-6551-476C-A490-B537B87AAD03}"/>
              </a:ext>
            </a:extLst>
          </p:cNvPr>
          <p:cNvSpPr txBox="1"/>
          <p:nvPr/>
        </p:nvSpPr>
        <p:spPr>
          <a:xfrm>
            <a:off x="221069" y="6347675"/>
            <a:ext cx="2075895" cy="396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Aft>
                <a:spcPts val="1800"/>
              </a:spcAft>
            </a:pPr>
            <a:r>
              <a:rPr lang="en-GB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Schweiz</a:t>
            </a:r>
            <a:endParaRPr lang="de-CH" sz="15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0A40EE03-2852-4E5D-9087-232D6445ACB2}"/>
              </a:ext>
            </a:extLst>
          </p:cNvPr>
          <p:cNvSpPr txBox="1"/>
          <p:nvPr/>
        </p:nvSpPr>
        <p:spPr>
          <a:xfrm>
            <a:off x="2411486" y="6340038"/>
            <a:ext cx="2075894" cy="396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Aft>
                <a:spcPts val="1800"/>
              </a:spcAft>
            </a:pPr>
            <a:r>
              <a:rPr lang="en-GB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Post</a:t>
            </a:r>
            <a:endParaRPr lang="de-CH" sz="15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0754B19E-BB2E-43EB-BE4D-327C49D33099}"/>
              </a:ext>
            </a:extLst>
          </p:cNvPr>
          <p:cNvSpPr txBox="1"/>
          <p:nvPr/>
        </p:nvSpPr>
        <p:spPr>
          <a:xfrm>
            <a:off x="3474081" y="1108428"/>
            <a:ext cx="3203830" cy="2017335"/>
          </a:xfrm>
          <a:prstGeom prst="rect">
            <a:avLst/>
          </a:prstGeom>
          <a:noFill/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de-CH" sz="15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Ziel</a:t>
            </a:r>
          </a:p>
          <a:p>
            <a:pPr algn="l"/>
            <a:r>
              <a:rPr lang="de-CH" sz="15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Erarbeitung eines Konzeptes mit erster Pilotphase für den Einsatz von Drohnen</a:t>
            </a:r>
          </a:p>
          <a:p>
            <a:pPr algn="l"/>
            <a:r>
              <a:rPr lang="de-CH" sz="15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Zentrale Forschungsfrage</a:t>
            </a:r>
          </a:p>
          <a:p>
            <a:pPr algn="l"/>
            <a:r>
              <a:rPr lang="de-CH" sz="15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Wie kann der Einsatz von Drohnen die Auslieferung von Gegenständen (bspw. Pakete) optimieren?</a:t>
            </a:r>
          </a:p>
          <a:p>
            <a:pPr algn="l"/>
            <a:endParaRPr lang="de-CH" sz="15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CB286CE-55E1-4A4D-8B11-6E7C7721D5EB}"/>
              </a:ext>
            </a:extLst>
          </p:cNvPr>
          <p:cNvSpPr txBox="1"/>
          <p:nvPr/>
        </p:nvSpPr>
        <p:spPr>
          <a:xfrm>
            <a:off x="4601863" y="6345551"/>
            <a:ext cx="2075933" cy="396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Aft>
                <a:spcPts val="1800"/>
              </a:spcAft>
            </a:pPr>
            <a:r>
              <a:rPr lang="en-GB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ZHAW</a:t>
            </a:r>
            <a:endParaRPr lang="de-CH" sz="15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3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9A2C0001321634B830F47CD04DD210E" ma:contentTypeVersion="7" ma:contentTypeDescription="Ein neues Dokument erstellen." ma:contentTypeScope="" ma:versionID="3fd318afad6465554d30d3bbddbf8738">
  <xsd:schema xmlns:xsd="http://www.w3.org/2001/XMLSchema" xmlns:xs="http://www.w3.org/2001/XMLSchema" xmlns:p="http://schemas.microsoft.com/office/2006/metadata/properties" xmlns:ns2="3b834c9e-7af8-4b01-8c68-a98aad558ba5" targetNamespace="http://schemas.microsoft.com/office/2006/metadata/properties" ma:root="true" ma:fieldsID="bc510e8802629f382ec5ffba3f740b97" ns2:_="">
    <xsd:import namespace="3b834c9e-7af8-4b01-8c68-a98aad558b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834c9e-7af8-4b01-8c68-a98aad558b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90D081-6A68-407F-9792-EC889671E474}">
  <ds:schemaRefs>
    <ds:schemaRef ds:uri="3b834c9e-7af8-4b01-8c68-a98aad558b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01C25E9-527F-44BD-B7FF-3DC56200B5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687D1D-EED5-4801-8BF3-B51EF94DBE76}">
  <ds:schemaRefs>
    <ds:schemaRef ds:uri="3b834c9e-7af8-4b01-8c68-a98aad558b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Bildschirmpräsentation 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Silvia Ulli-Beer</dc:creator>
  <cp:lastModifiedBy>Willi Lucca (willilu1)</cp:lastModifiedBy>
  <cp:revision>1</cp:revision>
  <cp:lastPrinted>2015-08-24T12:09:53Z</cp:lastPrinted>
  <dcterms:created xsi:type="dcterms:W3CDTF">2015-08-06T10:42:31Z</dcterms:created>
  <dcterms:modified xsi:type="dcterms:W3CDTF">2020-12-17T07:21:17Z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0x010100E9A2C0001321634B830F47CD04DD210E</vt:lpwstr>
  </property>
</Properties>
</file>