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1BE8A-15D1-47CB-AB02-A7FAEA572323}" v="922" dt="2020-09-11T07:51:19.401"/>
    <p1510:client id="{42CB5C57-05C4-480D-D487-70096C63A0FC}" v="6" dt="2020-09-11T07:29:04.903"/>
    <p1510:client id="{4A6F3CD1-0694-414E-8635-78862ED04BAB}" v="38" dt="2020-09-11T07:31:24.724"/>
    <p1510:client id="{CBD8EF43-DEDF-4151-C29C-E7877A0235FE}" v="33" dt="2020-09-10T12:35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amona Colin (talamcol)" userId="S::talamcol@students.zhaw.ch::051eb227-50b5-4536-b2c5-39b2ac290cff" providerId="AD" clId="Web-{CBD8EF43-DEDF-4151-C29C-E7877A0235FE}"/>
    <pc:docChg chg="modSld">
      <pc:chgData name="Talamona Colin (talamcol)" userId="S::talamcol@students.zhaw.ch::051eb227-50b5-4536-b2c5-39b2ac290cff" providerId="AD" clId="Web-{CBD8EF43-DEDF-4151-C29C-E7877A0235FE}" dt="2020-09-10T12:35:25.557" v="31" actId="20577"/>
      <pc:docMkLst>
        <pc:docMk/>
      </pc:docMkLst>
      <pc:sldChg chg="modSp">
        <pc:chgData name="Talamona Colin (talamcol)" userId="S::talamcol@students.zhaw.ch::051eb227-50b5-4536-b2c5-39b2ac290cff" providerId="AD" clId="Web-{CBD8EF43-DEDF-4151-C29C-E7877A0235FE}" dt="2020-09-10T12:35:25.557" v="30" actId="20577"/>
        <pc:sldMkLst>
          <pc:docMk/>
          <pc:sldMk cId="3148655448" sldId="259"/>
        </pc:sldMkLst>
        <pc:spChg chg="mod">
          <ac:chgData name="Talamona Colin (talamcol)" userId="S::talamcol@students.zhaw.ch::051eb227-50b5-4536-b2c5-39b2ac290cff" providerId="AD" clId="Web-{CBD8EF43-DEDF-4151-C29C-E7877A0235FE}" dt="2020-09-10T12:35:25.557" v="30" actId="20577"/>
          <ac:spMkLst>
            <pc:docMk/>
            <pc:sldMk cId="3148655448" sldId="259"/>
            <ac:spMk id="9" creationId="{DFA89055-D4A2-4778-AAB3-83B9FEBD0903}"/>
          </ac:spMkLst>
        </pc:spChg>
      </pc:sldChg>
    </pc:docChg>
  </pc:docChgLst>
  <pc:docChgLst>
    <pc:chgData name="Brunner Pascal (brunnpa7)" userId="1f081248-cb4f-47db-8cae-64edf2ae24fe" providerId="ADAL" clId="{1711BE8A-15D1-47CB-AB02-A7FAEA572323}"/>
    <pc:docChg chg="undo custSel addSld delSld modSld">
      <pc:chgData name="Brunner Pascal (brunnpa7)" userId="1f081248-cb4f-47db-8cae-64edf2ae24fe" providerId="ADAL" clId="{1711BE8A-15D1-47CB-AB02-A7FAEA572323}" dt="2020-09-11T07:51:19.401" v="921"/>
      <pc:docMkLst>
        <pc:docMk/>
      </pc:docMkLst>
      <pc:sldChg chg="addSp delSp modSp mod modNotesTx">
        <pc:chgData name="Brunner Pascal (brunnpa7)" userId="1f081248-cb4f-47db-8cae-64edf2ae24fe" providerId="ADAL" clId="{1711BE8A-15D1-47CB-AB02-A7FAEA572323}" dt="2020-09-11T07:35:06.607" v="894"/>
        <pc:sldMkLst>
          <pc:docMk/>
          <pc:sldMk cId="1577499883" sldId="256"/>
        </pc:sldMkLst>
        <pc:spChg chg="add del mod">
          <ac:chgData name="Brunner Pascal (brunnpa7)" userId="1f081248-cb4f-47db-8cae-64edf2ae24fe" providerId="ADAL" clId="{1711BE8A-15D1-47CB-AB02-A7FAEA572323}" dt="2020-09-10T12:26:26.062" v="300" actId="21"/>
          <ac:spMkLst>
            <pc:docMk/>
            <pc:sldMk cId="1577499883" sldId="256"/>
            <ac:spMk id="4" creationId="{69EE7CA9-48B4-45FC-9FF7-EAFF0D045516}"/>
          </ac:spMkLst>
        </pc:spChg>
      </pc:sldChg>
      <pc:sldChg chg="del">
        <pc:chgData name="Brunner Pascal (brunnpa7)" userId="1f081248-cb4f-47db-8cae-64edf2ae24fe" providerId="ADAL" clId="{1711BE8A-15D1-47CB-AB02-A7FAEA572323}" dt="2020-09-10T12:32:04.667" v="656" actId="47"/>
        <pc:sldMkLst>
          <pc:docMk/>
          <pc:sldMk cId="3150559920" sldId="257"/>
        </pc:sldMkLst>
      </pc:sldChg>
      <pc:sldChg chg="addSp delSp modSp mod">
        <pc:chgData name="Brunner Pascal (brunnpa7)" userId="1f081248-cb4f-47db-8cae-64edf2ae24fe" providerId="ADAL" clId="{1711BE8A-15D1-47CB-AB02-A7FAEA572323}" dt="2020-09-10T12:45:03.576" v="878" actId="20577"/>
        <pc:sldMkLst>
          <pc:docMk/>
          <pc:sldMk cId="440980959" sldId="258"/>
        </pc:sldMkLst>
        <pc:spChg chg="del">
          <ac:chgData name="Brunner Pascal (brunnpa7)" userId="1f081248-cb4f-47db-8cae-64edf2ae24fe" providerId="ADAL" clId="{1711BE8A-15D1-47CB-AB02-A7FAEA572323}" dt="2020-09-10T12:23:02.185" v="202" actId="478"/>
          <ac:spMkLst>
            <pc:docMk/>
            <pc:sldMk cId="440980959" sldId="258"/>
            <ac:spMk id="2" creationId="{C8ED3FDA-A0A4-42CB-86E3-B0542F5E32AC}"/>
          </ac:spMkLst>
        </pc:spChg>
        <pc:spChg chg="del">
          <ac:chgData name="Brunner Pascal (brunnpa7)" userId="1f081248-cb4f-47db-8cae-64edf2ae24fe" providerId="ADAL" clId="{1711BE8A-15D1-47CB-AB02-A7FAEA572323}" dt="2020-09-10T12:23:05.599" v="204" actId="478"/>
          <ac:spMkLst>
            <pc:docMk/>
            <pc:sldMk cId="440980959" sldId="258"/>
            <ac:spMk id="3" creationId="{E4924604-F292-4E5C-8A58-5961349EAB1C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6" creationId="{B73B77A0-44A5-4B9C-A30C-B2ECF15FD397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7" creationId="{40B79C15-42E2-4041-8D8A-2CC3F74D5F61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8" creationId="{62BC6913-6F7B-4839-8FD4-C8DE71701564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9" creationId="{531A860E-CEE5-4C47-A64A-9E8647C9842F}"/>
          </ac:spMkLst>
        </pc:spChg>
        <pc:spChg chg="add mod">
          <ac:chgData name="Brunner Pascal (brunnpa7)" userId="1f081248-cb4f-47db-8cae-64edf2ae24fe" providerId="ADAL" clId="{1711BE8A-15D1-47CB-AB02-A7FAEA572323}" dt="2020-09-10T12:24:05.102" v="221" actId="782"/>
          <ac:spMkLst>
            <pc:docMk/>
            <pc:sldMk cId="440980959" sldId="258"/>
            <ac:spMk id="11" creationId="{70FCDA33-6AA0-442E-B67E-D59C02497EEF}"/>
          </ac:spMkLst>
        </pc:spChg>
        <pc:spChg chg="add mod">
          <ac:chgData name="Brunner Pascal (brunnpa7)" userId="1f081248-cb4f-47db-8cae-64edf2ae24fe" providerId="ADAL" clId="{1711BE8A-15D1-47CB-AB02-A7FAEA572323}" dt="2020-09-10T12:24:03.161" v="218" actId="782"/>
          <ac:spMkLst>
            <pc:docMk/>
            <pc:sldMk cId="440980959" sldId="258"/>
            <ac:spMk id="12" creationId="{74178700-B79F-466D-B53E-7F10E7324F07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13" creationId="{EE1039DC-84BA-4773-A3FF-17901652922D}"/>
          </ac:spMkLst>
        </pc:spChg>
        <pc:spChg chg="add mod">
          <ac:chgData name="Brunner Pascal (brunnpa7)" userId="1f081248-cb4f-47db-8cae-64edf2ae24fe" providerId="ADAL" clId="{1711BE8A-15D1-47CB-AB02-A7FAEA572323}" dt="2020-09-10T12:22:45.689" v="201"/>
          <ac:spMkLst>
            <pc:docMk/>
            <pc:sldMk cId="440980959" sldId="258"/>
            <ac:spMk id="14" creationId="{E83BA4DA-1F66-4D57-B0F8-938E8D6F9B48}"/>
          </ac:spMkLst>
        </pc:spChg>
        <pc:spChg chg="add mod">
          <ac:chgData name="Brunner Pascal (brunnpa7)" userId="1f081248-cb4f-47db-8cae-64edf2ae24fe" providerId="ADAL" clId="{1711BE8A-15D1-47CB-AB02-A7FAEA572323}" dt="2020-09-10T12:26:40.775" v="305" actId="207"/>
          <ac:spMkLst>
            <pc:docMk/>
            <pc:sldMk cId="440980959" sldId="258"/>
            <ac:spMk id="15" creationId="{15757076-1497-4DA0-A3FF-8D7321B9B0C7}"/>
          </ac:spMkLst>
        </pc:spChg>
        <pc:spChg chg="add mod ord">
          <ac:chgData name="Brunner Pascal (brunnpa7)" userId="1f081248-cb4f-47db-8cae-64edf2ae24fe" providerId="ADAL" clId="{1711BE8A-15D1-47CB-AB02-A7FAEA572323}" dt="2020-09-10T12:27:43.566" v="331" actId="2085"/>
          <ac:spMkLst>
            <pc:docMk/>
            <pc:sldMk cId="440980959" sldId="258"/>
            <ac:spMk id="17" creationId="{FFDF6836-DE2D-4580-970E-3552FAECEB98}"/>
          </ac:spMkLst>
        </pc:spChg>
        <pc:graphicFrameChg chg="add mod">
          <ac:chgData name="Brunner Pascal (brunnpa7)" userId="1f081248-cb4f-47db-8cae-64edf2ae24fe" providerId="ADAL" clId="{1711BE8A-15D1-47CB-AB02-A7FAEA572323}" dt="2020-09-10T12:45:03.576" v="878" actId="20577"/>
          <ac:graphicFrameMkLst>
            <pc:docMk/>
            <pc:sldMk cId="440980959" sldId="258"/>
            <ac:graphicFrameMk id="10" creationId="{4C63BEE5-379E-4E8B-91CC-C438DF0DD294}"/>
          </ac:graphicFrameMkLst>
        </pc:graphicFrameChg>
      </pc:sldChg>
      <pc:sldChg chg="addSp modSp del mod">
        <pc:chgData name="Brunner Pascal (brunnpa7)" userId="1f081248-cb4f-47db-8cae-64edf2ae24fe" providerId="ADAL" clId="{1711BE8A-15D1-47CB-AB02-A7FAEA572323}" dt="2020-09-10T12:23:18.092" v="207" actId="47"/>
        <pc:sldMkLst>
          <pc:docMk/>
          <pc:sldMk cId="2039070135" sldId="259"/>
        </pc:sldMkLst>
        <pc:spChg chg="add mod ord">
          <ac:chgData name="Brunner Pascal (brunnpa7)" userId="1f081248-cb4f-47db-8cae-64edf2ae24fe" providerId="ADAL" clId="{1711BE8A-15D1-47CB-AB02-A7FAEA572323}" dt="2020-09-10T12:20:43.938" v="106" actId="207"/>
          <ac:spMkLst>
            <pc:docMk/>
            <pc:sldMk cId="2039070135" sldId="259"/>
            <ac:spMk id="6" creationId="{03FDB2C3-1E26-4342-8954-A83E42D875BC}"/>
          </ac:spMkLst>
        </pc:spChg>
        <pc:spChg chg="add mod">
          <ac:chgData name="Brunner Pascal (brunnpa7)" userId="1f081248-cb4f-47db-8cae-64edf2ae24fe" providerId="ADAL" clId="{1711BE8A-15D1-47CB-AB02-A7FAEA572323}" dt="2020-09-10T12:14:22.288" v="32" actId="20577"/>
          <ac:spMkLst>
            <pc:docMk/>
            <pc:sldMk cId="2039070135" sldId="259"/>
            <ac:spMk id="7" creationId="{504402EA-EAB6-415A-8C0B-C1EAFBCA2C95}"/>
          </ac:spMkLst>
        </pc:spChg>
        <pc:spChg chg="add mod ord">
          <ac:chgData name="Brunner Pascal (brunnpa7)" userId="1f081248-cb4f-47db-8cae-64edf2ae24fe" providerId="ADAL" clId="{1711BE8A-15D1-47CB-AB02-A7FAEA572323}" dt="2020-09-10T12:14:47.345" v="36" actId="171"/>
          <ac:spMkLst>
            <pc:docMk/>
            <pc:sldMk cId="2039070135" sldId="259"/>
            <ac:spMk id="9" creationId="{5B903DEE-DE42-4802-8F3A-B159181D57E7}"/>
          </ac:spMkLst>
        </pc:spChg>
        <pc:spChg chg="add mod ord">
          <ac:chgData name="Brunner Pascal (brunnpa7)" userId="1f081248-cb4f-47db-8cae-64edf2ae24fe" providerId="ADAL" clId="{1711BE8A-15D1-47CB-AB02-A7FAEA572323}" dt="2020-09-10T12:15:01.975" v="63" actId="20577"/>
          <ac:spMkLst>
            <pc:docMk/>
            <pc:sldMk cId="2039070135" sldId="259"/>
            <ac:spMk id="10" creationId="{BD8BD359-13EB-4E0A-B331-D4B44A2CA121}"/>
          </ac:spMkLst>
        </pc:spChg>
        <pc:spChg chg="add mod ord">
          <ac:chgData name="Brunner Pascal (brunnpa7)" userId="1f081248-cb4f-47db-8cae-64edf2ae24fe" providerId="ADAL" clId="{1711BE8A-15D1-47CB-AB02-A7FAEA572323}" dt="2020-09-10T12:20:38.437" v="105" actId="207"/>
          <ac:spMkLst>
            <pc:docMk/>
            <pc:sldMk cId="2039070135" sldId="259"/>
            <ac:spMk id="12" creationId="{AA80529E-14E9-4452-9227-F495A7B5A54E}"/>
          </ac:spMkLst>
        </pc:spChg>
        <pc:spChg chg="add mod ord">
          <ac:chgData name="Brunner Pascal (brunnpa7)" userId="1f081248-cb4f-47db-8cae-64edf2ae24fe" providerId="ADAL" clId="{1711BE8A-15D1-47CB-AB02-A7FAEA572323}" dt="2020-09-10T12:20:33.707" v="104" actId="207"/>
          <ac:spMkLst>
            <pc:docMk/>
            <pc:sldMk cId="2039070135" sldId="259"/>
            <ac:spMk id="13" creationId="{6542E260-BD71-4CC3-9866-643C0F284AB5}"/>
          </ac:spMkLst>
        </pc:spChg>
        <pc:spChg chg="add mod">
          <ac:chgData name="Brunner Pascal (brunnpa7)" userId="1f081248-cb4f-47db-8cae-64edf2ae24fe" providerId="ADAL" clId="{1711BE8A-15D1-47CB-AB02-A7FAEA572323}" dt="2020-09-10T12:16:04.309" v="90" actId="20577"/>
          <ac:spMkLst>
            <pc:docMk/>
            <pc:sldMk cId="2039070135" sldId="259"/>
            <ac:spMk id="14" creationId="{1B7085BD-9E0E-4B99-A91C-D7EA94C6C2FF}"/>
          </ac:spMkLst>
        </pc:spChg>
        <pc:spChg chg="add mod">
          <ac:chgData name="Brunner Pascal (brunnpa7)" userId="1f081248-cb4f-47db-8cae-64edf2ae24fe" providerId="ADAL" clId="{1711BE8A-15D1-47CB-AB02-A7FAEA572323}" dt="2020-09-10T12:16:16.945" v="103" actId="20577"/>
          <ac:spMkLst>
            <pc:docMk/>
            <pc:sldMk cId="2039070135" sldId="259"/>
            <ac:spMk id="15" creationId="{E970DE63-AFFC-40BD-9361-CD32B7846EB4}"/>
          </ac:spMkLst>
        </pc:spChg>
        <pc:graphicFrameChg chg="mod">
          <ac:chgData name="Brunner Pascal (brunnpa7)" userId="1f081248-cb4f-47db-8cae-64edf2ae24fe" providerId="ADAL" clId="{1711BE8A-15D1-47CB-AB02-A7FAEA572323}" dt="2020-09-10T12:21:59.464" v="200"/>
          <ac:graphicFrameMkLst>
            <pc:docMk/>
            <pc:sldMk cId="2039070135" sldId="259"/>
            <ac:graphicFrameMk id="11" creationId="{251D85FB-2CEC-46F0-856C-0A6C617D2AC9}"/>
          </ac:graphicFrameMkLst>
        </pc:graphicFrameChg>
      </pc:sldChg>
      <pc:sldChg chg="addSp delSp modSp new mod modNotesTx">
        <pc:chgData name="Brunner Pascal (brunnpa7)" userId="1f081248-cb4f-47db-8cae-64edf2ae24fe" providerId="ADAL" clId="{1711BE8A-15D1-47CB-AB02-A7FAEA572323}" dt="2020-09-11T07:51:19.401" v="921"/>
        <pc:sldMkLst>
          <pc:docMk/>
          <pc:sldMk cId="3148655448" sldId="259"/>
        </pc:sldMkLst>
        <pc:spChg chg="add mod">
          <ac:chgData name="Brunner Pascal (brunnpa7)" userId="1f081248-cb4f-47db-8cae-64edf2ae24fe" providerId="ADAL" clId="{1711BE8A-15D1-47CB-AB02-A7FAEA572323}" dt="2020-09-10T15:24:32.643" v="884" actId="1076"/>
          <ac:spMkLst>
            <pc:docMk/>
            <pc:sldMk cId="3148655448" sldId="259"/>
            <ac:spMk id="2" creationId="{1CFAF08A-CFDE-43B6-BE59-C9C23D1094F2}"/>
          </ac:spMkLst>
        </pc:spChg>
        <pc:spChg chg="del mod">
          <ac:chgData name="Brunner Pascal (brunnpa7)" userId="1f081248-cb4f-47db-8cae-64edf2ae24fe" providerId="ADAL" clId="{1711BE8A-15D1-47CB-AB02-A7FAEA572323}" dt="2020-09-10T12:27:08.694" v="310" actId="478"/>
          <ac:spMkLst>
            <pc:docMk/>
            <pc:sldMk cId="3148655448" sldId="259"/>
            <ac:spMk id="2" creationId="{6055045E-3B3A-4472-B947-661DF444EE2E}"/>
          </ac:spMkLst>
        </pc:spChg>
        <pc:spChg chg="mod">
          <ac:chgData name="Brunner Pascal (brunnpa7)" userId="1f081248-cb4f-47db-8cae-64edf2ae24fe" providerId="ADAL" clId="{1711BE8A-15D1-47CB-AB02-A7FAEA572323}" dt="2020-09-10T12:24:53.788" v="259" actId="20577"/>
          <ac:spMkLst>
            <pc:docMk/>
            <pc:sldMk cId="3148655448" sldId="259"/>
            <ac:spMk id="3" creationId="{6851574D-846E-49B1-979D-D7C32C88CE17}"/>
          </ac:spMkLst>
        </pc:spChg>
        <pc:spChg chg="mod">
          <ac:chgData name="Brunner Pascal (brunnpa7)" userId="1f081248-cb4f-47db-8cae-64edf2ae24fe" providerId="ADAL" clId="{1711BE8A-15D1-47CB-AB02-A7FAEA572323}" dt="2020-09-10T12:24:56.352" v="267" actId="5793"/>
          <ac:spMkLst>
            <pc:docMk/>
            <pc:sldMk cId="3148655448" sldId="259"/>
            <ac:spMk id="4" creationId="{0DA50E90-C33F-4C6A-8B5E-F19F71BC3FEF}"/>
          </ac:spMkLst>
        </pc:spChg>
        <pc:spChg chg="del">
          <ac:chgData name="Brunner Pascal (brunnpa7)" userId="1f081248-cb4f-47db-8cae-64edf2ae24fe" providerId="ADAL" clId="{1711BE8A-15D1-47CB-AB02-A7FAEA572323}" dt="2020-09-10T12:24:40.195" v="240" actId="478"/>
          <ac:spMkLst>
            <pc:docMk/>
            <pc:sldMk cId="3148655448" sldId="259"/>
            <ac:spMk id="5" creationId="{5C11F375-B6B5-496C-ABED-F3415DECF3F4}"/>
          </ac:spMkLst>
        </pc:spChg>
        <pc:spChg chg="del">
          <ac:chgData name="Brunner Pascal (brunnpa7)" userId="1f081248-cb4f-47db-8cae-64edf2ae24fe" providerId="ADAL" clId="{1711BE8A-15D1-47CB-AB02-A7FAEA572323}" dt="2020-09-11T07:12:44.638" v="885" actId="478"/>
          <ac:spMkLst>
            <pc:docMk/>
            <pc:sldMk cId="3148655448" sldId="259"/>
            <ac:spMk id="5" creationId="{F7F51378-7BB0-405B-BA89-83EA4EB62411}"/>
          </ac:spMkLst>
        </pc:spChg>
        <pc:spChg chg="add del mod">
          <ac:chgData name="Brunner Pascal (brunnpa7)" userId="1f081248-cb4f-47db-8cae-64edf2ae24fe" providerId="ADAL" clId="{1711BE8A-15D1-47CB-AB02-A7FAEA572323}" dt="2020-09-11T07:32:30.567" v="889" actId="478"/>
          <ac:spMkLst>
            <pc:docMk/>
            <pc:sldMk cId="3148655448" sldId="259"/>
            <ac:spMk id="6" creationId="{0F2D2563-9CDB-40AE-8298-FC047C4DF670}"/>
          </ac:spMkLst>
        </pc:spChg>
        <pc:spChg chg="del">
          <ac:chgData name="Brunner Pascal (brunnpa7)" userId="1f081248-cb4f-47db-8cae-64edf2ae24fe" providerId="ADAL" clId="{1711BE8A-15D1-47CB-AB02-A7FAEA572323}" dt="2020-09-10T12:24:41.497" v="241" actId="478"/>
          <ac:spMkLst>
            <pc:docMk/>
            <pc:sldMk cId="3148655448" sldId="259"/>
            <ac:spMk id="6" creationId="{B9864510-0F19-4C03-8AC7-89F253C2FC24}"/>
          </ac:spMkLst>
        </pc:spChg>
        <pc:spChg chg="add mod">
          <ac:chgData name="Brunner Pascal (brunnpa7)" userId="1f081248-cb4f-47db-8cae-64edf2ae24fe" providerId="ADAL" clId="{1711BE8A-15D1-47CB-AB02-A7FAEA572323}" dt="2020-09-10T12:38:23.252" v="758" actId="20577"/>
          <ac:spMkLst>
            <pc:docMk/>
            <pc:sldMk cId="3148655448" sldId="259"/>
            <ac:spMk id="9" creationId="{DFA89055-D4A2-4778-AAB3-83B9FEBD0903}"/>
          </ac:spMkLst>
        </pc:spChg>
        <pc:spChg chg="add mod">
          <ac:chgData name="Brunner Pascal (brunnpa7)" userId="1f081248-cb4f-47db-8cae-64edf2ae24fe" providerId="ADAL" clId="{1711BE8A-15D1-47CB-AB02-A7FAEA572323}" dt="2020-09-10T12:39:58.292" v="839" actId="20577"/>
          <ac:spMkLst>
            <pc:docMk/>
            <pc:sldMk cId="3148655448" sldId="259"/>
            <ac:spMk id="10" creationId="{C2BF18D8-CA70-458A-9336-23FE84DFC3B7}"/>
          </ac:spMkLst>
        </pc:spChg>
        <pc:spChg chg="add mod">
          <ac:chgData name="Brunner Pascal (brunnpa7)" userId="1f081248-cb4f-47db-8cae-64edf2ae24fe" providerId="ADAL" clId="{1711BE8A-15D1-47CB-AB02-A7FAEA572323}" dt="2020-09-10T12:25:33.335" v="287" actId="20577"/>
          <ac:spMkLst>
            <pc:docMk/>
            <pc:sldMk cId="3148655448" sldId="259"/>
            <ac:spMk id="11" creationId="{A8A21D40-54B5-4AA3-AC18-6037A9451EDE}"/>
          </ac:spMkLst>
        </pc:spChg>
        <pc:spChg chg="add mod">
          <ac:chgData name="Brunner Pascal (brunnpa7)" userId="1f081248-cb4f-47db-8cae-64edf2ae24fe" providerId="ADAL" clId="{1711BE8A-15D1-47CB-AB02-A7FAEA572323}" dt="2020-09-10T12:25:38.110" v="297" actId="20577"/>
          <ac:spMkLst>
            <pc:docMk/>
            <pc:sldMk cId="3148655448" sldId="259"/>
            <ac:spMk id="12" creationId="{A6628E0D-024A-4FB8-A77C-C26EEA85803B}"/>
          </ac:spMkLst>
        </pc:spChg>
        <pc:spChg chg="mod">
          <ac:chgData name="Brunner Pascal (brunnpa7)" userId="1f081248-cb4f-47db-8cae-64edf2ae24fe" providerId="ADAL" clId="{1711BE8A-15D1-47CB-AB02-A7FAEA572323}" dt="2020-09-10T15:22:46.761" v="879" actId="108"/>
          <ac:spMkLst>
            <pc:docMk/>
            <pc:sldMk cId="3148655448" sldId="259"/>
            <ac:spMk id="13" creationId="{D4E93B30-48FF-4262-9739-AC402F0D976C}"/>
          </ac:spMkLst>
        </pc:spChg>
        <pc:spChg chg="add del mod">
          <ac:chgData name="Brunner Pascal (brunnpa7)" userId="1f081248-cb4f-47db-8cae-64edf2ae24fe" providerId="ADAL" clId="{1711BE8A-15D1-47CB-AB02-A7FAEA572323}" dt="2020-09-10T12:27:02.965" v="309" actId="478"/>
          <ac:spMkLst>
            <pc:docMk/>
            <pc:sldMk cId="3148655448" sldId="259"/>
            <ac:spMk id="14" creationId="{7157305C-0EE6-4CE2-B408-827238C6DB59}"/>
          </ac:spMkLst>
        </pc:spChg>
        <pc:spChg chg="mod">
          <ac:chgData name="Brunner Pascal (brunnpa7)" userId="1f081248-cb4f-47db-8cae-64edf2ae24fe" providerId="ADAL" clId="{1711BE8A-15D1-47CB-AB02-A7FAEA572323}" dt="2020-09-10T15:23:11.696" v="880" actId="1076"/>
          <ac:spMkLst>
            <pc:docMk/>
            <pc:sldMk cId="3148655448" sldId="259"/>
            <ac:spMk id="14" creationId="{96AA17CF-11FB-45B5-B959-563FB067664E}"/>
          </ac:spMkLst>
        </pc:spChg>
        <pc:spChg chg="add del mod">
          <ac:chgData name="Brunner Pascal (brunnpa7)" userId="1f081248-cb4f-47db-8cae-64edf2ae24fe" providerId="ADAL" clId="{1711BE8A-15D1-47CB-AB02-A7FAEA572323}" dt="2020-09-11T07:35:50.078" v="895" actId="478"/>
          <ac:spMkLst>
            <pc:docMk/>
            <pc:sldMk cId="3148655448" sldId="259"/>
            <ac:spMk id="15" creationId="{289205E7-A69B-4E90-A14C-A3AD11FDCD68}"/>
          </ac:spMkLst>
        </pc:spChg>
        <pc:spChg chg="add mod">
          <ac:chgData name="Brunner Pascal (brunnpa7)" userId="1f081248-cb4f-47db-8cae-64edf2ae24fe" providerId="ADAL" clId="{1711BE8A-15D1-47CB-AB02-A7FAEA572323}" dt="2020-09-11T07:35:59.153" v="898" actId="1036"/>
          <ac:spMkLst>
            <pc:docMk/>
            <pc:sldMk cId="3148655448" sldId="259"/>
            <ac:spMk id="16" creationId="{3CF7C507-89C0-4AA5-B8EA-BEA79E40EB71}"/>
          </ac:spMkLst>
        </pc:spChg>
        <pc:spChg chg="add del mod">
          <ac:chgData name="Brunner Pascal (brunnpa7)" userId="1f081248-cb4f-47db-8cae-64edf2ae24fe" providerId="ADAL" clId="{1711BE8A-15D1-47CB-AB02-A7FAEA572323}" dt="2020-09-10T12:27:16.479" v="313" actId="478"/>
          <ac:spMkLst>
            <pc:docMk/>
            <pc:sldMk cId="3148655448" sldId="259"/>
            <ac:spMk id="16" creationId="{4FB91E5F-0195-4538-A18E-42A15DB07711}"/>
          </ac:spMkLst>
        </pc:spChg>
        <pc:spChg chg="add mod">
          <ac:chgData name="Brunner Pascal (brunnpa7)" userId="1f081248-cb4f-47db-8cae-64edf2ae24fe" providerId="ADAL" clId="{1711BE8A-15D1-47CB-AB02-A7FAEA572323}" dt="2020-09-10T12:27:38.770" v="330" actId="2085"/>
          <ac:spMkLst>
            <pc:docMk/>
            <pc:sldMk cId="3148655448" sldId="259"/>
            <ac:spMk id="17" creationId="{8E22BA1C-0EEC-49DC-846F-ACEAE72C5A47}"/>
          </ac:spMkLst>
        </pc:spChg>
        <pc:spChg chg="add del mod">
          <ac:chgData name="Brunner Pascal (brunnpa7)" userId="1f081248-cb4f-47db-8cae-64edf2ae24fe" providerId="ADAL" clId="{1711BE8A-15D1-47CB-AB02-A7FAEA572323}" dt="2020-09-10T12:27:15.361" v="312" actId="478"/>
          <ac:spMkLst>
            <pc:docMk/>
            <pc:sldMk cId="3148655448" sldId="259"/>
            <ac:spMk id="18" creationId="{42EF047D-DFEC-4B2E-AE1E-4DF0647F9BF3}"/>
          </ac:spMkLst>
        </pc:spChg>
        <pc:spChg chg="add mod">
          <ac:chgData name="Brunner Pascal (brunnpa7)" userId="1f081248-cb4f-47db-8cae-64edf2ae24fe" providerId="ADAL" clId="{1711BE8A-15D1-47CB-AB02-A7FAEA572323}" dt="2020-09-10T12:36:59.685" v="697" actId="20577"/>
          <ac:spMkLst>
            <pc:docMk/>
            <pc:sldMk cId="3148655448" sldId="259"/>
            <ac:spMk id="19" creationId="{B19089A9-5B37-4C48-8B6E-775C33D29FDA}"/>
          </ac:spMkLst>
        </pc:spChg>
        <pc:spChg chg="add mod">
          <ac:chgData name="Brunner Pascal (brunnpa7)" userId="1f081248-cb4f-47db-8cae-64edf2ae24fe" providerId="ADAL" clId="{1711BE8A-15D1-47CB-AB02-A7FAEA572323}" dt="2020-09-10T12:40:16.544" v="843" actId="1076"/>
          <ac:spMkLst>
            <pc:docMk/>
            <pc:sldMk cId="3148655448" sldId="259"/>
            <ac:spMk id="20" creationId="{B0E4E33E-635D-4606-990E-16A14E5911B2}"/>
          </ac:spMkLst>
        </pc:spChg>
        <pc:spChg chg="add del mod">
          <ac:chgData name="Brunner Pascal (brunnpa7)" userId="1f081248-cb4f-47db-8cae-64edf2ae24fe" providerId="ADAL" clId="{1711BE8A-15D1-47CB-AB02-A7FAEA572323}" dt="2020-09-10T12:40:46.576" v="851" actId="478"/>
          <ac:spMkLst>
            <pc:docMk/>
            <pc:sldMk cId="3148655448" sldId="259"/>
            <ac:spMk id="22" creationId="{B2E85639-89F6-4AA1-A662-C0CA77A8CDDC}"/>
          </ac:spMkLst>
        </pc:spChg>
        <pc:spChg chg="add mod">
          <ac:chgData name="Brunner Pascal (brunnpa7)" userId="1f081248-cb4f-47db-8cae-64edf2ae24fe" providerId="ADAL" clId="{1711BE8A-15D1-47CB-AB02-A7FAEA572323}" dt="2020-09-10T12:40:43.281" v="850" actId="1076"/>
          <ac:spMkLst>
            <pc:docMk/>
            <pc:sldMk cId="3148655448" sldId="259"/>
            <ac:spMk id="24" creationId="{92B945C2-1458-4AC6-B497-3617F3776FE2}"/>
          </ac:spMkLst>
        </pc:spChg>
        <pc:spChg chg="add mod">
          <ac:chgData name="Brunner Pascal (brunnpa7)" userId="1f081248-cb4f-47db-8cae-64edf2ae24fe" providerId="ADAL" clId="{1711BE8A-15D1-47CB-AB02-A7FAEA572323}" dt="2020-09-10T12:41:07.189" v="856" actId="1036"/>
          <ac:spMkLst>
            <pc:docMk/>
            <pc:sldMk cId="3148655448" sldId="259"/>
            <ac:spMk id="26" creationId="{48486459-7F65-4D8E-85D4-6A619E4C13E3}"/>
          </ac:spMkLst>
        </pc:spChg>
        <pc:spChg chg="add del mod">
          <ac:chgData name="Brunner Pascal (brunnpa7)" userId="1f081248-cb4f-47db-8cae-64edf2ae24fe" providerId="ADAL" clId="{1711BE8A-15D1-47CB-AB02-A7FAEA572323}" dt="2020-09-10T12:41:16.958" v="859" actId="478"/>
          <ac:spMkLst>
            <pc:docMk/>
            <pc:sldMk cId="3148655448" sldId="259"/>
            <ac:spMk id="28" creationId="{D003F381-35D2-4A7A-9EE7-6557943B9E9A}"/>
          </ac:spMkLst>
        </pc:spChg>
        <pc:spChg chg="add del mod">
          <ac:chgData name="Brunner Pascal (brunnpa7)" userId="1f081248-cb4f-47db-8cae-64edf2ae24fe" providerId="ADAL" clId="{1711BE8A-15D1-47CB-AB02-A7FAEA572323}" dt="2020-09-10T12:41:17.536" v="860" actId="478"/>
          <ac:spMkLst>
            <pc:docMk/>
            <pc:sldMk cId="3148655448" sldId="259"/>
            <ac:spMk id="30" creationId="{F5F5D8B1-49C9-4978-814E-B37251EC6EC3}"/>
          </ac:spMkLst>
        </pc:spChg>
        <pc:spChg chg="add mod">
          <ac:chgData name="Brunner Pascal (brunnpa7)" userId="1f081248-cb4f-47db-8cae-64edf2ae24fe" providerId="ADAL" clId="{1711BE8A-15D1-47CB-AB02-A7FAEA572323}" dt="2020-09-10T12:40:21.329" v="845" actId="1076"/>
          <ac:spMkLst>
            <pc:docMk/>
            <pc:sldMk cId="3148655448" sldId="259"/>
            <ac:spMk id="32" creationId="{891DD5D5-6726-4F58-AA19-7C409CEB36DA}"/>
          </ac:spMkLst>
        </pc:spChg>
        <pc:spChg chg="add mod">
          <ac:chgData name="Brunner Pascal (brunnpa7)" userId="1f081248-cb4f-47db-8cae-64edf2ae24fe" providerId="ADAL" clId="{1711BE8A-15D1-47CB-AB02-A7FAEA572323}" dt="2020-09-10T12:41:13.823" v="858" actId="1076"/>
          <ac:spMkLst>
            <pc:docMk/>
            <pc:sldMk cId="3148655448" sldId="259"/>
            <ac:spMk id="34" creationId="{39873922-B422-454E-B7F5-0A8E00AE6ED9}"/>
          </ac:spMkLst>
        </pc:spChg>
        <pc:spChg chg="add mod">
          <ac:chgData name="Brunner Pascal (brunnpa7)" userId="1f081248-cb4f-47db-8cae-64edf2ae24fe" providerId="ADAL" clId="{1711BE8A-15D1-47CB-AB02-A7FAEA572323}" dt="2020-09-10T12:41:23.887" v="862" actId="1076"/>
          <ac:spMkLst>
            <pc:docMk/>
            <pc:sldMk cId="3148655448" sldId="259"/>
            <ac:spMk id="36" creationId="{2248F64A-5F31-4B5A-9318-7BA87CA4215C}"/>
          </ac:spMkLst>
        </pc:spChg>
      </pc:sldChg>
      <pc:sldChg chg="addSp delSp modSp new mod modShow">
        <pc:chgData name="Brunner Pascal (brunnpa7)" userId="1f081248-cb4f-47db-8cae-64edf2ae24fe" providerId="ADAL" clId="{1711BE8A-15D1-47CB-AB02-A7FAEA572323}" dt="2020-09-11T07:45:57.674" v="920" actId="20577"/>
        <pc:sldMkLst>
          <pc:docMk/>
          <pc:sldMk cId="470427491" sldId="260"/>
        </pc:sldMkLst>
        <pc:spChg chg="del">
          <ac:chgData name="Brunner Pascal (brunnpa7)" userId="1f081248-cb4f-47db-8cae-64edf2ae24fe" providerId="ADAL" clId="{1711BE8A-15D1-47CB-AB02-A7FAEA572323}" dt="2020-09-10T12:28:07.242" v="333" actId="478"/>
          <ac:spMkLst>
            <pc:docMk/>
            <pc:sldMk cId="470427491" sldId="260"/>
            <ac:spMk id="2" creationId="{E0CE6586-022B-466E-A341-24F25574BAE8}"/>
          </ac:spMkLst>
        </pc:spChg>
        <pc:spChg chg="mod">
          <ac:chgData name="Brunner Pascal (brunnpa7)" userId="1f081248-cb4f-47db-8cae-64edf2ae24fe" providerId="ADAL" clId="{1711BE8A-15D1-47CB-AB02-A7FAEA572323}" dt="2020-09-11T07:45:57.674" v="920" actId="20577"/>
          <ac:spMkLst>
            <pc:docMk/>
            <pc:sldMk cId="470427491" sldId="260"/>
            <ac:spMk id="3" creationId="{C02C4D60-6838-4D7B-A3DD-74DC19EE697F}"/>
          </ac:spMkLst>
        </pc:spChg>
        <pc:spChg chg="add mod">
          <ac:chgData name="Brunner Pascal (brunnpa7)" userId="1f081248-cb4f-47db-8cae-64edf2ae24fe" providerId="ADAL" clId="{1711BE8A-15D1-47CB-AB02-A7FAEA572323}" dt="2020-09-10T12:28:07.651" v="334"/>
          <ac:spMkLst>
            <pc:docMk/>
            <pc:sldMk cId="470427491" sldId="260"/>
            <ac:spMk id="6" creationId="{B79A73EC-822F-4323-9A8A-3B793A9D247D}"/>
          </ac:spMkLst>
        </pc:spChg>
        <pc:spChg chg="add mod">
          <ac:chgData name="Brunner Pascal (brunnpa7)" userId="1f081248-cb4f-47db-8cae-64edf2ae24fe" providerId="ADAL" clId="{1711BE8A-15D1-47CB-AB02-A7FAEA572323}" dt="2020-09-10T12:28:11.466" v="350" actId="20577"/>
          <ac:spMkLst>
            <pc:docMk/>
            <pc:sldMk cId="470427491" sldId="260"/>
            <ac:spMk id="7" creationId="{87F0680A-E860-40FD-AA3F-DEDB30653688}"/>
          </ac:spMkLst>
        </pc:spChg>
      </pc:sldChg>
      <pc:sldChg chg="addSp delSp modSp add mod setBg delDesignElem">
        <pc:chgData name="Brunner Pascal (brunnpa7)" userId="1f081248-cb4f-47db-8cae-64edf2ae24fe" providerId="ADAL" clId="{1711BE8A-15D1-47CB-AB02-A7FAEA572323}" dt="2020-09-10T12:32:27.527" v="659" actId="208"/>
        <pc:sldMkLst>
          <pc:docMk/>
          <pc:sldMk cId="2693885876" sldId="261"/>
        </pc:sldMkLst>
        <pc:spChg chg="mod">
          <ac:chgData name="Brunner Pascal (brunnpa7)" userId="1f081248-cb4f-47db-8cae-64edf2ae24fe" providerId="ADAL" clId="{1711BE8A-15D1-47CB-AB02-A7FAEA572323}" dt="2020-09-10T12:32:02.724" v="655" actId="20577"/>
          <ac:spMkLst>
            <pc:docMk/>
            <pc:sldMk cId="2693885876" sldId="261"/>
            <ac:spMk id="2" creationId="{00000000-0000-0000-0000-000000000000}"/>
          </ac:spMkLst>
        </pc:spChg>
        <pc:spChg chg="del">
          <ac:chgData name="Brunner Pascal (brunnpa7)" userId="1f081248-cb4f-47db-8cae-64edf2ae24fe" providerId="ADAL" clId="{1711BE8A-15D1-47CB-AB02-A7FAEA572323}" dt="2020-09-10T12:31:32.052" v="630" actId="478"/>
          <ac:spMkLst>
            <pc:docMk/>
            <pc:sldMk cId="2693885876" sldId="261"/>
            <ac:spMk id="3" creationId="{00000000-0000-0000-0000-000000000000}"/>
          </ac:spMkLst>
        </pc:spChg>
        <pc:spChg chg="add del mod">
          <ac:chgData name="Brunner Pascal (brunnpa7)" userId="1f081248-cb4f-47db-8cae-64edf2ae24fe" providerId="ADAL" clId="{1711BE8A-15D1-47CB-AB02-A7FAEA572323}" dt="2020-09-10T12:31:35.865" v="631" actId="478"/>
          <ac:spMkLst>
            <pc:docMk/>
            <pc:sldMk cId="2693885876" sldId="261"/>
            <ac:spMk id="5" creationId="{5E2A965A-07C5-4510-B596-0D75757CCA74}"/>
          </ac:spMkLst>
        </pc:spChg>
        <pc:spChg chg="add mod ord">
          <ac:chgData name="Brunner Pascal (brunnpa7)" userId="1f081248-cb4f-47db-8cae-64edf2ae24fe" providerId="ADAL" clId="{1711BE8A-15D1-47CB-AB02-A7FAEA572323}" dt="2020-09-10T12:31:55.543" v="636" actId="167"/>
          <ac:spMkLst>
            <pc:docMk/>
            <pc:sldMk cId="2693885876" sldId="261"/>
            <ac:spMk id="7" creationId="{8E5E928C-41D2-4D21-98BC-0593813B2059}"/>
          </ac:spMkLst>
        </pc:spChg>
        <pc:spChg chg="add mod">
          <ac:chgData name="Brunner Pascal (brunnpa7)" userId="1f081248-cb4f-47db-8cae-64edf2ae24fe" providerId="ADAL" clId="{1711BE8A-15D1-47CB-AB02-A7FAEA572323}" dt="2020-09-10T12:32:13.549" v="657"/>
          <ac:spMkLst>
            <pc:docMk/>
            <pc:sldMk cId="2693885876" sldId="261"/>
            <ac:spMk id="11" creationId="{3106DC64-0091-47B1-B51B-82D1AC49A6BD}"/>
          </ac:spMkLst>
        </pc:spChg>
        <pc:spChg chg="del">
          <ac:chgData name="Brunner Pascal (brunnpa7)" userId="1f081248-cb4f-47db-8cae-64edf2ae24fe" providerId="ADAL" clId="{1711BE8A-15D1-47CB-AB02-A7FAEA572323}" dt="2020-09-10T12:31:21.119" v="629"/>
          <ac:spMkLst>
            <pc:docMk/>
            <pc:sldMk cId="2693885876" sldId="261"/>
            <ac:spMk id="17" creationId="{86295E7F-EA66-480B-B001-C8BE7CD61903}"/>
          </ac:spMkLst>
        </pc:spChg>
        <pc:cxnChg chg="add mod">
          <ac:chgData name="Brunner Pascal (brunnpa7)" userId="1f081248-cb4f-47db-8cae-64edf2ae24fe" providerId="ADAL" clId="{1711BE8A-15D1-47CB-AB02-A7FAEA572323}" dt="2020-09-10T12:32:27.527" v="659" actId="208"/>
          <ac:cxnSpMkLst>
            <pc:docMk/>
            <pc:sldMk cId="2693885876" sldId="261"/>
            <ac:cxnSpMk id="10" creationId="{873FDCF7-A094-43C8-9DA8-2F5D8548D762}"/>
          </ac:cxnSpMkLst>
        </pc:cxnChg>
        <pc:cxnChg chg="del">
          <ac:chgData name="Brunner Pascal (brunnpa7)" userId="1f081248-cb4f-47db-8cae-64edf2ae24fe" providerId="ADAL" clId="{1711BE8A-15D1-47CB-AB02-A7FAEA572323}" dt="2020-09-10T12:31:21.119" v="629"/>
          <ac:cxnSpMkLst>
            <pc:docMk/>
            <pc:sldMk cId="2693885876" sldId="261"/>
            <ac:cxnSpMk id="18" creationId="{E126E481-B945-4179-BD79-05E96E9B29E1}"/>
          </ac:cxnSpMkLst>
        </pc:cxnChg>
      </pc:sldChg>
    </pc:docChg>
  </pc:docChgLst>
  <pc:docChgLst>
    <pc:chgData name="Willi Lucca (willilu1)" userId="6cfc6d96-31f1-47dc-b89f-636cfba2351b" providerId="ADAL" clId="{4A6F3CD1-0694-414E-8635-78862ED04BAB}"/>
    <pc:docChg chg="undo custSel mod addSld modSld">
      <pc:chgData name="Willi Lucca (willilu1)" userId="6cfc6d96-31f1-47dc-b89f-636cfba2351b" providerId="ADAL" clId="{4A6F3CD1-0694-414E-8635-78862ED04BAB}" dt="2020-09-11T07:31:24.724" v="159" actId="13822"/>
      <pc:docMkLst>
        <pc:docMk/>
      </pc:docMkLst>
      <pc:sldChg chg="addSp delSp modSp mod modTransition setBg setClrOvrMap">
        <pc:chgData name="Willi Lucca (willilu1)" userId="6cfc6d96-31f1-47dc-b89f-636cfba2351b" providerId="ADAL" clId="{4A6F3CD1-0694-414E-8635-78862ED04BAB}" dt="2020-09-11T07:06:40.762" v="155"/>
        <pc:sldMkLst>
          <pc:docMk/>
          <pc:sldMk cId="1577499883" sldId="256"/>
        </pc:sldMkLst>
        <pc:spChg chg="mod">
          <ac:chgData name="Willi Lucca (willilu1)" userId="6cfc6d96-31f1-47dc-b89f-636cfba2351b" providerId="ADAL" clId="{4A6F3CD1-0694-414E-8635-78862ED04BAB}" dt="2020-09-09T13:27:32.135" v="67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Willi Lucca (willilu1)" userId="6cfc6d96-31f1-47dc-b89f-636cfba2351b" providerId="ADAL" clId="{4A6F3CD1-0694-414E-8635-78862ED04BAB}" dt="2020-09-09T13:25:59.435" v="55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Willi Lucca (willilu1)" userId="6cfc6d96-31f1-47dc-b89f-636cfba2351b" providerId="ADAL" clId="{4A6F3CD1-0694-414E-8635-78862ED04BAB}" dt="2020-09-09T13:24:51.478" v="6" actId="26606"/>
          <ac:spMkLst>
            <pc:docMk/>
            <pc:sldMk cId="1577499883" sldId="256"/>
            <ac:spMk id="11" creationId="{87CC2527-562A-4F69-B487-4371E5B243E7}"/>
          </ac:spMkLst>
        </pc:spChg>
        <pc:spChg chg="add del">
          <ac:chgData name="Willi Lucca (willilu1)" userId="6cfc6d96-31f1-47dc-b89f-636cfba2351b" providerId="ADAL" clId="{4A6F3CD1-0694-414E-8635-78862ED04BAB}" dt="2020-09-09T13:24:54.893" v="8" actId="26606"/>
          <ac:spMkLst>
            <pc:docMk/>
            <pc:sldMk cId="1577499883" sldId="256"/>
            <ac:spMk id="15" creationId="{71B2258F-86CA-4D4D-8270-BC05FCDEBFB3}"/>
          </ac:spMkLst>
        </pc:spChg>
        <pc:spChg chg="add">
          <ac:chgData name="Willi Lucca (willilu1)" userId="6cfc6d96-31f1-47dc-b89f-636cfba2351b" providerId="ADAL" clId="{4A6F3CD1-0694-414E-8635-78862ED04BAB}" dt="2020-09-09T13:24:54.900" v="9" actId="26606"/>
          <ac:spMkLst>
            <pc:docMk/>
            <pc:sldMk cId="1577499883" sldId="256"/>
            <ac:spMk id="17" creationId="{86295E7F-EA66-480B-B001-C8BE7CD61903}"/>
          </ac:spMkLst>
        </pc:spChg>
        <pc:picChg chg="add mod ord">
          <ac:chgData name="Willi Lucca (willilu1)" userId="6cfc6d96-31f1-47dc-b89f-636cfba2351b" providerId="ADAL" clId="{4A6F3CD1-0694-414E-8635-78862ED04BAB}" dt="2020-09-09T13:24:54.900" v="9" actId="26606"/>
          <ac:picMkLst>
            <pc:docMk/>
            <pc:sldMk cId="1577499883" sldId="256"/>
            <ac:picMk id="6" creationId="{231928B2-E80D-40BE-8A6A-AF370B694726}"/>
          </ac:picMkLst>
        </pc:picChg>
        <pc:cxnChg chg="add del">
          <ac:chgData name="Willi Lucca (willilu1)" userId="6cfc6d96-31f1-47dc-b89f-636cfba2351b" providerId="ADAL" clId="{4A6F3CD1-0694-414E-8635-78862ED04BAB}" dt="2020-09-09T13:24:51.478" v="6" actId="26606"/>
          <ac:cxnSpMkLst>
            <pc:docMk/>
            <pc:sldMk cId="1577499883" sldId="256"/>
            <ac:cxnSpMk id="13" creationId="{BCDAEC91-5BCE-4B55-9CC0-43EF94CB734B}"/>
          </ac:cxnSpMkLst>
        </pc:cxnChg>
        <pc:cxnChg chg="add">
          <ac:chgData name="Willi Lucca (willilu1)" userId="6cfc6d96-31f1-47dc-b89f-636cfba2351b" providerId="ADAL" clId="{4A6F3CD1-0694-414E-8635-78862ED04BAB}" dt="2020-09-09T13:24:54.900" v="9" actId="26606"/>
          <ac:cxnSpMkLst>
            <pc:docMk/>
            <pc:sldMk cId="1577499883" sldId="256"/>
            <ac:cxnSpMk id="18" creationId="{E126E481-B945-4179-BD79-05E96E9B29E1}"/>
          </ac:cxnSpMkLst>
        </pc:cxnChg>
      </pc:sldChg>
      <pc:sldChg chg="modSp add mod modTransition">
        <pc:chgData name="Willi Lucca (willilu1)" userId="6cfc6d96-31f1-47dc-b89f-636cfba2351b" providerId="ADAL" clId="{4A6F3CD1-0694-414E-8635-78862ED04BAB}" dt="2020-09-10T12:08:36.282" v="85" actId="790"/>
        <pc:sldMkLst>
          <pc:docMk/>
          <pc:sldMk cId="3150559920" sldId="257"/>
        </pc:sldMkLst>
        <pc:spChg chg="mod">
          <ac:chgData name="Willi Lucca (willilu1)" userId="6cfc6d96-31f1-47dc-b89f-636cfba2351b" providerId="ADAL" clId="{4A6F3CD1-0694-414E-8635-78862ED04BAB}" dt="2020-09-09T13:26:19.262" v="65" actId="20577"/>
          <ac:spMkLst>
            <pc:docMk/>
            <pc:sldMk cId="3150559920" sldId="257"/>
            <ac:spMk id="2" creationId="{00000000-0000-0000-0000-000000000000}"/>
          </ac:spMkLst>
        </pc:spChg>
        <pc:spChg chg="mod">
          <ac:chgData name="Willi Lucca (willilu1)" userId="6cfc6d96-31f1-47dc-b89f-636cfba2351b" providerId="ADAL" clId="{4A6F3CD1-0694-414E-8635-78862ED04BAB}" dt="2020-09-10T12:08:36.282" v="85" actId="790"/>
          <ac:spMkLst>
            <pc:docMk/>
            <pc:sldMk cId="3150559920" sldId="257"/>
            <ac:spMk id="3" creationId="{00000000-0000-0000-0000-000000000000}"/>
          </ac:spMkLst>
        </pc:spChg>
      </pc:sldChg>
      <pc:sldChg chg="new modTransition">
        <pc:chgData name="Willi Lucca (willilu1)" userId="6cfc6d96-31f1-47dc-b89f-636cfba2351b" providerId="ADAL" clId="{4A6F3CD1-0694-414E-8635-78862ED04BAB}" dt="2020-09-11T07:06:40.762" v="155"/>
        <pc:sldMkLst>
          <pc:docMk/>
          <pc:sldMk cId="440980959" sldId="258"/>
        </pc:sldMkLst>
      </pc:sldChg>
      <pc:sldChg chg="addSp delSp modSp new mod modTransition setBg">
        <pc:chgData name="Willi Lucca (willilu1)" userId="6cfc6d96-31f1-47dc-b89f-636cfba2351b" providerId="ADAL" clId="{4A6F3CD1-0694-414E-8635-78862ED04BAB}" dt="2020-09-10T12:07:25.608" v="84" actId="26606"/>
        <pc:sldMkLst>
          <pc:docMk/>
          <pc:sldMk cId="2039070135" sldId="259"/>
        </pc:sldMkLst>
        <pc:spChg chg="mod or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2" creationId="{7D576585-CE87-4586-B863-0C952F2C6530}"/>
          </ac:spMkLst>
        </pc:spChg>
        <pc:spChg chg="del">
          <ac:chgData name="Willi Lucca (willilu1)" userId="6cfc6d96-31f1-47dc-b89f-636cfba2351b" providerId="ADAL" clId="{4A6F3CD1-0694-414E-8635-78862ED04BAB}" dt="2020-09-10T12:06:54.330" v="70" actId="22"/>
          <ac:spMkLst>
            <pc:docMk/>
            <pc:sldMk cId="2039070135" sldId="259"/>
            <ac:spMk id="3" creationId="{66CD3258-93BB-437A-A087-7EDB4EA33958}"/>
          </ac:spMkLst>
        </pc:spChg>
        <pc:spChg chg="mod or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4" creationId="{A5C0FB9F-F1F7-42CD-B539-D487C8C52565}"/>
          </ac:spMkLst>
        </pc:spChg>
        <pc:spChg chg="mo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5" creationId="{D66C9D88-F02C-408A-82F7-F1F652D13DE2}"/>
          </ac:spMkLst>
        </pc:spChg>
        <pc:spChg chg="add del">
          <ac:chgData name="Willi Lucca (willilu1)" userId="6cfc6d96-31f1-47dc-b89f-636cfba2351b" providerId="ADAL" clId="{4A6F3CD1-0694-414E-8635-78862ED04BAB}" dt="2020-09-10T12:07:25.595" v="83" actId="26606"/>
          <ac:spMkLst>
            <pc:docMk/>
            <pc:sldMk cId="2039070135" sldId="259"/>
            <ac:spMk id="16" creationId="{A93898FF-D987-4B0E-BFB4-85F5EB356D4D}"/>
          </ac:spMkLst>
        </pc:spChg>
        <pc:spChg chg="add del">
          <ac:chgData name="Willi Lucca (willilu1)" userId="6cfc6d96-31f1-47dc-b89f-636cfba2351b" providerId="ADAL" clId="{4A6F3CD1-0694-414E-8635-78862ED04BAB}" dt="2020-09-10T12:07:25.595" v="83" actId="26606"/>
          <ac:spMkLst>
            <pc:docMk/>
            <pc:sldMk cId="2039070135" sldId="259"/>
            <ac:spMk id="18" creationId="{8654E6D0-A14C-40BE-8E45-0815172668EC}"/>
          </ac:spMkLst>
        </pc:spChg>
        <pc:spChg chg="add del">
          <ac:chgData name="Willi Lucca (willilu1)" userId="6cfc6d96-31f1-47dc-b89f-636cfba2351b" providerId="ADAL" clId="{4A6F3CD1-0694-414E-8635-78862ED04BAB}" dt="2020-09-10T12:07:25.595" v="83" actId="26606"/>
          <ac:spMkLst>
            <pc:docMk/>
            <pc:sldMk cId="2039070135" sldId="259"/>
            <ac:spMk id="22" creationId="{A737E5B8-8F31-4942-B159-B213C4D6D830}"/>
          </ac:spMkLst>
        </pc:spChg>
        <pc:spChg chg="add del">
          <ac:chgData name="Willi Lucca (willilu1)" userId="6cfc6d96-31f1-47dc-b89f-636cfba2351b" providerId="ADAL" clId="{4A6F3CD1-0694-414E-8635-78862ED04BAB}" dt="2020-09-10T12:07:25.595" v="83" actId="26606"/>
          <ac:spMkLst>
            <pc:docMk/>
            <pc:sldMk cId="2039070135" sldId="259"/>
            <ac:spMk id="24" creationId="{42A4FC2C-047E-45A5-965D-8E1E3BF09BC6}"/>
          </ac:spMkLst>
        </pc:spChg>
        <pc:spChg chg="add del">
          <ac:chgData name="Willi Lucca (willilu1)" userId="6cfc6d96-31f1-47dc-b89f-636cfba2351b" providerId="ADAL" clId="{4A6F3CD1-0694-414E-8635-78862ED04BAB}" dt="2020-09-10T12:07:25.595" v="83" actId="26606"/>
          <ac:spMkLst>
            <pc:docMk/>
            <pc:sldMk cId="2039070135" sldId="259"/>
            <ac:spMk id="26" creationId="{78F530DA-C7D1-4968-8F8A-8700C2BB2A49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28" creationId="{3512E083-F550-46AF-8490-767ECFD00CB7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29" creationId="{46D6306C-ED4F-4AAE-B4A5-EEA6AFAD726E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30" creationId="{0EC5361D-F897-4856-B945-0455A365EB24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31" creationId="{4508C0C5-2268-42B5-B3C8-4D0899E05F8C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32" creationId="{141ACBDB-38F8-4B34-8183-BD95B4E55A62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33" creationId="{DE00DB52-3455-4E2F-867B-A6D0516E175B}"/>
          </ac:spMkLst>
        </pc:spChg>
        <pc:spChg chg="add">
          <ac:chgData name="Willi Lucca (willilu1)" userId="6cfc6d96-31f1-47dc-b89f-636cfba2351b" providerId="ADAL" clId="{4A6F3CD1-0694-414E-8635-78862ED04BAB}" dt="2020-09-10T12:07:25.608" v="84" actId="26606"/>
          <ac:spMkLst>
            <pc:docMk/>
            <pc:sldMk cId="2039070135" sldId="259"/>
            <ac:spMk id="34" creationId="{9E914C83-E0D8-4953-92D5-169D28CB43AE}"/>
          </ac:spMkLst>
        </pc:spChg>
        <pc:graphicFrameChg chg="add del">
          <ac:chgData name="Willi Lucca (willilu1)" userId="6cfc6d96-31f1-47dc-b89f-636cfba2351b" providerId="ADAL" clId="{4A6F3CD1-0694-414E-8635-78862ED04BAB}" dt="2020-09-10T12:06:53.033" v="69" actId="22"/>
          <ac:graphicFrameMkLst>
            <pc:docMk/>
            <pc:sldMk cId="2039070135" sldId="259"/>
            <ac:graphicFrameMk id="8" creationId="{B6385048-1D01-426D-905D-FFB672C90481}"/>
          </ac:graphicFrameMkLst>
        </pc:graphicFrameChg>
        <pc:graphicFrameChg chg="add mod">
          <ac:chgData name="Willi Lucca (willilu1)" userId="6cfc6d96-31f1-47dc-b89f-636cfba2351b" providerId="ADAL" clId="{4A6F3CD1-0694-414E-8635-78862ED04BAB}" dt="2020-09-10T12:06:54.330" v="70" actId="22"/>
          <ac:graphicFrameMkLst>
            <pc:docMk/>
            <pc:sldMk cId="2039070135" sldId="259"/>
            <ac:graphicFrameMk id="11" creationId="{251D85FB-2CEC-46F0-856C-0A6C617D2AC9}"/>
          </ac:graphicFrameMkLst>
        </pc:graphicFrameChg>
        <pc:picChg chg="add del">
          <ac:chgData name="Willi Lucca (willilu1)" userId="6cfc6d96-31f1-47dc-b89f-636cfba2351b" providerId="ADAL" clId="{4A6F3CD1-0694-414E-8635-78862ED04BAB}" dt="2020-09-10T12:07:25.595" v="83" actId="26606"/>
          <ac:picMkLst>
            <pc:docMk/>
            <pc:sldMk cId="2039070135" sldId="259"/>
            <ac:picMk id="20" creationId="{5516C1EB-8D62-4BF0-92B5-02E6AE43B1F3}"/>
          </ac:picMkLst>
        </pc:picChg>
      </pc:sldChg>
      <pc:sldChg chg="addSp delSp modSp mod modTransition">
        <pc:chgData name="Willi Lucca (willilu1)" userId="6cfc6d96-31f1-47dc-b89f-636cfba2351b" providerId="ADAL" clId="{4A6F3CD1-0694-414E-8635-78862ED04BAB}" dt="2020-09-11T07:31:24.724" v="159" actId="13822"/>
        <pc:sldMkLst>
          <pc:docMk/>
          <pc:sldMk cId="3148655448" sldId="259"/>
        </pc:sldMkLst>
        <pc:spChg chg="del">
          <ac:chgData name="Willi Lucca (willilu1)" userId="6cfc6d96-31f1-47dc-b89f-636cfba2351b" providerId="ADAL" clId="{4A6F3CD1-0694-414E-8635-78862ED04BAB}" dt="2020-09-11T07:06:08.539" v="153" actId="478"/>
          <ac:spMkLst>
            <pc:docMk/>
            <pc:sldMk cId="3148655448" sldId="259"/>
            <ac:spMk id="2" creationId="{1CFAF08A-CFDE-43B6-BE59-C9C23D1094F2}"/>
          </ac:spMkLst>
        </pc:spChg>
        <pc:spChg chg="mod">
          <ac:chgData name="Willi Lucca (willilu1)" userId="6cfc6d96-31f1-47dc-b89f-636cfba2351b" providerId="ADAL" clId="{4A6F3CD1-0694-414E-8635-78862ED04BAB}" dt="2020-09-10T13:33:32.347" v="137" actId="20577"/>
          <ac:spMkLst>
            <pc:docMk/>
            <pc:sldMk cId="3148655448" sldId="259"/>
            <ac:spMk id="4" creationId="{0DA50E90-C33F-4C6A-8B5E-F19F71BC3FEF}"/>
          </ac:spMkLst>
        </pc:spChg>
        <pc:spChg chg="add del">
          <ac:chgData name="Willi Lucca (willilu1)" userId="6cfc6d96-31f1-47dc-b89f-636cfba2351b" providerId="ADAL" clId="{4A6F3CD1-0694-414E-8635-78862ED04BAB}" dt="2020-09-10T13:33:46.293" v="139" actId="22"/>
          <ac:spMkLst>
            <pc:docMk/>
            <pc:sldMk cId="3148655448" sldId="259"/>
            <ac:spMk id="5" creationId="{CF56A1D1-2B99-45BE-8611-9BE19986FA8D}"/>
          </ac:spMkLst>
        </pc:spChg>
        <pc:spChg chg="add mod">
          <ac:chgData name="Willi Lucca (willilu1)" userId="6cfc6d96-31f1-47dc-b89f-636cfba2351b" providerId="ADAL" clId="{4A6F3CD1-0694-414E-8635-78862ED04BAB}" dt="2020-09-11T07:06:11.376" v="154" actId="1076"/>
          <ac:spMkLst>
            <pc:docMk/>
            <pc:sldMk cId="3148655448" sldId="259"/>
            <ac:spMk id="5" creationId="{F7F51378-7BB0-405B-BA89-83EA4EB62411}"/>
          </ac:spMkLst>
        </pc:spChg>
        <pc:spChg chg="mod">
          <ac:chgData name="Willi Lucca (willilu1)" userId="6cfc6d96-31f1-47dc-b89f-636cfba2351b" providerId="ADAL" clId="{4A6F3CD1-0694-414E-8635-78862ED04BAB}" dt="2020-09-11T07:31:24.724" v="159" actId="13822"/>
          <ac:spMkLst>
            <pc:docMk/>
            <pc:sldMk cId="3148655448" sldId="259"/>
            <ac:spMk id="6" creationId="{0F2D2563-9CDB-40AE-8298-FC047C4DF670}"/>
          </ac:spMkLst>
        </pc:spChg>
        <pc:spChg chg="add del mod">
          <ac:chgData name="Willi Lucca (willilu1)" userId="6cfc6d96-31f1-47dc-b89f-636cfba2351b" providerId="ADAL" clId="{4A6F3CD1-0694-414E-8635-78862ED04BAB}" dt="2020-09-10T13:33:51.354" v="142" actId="21"/>
          <ac:spMkLst>
            <pc:docMk/>
            <pc:sldMk cId="3148655448" sldId="259"/>
            <ac:spMk id="6" creationId="{42745E0B-AC9D-42A4-9B38-D1FBB46B8580}"/>
          </ac:spMkLst>
        </pc:spChg>
        <pc:spChg chg="add mod">
          <ac:chgData name="Willi Lucca (willilu1)" userId="6cfc6d96-31f1-47dc-b89f-636cfba2351b" providerId="ADAL" clId="{4A6F3CD1-0694-414E-8635-78862ED04BAB}" dt="2020-09-10T13:34:16.764" v="146" actId="13822"/>
          <ac:spMkLst>
            <pc:docMk/>
            <pc:sldMk cId="3148655448" sldId="259"/>
            <ac:spMk id="13" creationId="{D4E93B30-48FF-4262-9739-AC402F0D976C}"/>
          </ac:spMkLst>
        </pc:spChg>
        <pc:spChg chg="add mod">
          <ac:chgData name="Willi Lucca (willilu1)" userId="6cfc6d96-31f1-47dc-b89f-636cfba2351b" providerId="ADAL" clId="{4A6F3CD1-0694-414E-8635-78862ED04BAB}" dt="2020-09-10T16:08:20.956" v="150" actId="1035"/>
          <ac:spMkLst>
            <pc:docMk/>
            <pc:sldMk cId="3148655448" sldId="259"/>
            <ac:spMk id="14" creationId="{96AA17CF-11FB-45B5-B959-563FB067664E}"/>
          </ac:spMkLst>
        </pc:spChg>
      </pc:sldChg>
      <pc:sldChg chg="modTransition">
        <pc:chgData name="Willi Lucca (willilu1)" userId="6cfc6d96-31f1-47dc-b89f-636cfba2351b" providerId="ADAL" clId="{4A6F3CD1-0694-414E-8635-78862ED04BAB}" dt="2020-09-11T07:06:40.762" v="155"/>
        <pc:sldMkLst>
          <pc:docMk/>
          <pc:sldMk cId="470427491" sldId="260"/>
        </pc:sldMkLst>
      </pc:sldChg>
      <pc:sldChg chg="modTransition">
        <pc:chgData name="Willi Lucca (willilu1)" userId="6cfc6d96-31f1-47dc-b89f-636cfba2351b" providerId="ADAL" clId="{4A6F3CD1-0694-414E-8635-78862ED04BAB}" dt="2020-09-11T07:06:40.762" v="155"/>
        <pc:sldMkLst>
          <pc:docMk/>
          <pc:sldMk cId="2693885876" sldId="261"/>
        </pc:sldMkLst>
      </pc:sldChg>
    </pc:docChg>
  </pc:docChgLst>
  <pc:docChgLst>
    <pc:chgData name="Lützelschwab Daniel (luetzdan)" userId="S::luetzdan@students.zhaw.ch::242f4454-2376-4388-b877-cc5160d956dd" providerId="AD" clId="Web-{42CB5C57-05C4-480D-D487-70096C63A0FC}"/>
    <pc:docChg chg="modSld">
      <pc:chgData name="Lützelschwab Daniel (luetzdan)" userId="S::luetzdan@students.zhaw.ch::242f4454-2376-4388-b877-cc5160d956dd" providerId="AD" clId="Web-{42CB5C57-05C4-480D-D487-70096C63A0FC}" dt="2020-09-11T07:29:04.888" v="5"/>
      <pc:docMkLst>
        <pc:docMk/>
      </pc:docMkLst>
      <pc:sldChg chg="addSp delSp modSp">
        <pc:chgData name="Lützelschwab Daniel (luetzdan)" userId="S::luetzdan@students.zhaw.ch::242f4454-2376-4388-b877-cc5160d956dd" providerId="AD" clId="Web-{42CB5C57-05C4-480D-D487-70096C63A0FC}" dt="2020-09-11T07:29:04.888" v="5"/>
        <pc:sldMkLst>
          <pc:docMk/>
          <pc:sldMk cId="3148655448" sldId="259"/>
        </pc:sldMkLst>
        <pc:spChg chg="add del">
          <ac:chgData name="Lützelschwab Daniel (luetzdan)" userId="S::luetzdan@students.zhaw.ch::242f4454-2376-4388-b877-cc5160d956dd" providerId="AD" clId="Web-{42CB5C57-05C4-480D-D487-70096C63A0FC}" dt="2020-09-11T07:29:04.888" v="5"/>
          <ac:spMkLst>
            <pc:docMk/>
            <pc:sldMk cId="3148655448" sldId="259"/>
            <ac:spMk id="6" creationId="{0F2D2563-9CDB-40AE-8298-FC047C4DF670}"/>
          </ac:spMkLst>
        </pc:spChg>
        <pc:spChg chg="add del mod">
          <ac:chgData name="Lützelschwab Daniel (luetzdan)" userId="S::luetzdan@students.zhaw.ch::242f4454-2376-4388-b877-cc5160d956dd" providerId="AD" clId="Web-{42CB5C57-05C4-480D-D487-70096C63A0FC}" dt="2020-09-11T07:29:04.075" v="4"/>
          <ac:spMkLst>
            <pc:docMk/>
            <pc:sldMk cId="3148655448" sldId="259"/>
            <ac:spMk id="21" creationId="{8F397F2B-EC3B-4A6C-8AEA-F90E6D7030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6457F-6D95-4258-97C2-74204FC315B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0DC982A-5288-43DC-8152-78A208FC4727}">
      <dgm:prSet phldrT="[Text]"/>
      <dgm:spPr/>
      <dgm:t>
        <a:bodyPr/>
        <a:lstStyle/>
        <a:p>
          <a:r>
            <a:rPr lang="de-CH"/>
            <a:t>Nachhaltigkeit</a:t>
          </a:r>
        </a:p>
      </dgm:t>
    </dgm:pt>
    <dgm:pt modelId="{EE7B3CE4-7DFC-4461-957C-5B87A9AA91FB}" type="parTrans" cxnId="{02CC7884-BE1C-46AC-9095-C8FB4D7C311B}">
      <dgm:prSet/>
      <dgm:spPr/>
      <dgm:t>
        <a:bodyPr/>
        <a:lstStyle/>
        <a:p>
          <a:endParaRPr lang="de-CH"/>
        </a:p>
      </dgm:t>
    </dgm:pt>
    <dgm:pt modelId="{1C106B72-A283-465B-92E7-B8B849395A09}" type="sibTrans" cxnId="{02CC7884-BE1C-46AC-9095-C8FB4D7C311B}">
      <dgm:prSet/>
      <dgm:spPr/>
      <dgm:t>
        <a:bodyPr/>
        <a:lstStyle/>
        <a:p>
          <a:endParaRPr lang="de-CH"/>
        </a:p>
      </dgm:t>
    </dgm:pt>
    <dgm:pt modelId="{E29ED8FC-C4DC-4F30-BF5C-BACF2AADC59D}">
      <dgm:prSet phldrT="[Text]"/>
      <dgm:spPr/>
      <dgm:t>
        <a:bodyPr/>
        <a:lstStyle/>
        <a:p>
          <a:r>
            <a:rPr lang="de-CH"/>
            <a:t>Ökologie</a:t>
          </a:r>
        </a:p>
      </dgm:t>
    </dgm:pt>
    <dgm:pt modelId="{08D04658-1635-4982-8402-E13F9BBB035D}" type="parTrans" cxnId="{3B1F4327-C3C3-4F23-BE23-746F874B4582}">
      <dgm:prSet/>
      <dgm:spPr/>
      <dgm:t>
        <a:bodyPr/>
        <a:lstStyle/>
        <a:p>
          <a:endParaRPr lang="de-CH"/>
        </a:p>
      </dgm:t>
    </dgm:pt>
    <dgm:pt modelId="{EA6B0E65-3F6E-461E-8EFB-9346FC945F6F}" type="sibTrans" cxnId="{3B1F4327-C3C3-4F23-BE23-746F874B4582}">
      <dgm:prSet/>
      <dgm:spPr/>
      <dgm:t>
        <a:bodyPr/>
        <a:lstStyle/>
        <a:p>
          <a:endParaRPr lang="de-CH"/>
        </a:p>
      </dgm:t>
    </dgm:pt>
    <dgm:pt modelId="{6DA83151-01AD-42A2-9410-AC5BE183B728}">
      <dgm:prSet phldrT="[Text]"/>
      <dgm:spPr/>
      <dgm:t>
        <a:bodyPr/>
        <a:lstStyle/>
        <a:p>
          <a:r>
            <a:rPr lang="de-CH"/>
            <a:t>Energie-verbrauch</a:t>
          </a:r>
        </a:p>
      </dgm:t>
    </dgm:pt>
    <dgm:pt modelId="{8F6D9F22-438F-4B79-A9B9-230061BCA0D3}" type="parTrans" cxnId="{A6D0CE2F-2D9E-4962-8BA7-75E89E2C4FE0}">
      <dgm:prSet/>
      <dgm:spPr/>
      <dgm:t>
        <a:bodyPr/>
        <a:lstStyle/>
        <a:p>
          <a:endParaRPr lang="de-CH"/>
        </a:p>
      </dgm:t>
    </dgm:pt>
    <dgm:pt modelId="{89CD3681-C610-4555-891E-CB0EA14F9248}" type="sibTrans" cxnId="{A6D0CE2F-2D9E-4962-8BA7-75E89E2C4FE0}">
      <dgm:prSet/>
      <dgm:spPr/>
      <dgm:t>
        <a:bodyPr/>
        <a:lstStyle/>
        <a:p>
          <a:endParaRPr lang="de-CH"/>
        </a:p>
      </dgm:t>
    </dgm:pt>
    <dgm:pt modelId="{E7039F80-D3CF-4D98-8EB6-939EC1A0B2CC}">
      <dgm:prSet phldrT="[Text]"/>
      <dgm:spPr/>
      <dgm:t>
        <a:bodyPr/>
        <a:lstStyle/>
        <a:p>
          <a:r>
            <a:rPr lang="de-CH"/>
            <a:t>Energiequalität</a:t>
          </a:r>
        </a:p>
      </dgm:t>
    </dgm:pt>
    <dgm:pt modelId="{C4284978-61A3-477C-8CFB-A79867622A30}" type="parTrans" cxnId="{1538C205-21EA-4448-AF80-0D724DE0C062}">
      <dgm:prSet/>
      <dgm:spPr/>
      <dgm:t>
        <a:bodyPr/>
        <a:lstStyle/>
        <a:p>
          <a:endParaRPr lang="de-CH"/>
        </a:p>
      </dgm:t>
    </dgm:pt>
    <dgm:pt modelId="{4B14B576-7342-49DE-BB33-4C5488A695F5}" type="sibTrans" cxnId="{1538C205-21EA-4448-AF80-0D724DE0C062}">
      <dgm:prSet/>
      <dgm:spPr/>
      <dgm:t>
        <a:bodyPr/>
        <a:lstStyle/>
        <a:p>
          <a:endParaRPr lang="de-CH"/>
        </a:p>
      </dgm:t>
    </dgm:pt>
    <dgm:pt modelId="{5A170F60-8511-49E3-8BCC-53CDE4384FEA}">
      <dgm:prSet phldrT="[Text]"/>
      <dgm:spPr/>
      <dgm:t>
        <a:bodyPr/>
        <a:lstStyle/>
        <a:p>
          <a:r>
            <a:rPr lang="de-CH"/>
            <a:t>Gesellschaft</a:t>
          </a:r>
        </a:p>
      </dgm:t>
    </dgm:pt>
    <dgm:pt modelId="{6C0E80F5-903C-48C3-8056-9474A005EC5F}" type="parTrans" cxnId="{9418873A-1A1F-4C55-9BD3-3992B9D074D9}">
      <dgm:prSet/>
      <dgm:spPr/>
      <dgm:t>
        <a:bodyPr/>
        <a:lstStyle/>
        <a:p>
          <a:endParaRPr lang="de-CH"/>
        </a:p>
      </dgm:t>
    </dgm:pt>
    <dgm:pt modelId="{DEC79D7D-4D3D-4FB2-9D00-1A5FF57C2B7D}" type="sibTrans" cxnId="{9418873A-1A1F-4C55-9BD3-3992B9D074D9}">
      <dgm:prSet/>
      <dgm:spPr/>
      <dgm:t>
        <a:bodyPr/>
        <a:lstStyle/>
        <a:p>
          <a:endParaRPr lang="de-CH"/>
        </a:p>
      </dgm:t>
    </dgm:pt>
    <dgm:pt modelId="{718F8136-4888-4F2D-A78A-D20F16627FA8}">
      <dgm:prSet phldrT="[Text]"/>
      <dgm:spPr/>
      <dgm:t>
        <a:bodyPr/>
        <a:lstStyle/>
        <a:p>
          <a:r>
            <a:rPr lang="de-CH"/>
            <a:t>Gesundheit</a:t>
          </a:r>
        </a:p>
      </dgm:t>
    </dgm:pt>
    <dgm:pt modelId="{58FF6B1A-ECFA-4E8E-B187-92530C2E0AA2}" type="parTrans" cxnId="{BEC6CABA-E571-4F70-8C4E-86180455A170}">
      <dgm:prSet/>
      <dgm:spPr/>
      <dgm:t>
        <a:bodyPr/>
        <a:lstStyle/>
        <a:p>
          <a:endParaRPr lang="de-CH"/>
        </a:p>
      </dgm:t>
    </dgm:pt>
    <dgm:pt modelId="{E5C6E12C-D73B-4954-A388-C2D4EC4D1F03}" type="sibTrans" cxnId="{BEC6CABA-E571-4F70-8C4E-86180455A170}">
      <dgm:prSet/>
      <dgm:spPr/>
      <dgm:t>
        <a:bodyPr/>
        <a:lstStyle/>
        <a:p>
          <a:endParaRPr lang="de-CH"/>
        </a:p>
      </dgm:t>
    </dgm:pt>
    <dgm:pt modelId="{213F6C0E-7D33-4FA7-BDB5-35DA00F9CC82}">
      <dgm:prSet phldrT="[Text]"/>
      <dgm:spPr/>
      <dgm:t>
        <a:bodyPr/>
        <a:lstStyle/>
        <a:p>
          <a:r>
            <a:rPr lang="de-CH"/>
            <a:t>Energie-verbrauch senken</a:t>
          </a:r>
        </a:p>
      </dgm:t>
    </dgm:pt>
    <dgm:pt modelId="{A8BFC662-5915-4BA6-BF97-F309DE77AF16}" type="parTrans" cxnId="{69AC89C1-BB3D-499B-814C-C78102A87FCC}">
      <dgm:prSet/>
      <dgm:spPr/>
      <dgm:t>
        <a:bodyPr/>
        <a:lstStyle/>
        <a:p>
          <a:endParaRPr lang="de-CH"/>
        </a:p>
      </dgm:t>
    </dgm:pt>
    <dgm:pt modelId="{AB607B57-0CE1-47F9-AE8F-34D7B20DC21C}" type="sibTrans" cxnId="{69AC89C1-BB3D-499B-814C-C78102A87FCC}">
      <dgm:prSet/>
      <dgm:spPr/>
      <dgm:t>
        <a:bodyPr/>
        <a:lstStyle/>
        <a:p>
          <a:endParaRPr lang="de-CH"/>
        </a:p>
      </dgm:t>
    </dgm:pt>
    <dgm:pt modelId="{73CCE35E-DC79-424F-9BFB-A2507DC9FBDB}">
      <dgm:prSet phldrT="[Text]"/>
      <dgm:spPr/>
      <dgm:t>
        <a:bodyPr/>
        <a:lstStyle/>
        <a:p>
          <a:r>
            <a:rPr lang="de-CH"/>
            <a:t>kWh</a:t>
          </a:r>
        </a:p>
      </dgm:t>
    </dgm:pt>
    <dgm:pt modelId="{16B640A5-AC32-4DFB-B215-3D9F9B912F97}" type="parTrans" cxnId="{7B9D216D-0E5B-4E0B-B05C-05DB9BC5FC44}">
      <dgm:prSet/>
      <dgm:spPr/>
      <dgm:t>
        <a:bodyPr/>
        <a:lstStyle/>
        <a:p>
          <a:endParaRPr lang="de-CH"/>
        </a:p>
      </dgm:t>
    </dgm:pt>
    <dgm:pt modelId="{0BA122E5-8A34-4350-8FAC-87CBAC59B67E}" type="sibTrans" cxnId="{7B9D216D-0E5B-4E0B-B05C-05DB9BC5FC44}">
      <dgm:prSet/>
      <dgm:spPr/>
      <dgm:t>
        <a:bodyPr/>
        <a:lstStyle/>
        <a:p>
          <a:endParaRPr lang="de-CH"/>
        </a:p>
      </dgm:t>
    </dgm:pt>
    <dgm:pt modelId="{EE77763C-9061-4FE2-B0A9-73B31F1BA6B2}">
      <dgm:prSet phldrT="[Text]"/>
      <dgm:spPr/>
      <dgm:t>
        <a:bodyPr/>
        <a:lstStyle/>
        <a:p>
          <a:r>
            <a:rPr lang="de-CH"/>
            <a:t>Anteil Erneuerbare erhöhen</a:t>
          </a:r>
        </a:p>
      </dgm:t>
    </dgm:pt>
    <dgm:pt modelId="{C4A74145-290E-48CE-9705-7382D0CBC67E}" type="parTrans" cxnId="{3A3F27CA-A4B6-4ED7-BBCE-DCC1DE65A8D3}">
      <dgm:prSet/>
      <dgm:spPr/>
      <dgm:t>
        <a:bodyPr/>
        <a:lstStyle/>
        <a:p>
          <a:endParaRPr lang="de-CH"/>
        </a:p>
      </dgm:t>
    </dgm:pt>
    <dgm:pt modelId="{CC89F655-424C-43AE-BED8-2CFD00DB6B9A}" type="sibTrans" cxnId="{3A3F27CA-A4B6-4ED7-BBCE-DCC1DE65A8D3}">
      <dgm:prSet/>
      <dgm:spPr/>
      <dgm:t>
        <a:bodyPr/>
        <a:lstStyle/>
        <a:p>
          <a:endParaRPr lang="de-CH"/>
        </a:p>
      </dgm:t>
    </dgm:pt>
    <dgm:pt modelId="{7D94A896-BF4E-4DA3-A79F-8F54302E51EB}">
      <dgm:prSet phldrT="[Text]"/>
      <dgm:spPr/>
      <dgm:t>
        <a:bodyPr/>
        <a:lstStyle/>
        <a:p>
          <a:r>
            <a:rPr lang="de-CH"/>
            <a:t>Anteile Energiemix</a:t>
          </a:r>
        </a:p>
      </dgm:t>
    </dgm:pt>
    <dgm:pt modelId="{0BA8844B-1606-496A-A8DB-8932CCD17321}" type="parTrans" cxnId="{16A5C3AC-E707-4DA5-A3CA-B6578CC1DAE3}">
      <dgm:prSet/>
      <dgm:spPr/>
      <dgm:t>
        <a:bodyPr/>
        <a:lstStyle/>
        <a:p>
          <a:endParaRPr lang="de-CH"/>
        </a:p>
      </dgm:t>
    </dgm:pt>
    <dgm:pt modelId="{FB74425B-427C-49E0-B535-9161E021E63E}" type="sibTrans" cxnId="{16A5C3AC-E707-4DA5-A3CA-B6578CC1DAE3}">
      <dgm:prSet/>
      <dgm:spPr/>
      <dgm:t>
        <a:bodyPr/>
        <a:lstStyle/>
        <a:p>
          <a:endParaRPr lang="de-CH"/>
        </a:p>
      </dgm:t>
    </dgm:pt>
    <dgm:pt modelId="{2AE154B6-07D0-44F4-8056-44EEE2144755}">
      <dgm:prSet phldrT="[Text]"/>
      <dgm:spPr/>
      <dgm:t>
        <a:bodyPr/>
        <a:lstStyle/>
        <a:p>
          <a:r>
            <a:rPr lang="de-CH"/>
            <a:t>Wirtschaft</a:t>
          </a:r>
        </a:p>
      </dgm:t>
    </dgm:pt>
    <dgm:pt modelId="{3C66893B-4265-4680-BD26-141A97F4A5C0}" type="parTrans" cxnId="{89F461FC-532F-49CC-8B64-BEDA89480FB1}">
      <dgm:prSet/>
      <dgm:spPr/>
      <dgm:t>
        <a:bodyPr/>
        <a:lstStyle/>
        <a:p>
          <a:endParaRPr lang="de-CH"/>
        </a:p>
      </dgm:t>
    </dgm:pt>
    <dgm:pt modelId="{41660BE7-F3F0-4BD3-94EC-FF0C7F07BC7C}" type="sibTrans" cxnId="{89F461FC-532F-49CC-8B64-BEDA89480FB1}">
      <dgm:prSet/>
      <dgm:spPr/>
      <dgm:t>
        <a:bodyPr/>
        <a:lstStyle/>
        <a:p>
          <a:endParaRPr lang="de-CH"/>
        </a:p>
      </dgm:t>
    </dgm:pt>
    <dgm:pt modelId="{7DD4D503-A393-4D31-92E5-14DE12558F4B}">
      <dgm:prSet phldrT="[Text]"/>
      <dgm:spPr/>
      <dgm:t>
        <a:bodyPr/>
        <a:lstStyle/>
        <a:p>
          <a:r>
            <a:rPr lang="de-CH"/>
            <a:t>Produktion nach Nachfrage</a:t>
          </a:r>
        </a:p>
      </dgm:t>
    </dgm:pt>
    <dgm:pt modelId="{8C238FB2-5D88-49AF-AB79-6C7BE68D324C}" type="parTrans" cxnId="{135086A3-602E-4E4B-9E24-496B2C323E11}">
      <dgm:prSet/>
      <dgm:spPr/>
      <dgm:t>
        <a:bodyPr/>
        <a:lstStyle/>
        <a:p>
          <a:endParaRPr lang="de-CH"/>
        </a:p>
      </dgm:t>
    </dgm:pt>
    <dgm:pt modelId="{E1D7C985-F374-4C26-BC2B-A12F4CE894F2}" type="sibTrans" cxnId="{135086A3-602E-4E4B-9E24-496B2C323E11}">
      <dgm:prSet/>
      <dgm:spPr/>
      <dgm:t>
        <a:bodyPr/>
        <a:lstStyle/>
        <a:p>
          <a:endParaRPr lang="de-CH"/>
        </a:p>
      </dgm:t>
    </dgm:pt>
    <dgm:pt modelId="{6ADBBA37-ABFB-4B31-8BD3-2F036D1EB5FB}">
      <dgm:prSet phldrT="[Text]"/>
      <dgm:spPr/>
      <dgm:t>
        <a:bodyPr/>
        <a:lstStyle/>
        <a:p>
          <a:r>
            <a:rPr lang="de-CH"/>
            <a:t>Wohnqualität</a:t>
          </a:r>
        </a:p>
      </dgm:t>
    </dgm:pt>
    <dgm:pt modelId="{8AA53DB4-AA3B-490B-8785-2EF440E02ED4}" type="parTrans" cxnId="{82FDA1E3-5FF4-4A8C-899F-A45C5275414B}">
      <dgm:prSet/>
      <dgm:spPr/>
      <dgm:t>
        <a:bodyPr/>
        <a:lstStyle/>
        <a:p>
          <a:endParaRPr lang="de-CH"/>
        </a:p>
      </dgm:t>
    </dgm:pt>
    <dgm:pt modelId="{343FCB84-F8C0-4B70-8A7B-0CCD8DF98036}" type="sibTrans" cxnId="{82FDA1E3-5FF4-4A8C-899F-A45C5275414B}">
      <dgm:prSet/>
      <dgm:spPr/>
      <dgm:t>
        <a:bodyPr/>
        <a:lstStyle/>
        <a:p>
          <a:endParaRPr lang="de-CH"/>
        </a:p>
      </dgm:t>
    </dgm:pt>
    <dgm:pt modelId="{155F6C58-C28A-4C71-B259-F5C5B2E2E606}">
      <dgm:prSet phldrT="[Text]"/>
      <dgm:spPr/>
      <dgm:t>
        <a:bodyPr/>
        <a:lstStyle/>
        <a:p>
          <a:r>
            <a:rPr lang="de-CH"/>
            <a:t>Sicherheit</a:t>
          </a:r>
        </a:p>
      </dgm:t>
    </dgm:pt>
    <dgm:pt modelId="{D1F80235-6BD7-4D98-86B3-6B90DC86B238}" type="parTrans" cxnId="{601D58BD-61B5-4E8A-9047-636125AC6DBF}">
      <dgm:prSet/>
      <dgm:spPr/>
      <dgm:t>
        <a:bodyPr/>
        <a:lstStyle/>
        <a:p>
          <a:endParaRPr lang="de-CH"/>
        </a:p>
      </dgm:t>
    </dgm:pt>
    <dgm:pt modelId="{4E7496D8-4861-4A23-89B9-1A9325DD1415}" type="sibTrans" cxnId="{601D58BD-61B5-4E8A-9047-636125AC6DBF}">
      <dgm:prSet/>
      <dgm:spPr/>
      <dgm:t>
        <a:bodyPr/>
        <a:lstStyle/>
        <a:p>
          <a:endParaRPr lang="de-CH"/>
        </a:p>
      </dgm:t>
    </dgm:pt>
    <dgm:pt modelId="{6B50A5F3-2EAA-4164-9F29-C48617FCAEF2}">
      <dgm:prSet phldrT="[Text]"/>
      <dgm:spPr/>
      <dgm:t>
        <a:bodyPr/>
        <a:lstStyle/>
        <a:p>
          <a:r>
            <a:rPr lang="de-CH"/>
            <a:t>Wohnkosten</a:t>
          </a:r>
        </a:p>
      </dgm:t>
    </dgm:pt>
    <dgm:pt modelId="{10395018-3815-406F-93BB-E396ADA5E655}" type="parTrans" cxnId="{5DE78FB0-E1D9-45CD-BE68-99C636B2BE17}">
      <dgm:prSet/>
      <dgm:spPr/>
      <dgm:t>
        <a:bodyPr/>
        <a:lstStyle/>
        <a:p>
          <a:endParaRPr lang="de-CH"/>
        </a:p>
      </dgm:t>
    </dgm:pt>
    <dgm:pt modelId="{725244D8-7096-4DEB-A79F-04EF7D162C24}" type="sibTrans" cxnId="{5DE78FB0-E1D9-45CD-BE68-99C636B2BE17}">
      <dgm:prSet/>
      <dgm:spPr/>
      <dgm:t>
        <a:bodyPr/>
        <a:lstStyle/>
        <a:p>
          <a:endParaRPr lang="de-CH"/>
        </a:p>
      </dgm:t>
    </dgm:pt>
    <dgm:pt modelId="{51C65630-E7AE-4027-9164-7A50FB89F62D}">
      <dgm:prSet phldrT="[Text]"/>
      <dgm:spPr/>
      <dgm:t>
        <a:bodyPr/>
        <a:lstStyle/>
        <a:p>
          <a:r>
            <a:rPr lang="de-CH"/>
            <a:t>Zusätzliche Dienstleistungen</a:t>
          </a:r>
        </a:p>
      </dgm:t>
    </dgm:pt>
    <dgm:pt modelId="{D6C596B3-775F-48A0-8E27-6F4BFAED5993}" type="parTrans" cxnId="{DAE4ABEC-D358-4D2B-82EB-D2F204EFE1E0}">
      <dgm:prSet/>
      <dgm:spPr/>
      <dgm:t>
        <a:bodyPr/>
        <a:lstStyle/>
        <a:p>
          <a:endParaRPr lang="de-CH"/>
        </a:p>
      </dgm:t>
    </dgm:pt>
    <dgm:pt modelId="{CE1C7212-C0DB-40A3-B8DD-FD74572E25FA}" type="sibTrans" cxnId="{DAE4ABEC-D358-4D2B-82EB-D2F204EFE1E0}">
      <dgm:prSet/>
      <dgm:spPr/>
      <dgm:t>
        <a:bodyPr/>
        <a:lstStyle/>
        <a:p>
          <a:endParaRPr lang="de-CH"/>
        </a:p>
      </dgm:t>
    </dgm:pt>
    <dgm:pt modelId="{9C6E5C64-BAEB-4A0E-AE18-2972B939B490}">
      <dgm:prSet phldrT="[Text]"/>
      <dgm:spPr/>
      <dgm:t>
        <a:bodyPr/>
        <a:lstStyle/>
        <a:p>
          <a:r>
            <a:rPr lang="de-CH"/>
            <a:t>Wohnkosten senken</a:t>
          </a:r>
        </a:p>
      </dgm:t>
    </dgm:pt>
    <dgm:pt modelId="{CAE6779A-82CD-40AE-A5FD-885B782E2124}" type="parTrans" cxnId="{CFFBDEF2-7E81-4ECA-9437-CEB4CAC6F1C6}">
      <dgm:prSet/>
      <dgm:spPr/>
      <dgm:t>
        <a:bodyPr/>
        <a:lstStyle/>
        <a:p>
          <a:endParaRPr lang="de-CH"/>
        </a:p>
      </dgm:t>
    </dgm:pt>
    <dgm:pt modelId="{88545FE1-6ACD-4C29-8A52-7C2B95AD1909}" type="sibTrans" cxnId="{CFFBDEF2-7E81-4ECA-9437-CEB4CAC6F1C6}">
      <dgm:prSet/>
      <dgm:spPr/>
      <dgm:t>
        <a:bodyPr/>
        <a:lstStyle/>
        <a:p>
          <a:endParaRPr lang="de-CH"/>
        </a:p>
      </dgm:t>
    </dgm:pt>
    <dgm:pt modelId="{2038208A-1971-4C78-BF4D-81CBF7A1D2B2}">
      <dgm:prSet phldrT="[Text]"/>
      <dgm:spPr/>
      <dgm:t>
        <a:bodyPr/>
        <a:lstStyle/>
        <a:p>
          <a:r>
            <a:rPr lang="de-CH"/>
            <a:t>Schweiz Franken</a:t>
          </a:r>
        </a:p>
      </dgm:t>
    </dgm:pt>
    <dgm:pt modelId="{D737CD30-7BA5-4155-8857-931636182C1F}" type="parTrans" cxnId="{D2858492-E324-4F53-8AF7-6CADE08213BF}">
      <dgm:prSet/>
      <dgm:spPr/>
      <dgm:t>
        <a:bodyPr/>
        <a:lstStyle/>
        <a:p>
          <a:endParaRPr lang="de-CH"/>
        </a:p>
      </dgm:t>
    </dgm:pt>
    <dgm:pt modelId="{D867E5EF-3015-400B-A026-B06CD69EBC2B}" type="sibTrans" cxnId="{D2858492-E324-4F53-8AF7-6CADE08213BF}">
      <dgm:prSet/>
      <dgm:spPr/>
      <dgm:t>
        <a:bodyPr/>
        <a:lstStyle/>
        <a:p>
          <a:endParaRPr lang="de-CH"/>
        </a:p>
      </dgm:t>
    </dgm:pt>
    <dgm:pt modelId="{662E72B0-CB50-483B-BC01-24E018D0CF0B}">
      <dgm:prSet phldrT="[Text]"/>
      <dgm:spPr/>
      <dgm:t>
        <a:bodyPr/>
        <a:lstStyle/>
        <a:p>
          <a:r>
            <a:rPr lang="de-CH"/>
            <a:t>Überproduktion verhindern</a:t>
          </a:r>
        </a:p>
      </dgm:t>
    </dgm:pt>
    <dgm:pt modelId="{90D1F1C4-62DB-4EF6-AEA3-99707CD00860}" type="parTrans" cxnId="{5D618D24-C3F7-4125-9067-81E32DF5421D}">
      <dgm:prSet/>
      <dgm:spPr/>
      <dgm:t>
        <a:bodyPr/>
        <a:lstStyle/>
        <a:p>
          <a:endParaRPr lang="de-CH"/>
        </a:p>
      </dgm:t>
    </dgm:pt>
    <dgm:pt modelId="{BBC56E16-1DA9-4546-B5F8-13FB9D9FB3DD}" type="sibTrans" cxnId="{5D618D24-C3F7-4125-9067-81E32DF5421D}">
      <dgm:prSet/>
      <dgm:spPr/>
      <dgm:t>
        <a:bodyPr/>
        <a:lstStyle/>
        <a:p>
          <a:endParaRPr lang="de-CH"/>
        </a:p>
      </dgm:t>
    </dgm:pt>
    <dgm:pt modelId="{17FF495A-88CB-4E7F-B614-B9DA7195F859}">
      <dgm:prSet phldrT="[Text]"/>
      <dgm:spPr/>
      <dgm:t>
        <a:bodyPr/>
        <a:lstStyle/>
        <a:p>
          <a:r>
            <a:rPr lang="de-CH"/>
            <a:t>Wohnqualität verbessern</a:t>
          </a:r>
        </a:p>
      </dgm:t>
    </dgm:pt>
    <dgm:pt modelId="{00734FA3-890D-447C-9A93-F920C2181E60}" type="parTrans" cxnId="{2BB3638E-3ED9-4921-9777-20E0DA9016DA}">
      <dgm:prSet/>
      <dgm:spPr/>
      <dgm:t>
        <a:bodyPr/>
        <a:lstStyle/>
        <a:p>
          <a:endParaRPr lang="de-CH"/>
        </a:p>
      </dgm:t>
    </dgm:pt>
    <dgm:pt modelId="{1265F8D8-4E04-4CE3-8123-B7699BD938C7}" type="sibTrans" cxnId="{2BB3638E-3ED9-4921-9777-20E0DA9016DA}">
      <dgm:prSet/>
      <dgm:spPr/>
      <dgm:t>
        <a:bodyPr/>
        <a:lstStyle/>
        <a:p>
          <a:endParaRPr lang="de-CH"/>
        </a:p>
      </dgm:t>
    </dgm:pt>
    <dgm:pt modelId="{CB26EFB2-31C4-4B83-AEDA-99DEA62CDB63}">
      <dgm:prSet phldrT="[Text]"/>
      <dgm:spPr/>
      <dgm:t>
        <a:bodyPr/>
        <a:lstStyle/>
        <a:p>
          <a:r>
            <a:rPr lang="de-CH"/>
            <a:t>Beliebtheit von Smarten Wohnungen</a:t>
          </a:r>
        </a:p>
      </dgm:t>
    </dgm:pt>
    <dgm:pt modelId="{D645F1E3-22B0-413A-BB75-56C100D3A4C3}" type="parTrans" cxnId="{E05ED2AC-D5DF-4440-AD49-B721A3979AB0}">
      <dgm:prSet/>
      <dgm:spPr/>
      <dgm:t>
        <a:bodyPr/>
        <a:lstStyle/>
        <a:p>
          <a:endParaRPr lang="de-CH"/>
        </a:p>
      </dgm:t>
    </dgm:pt>
    <dgm:pt modelId="{BA79E3B3-3648-4B2C-BCDC-7C12A2AE7684}" type="sibTrans" cxnId="{E05ED2AC-D5DF-4440-AD49-B721A3979AB0}">
      <dgm:prSet/>
      <dgm:spPr/>
      <dgm:t>
        <a:bodyPr/>
        <a:lstStyle/>
        <a:p>
          <a:endParaRPr lang="de-CH"/>
        </a:p>
      </dgm:t>
    </dgm:pt>
    <dgm:pt modelId="{A7A1B304-50E8-4459-98C4-BD4888866DF3}">
      <dgm:prSet phldrT="[Text]"/>
      <dgm:spPr/>
      <dgm:t>
        <a:bodyPr/>
        <a:lstStyle/>
        <a:p>
          <a:r>
            <a:rPr lang="de-CH"/>
            <a:t>Anzahl Sicherheits-system erhöhen</a:t>
          </a:r>
        </a:p>
      </dgm:t>
    </dgm:pt>
    <dgm:pt modelId="{BDB88DEB-2194-4D65-A634-7C58F99C3407}" type="parTrans" cxnId="{7152972F-9FF9-4C14-9C83-8313D3430F95}">
      <dgm:prSet/>
      <dgm:spPr/>
      <dgm:t>
        <a:bodyPr/>
        <a:lstStyle/>
        <a:p>
          <a:endParaRPr lang="de-CH"/>
        </a:p>
      </dgm:t>
    </dgm:pt>
    <dgm:pt modelId="{669A3890-B0EA-48FD-AD32-620E47EB7C27}" type="sibTrans" cxnId="{7152972F-9FF9-4C14-9C83-8313D3430F95}">
      <dgm:prSet/>
      <dgm:spPr/>
      <dgm:t>
        <a:bodyPr/>
        <a:lstStyle/>
        <a:p>
          <a:endParaRPr lang="de-CH"/>
        </a:p>
      </dgm:t>
    </dgm:pt>
    <dgm:pt modelId="{4E12CDD4-3002-48DE-9958-4F148F2C2AE4}">
      <dgm:prSet phldrT="[Text]"/>
      <dgm:spPr/>
      <dgm:t>
        <a:bodyPr/>
        <a:lstStyle/>
        <a:p>
          <a:r>
            <a:rPr lang="de-CH"/>
            <a:t>Anzahl Grossbrände</a:t>
          </a:r>
        </a:p>
      </dgm:t>
    </dgm:pt>
    <dgm:pt modelId="{2C3DE0D2-49F3-4621-A06A-B9F3598D6201}" type="parTrans" cxnId="{CA7E5C7C-FCF0-43C0-B2F3-D3976498C634}">
      <dgm:prSet/>
      <dgm:spPr/>
      <dgm:t>
        <a:bodyPr/>
        <a:lstStyle/>
        <a:p>
          <a:endParaRPr lang="de-CH"/>
        </a:p>
      </dgm:t>
    </dgm:pt>
    <dgm:pt modelId="{52485AAA-9C73-4171-80D7-70F13F729DB6}" type="sibTrans" cxnId="{CA7E5C7C-FCF0-43C0-B2F3-D3976498C634}">
      <dgm:prSet/>
      <dgm:spPr/>
      <dgm:t>
        <a:bodyPr/>
        <a:lstStyle/>
        <a:p>
          <a:endParaRPr lang="de-CH"/>
        </a:p>
      </dgm:t>
    </dgm:pt>
    <dgm:pt modelId="{021DF467-9C16-48F4-9D70-E2A23756917A}">
      <dgm:prSet phldrT="[Text]"/>
      <dgm:spPr/>
      <dgm:t>
        <a:bodyPr/>
        <a:lstStyle/>
        <a:p>
          <a:r>
            <a:rPr lang="de-CH"/>
            <a:t>Unfallrisiko senken</a:t>
          </a:r>
        </a:p>
      </dgm:t>
    </dgm:pt>
    <dgm:pt modelId="{C9BF58A0-C551-45D4-93DE-5732F33BAE9B}" type="parTrans" cxnId="{76CC43A8-42A9-44EB-B017-75922BBF2266}">
      <dgm:prSet/>
      <dgm:spPr/>
      <dgm:t>
        <a:bodyPr/>
        <a:lstStyle/>
        <a:p>
          <a:endParaRPr lang="de-CH"/>
        </a:p>
      </dgm:t>
    </dgm:pt>
    <dgm:pt modelId="{4EAD23C7-B2F3-4A3B-82CC-0ABEB0E5416A}" type="sibTrans" cxnId="{76CC43A8-42A9-44EB-B017-75922BBF2266}">
      <dgm:prSet/>
      <dgm:spPr/>
      <dgm:t>
        <a:bodyPr/>
        <a:lstStyle/>
        <a:p>
          <a:endParaRPr lang="de-CH"/>
        </a:p>
      </dgm:t>
    </dgm:pt>
    <dgm:pt modelId="{3606DDE8-7737-4AB5-AD3E-CE906E927523}">
      <dgm:prSet phldrT="[Text]"/>
      <dgm:spPr/>
      <dgm:t>
        <a:bodyPr/>
        <a:lstStyle/>
        <a:p>
          <a:r>
            <a:rPr lang="de-CH"/>
            <a:t>Anzahl Unfälle im Haushalt</a:t>
          </a:r>
        </a:p>
      </dgm:t>
    </dgm:pt>
    <dgm:pt modelId="{A130E3B5-F8D0-4DF6-B350-7CBF05B4F348}" type="parTrans" cxnId="{F4A27919-CB38-4743-BCB0-9077A1EB3F54}">
      <dgm:prSet/>
      <dgm:spPr/>
      <dgm:t>
        <a:bodyPr/>
        <a:lstStyle/>
        <a:p>
          <a:endParaRPr lang="de-CH"/>
        </a:p>
      </dgm:t>
    </dgm:pt>
    <dgm:pt modelId="{30C96D5C-82BD-4119-8DFF-9AF1A7ECFC35}" type="sibTrans" cxnId="{F4A27919-CB38-4743-BCB0-9077A1EB3F54}">
      <dgm:prSet/>
      <dgm:spPr/>
      <dgm:t>
        <a:bodyPr/>
        <a:lstStyle/>
        <a:p>
          <a:endParaRPr lang="de-CH"/>
        </a:p>
      </dgm:t>
    </dgm:pt>
    <dgm:pt modelId="{35BA07A5-14F7-414A-B302-D12816704E8B}">
      <dgm:prSet phldrT="[Text]"/>
      <dgm:spPr/>
      <dgm:t>
        <a:bodyPr/>
        <a:lstStyle/>
        <a:p>
          <a:r>
            <a:rPr lang="de-CH"/>
            <a:t>Wasser-verbrauch</a:t>
          </a:r>
        </a:p>
      </dgm:t>
    </dgm:pt>
    <dgm:pt modelId="{63E1BE82-B50B-4FB1-A7D2-81B5640544C4}" type="parTrans" cxnId="{8A369413-201A-4F94-8AED-E994CE68CE3A}">
      <dgm:prSet/>
      <dgm:spPr/>
      <dgm:t>
        <a:bodyPr/>
        <a:lstStyle/>
        <a:p>
          <a:endParaRPr lang="de-CH"/>
        </a:p>
      </dgm:t>
    </dgm:pt>
    <dgm:pt modelId="{AB458694-0480-4737-B8BB-29A87EAA357F}" type="sibTrans" cxnId="{8A369413-201A-4F94-8AED-E994CE68CE3A}">
      <dgm:prSet/>
      <dgm:spPr/>
      <dgm:t>
        <a:bodyPr/>
        <a:lstStyle/>
        <a:p>
          <a:endParaRPr lang="de-CH"/>
        </a:p>
      </dgm:t>
    </dgm:pt>
    <dgm:pt modelId="{B0357E75-98C6-46BE-9C29-6636D97C6887}">
      <dgm:prSet phldrT="[Text]"/>
      <dgm:spPr/>
      <dgm:t>
        <a:bodyPr/>
        <a:lstStyle/>
        <a:p>
          <a:r>
            <a:rPr lang="de-CH"/>
            <a:t>Wasser-verbrauch senken</a:t>
          </a:r>
        </a:p>
      </dgm:t>
    </dgm:pt>
    <dgm:pt modelId="{E0AC96DB-912E-43DB-99CA-C8A93A3B3C5E}" type="parTrans" cxnId="{BDD21F71-1106-4B11-8DC2-37CCC902D1CB}">
      <dgm:prSet/>
      <dgm:spPr/>
      <dgm:t>
        <a:bodyPr/>
        <a:lstStyle/>
        <a:p>
          <a:endParaRPr lang="de-CH"/>
        </a:p>
      </dgm:t>
    </dgm:pt>
    <dgm:pt modelId="{9DB086CA-5F20-422C-B4DA-924EB5370CA7}" type="sibTrans" cxnId="{BDD21F71-1106-4B11-8DC2-37CCC902D1CB}">
      <dgm:prSet/>
      <dgm:spPr/>
      <dgm:t>
        <a:bodyPr/>
        <a:lstStyle/>
        <a:p>
          <a:endParaRPr lang="de-CH"/>
        </a:p>
      </dgm:t>
    </dgm:pt>
    <dgm:pt modelId="{E4B77147-6AE8-48EB-8779-24E2ABAEBD33}">
      <dgm:prSet phldrT="[Text]"/>
      <dgm:spPr/>
      <dgm:t>
        <a:bodyPr/>
        <a:lstStyle/>
        <a:p>
          <a:r>
            <a:rPr lang="de-CH"/>
            <a:t>L pro Person</a:t>
          </a:r>
        </a:p>
      </dgm:t>
    </dgm:pt>
    <dgm:pt modelId="{27F4CCC5-19D5-4104-BD32-E99F00E7C6FB}" type="parTrans" cxnId="{F69B926B-B200-418D-AECF-7420A39ECA19}">
      <dgm:prSet/>
      <dgm:spPr/>
      <dgm:t>
        <a:bodyPr/>
        <a:lstStyle/>
        <a:p>
          <a:endParaRPr lang="de-CH"/>
        </a:p>
      </dgm:t>
    </dgm:pt>
    <dgm:pt modelId="{504A6A52-6985-4FA0-9EA0-0C07D6553E44}" type="sibTrans" cxnId="{F69B926B-B200-418D-AECF-7420A39ECA19}">
      <dgm:prSet/>
      <dgm:spPr/>
      <dgm:t>
        <a:bodyPr/>
        <a:lstStyle/>
        <a:p>
          <a:endParaRPr lang="de-CH"/>
        </a:p>
      </dgm:t>
    </dgm:pt>
    <dgm:pt modelId="{543D5A56-40A9-478D-872E-B28B3F7CF51B}">
      <dgm:prSet phldrT="[Text]"/>
      <dgm:spPr/>
      <dgm:t>
        <a:bodyPr/>
        <a:lstStyle/>
        <a:p>
          <a:r>
            <a:rPr lang="de-CH"/>
            <a:t>überschüssige kWh</a:t>
          </a:r>
        </a:p>
      </dgm:t>
    </dgm:pt>
    <dgm:pt modelId="{405858DD-300C-4D72-A159-293EE91080EF}" type="parTrans" cxnId="{29D4DDF4-E71D-47AB-AB1B-955792B2B950}">
      <dgm:prSet/>
      <dgm:spPr/>
      <dgm:t>
        <a:bodyPr/>
        <a:lstStyle/>
        <a:p>
          <a:endParaRPr lang="de-CH"/>
        </a:p>
      </dgm:t>
    </dgm:pt>
    <dgm:pt modelId="{2E7FF8F7-B576-4AEF-A4AA-A1B9D457BD6A}" type="sibTrans" cxnId="{29D4DDF4-E71D-47AB-AB1B-955792B2B950}">
      <dgm:prSet/>
      <dgm:spPr/>
      <dgm:t>
        <a:bodyPr/>
        <a:lstStyle/>
        <a:p>
          <a:endParaRPr lang="de-CH"/>
        </a:p>
      </dgm:t>
    </dgm:pt>
    <dgm:pt modelId="{06D2C182-D462-477D-972D-6F711438E3CA}">
      <dgm:prSet phldrT="[Text]"/>
      <dgm:spPr/>
      <dgm:t>
        <a:bodyPr/>
        <a:lstStyle/>
        <a:p>
          <a:r>
            <a:rPr lang="de-CH"/>
            <a:t>Mehr digitale Dienstleistungen</a:t>
          </a:r>
        </a:p>
      </dgm:t>
    </dgm:pt>
    <dgm:pt modelId="{42336815-183E-4FF2-879B-35807A52AC76}" type="parTrans" cxnId="{7D7DCC02-9F29-40D4-A7E2-AD47605B0C69}">
      <dgm:prSet/>
      <dgm:spPr/>
      <dgm:t>
        <a:bodyPr/>
        <a:lstStyle/>
        <a:p>
          <a:endParaRPr lang="de-CH"/>
        </a:p>
      </dgm:t>
    </dgm:pt>
    <dgm:pt modelId="{ADE9ED6D-A8EB-4874-9848-020C93808132}" type="sibTrans" cxnId="{7D7DCC02-9F29-40D4-A7E2-AD47605B0C69}">
      <dgm:prSet/>
      <dgm:spPr/>
      <dgm:t>
        <a:bodyPr/>
        <a:lstStyle/>
        <a:p>
          <a:endParaRPr lang="de-CH"/>
        </a:p>
      </dgm:t>
    </dgm:pt>
    <dgm:pt modelId="{DEF6BD88-C12A-4388-892E-E9B8E9829638}">
      <dgm:prSet phldrT="[Text]"/>
      <dgm:spPr/>
      <dgm:t>
        <a:bodyPr/>
        <a:lstStyle/>
        <a:p>
          <a:r>
            <a:rPr lang="de-CH"/>
            <a:t>Leistungsangebot</a:t>
          </a:r>
        </a:p>
      </dgm:t>
    </dgm:pt>
    <dgm:pt modelId="{CFC63011-A1D6-4940-9ADF-87333533EE61}" type="parTrans" cxnId="{BAE60C1B-05E2-445C-9989-02DB84B0B569}">
      <dgm:prSet/>
      <dgm:spPr/>
      <dgm:t>
        <a:bodyPr/>
        <a:lstStyle/>
        <a:p>
          <a:endParaRPr lang="de-CH"/>
        </a:p>
      </dgm:t>
    </dgm:pt>
    <dgm:pt modelId="{48F1D872-81BC-404E-982A-6A7ADAC78AB7}" type="sibTrans" cxnId="{BAE60C1B-05E2-445C-9989-02DB84B0B569}">
      <dgm:prSet/>
      <dgm:spPr/>
      <dgm:t>
        <a:bodyPr/>
        <a:lstStyle/>
        <a:p>
          <a:endParaRPr lang="de-CH"/>
        </a:p>
      </dgm:t>
    </dgm:pt>
    <dgm:pt modelId="{655799FD-66BA-4C23-9F1B-4A7ACB88B8EE}" type="pres">
      <dgm:prSet presAssocID="{4166457F-6D95-4258-97C2-74204FC315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5DF29A-7700-4316-9247-9EA9F6FF782E}" type="pres">
      <dgm:prSet presAssocID="{4166457F-6D95-4258-97C2-74204FC315BC}" presName="hierFlow" presStyleCnt="0"/>
      <dgm:spPr/>
    </dgm:pt>
    <dgm:pt modelId="{ED5622E0-6407-4AEC-9641-566AA453BEF5}" type="pres">
      <dgm:prSet presAssocID="{4166457F-6D95-4258-97C2-74204FC315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CE8D55-13BF-4579-8E35-2EF2DF28693B}" type="pres">
      <dgm:prSet presAssocID="{20DC982A-5288-43DC-8152-78A208FC4727}" presName="Name14" presStyleCnt="0"/>
      <dgm:spPr/>
    </dgm:pt>
    <dgm:pt modelId="{6818A97B-C299-46A3-9D81-EE8DA5448BA7}" type="pres">
      <dgm:prSet presAssocID="{20DC982A-5288-43DC-8152-78A208FC4727}" presName="level1Shape" presStyleLbl="node0" presStyleIdx="0" presStyleCnt="1" custLinFactNeighborY="-16890">
        <dgm:presLayoutVars>
          <dgm:chPref val="3"/>
        </dgm:presLayoutVars>
      </dgm:prSet>
      <dgm:spPr/>
    </dgm:pt>
    <dgm:pt modelId="{E9E513F0-B04A-4031-82F1-E4E6DC009259}" type="pres">
      <dgm:prSet presAssocID="{20DC982A-5288-43DC-8152-78A208FC4727}" presName="hierChild2" presStyleCnt="0"/>
      <dgm:spPr/>
    </dgm:pt>
    <dgm:pt modelId="{5AE21385-3872-46FC-BB87-622B6EA4756E}" type="pres">
      <dgm:prSet presAssocID="{08D04658-1635-4982-8402-E13F9BBB035D}" presName="Name19" presStyleLbl="parChTrans1D2" presStyleIdx="0" presStyleCnt="3"/>
      <dgm:spPr/>
    </dgm:pt>
    <dgm:pt modelId="{B928FE16-2729-4044-85C1-3EB95DDDB3F9}" type="pres">
      <dgm:prSet presAssocID="{E29ED8FC-C4DC-4F30-BF5C-BACF2AADC59D}" presName="Name21" presStyleCnt="0"/>
      <dgm:spPr/>
    </dgm:pt>
    <dgm:pt modelId="{235D416C-58D9-4721-94E8-22696C84409B}" type="pres">
      <dgm:prSet presAssocID="{E29ED8FC-C4DC-4F30-BF5C-BACF2AADC59D}" presName="level2Shape" presStyleLbl="node2" presStyleIdx="0" presStyleCnt="3"/>
      <dgm:spPr/>
    </dgm:pt>
    <dgm:pt modelId="{00BCBB25-945B-4587-BA1F-3F8B45EDCD0C}" type="pres">
      <dgm:prSet presAssocID="{E29ED8FC-C4DC-4F30-BF5C-BACF2AADC59D}" presName="hierChild3" presStyleCnt="0"/>
      <dgm:spPr/>
    </dgm:pt>
    <dgm:pt modelId="{523CA54D-0D9B-4226-8F58-61BF638FE411}" type="pres">
      <dgm:prSet presAssocID="{8F6D9F22-438F-4B79-A9B9-230061BCA0D3}" presName="Name19" presStyleLbl="parChTrans1D3" presStyleIdx="0" presStyleCnt="9"/>
      <dgm:spPr/>
    </dgm:pt>
    <dgm:pt modelId="{FD6EF724-5F8B-46EF-86B0-16D6D51F12BA}" type="pres">
      <dgm:prSet presAssocID="{6DA83151-01AD-42A2-9410-AC5BE183B728}" presName="Name21" presStyleCnt="0"/>
      <dgm:spPr/>
    </dgm:pt>
    <dgm:pt modelId="{95335B44-C884-44E8-87EF-3F158C2A1D1F}" type="pres">
      <dgm:prSet presAssocID="{6DA83151-01AD-42A2-9410-AC5BE183B728}" presName="level2Shape" presStyleLbl="node3" presStyleIdx="0" presStyleCnt="9"/>
      <dgm:spPr/>
    </dgm:pt>
    <dgm:pt modelId="{72335634-6E4D-46F8-8638-1F2A63C1109F}" type="pres">
      <dgm:prSet presAssocID="{6DA83151-01AD-42A2-9410-AC5BE183B728}" presName="hierChild3" presStyleCnt="0"/>
      <dgm:spPr/>
    </dgm:pt>
    <dgm:pt modelId="{5BF459FF-FF9F-45CA-9838-F1A6A2C4ECFE}" type="pres">
      <dgm:prSet presAssocID="{A8BFC662-5915-4BA6-BF97-F309DE77AF16}" presName="Name19" presStyleLbl="parChTrans1D4" presStyleIdx="0" presStyleCnt="18"/>
      <dgm:spPr/>
    </dgm:pt>
    <dgm:pt modelId="{BC709430-ACD0-4856-8DCD-927C96E7482C}" type="pres">
      <dgm:prSet presAssocID="{213F6C0E-7D33-4FA7-BDB5-35DA00F9CC82}" presName="Name21" presStyleCnt="0"/>
      <dgm:spPr/>
    </dgm:pt>
    <dgm:pt modelId="{A7C56790-2912-4A81-B714-EC7616929F60}" type="pres">
      <dgm:prSet presAssocID="{213F6C0E-7D33-4FA7-BDB5-35DA00F9CC82}" presName="level2Shape" presStyleLbl="node4" presStyleIdx="0" presStyleCnt="18"/>
      <dgm:spPr/>
    </dgm:pt>
    <dgm:pt modelId="{E260B0FF-EE41-4AED-811E-995985251F9A}" type="pres">
      <dgm:prSet presAssocID="{213F6C0E-7D33-4FA7-BDB5-35DA00F9CC82}" presName="hierChild3" presStyleCnt="0"/>
      <dgm:spPr/>
    </dgm:pt>
    <dgm:pt modelId="{37CAC81E-5FD6-4136-BE31-6B164829D769}" type="pres">
      <dgm:prSet presAssocID="{16B640A5-AC32-4DFB-B215-3D9F9B912F97}" presName="Name19" presStyleLbl="parChTrans1D4" presStyleIdx="1" presStyleCnt="18"/>
      <dgm:spPr/>
    </dgm:pt>
    <dgm:pt modelId="{F265BA43-ABE9-459D-AA4A-3B25C81CA1C5}" type="pres">
      <dgm:prSet presAssocID="{73CCE35E-DC79-424F-9BFB-A2507DC9FBDB}" presName="Name21" presStyleCnt="0"/>
      <dgm:spPr/>
    </dgm:pt>
    <dgm:pt modelId="{F740EDCC-BA63-4554-9879-151C1E182A54}" type="pres">
      <dgm:prSet presAssocID="{73CCE35E-DC79-424F-9BFB-A2507DC9FBDB}" presName="level2Shape" presStyleLbl="node4" presStyleIdx="1" presStyleCnt="18"/>
      <dgm:spPr/>
    </dgm:pt>
    <dgm:pt modelId="{631DC553-3FD3-4DBC-ADDD-5D47B7E16314}" type="pres">
      <dgm:prSet presAssocID="{73CCE35E-DC79-424F-9BFB-A2507DC9FBDB}" presName="hierChild3" presStyleCnt="0"/>
      <dgm:spPr/>
    </dgm:pt>
    <dgm:pt modelId="{D1474C3C-DE43-478C-9D87-E6FE209D56F6}" type="pres">
      <dgm:prSet presAssocID="{C4284978-61A3-477C-8CFB-A79867622A30}" presName="Name19" presStyleLbl="parChTrans1D3" presStyleIdx="1" presStyleCnt="9"/>
      <dgm:spPr/>
    </dgm:pt>
    <dgm:pt modelId="{27D67213-33A8-446F-8333-90D1DCD1535C}" type="pres">
      <dgm:prSet presAssocID="{E7039F80-D3CF-4D98-8EB6-939EC1A0B2CC}" presName="Name21" presStyleCnt="0"/>
      <dgm:spPr/>
    </dgm:pt>
    <dgm:pt modelId="{D9514B05-7C15-425A-81B0-17102288BD52}" type="pres">
      <dgm:prSet presAssocID="{E7039F80-D3CF-4D98-8EB6-939EC1A0B2CC}" presName="level2Shape" presStyleLbl="node3" presStyleIdx="1" presStyleCnt="9"/>
      <dgm:spPr/>
    </dgm:pt>
    <dgm:pt modelId="{51F0926B-7293-419B-81BB-0227EE34F3BC}" type="pres">
      <dgm:prSet presAssocID="{E7039F80-D3CF-4D98-8EB6-939EC1A0B2CC}" presName="hierChild3" presStyleCnt="0"/>
      <dgm:spPr/>
    </dgm:pt>
    <dgm:pt modelId="{1C95D68C-6A71-404B-A599-5F309F6BB663}" type="pres">
      <dgm:prSet presAssocID="{C4A74145-290E-48CE-9705-7382D0CBC67E}" presName="Name19" presStyleLbl="parChTrans1D4" presStyleIdx="2" presStyleCnt="18"/>
      <dgm:spPr/>
    </dgm:pt>
    <dgm:pt modelId="{E054382B-2673-4AEC-B571-05814751AFEB}" type="pres">
      <dgm:prSet presAssocID="{EE77763C-9061-4FE2-B0A9-73B31F1BA6B2}" presName="Name21" presStyleCnt="0"/>
      <dgm:spPr/>
    </dgm:pt>
    <dgm:pt modelId="{FF9B051D-90BF-47F0-9150-A6EDBD810AAA}" type="pres">
      <dgm:prSet presAssocID="{EE77763C-9061-4FE2-B0A9-73B31F1BA6B2}" presName="level2Shape" presStyleLbl="node4" presStyleIdx="2" presStyleCnt="18"/>
      <dgm:spPr/>
    </dgm:pt>
    <dgm:pt modelId="{B83D276E-B8BE-4159-877E-011DDF0D9F44}" type="pres">
      <dgm:prSet presAssocID="{EE77763C-9061-4FE2-B0A9-73B31F1BA6B2}" presName="hierChild3" presStyleCnt="0"/>
      <dgm:spPr/>
    </dgm:pt>
    <dgm:pt modelId="{7CCAF949-0D6D-4F08-9B74-CC33E4E459A8}" type="pres">
      <dgm:prSet presAssocID="{0BA8844B-1606-496A-A8DB-8932CCD17321}" presName="Name19" presStyleLbl="parChTrans1D4" presStyleIdx="3" presStyleCnt="18"/>
      <dgm:spPr/>
    </dgm:pt>
    <dgm:pt modelId="{0685080A-F993-4B99-8D01-7AD704FC898A}" type="pres">
      <dgm:prSet presAssocID="{7D94A896-BF4E-4DA3-A79F-8F54302E51EB}" presName="Name21" presStyleCnt="0"/>
      <dgm:spPr/>
    </dgm:pt>
    <dgm:pt modelId="{541C131C-1345-44EC-929A-4667A9712E71}" type="pres">
      <dgm:prSet presAssocID="{7D94A896-BF4E-4DA3-A79F-8F54302E51EB}" presName="level2Shape" presStyleLbl="node4" presStyleIdx="3" presStyleCnt="18"/>
      <dgm:spPr/>
    </dgm:pt>
    <dgm:pt modelId="{C577453D-59CC-426F-8089-B95ED469AC2E}" type="pres">
      <dgm:prSet presAssocID="{7D94A896-BF4E-4DA3-A79F-8F54302E51EB}" presName="hierChild3" presStyleCnt="0"/>
      <dgm:spPr/>
    </dgm:pt>
    <dgm:pt modelId="{A4C38901-1C29-44D8-9681-21EC5A8E7EC3}" type="pres">
      <dgm:prSet presAssocID="{63E1BE82-B50B-4FB1-A7D2-81B5640544C4}" presName="Name19" presStyleLbl="parChTrans1D3" presStyleIdx="2" presStyleCnt="9"/>
      <dgm:spPr/>
    </dgm:pt>
    <dgm:pt modelId="{CD046255-F2CD-451A-AC73-660E71E58C13}" type="pres">
      <dgm:prSet presAssocID="{35BA07A5-14F7-414A-B302-D12816704E8B}" presName="Name21" presStyleCnt="0"/>
      <dgm:spPr/>
    </dgm:pt>
    <dgm:pt modelId="{990299BF-C7F9-41A9-AEBC-0063DD1A8B58}" type="pres">
      <dgm:prSet presAssocID="{35BA07A5-14F7-414A-B302-D12816704E8B}" presName="level2Shape" presStyleLbl="node3" presStyleIdx="2" presStyleCnt="9"/>
      <dgm:spPr/>
    </dgm:pt>
    <dgm:pt modelId="{9652BBDD-638A-48A2-B9B9-43075688189D}" type="pres">
      <dgm:prSet presAssocID="{35BA07A5-14F7-414A-B302-D12816704E8B}" presName="hierChild3" presStyleCnt="0"/>
      <dgm:spPr/>
    </dgm:pt>
    <dgm:pt modelId="{31B074D9-5E86-4666-B20C-14162FD44F6E}" type="pres">
      <dgm:prSet presAssocID="{E0AC96DB-912E-43DB-99CA-C8A93A3B3C5E}" presName="Name19" presStyleLbl="parChTrans1D4" presStyleIdx="4" presStyleCnt="18"/>
      <dgm:spPr/>
    </dgm:pt>
    <dgm:pt modelId="{10A3EBDD-EC27-483E-BA02-DAC8C29F4AC4}" type="pres">
      <dgm:prSet presAssocID="{B0357E75-98C6-46BE-9C29-6636D97C6887}" presName="Name21" presStyleCnt="0"/>
      <dgm:spPr/>
    </dgm:pt>
    <dgm:pt modelId="{29451E7C-64DB-4CEF-89BB-EA6D18866B43}" type="pres">
      <dgm:prSet presAssocID="{B0357E75-98C6-46BE-9C29-6636D97C6887}" presName="level2Shape" presStyleLbl="node4" presStyleIdx="4" presStyleCnt="18"/>
      <dgm:spPr/>
    </dgm:pt>
    <dgm:pt modelId="{CFF7A800-86EA-4FCB-A17D-26DEA410BF26}" type="pres">
      <dgm:prSet presAssocID="{B0357E75-98C6-46BE-9C29-6636D97C6887}" presName="hierChild3" presStyleCnt="0"/>
      <dgm:spPr/>
    </dgm:pt>
    <dgm:pt modelId="{301463F4-A626-45A3-9181-D57BBB9F8525}" type="pres">
      <dgm:prSet presAssocID="{27F4CCC5-19D5-4104-BD32-E99F00E7C6FB}" presName="Name19" presStyleLbl="parChTrans1D4" presStyleIdx="5" presStyleCnt="18"/>
      <dgm:spPr/>
    </dgm:pt>
    <dgm:pt modelId="{FF9E8D09-84D7-4EE0-8C3F-97E94A92059A}" type="pres">
      <dgm:prSet presAssocID="{E4B77147-6AE8-48EB-8779-24E2ABAEBD33}" presName="Name21" presStyleCnt="0"/>
      <dgm:spPr/>
    </dgm:pt>
    <dgm:pt modelId="{99C23B39-CD3B-4A48-8A7A-2105905A30BC}" type="pres">
      <dgm:prSet presAssocID="{E4B77147-6AE8-48EB-8779-24E2ABAEBD33}" presName="level2Shape" presStyleLbl="node4" presStyleIdx="5" presStyleCnt="18"/>
      <dgm:spPr/>
    </dgm:pt>
    <dgm:pt modelId="{586F021D-F48E-4FED-9A13-622FE188BD20}" type="pres">
      <dgm:prSet presAssocID="{E4B77147-6AE8-48EB-8779-24E2ABAEBD33}" presName="hierChild3" presStyleCnt="0"/>
      <dgm:spPr/>
    </dgm:pt>
    <dgm:pt modelId="{DAFE0CBB-80B8-4DCC-9D27-C849E279F739}" type="pres">
      <dgm:prSet presAssocID="{6C0E80F5-903C-48C3-8056-9474A005EC5F}" presName="Name19" presStyleLbl="parChTrans1D2" presStyleIdx="1" presStyleCnt="3"/>
      <dgm:spPr/>
    </dgm:pt>
    <dgm:pt modelId="{7E9A32CD-F2CB-40F6-8207-82759863A71D}" type="pres">
      <dgm:prSet presAssocID="{5A170F60-8511-49E3-8BCC-53CDE4384FEA}" presName="Name21" presStyleCnt="0"/>
      <dgm:spPr/>
    </dgm:pt>
    <dgm:pt modelId="{CEB333A0-2189-4071-A9C2-0EBD14000DFE}" type="pres">
      <dgm:prSet presAssocID="{5A170F60-8511-49E3-8BCC-53CDE4384FEA}" presName="level2Shape" presStyleLbl="node2" presStyleIdx="1" presStyleCnt="3"/>
      <dgm:spPr/>
    </dgm:pt>
    <dgm:pt modelId="{712DE810-B80F-4DB7-B3C3-DE6923EFF243}" type="pres">
      <dgm:prSet presAssocID="{5A170F60-8511-49E3-8BCC-53CDE4384FEA}" presName="hierChild3" presStyleCnt="0"/>
      <dgm:spPr/>
    </dgm:pt>
    <dgm:pt modelId="{2E8FE0BD-7ED1-48A8-8902-042DD00AB4C3}" type="pres">
      <dgm:prSet presAssocID="{8AA53DB4-AA3B-490B-8785-2EF440E02ED4}" presName="Name19" presStyleLbl="parChTrans1D3" presStyleIdx="3" presStyleCnt="9"/>
      <dgm:spPr/>
    </dgm:pt>
    <dgm:pt modelId="{A92EA77B-DEFF-4A4B-8824-ECE78F346ECD}" type="pres">
      <dgm:prSet presAssocID="{6ADBBA37-ABFB-4B31-8BD3-2F036D1EB5FB}" presName="Name21" presStyleCnt="0"/>
      <dgm:spPr/>
    </dgm:pt>
    <dgm:pt modelId="{01F17FA3-F5E2-4D34-9AA0-07C5A02EAB5C}" type="pres">
      <dgm:prSet presAssocID="{6ADBBA37-ABFB-4B31-8BD3-2F036D1EB5FB}" presName="level2Shape" presStyleLbl="node3" presStyleIdx="3" presStyleCnt="9"/>
      <dgm:spPr/>
    </dgm:pt>
    <dgm:pt modelId="{5448B992-6C5F-41DB-BCA2-3BAF19F0D288}" type="pres">
      <dgm:prSet presAssocID="{6ADBBA37-ABFB-4B31-8BD3-2F036D1EB5FB}" presName="hierChild3" presStyleCnt="0"/>
      <dgm:spPr/>
    </dgm:pt>
    <dgm:pt modelId="{9C4B03D9-06AB-454E-9D62-307A3A10893F}" type="pres">
      <dgm:prSet presAssocID="{00734FA3-890D-447C-9A93-F920C2181E60}" presName="Name19" presStyleLbl="parChTrans1D4" presStyleIdx="6" presStyleCnt="18"/>
      <dgm:spPr/>
    </dgm:pt>
    <dgm:pt modelId="{843E05EF-AB24-4983-8D81-A7D82119CEBC}" type="pres">
      <dgm:prSet presAssocID="{17FF495A-88CB-4E7F-B614-B9DA7195F859}" presName="Name21" presStyleCnt="0"/>
      <dgm:spPr/>
    </dgm:pt>
    <dgm:pt modelId="{86116EEA-3D99-42C7-BCF4-3316AD272659}" type="pres">
      <dgm:prSet presAssocID="{17FF495A-88CB-4E7F-B614-B9DA7195F859}" presName="level2Shape" presStyleLbl="node4" presStyleIdx="6" presStyleCnt="18"/>
      <dgm:spPr/>
    </dgm:pt>
    <dgm:pt modelId="{13AF5CF6-BAAD-45CC-BE5B-A83F5306FA9A}" type="pres">
      <dgm:prSet presAssocID="{17FF495A-88CB-4E7F-B614-B9DA7195F859}" presName="hierChild3" presStyleCnt="0"/>
      <dgm:spPr/>
    </dgm:pt>
    <dgm:pt modelId="{8F24B71D-F54F-4F50-B343-D2BB732DB104}" type="pres">
      <dgm:prSet presAssocID="{D645F1E3-22B0-413A-BB75-56C100D3A4C3}" presName="Name19" presStyleLbl="parChTrans1D4" presStyleIdx="7" presStyleCnt="18"/>
      <dgm:spPr/>
    </dgm:pt>
    <dgm:pt modelId="{00366EAA-B334-4A71-8AFA-3F976DDFAE86}" type="pres">
      <dgm:prSet presAssocID="{CB26EFB2-31C4-4B83-AEDA-99DEA62CDB63}" presName="Name21" presStyleCnt="0"/>
      <dgm:spPr/>
    </dgm:pt>
    <dgm:pt modelId="{CC79A19E-C551-47FF-9824-1943ABD55D50}" type="pres">
      <dgm:prSet presAssocID="{CB26EFB2-31C4-4B83-AEDA-99DEA62CDB63}" presName="level2Shape" presStyleLbl="node4" presStyleIdx="7" presStyleCnt="18"/>
      <dgm:spPr/>
    </dgm:pt>
    <dgm:pt modelId="{FD00FD7B-85E7-40F4-BE70-34DA3F0DCBE4}" type="pres">
      <dgm:prSet presAssocID="{CB26EFB2-31C4-4B83-AEDA-99DEA62CDB63}" presName="hierChild3" presStyleCnt="0"/>
      <dgm:spPr/>
    </dgm:pt>
    <dgm:pt modelId="{8EF43626-F3A1-4637-A527-3FECAB411EED}" type="pres">
      <dgm:prSet presAssocID="{D1F80235-6BD7-4D98-86B3-6B90DC86B238}" presName="Name19" presStyleLbl="parChTrans1D3" presStyleIdx="4" presStyleCnt="9"/>
      <dgm:spPr/>
    </dgm:pt>
    <dgm:pt modelId="{4B6E19DC-9643-4A0E-B032-9EC53432433E}" type="pres">
      <dgm:prSet presAssocID="{155F6C58-C28A-4C71-B259-F5C5B2E2E606}" presName="Name21" presStyleCnt="0"/>
      <dgm:spPr/>
    </dgm:pt>
    <dgm:pt modelId="{94CDE2C8-02E7-467F-8E0C-358BA44D1588}" type="pres">
      <dgm:prSet presAssocID="{155F6C58-C28A-4C71-B259-F5C5B2E2E606}" presName="level2Shape" presStyleLbl="node3" presStyleIdx="4" presStyleCnt="9"/>
      <dgm:spPr/>
    </dgm:pt>
    <dgm:pt modelId="{C385AC3D-DF49-4B1E-8541-3980163618DD}" type="pres">
      <dgm:prSet presAssocID="{155F6C58-C28A-4C71-B259-F5C5B2E2E606}" presName="hierChild3" presStyleCnt="0"/>
      <dgm:spPr/>
    </dgm:pt>
    <dgm:pt modelId="{29AF5683-6DFF-4077-BA9C-BF76D3417346}" type="pres">
      <dgm:prSet presAssocID="{BDB88DEB-2194-4D65-A634-7C58F99C3407}" presName="Name19" presStyleLbl="parChTrans1D4" presStyleIdx="8" presStyleCnt="18"/>
      <dgm:spPr/>
    </dgm:pt>
    <dgm:pt modelId="{2658282A-756A-4C8B-853B-0D6E5FC6B5D4}" type="pres">
      <dgm:prSet presAssocID="{A7A1B304-50E8-4459-98C4-BD4888866DF3}" presName="Name21" presStyleCnt="0"/>
      <dgm:spPr/>
    </dgm:pt>
    <dgm:pt modelId="{C435C1C8-808A-4887-9E66-7F1CEADA2F17}" type="pres">
      <dgm:prSet presAssocID="{A7A1B304-50E8-4459-98C4-BD4888866DF3}" presName="level2Shape" presStyleLbl="node4" presStyleIdx="8" presStyleCnt="18"/>
      <dgm:spPr/>
    </dgm:pt>
    <dgm:pt modelId="{A83CA785-3E15-4720-9292-A0FDBCBBDB3F}" type="pres">
      <dgm:prSet presAssocID="{A7A1B304-50E8-4459-98C4-BD4888866DF3}" presName="hierChild3" presStyleCnt="0"/>
      <dgm:spPr/>
    </dgm:pt>
    <dgm:pt modelId="{2B9F670F-17AC-4DF8-B422-11759506E9C9}" type="pres">
      <dgm:prSet presAssocID="{2C3DE0D2-49F3-4621-A06A-B9F3598D6201}" presName="Name19" presStyleLbl="parChTrans1D4" presStyleIdx="9" presStyleCnt="18"/>
      <dgm:spPr/>
    </dgm:pt>
    <dgm:pt modelId="{ADA8DBEC-1941-4C90-915C-F5ED75602B1B}" type="pres">
      <dgm:prSet presAssocID="{4E12CDD4-3002-48DE-9958-4F148F2C2AE4}" presName="Name21" presStyleCnt="0"/>
      <dgm:spPr/>
    </dgm:pt>
    <dgm:pt modelId="{0775F492-88CE-4CB8-A078-456E260C8E09}" type="pres">
      <dgm:prSet presAssocID="{4E12CDD4-3002-48DE-9958-4F148F2C2AE4}" presName="level2Shape" presStyleLbl="node4" presStyleIdx="9" presStyleCnt="18"/>
      <dgm:spPr/>
    </dgm:pt>
    <dgm:pt modelId="{193435ED-4FCE-4888-BC2E-7C514D1FD630}" type="pres">
      <dgm:prSet presAssocID="{4E12CDD4-3002-48DE-9958-4F148F2C2AE4}" presName="hierChild3" presStyleCnt="0"/>
      <dgm:spPr/>
    </dgm:pt>
    <dgm:pt modelId="{745BD770-8CBE-4494-8416-426AFEB92FDF}" type="pres">
      <dgm:prSet presAssocID="{58FF6B1A-ECFA-4E8E-B187-92530C2E0AA2}" presName="Name19" presStyleLbl="parChTrans1D3" presStyleIdx="5" presStyleCnt="9"/>
      <dgm:spPr/>
    </dgm:pt>
    <dgm:pt modelId="{A81D2EA7-86CC-4704-B299-5F0DC115D1D7}" type="pres">
      <dgm:prSet presAssocID="{718F8136-4888-4F2D-A78A-D20F16627FA8}" presName="Name21" presStyleCnt="0"/>
      <dgm:spPr/>
    </dgm:pt>
    <dgm:pt modelId="{25BF3DED-4827-44AE-A3EA-80C33C85969F}" type="pres">
      <dgm:prSet presAssocID="{718F8136-4888-4F2D-A78A-D20F16627FA8}" presName="level2Shape" presStyleLbl="node3" presStyleIdx="5" presStyleCnt="9"/>
      <dgm:spPr/>
    </dgm:pt>
    <dgm:pt modelId="{4FAB9424-DDD3-49FE-8B84-3B83CF7914A6}" type="pres">
      <dgm:prSet presAssocID="{718F8136-4888-4F2D-A78A-D20F16627FA8}" presName="hierChild3" presStyleCnt="0"/>
      <dgm:spPr/>
    </dgm:pt>
    <dgm:pt modelId="{484CBC77-E1F7-48A6-9C1D-46AA55967AF7}" type="pres">
      <dgm:prSet presAssocID="{C9BF58A0-C551-45D4-93DE-5732F33BAE9B}" presName="Name19" presStyleLbl="parChTrans1D4" presStyleIdx="10" presStyleCnt="18"/>
      <dgm:spPr/>
    </dgm:pt>
    <dgm:pt modelId="{0E7197B4-E8FE-449F-BB31-1E269CCD008C}" type="pres">
      <dgm:prSet presAssocID="{021DF467-9C16-48F4-9D70-E2A23756917A}" presName="Name21" presStyleCnt="0"/>
      <dgm:spPr/>
    </dgm:pt>
    <dgm:pt modelId="{57FE4B5A-2A4A-4458-8027-72C606B5BD40}" type="pres">
      <dgm:prSet presAssocID="{021DF467-9C16-48F4-9D70-E2A23756917A}" presName="level2Shape" presStyleLbl="node4" presStyleIdx="10" presStyleCnt="18"/>
      <dgm:spPr/>
    </dgm:pt>
    <dgm:pt modelId="{D29342CC-AFD9-443E-A832-039D48F47D05}" type="pres">
      <dgm:prSet presAssocID="{021DF467-9C16-48F4-9D70-E2A23756917A}" presName="hierChild3" presStyleCnt="0"/>
      <dgm:spPr/>
    </dgm:pt>
    <dgm:pt modelId="{41E965EE-2981-41DA-81A2-A454A62E7FCD}" type="pres">
      <dgm:prSet presAssocID="{A130E3B5-F8D0-4DF6-B350-7CBF05B4F348}" presName="Name19" presStyleLbl="parChTrans1D4" presStyleIdx="11" presStyleCnt="18"/>
      <dgm:spPr/>
    </dgm:pt>
    <dgm:pt modelId="{DADFA71C-02F0-44AB-9845-422CDBE665E8}" type="pres">
      <dgm:prSet presAssocID="{3606DDE8-7737-4AB5-AD3E-CE906E927523}" presName="Name21" presStyleCnt="0"/>
      <dgm:spPr/>
    </dgm:pt>
    <dgm:pt modelId="{C3BE9A07-739C-4490-B4EE-00445518A4FE}" type="pres">
      <dgm:prSet presAssocID="{3606DDE8-7737-4AB5-AD3E-CE906E927523}" presName="level2Shape" presStyleLbl="node4" presStyleIdx="11" presStyleCnt="18"/>
      <dgm:spPr/>
    </dgm:pt>
    <dgm:pt modelId="{B3E1546C-584E-4434-AC3C-4B44F815FB51}" type="pres">
      <dgm:prSet presAssocID="{3606DDE8-7737-4AB5-AD3E-CE906E927523}" presName="hierChild3" presStyleCnt="0"/>
      <dgm:spPr/>
    </dgm:pt>
    <dgm:pt modelId="{0722A432-63E4-477B-ABCF-81B318C27E43}" type="pres">
      <dgm:prSet presAssocID="{3C66893B-4265-4680-BD26-141A97F4A5C0}" presName="Name19" presStyleLbl="parChTrans1D2" presStyleIdx="2" presStyleCnt="3"/>
      <dgm:spPr/>
    </dgm:pt>
    <dgm:pt modelId="{EDEDBCFB-23F1-4B6E-80D7-A2523065E4D7}" type="pres">
      <dgm:prSet presAssocID="{2AE154B6-07D0-44F4-8056-44EEE2144755}" presName="Name21" presStyleCnt="0"/>
      <dgm:spPr/>
    </dgm:pt>
    <dgm:pt modelId="{56263B7F-D8DA-4B64-844B-22251DE6F721}" type="pres">
      <dgm:prSet presAssocID="{2AE154B6-07D0-44F4-8056-44EEE2144755}" presName="level2Shape" presStyleLbl="node2" presStyleIdx="2" presStyleCnt="3"/>
      <dgm:spPr/>
    </dgm:pt>
    <dgm:pt modelId="{0085E372-F662-46C8-A9F7-BCBDA653B391}" type="pres">
      <dgm:prSet presAssocID="{2AE154B6-07D0-44F4-8056-44EEE2144755}" presName="hierChild3" presStyleCnt="0"/>
      <dgm:spPr/>
    </dgm:pt>
    <dgm:pt modelId="{1BD50D6F-F7EF-4436-8AE7-630DA59149AE}" type="pres">
      <dgm:prSet presAssocID="{10395018-3815-406F-93BB-E396ADA5E655}" presName="Name19" presStyleLbl="parChTrans1D3" presStyleIdx="6" presStyleCnt="9"/>
      <dgm:spPr/>
    </dgm:pt>
    <dgm:pt modelId="{7441A5E0-2514-49FF-BA1A-A9771D436084}" type="pres">
      <dgm:prSet presAssocID="{6B50A5F3-2EAA-4164-9F29-C48617FCAEF2}" presName="Name21" presStyleCnt="0"/>
      <dgm:spPr/>
    </dgm:pt>
    <dgm:pt modelId="{E39FE37E-4463-483A-BD05-E8F9D91B6333}" type="pres">
      <dgm:prSet presAssocID="{6B50A5F3-2EAA-4164-9F29-C48617FCAEF2}" presName="level2Shape" presStyleLbl="node3" presStyleIdx="6" presStyleCnt="9"/>
      <dgm:spPr/>
    </dgm:pt>
    <dgm:pt modelId="{87A4DBFF-950A-4383-B3A9-823DC7A7D1B0}" type="pres">
      <dgm:prSet presAssocID="{6B50A5F3-2EAA-4164-9F29-C48617FCAEF2}" presName="hierChild3" presStyleCnt="0"/>
      <dgm:spPr/>
    </dgm:pt>
    <dgm:pt modelId="{8AD29B37-3303-4636-97B4-03EAB31A3562}" type="pres">
      <dgm:prSet presAssocID="{CAE6779A-82CD-40AE-A5FD-885B782E2124}" presName="Name19" presStyleLbl="parChTrans1D4" presStyleIdx="12" presStyleCnt="18"/>
      <dgm:spPr/>
    </dgm:pt>
    <dgm:pt modelId="{3039F6D9-1FA2-4F59-9713-54A8FDA4B077}" type="pres">
      <dgm:prSet presAssocID="{9C6E5C64-BAEB-4A0E-AE18-2972B939B490}" presName="Name21" presStyleCnt="0"/>
      <dgm:spPr/>
    </dgm:pt>
    <dgm:pt modelId="{052B2068-2BA2-4EB2-A1D4-5DEAAB8FB391}" type="pres">
      <dgm:prSet presAssocID="{9C6E5C64-BAEB-4A0E-AE18-2972B939B490}" presName="level2Shape" presStyleLbl="node4" presStyleIdx="12" presStyleCnt="18"/>
      <dgm:spPr/>
    </dgm:pt>
    <dgm:pt modelId="{364602C6-282A-4968-915A-F191F429C501}" type="pres">
      <dgm:prSet presAssocID="{9C6E5C64-BAEB-4A0E-AE18-2972B939B490}" presName="hierChild3" presStyleCnt="0"/>
      <dgm:spPr/>
    </dgm:pt>
    <dgm:pt modelId="{A1F3C162-1B98-4065-8704-8C76DBED1621}" type="pres">
      <dgm:prSet presAssocID="{D737CD30-7BA5-4155-8857-931636182C1F}" presName="Name19" presStyleLbl="parChTrans1D4" presStyleIdx="13" presStyleCnt="18"/>
      <dgm:spPr/>
    </dgm:pt>
    <dgm:pt modelId="{F46E940D-627F-4845-9C0B-CF6DEBE89766}" type="pres">
      <dgm:prSet presAssocID="{2038208A-1971-4C78-BF4D-81CBF7A1D2B2}" presName="Name21" presStyleCnt="0"/>
      <dgm:spPr/>
    </dgm:pt>
    <dgm:pt modelId="{DAF961C3-F6E0-4C72-BE7D-BC4C15CE08CF}" type="pres">
      <dgm:prSet presAssocID="{2038208A-1971-4C78-BF4D-81CBF7A1D2B2}" presName="level2Shape" presStyleLbl="node4" presStyleIdx="13" presStyleCnt="18"/>
      <dgm:spPr/>
    </dgm:pt>
    <dgm:pt modelId="{C6D2D693-8642-40A5-BA86-2D3BC669748F}" type="pres">
      <dgm:prSet presAssocID="{2038208A-1971-4C78-BF4D-81CBF7A1D2B2}" presName="hierChild3" presStyleCnt="0"/>
      <dgm:spPr/>
    </dgm:pt>
    <dgm:pt modelId="{21C924F7-C15B-459F-B155-12DD7097165F}" type="pres">
      <dgm:prSet presAssocID="{D6C596B3-775F-48A0-8E27-6F4BFAED5993}" presName="Name19" presStyleLbl="parChTrans1D3" presStyleIdx="7" presStyleCnt="9"/>
      <dgm:spPr/>
    </dgm:pt>
    <dgm:pt modelId="{A3C17295-5FA7-400B-A57A-9E6049DC10E8}" type="pres">
      <dgm:prSet presAssocID="{51C65630-E7AE-4027-9164-7A50FB89F62D}" presName="Name21" presStyleCnt="0"/>
      <dgm:spPr/>
    </dgm:pt>
    <dgm:pt modelId="{44779076-0BBE-4D72-AC9F-2EA3604DC83C}" type="pres">
      <dgm:prSet presAssocID="{51C65630-E7AE-4027-9164-7A50FB89F62D}" presName="level2Shape" presStyleLbl="node3" presStyleIdx="7" presStyleCnt="9"/>
      <dgm:spPr/>
    </dgm:pt>
    <dgm:pt modelId="{B6FD186B-9047-4DA3-969E-3806FAC71553}" type="pres">
      <dgm:prSet presAssocID="{51C65630-E7AE-4027-9164-7A50FB89F62D}" presName="hierChild3" presStyleCnt="0"/>
      <dgm:spPr/>
    </dgm:pt>
    <dgm:pt modelId="{E2EAF564-B62E-4135-93C8-79B1CCDF7097}" type="pres">
      <dgm:prSet presAssocID="{42336815-183E-4FF2-879B-35807A52AC76}" presName="Name19" presStyleLbl="parChTrans1D4" presStyleIdx="14" presStyleCnt="18"/>
      <dgm:spPr/>
    </dgm:pt>
    <dgm:pt modelId="{1D6CDB3C-EF56-4A0A-B8BA-9CAB4874EA37}" type="pres">
      <dgm:prSet presAssocID="{06D2C182-D462-477D-972D-6F711438E3CA}" presName="Name21" presStyleCnt="0"/>
      <dgm:spPr/>
    </dgm:pt>
    <dgm:pt modelId="{FC4D1353-CE68-4EA4-93BA-A14E08AA8449}" type="pres">
      <dgm:prSet presAssocID="{06D2C182-D462-477D-972D-6F711438E3CA}" presName="level2Shape" presStyleLbl="node4" presStyleIdx="14" presStyleCnt="18"/>
      <dgm:spPr/>
    </dgm:pt>
    <dgm:pt modelId="{17D1FBED-6819-40D0-B9A5-27C5827D0122}" type="pres">
      <dgm:prSet presAssocID="{06D2C182-D462-477D-972D-6F711438E3CA}" presName="hierChild3" presStyleCnt="0"/>
      <dgm:spPr/>
    </dgm:pt>
    <dgm:pt modelId="{E8E4E3C2-0BB9-450F-BF60-5FB0855AA964}" type="pres">
      <dgm:prSet presAssocID="{CFC63011-A1D6-4940-9ADF-87333533EE61}" presName="Name19" presStyleLbl="parChTrans1D4" presStyleIdx="15" presStyleCnt="18"/>
      <dgm:spPr/>
    </dgm:pt>
    <dgm:pt modelId="{C833D6F1-99DA-4A05-9F8F-528D581E484D}" type="pres">
      <dgm:prSet presAssocID="{DEF6BD88-C12A-4388-892E-E9B8E9829638}" presName="Name21" presStyleCnt="0"/>
      <dgm:spPr/>
    </dgm:pt>
    <dgm:pt modelId="{022A93CA-5116-4CC8-9B28-019D97CB3F6F}" type="pres">
      <dgm:prSet presAssocID="{DEF6BD88-C12A-4388-892E-E9B8E9829638}" presName="level2Shape" presStyleLbl="node4" presStyleIdx="15" presStyleCnt="18"/>
      <dgm:spPr/>
    </dgm:pt>
    <dgm:pt modelId="{72D102C7-2B22-4594-A301-3A7A8C4411DD}" type="pres">
      <dgm:prSet presAssocID="{DEF6BD88-C12A-4388-892E-E9B8E9829638}" presName="hierChild3" presStyleCnt="0"/>
      <dgm:spPr/>
    </dgm:pt>
    <dgm:pt modelId="{93DC122B-B465-4B44-9031-FB9DA5A38055}" type="pres">
      <dgm:prSet presAssocID="{8C238FB2-5D88-49AF-AB79-6C7BE68D324C}" presName="Name19" presStyleLbl="parChTrans1D3" presStyleIdx="8" presStyleCnt="9"/>
      <dgm:spPr/>
    </dgm:pt>
    <dgm:pt modelId="{D6152295-DD92-4F29-A404-CC8F607FD46B}" type="pres">
      <dgm:prSet presAssocID="{7DD4D503-A393-4D31-92E5-14DE12558F4B}" presName="Name21" presStyleCnt="0"/>
      <dgm:spPr/>
    </dgm:pt>
    <dgm:pt modelId="{5B7E5BD8-D394-4373-9363-79F3EB24ECFB}" type="pres">
      <dgm:prSet presAssocID="{7DD4D503-A393-4D31-92E5-14DE12558F4B}" presName="level2Shape" presStyleLbl="node3" presStyleIdx="8" presStyleCnt="9"/>
      <dgm:spPr/>
    </dgm:pt>
    <dgm:pt modelId="{3B7C52B3-FA17-4E55-82AD-8A5E5C6A4459}" type="pres">
      <dgm:prSet presAssocID="{7DD4D503-A393-4D31-92E5-14DE12558F4B}" presName="hierChild3" presStyleCnt="0"/>
      <dgm:spPr/>
    </dgm:pt>
    <dgm:pt modelId="{A94C262B-F1F6-4695-9699-161F3BE1FF64}" type="pres">
      <dgm:prSet presAssocID="{90D1F1C4-62DB-4EF6-AEA3-99707CD00860}" presName="Name19" presStyleLbl="parChTrans1D4" presStyleIdx="16" presStyleCnt="18"/>
      <dgm:spPr/>
    </dgm:pt>
    <dgm:pt modelId="{EEF87363-EEFE-484D-A6BA-FF6DFCCD3771}" type="pres">
      <dgm:prSet presAssocID="{662E72B0-CB50-483B-BC01-24E018D0CF0B}" presName="Name21" presStyleCnt="0"/>
      <dgm:spPr/>
    </dgm:pt>
    <dgm:pt modelId="{628E1D22-4D06-463A-B28E-95B22FFB8CB0}" type="pres">
      <dgm:prSet presAssocID="{662E72B0-CB50-483B-BC01-24E018D0CF0B}" presName="level2Shape" presStyleLbl="node4" presStyleIdx="16" presStyleCnt="18"/>
      <dgm:spPr/>
    </dgm:pt>
    <dgm:pt modelId="{E33BBB9E-F5C8-438B-9ADC-E23307C98995}" type="pres">
      <dgm:prSet presAssocID="{662E72B0-CB50-483B-BC01-24E018D0CF0B}" presName="hierChild3" presStyleCnt="0"/>
      <dgm:spPr/>
    </dgm:pt>
    <dgm:pt modelId="{4580375A-3CB1-4916-B434-C3CDD89486BD}" type="pres">
      <dgm:prSet presAssocID="{405858DD-300C-4D72-A159-293EE91080EF}" presName="Name19" presStyleLbl="parChTrans1D4" presStyleIdx="17" presStyleCnt="18"/>
      <dgm:spPr/>
    </dgm:pt>
    <dgm:pt modelId="{02325E7B-A625-4AE4-8CE5-4F28C9292A20}" type="pres">
      <dgm:prSet presAssocID="{543D5A56-40A9-478D-872E-B28B3F7CF51B}" presName="Name21" presStyleCnt="0"/>
      <dgm:spPr/>
    </dgm:pt>
    <dgm:pt modelId="{C76A262B-59AE-4A75-B831-75E9336833F2}" type="pres">
      <dgm:prSet presAssocID="{543D5A56-40A9-478D-872E-B28B3F7CF51B}" presName="level2Shape" presStyleLbl="node4" presStyleIdx="17" presStyleCnt="18"/>
      <dgm:spPr/>
    </dgm:pt>
    <dgm:pt modelId="{6419C2F7-7C74-4BF8-9008-3C3715E10908}" type="pres">
      <dgm:prSet presAssocID="{543D5A56-40A9-478D-872E-B28B3F7CF51B}" presName="hierChild3" presStyleCnt="0"/>
      <dgm:spPr/>
    </dgm:pt>
    <dgm:pt modelId="{5C391FF3-2E22-474C-AF03-BA92C0E4CBA3}" type="pres">
      <dgm:prSet presAssocID="{4166457F-6D95-4258-97C2-74204FC315BC}" presName="bgShapesFlow" presStyleCnt="0"/>
      <dgm:spPr/>
    </dgm:pt>
  </dgm:ptLst>
  <dgm:cxnLst>
    <dgm:cxn modelId="{A01E9B00-B613-4737-B7A4-5404078C9402}" type="presOf" srcId="{4E12CDD4-3002-48DE-9958-4F148F2C2AE4}" destId="{0775F492-88CE-4CB8-A078-456E260C8E09}" srcOrd="0" destOrd="0" presId="urn:microsoft.com/office/officeart/2005/8/layout/hierarchy6"/>
    <dgm:cxn modelId="{7D7DCC02-9F29-40D4-A7E2-AD47605B0C69}" srcId="{51C65630-E7AE-4027-9164-7A50FB89F62D}" destId="{06D2C182-D462-477D-972D-6F711438E3CA}" srcOrd="0" destOrd="0" parTransId="{42336815-183E-4FF2-879B-35807A52AC76}" sibTransId="{ADE9ED6D-A8EB-4874-9848-020C93808132}"/>
    <dgm:cxn modelId="{1538C205-21EA-4448-AF80-0D724DE0C062}" srcId="{E29ED8FC-C4DC-4F30-BF5C-BACF2AADC59D}" destId="{E7039F80-D3CF-4D98-8EB6-939EC1A0B2CC}" srcOrd="1" destOrd="0" parTransId="{C4284978-61A3-477C-8CFB-A79867622A30}" sibTransId="{4B14B576-7342-49DE-BB33-4C5488A695F5}"/>
    <dgm:cxn modelId="{D57E1306-273F-416D-97E4-25E6E48505D7}" type="presOf" srcId="{2AE154B6-07D0-44F4-8056-44EEE2144755}" destId="{56263B7F-D8DA-4B64-844B-22251DE6F721}" srcOrd="0" destOrd="0" presId="urn:microsoft.com/office/officeart/2005/8/layout/hierarchy6"/>
    <dgm:cxn modelId="{8A369413-201A-4F94-8AED-E994CE68CE3A}" srcId="{E29ED8FC-C4DC-4F30-BF5C-BACF2AADC59D}" destId="{35BA07A5-14F7-414A-B302-D12816704E8B}" srcOrd="2" destOrd="0" parTransId="{63E1BE82-B50B-4FB1-A7D2-81B5640544C4}" sibTransId="{AB458694-0480-4737-B8BB-29A87EAA357F}"/>
    <dgm:cxn modelId="{0F6F7D16-6994-4B5A-8548-B921980F32C7}" type="presOf" srcId="{5A170F60-8511-49E3-8BCC-53CDE4384FEA}" destId="{CEB333A0-2189-4071-A9C2-0EBD14000DFE}" srcOrd="0" destOrd="0" presId="urn:microsoft.com/office/officeart/2005/8/layout/hierarchy6"/>
    <dgm:cxn modelId="{F4A27919-CB38-4743-BCB0-9077A1EB3F54}" srcId="{021DF467-9C16-48F4-9D70-E2A23756917A}" destId="{3606DDE8-7737-4AB5-AD3E-CE906E927523}" srcOrd="0" destOrd="0" parTransId="{A130E3B5-F8D0-4DF6-B350-7CBF05B4F348}" sibTransId="{30C96D5C-82BD-4119-8DFF-9AF1A7ECFC35}"/>
    <dgm:cxn modelId="{BAE60C1B-05E2-445C-9989-02DB84B0B569}" srcId="{06D2C182-D462-477D-972D-6F711438E3CA}" destId="{DEF6BD88-C12A-4388-892E-E9B8E9829638}" srcOrd="0" destOrd="0" parTransId="{CFC63011-A1D6-4940-9ADF-87333533EE61}" sibTransId="{48F1D872-81BC-404E-982A-6A7ADAC78AB7}"/>
    <dgm:cxn modelId="{F3D58724-B71C-474B-B190-CBE24EA94362}" type="presOf" srcId="{4166457F-6D95-4258-97C2-74204FC315BC}" destId="{655799FD-66BA-4C23-9F1B-4A7ACB88B8EE}" srcOrd="0" destOrd="0" presId="urn:microsoft.com/office/officeart/2005/8/layout/hierarchy6"/>
    <dgm:cxn modelId="{5D618D24-C3F7-4125-9067-81E32DF5421D}" srcId="{7DD4D503-A393-4D31-92E5-14DE12558F4B}" destId="{662E72B0-CB50-483B-BC01-24E018D0CF0B}" srcOrd="0" destOrd="0" parTransId="{90D1F1C4-62DB-4EF6-AEA3-99707CD00860}" sibTransId="{BBC56E16-1DA9-4546-B5F8-13FB9D9FB3DD}"/>
    <dgm:cxn modelId="{07871B27-9A69-4283-BBF2-BE8D22D31869}" type="presOf" srcId="{D6C596B3-775F-48A0-8E27-6F4BFAED5993}" destId="{21C924F7-C15B-459F-B155-12DD7097165F}" srcOrd="0" destOrd="0" presId="urn:microsoft.com/office/officeart/2005/8/layout/hierarchy6"/>
    <dgm:cxn modelId="{3B1F4327-C3C3-4F23-BE23-746F874B4582}" srcId="{20DC982A-5288-43DC-8152-78A208FC4727}" destId="{E29ED8FC-C4DC-4F30-BF5C-BACF2AADC59D}" srcOrd="0" destOrd="0" parTransId="{08D04658-1635-4982-8402-E13F9BBB035D}" sibTransId="{EA6B0E65-3F6E-461E-8EFB-9346FC945F6F}"/>
    <dgm:cxn modelId="{9CF8A02C-3343-425C-ABC3-883A17018E18}" type="presOf" srcId="{35BA07A5-14F7-414A-B302-D12816704E8B}" destId="{990299BF-C7F9-41A9-AEBC-0063DD1A8B58}" srcOrd="0" destOrd="0" presId="urn:microsoft.com/office/officeart/2005/8/layout/hierarchy6"/>
    <dgm:cxn modelId="{7152972F-9FF9-4C14-9C83-8313D3430F95}" srcId="{155F6C58-C28A-4C71-B259-F5C5B2E2E606}" destId="{A7A1B304-50E8-4459-98C4-BD4888866DF3}" srcOrd="0" destOrd="0" parTransId="{BDB88DEB-2194-4D65-A634-7C58F99C3407}" sibTransId="{669A3890-B0EA-48FD-AD32-620E47EB7C27}"/>
    <dgm:cxn modelId="{A6D0CE2F-2D9E-4962-8BA7-75E89E2C4FE0}" srcId="{E29ED8FC-C4DC-4F30-BF5C-BACF2AADC59D}" destId="{6DA83151-01AD-42A2-9410-AC5BE183B728}" srcOrd="0" destOrd="0" parTransId="{8F6D9F22-438F-4B79-A9B9-230061BCA0D3}" sibTransId="{89CD3681-C610-4555-891E-CB0EA14F9248}"/>
    <dgm:cxn modelId="{70CB703A-0EB9-4732-B658-0F8946991237}" type="presOf" srcId="{CFC63011-A1D6-4940-9ADF-87333533EE61}" destId="{E8E4E3C2-0BB9-450F-BF60-5FB0855AA964}" srcOrd="0" destOrd="0" presId="urn:microsoft.com/office/officeart/2005/8/layout/hierarchy6"/>
    <dgm:cxn modelId="{9418873A-1A1F-4C55-9BD3-3992B9D074D9}" srcId="{20DC982A-5288-43DC-8152-78A208FC4727}" destId="{5A170F60-8511-49E3-8BCC-53CDE4384FEA}" srcOrd="1" destOrd="0" parTransId="{6C0E80F5-903C-48C3-8056-9474A005EC5F}" sibTransId="{DEC79D7D-4D3D-4FB2-9D00-1A5FF57C2B7D}"/>
    <dgm:cxn modelId="{F004D53A-29C3-45CD-A1E2-B3F81A5B0681}" type="presOf" srcId="{543D5A56-40A9-478D-872E-B28B3F7CF51B}" destId="{C76A262B-59AE-4A75-B831-75E9336833F2}" srcOrd="0" destOrd="0" presId="urn:microsoft.com/office/officeart/2005/8/layout/hierarchy6"/>
    <dgm:cxn modelId="{70798F40-97CB-426E-AFFB-99D724315C20}" type="presOf" srcId="{B0357E75-98C6-46BE-9C29-6636D97C6887}" destId="{29451E7C-64DB-4CEF-89BB-EA6D18866B43}" srcOrd="0" destOrd="0" presId="urn:microsoft.com/office/officeart/2005/8/layout/hierarchy6"/>
    <dgm:cxn modelId="{B853895D-AE07-4286-A647-DE9049CACD83}" type="presOf" srcId="{6C0E80F5-903C-48C3-8056-9474A005EC5F}" destId="{DAFE0CBB-80B8-4DCC-9D27-C849E279F739}" srcOrd="0" destOrd="0" presId="urn:microsoft.com/office/officeart/2005/8/layout/hierarchy6"/>
    <dgm:cxn modelId="{CB8A3C41-10E0-4A54-B0B4-D4B97FCE2D4B}" type="presOf" srcId="{27F4CCC5-19D5-4104-BD32-E99F00E7C6FB}" destId="{301463F4-A626-45A3-9181-D57BBB9F8525}" srcOrd="0" destOrd="0" presId="urn:microsoft.com/office/officeart/2005/8/layout/hierarchy6"/>
    <dgm:cxn modelId="{273F3D42-3AE3-4FBB-97C4-A7FEE22CCC7A}" type="presOf" srcId="{A130E3B5-F8D0-4DF6-B350-7CBF05B4F348}" destId="{41E965EE-2981-41DA-81A2-A454A62E7FCD}" srcOrd="0" destOrd="0" presId="urn:microsoft.com/office/officeart/2005/8/layout/hierarchy6"/>
    <dgm:cxn modelId="{E0E6C863-3914-479D-87FC-20EBF3288A3D}" type="presOf" srcId="{D645F1E3-22B0-413A-BB75-56C100D3A4C3}" destId="{8F24B71D-F54F-4F50-B343-D2BB732DB104}" srcOrd="0" destOrd="0" presId="urn:microsoft.com/office/officeart/2005/8/layout/hierarchy6"/>
    <dgm:cxn modelId="{7E4E1449-4450-4AB6-AE18-B6450CCAE70E}" type="presOf" srcId="{A8BFC662-5915-4BA6-BF97-F309DE77AF16}" destId="{5BF459FF-FF9F-45CA-9838-F1A6A2C4ECFE}" srcOrd="0" destOrd="0" presId="urn:microsoft.com/office/officeart/2005/8/layout/hierarchy6"/>
    <dgm:cxn modelId="{F945754B-3CC9-4B57-AD03-A64DB6529095}" type="presOf" srcId="{8AA53DB4-AA3B-490B-8785-2EF440E02ED4}" destId="{2E8FE0BD-7ED1-48A8-8902-042DD00AB4C3}" srcOrd="0" destOrd="0" presId="urn:microsoft.com/office/officeart/2005/8/layout/hierarchy6"/>
    <dgm:cxn modelId="{F69B926B-B200-418D-AECF-7420A39ECA19}" srcId="{B0357E75-98C6-46BE-9C29-6636D97C6887}" destId="{E4B77147-6AE8-48EB-8779-24E2ABAEBD33}" srcOrd="0" destOrd="0" parTransId="{27F4CCC5-19D5-4104-BD32-E99F00E7C6FB}" sibTransId="{504A6A52-6985-4FA0-9EA0-0C07D6553E44}"/>
    <dgm:cxn modelId="{830EFA6B-7144-40FB-95E2-ED72E34FF664}" type="presOf" srcId="{17FF495A-88CB-4E7F-B614-B9DA7195F859}" destId="{86116EEA-3D99-42C7-BCF4-3316AD272659}" srcOrd="0" destOrd="0" presId="urn:microsoft.com/office/officeart/2005/8/layout/hierarchy6"/>
    <dgm:cxn modelId="{563B2D4C-FA77-452D-8154-567218C64382}" type="presOf" srcId="{A7A1B304-50E8-4459-98C4-BD4888866DF3}" destId="{C435C1C8-808A-4887-9E66-7F1CEADA2F17}" srcOrd="0" destOrd="0" presId="urn:microsoft.com/office/officeart/2005/8/layout/hierarchy6"/>
    <dgm:cxn modelId="{0895436C-900D-43B0-99BA-3463301F451D}" type="presOf" srcId="{73CCE35E-DC79-424F-9BFB-A2507DC9FBDB}" destId="{F740EDCC-BA63-4554-9879-151C1E182A54}" srcOrd="0" destOrd="0" presId="urn:microsoft.com/office/officeart/2005/8/layout/hierarchy6"/>
    <dgm:cxn modelId="{7B9D216D-0E5B-4E0B-B05C-05DB9BC5FC44}" srcId="{213F6C0E-7D33-4FA7-BDB5-35DA00F9CC82}" destId="{73CCE35E-DC79-424F-9BFB-A2507DC9FBDB}" srcOrd="0" destOrd="0" parTransId="{16B640A5-AC32-4DFB-B215-3D9F9B912F97}" sibTransId="{0BA122E5-8A34-4350-8FAC-87CBAC59B67E}"/>
    <dgm:cxn modelId="{BA839750-FF05-40AF-BC95-3D353234562A}" type="presOf" srcId="{3606DDE8-7737-4AB5-AD3E-CE906E927523}" destId="{C3BE9A07-739C-4490-B4EE-00445518A4FE}" srcOrd="0" destOrd="0" presId="urn:microsoft.com/office/officeart/2005/8/layout/hierarchy6"/>
    <dgm:cxn modelId="{F6F81771-ED4C-468E-B42F-5BA6B1C8CBA9}" type="presOf" srcId="{10395018-3815-406F-93BB-E396ADA5E655}" destId="{1BD50D6F-F7EF-4436-8AE7-630DA59149AE}" srcOrd="0" destOrd="0" presId="urn:microsoft.com/office/officeart/2005/8/layout/hierarchy6"/>
    <dgm:cxn modelId="{EC561F51-DE19-4A75-A22F-30E1B303A654}" type="presOf" srcId="{90D1F1C4-62DB-4EF6-AEA3-99707CD00860}" destId="{A94C262B-F1F6-4695-9699-161F3BE1FF64}" srcOrd="0" destOrd="0" presId="urn:microsoft.com/office/officeart/2005/8/layout/hierarchy6"/>
    <dgm:cxn modelId="{BDD21F71-1106-4B11-8DC2-37CCC902D1CB}" srcId="{35BA07A5-14F7-414A-B302-D12816704E8B}" destId="{B0357E75-98C6-46BE-9C29-6636D97C6887}" srcOrd="0" destOrd="0" parTransId="{E0AC96DB-912E-43DB-99CA-C8A93A3B3C5E}" sibTransId="{9DB086CA-5F20-422C-B4DA-924EB5370CA7}"/>
    <dgm:cxn modelId="{79635E52-4D4E-4E34-821F-B115D84126E6}" type="presOf" srcId="{00734FA3-890D-447C-9A93-F920C2181E60}" destId="{9C4B03D9-06AB-454E-9D62-307A3A10893F}" srcOrd="0" destOrd="0" presId="urn:microsoft.com/office/officeart/2005/8/layout/hierarchy6"/>
    <dgm:cxn modelId="{C2CBF774-6F4D-4FC0-8E05-B6A4A69B13E7}" type="presOf" srcId="{E4B77147-6AE8-48EB-8779-24E2ABAEBD33}" destId="{99C23B39-CD3B-4A48-8A7A-2105905A30BC}" srcOrd="0" destOrd="0" presId="urn:microsoft.com/office/officeart/2005/8/layout/hierarchy6"/>
    <dgm:cxn modelId="{4553F855-BA7C-49B1-BA6D-5048C084C7D3}" type="presOf" srcId="{D1F80235-6BD7-4D98-86B3-6B90DC86B238}" destId="{8EF43626-F3A1-4637-A527-3FECAB411EED}" srcOrd="0" destOrd="0" presId="urn:microsoft.com/office/officeart/2005/8/layout/hierarchy6"/>
    <dgm:cxn modelId="{3D888A58-9ED6-412D-8BCA-7AD83CB88856}" type="presOf" srcId="{08D04658-1635-4982-8402-E13F9BBB035D}" destId="{5AE21385-3872-46FC-BB87-622B6EA4756E}" srcOrd="0" destOrd="0" presId="urn:microsoft.com/office/officeart/2005/8/layout/hierarchy6"/>
    <dgm:cxn modelId="{CA7E5C7C-FCF0-43C0-B2F3-D3976498C634}" srcId="{A7A1B304-50E8-4459-98C4-BD4888866DF3}" destId="{4E12CDD4-3002-48DE-9958-4F148F2C2AE4}" srcOrd="0" destOrd="0" parTransId="{2C3DE0D2-49F3-4621-A06A-B9F3598D6201}" sibTransId="{52485AAA-9C73-4171-80D7-70F13F729DB6}"/>
    <dgm:cxn modelId="{52849482-CAB2-4CAA-9D13-4DC36376E5A4}" type="presOf" srcId="{BDB88DEB-2194-4D65-A634-7C58F99C3407}" destId="{29AF5683-6DFF-4077-BA9C-BF76D3417346}" srcOrd="0" destOrd="0" presId="urn:microsoft.com/office/officeart/2005/8/layout/hierarchy6"/>
    <dgm:cxn modelId="{B1C26A83-0BD1-4B82-9D5D-A38A938724C4}" type="presOf" srcId="{CAE6779A-82CD-40AE-A5FD-885B782E2124}" destId="{8AD29B37-3303-4636-97B4-03EAB31A3562}" srcOrd="0" destOrd="0" presId="urn:microsoft.com/office/officeart/2005/8/layout/hierarchy6"/>
    <dgm:cxn modelId="{02CC7884-BE1C-46AC-9095-C8FB4D7C311B}" srcId="{4166457F-6D95-4258-97C2-74204FC315BC}" destId="{20DC982A-5288-43DC-8152-78A208FC4727}" srcOrd="0" destOrd="0" parTransId="{EE7B3CE4-7DFC-4461-957C-5B87A9AA91FB}" sibTransId="{1C106B72-A283-465B-92E7-B8B849395A09}"/>
    <dgm:cxn modelId="{6CB8EB8A-E94E-425E-87CF-BFB0032249D6}" type="presOf" srcId="{718F8136-4888-4F2D-A78A-D20F16627FA8}" destId="{25BF3DED-4827-44AE-A3EA-80C33C85969F}" srcOrd="0" destOrd="0" presId="urn:microsoft.com/office/officeart/2005/8/layout/hierarchy6"/>
    <dgm:cxn modelId="{946B398B-7062-464A-BF8D-E083E4386FE4}" type="presOf" srcId="{7DD4D503-A393-4D31-92E5-14DE12558F4B}" destId="{5B7E5BD8-D394-4373-9363-79F3EB24ECFB}" srcOrd="0" destOrd="0" presId="urn:microsoft.com/office/officeart/2005/8/layout/hierarchy6"/>
    <dgm:cxn modelId="{2BB3638E-3ED9-4921-9777-20E0DA9016DA}" srcId="{6ADBBA37-ABFB-4B31-8BD3-2F036D1EB5FB}" destId="{17FF495A-88CB-4E7F-B614-B9DA7195F859}" srcOrd="0" destOrd="0" parTransId="{00734FA3-890D-447C-9A93-F920C2181E60}" sibTransId="{1265F8D8-4E04-4CE3-8123-B7699BD938C7}"/>
    <dgm:cxn modelId="{A8A61491-060D-4E03-AC8C-7C3AEC111248}" type="presOf" srcId="{8C238FB2-5D88-49AF-AB79-6C7BE68D324C}" destId="{93DC122B-B465-4B44-9031-FB9DA5A38055}" srcOrd="0" destOrd="0" presId="urn:microsoft.com/office/officeart/2005/8/layout/hierarchy6"/>
    <dgm:cxn modelId="{D2858492-E324-4F53-8AF7-6CADE08213BF}" srcId="{9C6E5C64-BAEB-4A0E-AE18-2972B939B490}" destId="{2038208A-1971-4C78-BF4D-81CBF7A1D2B2}" srcOrd="0" destOrd="0" parTransId="{D737CD30-7BA5-4155-8857-931636182C1F}" sibTransId="{D867E5EF-3015-400B-A026-B06CD69EBC2B}"/>
    <dgm:cxn modelId="{677D1494-D37F-45D3-9332-D0091F994864}" type="presOf" srcId="{2038208A-1971-4C78-BF4D-81CBF7A1D2B2}" destId="{DAF961C3-F6E0-4C72-BE7D-BC4C15CE08CF}" srcOrd="0" destOrd="0" presId="urn:microsoft.com/office/officeart/2005/8/layout/hierarchy6"/>
    <dgm:cxn modelId="{5ADDDC98-575C-4C61-8FAC-40F5DCC581C6}" type="presOf" srcId="{2C3DE0D2-49F3-4621-A06A-B9F3598D6201}" destId="{2B9F670F-17AC-4DF8-B422-11759506E9C9}" srcOrd="0" destOrd="0" presId="urn:microsoft.com/office/officeart/2005/8/layout/hierarchy6"/>
    <dgm:cxn modelId="{B1ACC199-B4CF-4FAF-A1EA-FB451A9AACF9}" type="presOf" srcId="{6DA83151-01AD-42A2-9410-AC5BE183B728}" destId="{95335B44-C884-44E8-87EF-3F158C2A1D1F}" srcOrd="0" destOrd="0" presId="urn:microsoft.com/office/officeart/2005/8/layout/hierarchy6"/>
    <dgm:cxn modelId="{135086A3-602E-4E4B-9E24-496B2C323E11}" srcId="{2AE154B6-07D0-44F4-8056-44EEE2144755}" destId="{7DD4D503-A393-4D31-92E5-14DE12558F4B}" srcOrd="2" destOrd="0" parTransId="{8C238FB2-5D88-49AF-AB79-6C7BE68D324C}" sibTransId="{E1D7C985-F374-4C26-BC2B-A12F4CE894F2}"/>
    <dgm:cxn modelId="{044D5FA4-ECAD-47F2-BC73-2C79854D36B3}" type="presOf" srcId="{8F6D9F22-438F-4B79-A9B9-230061BCA0D3}" destId="{523CA54D-0D9B-4226-8F58-61BF638FE411}" srcOrd="0" destOrd="0" presId="urn:microsoft.com/office/officeart/2005/8/layout/hierarchy6"/>
    <dgm:cxn modelId="{76CC43A8-42A9-44EB-B017-75922BBF2266}" srcId="{718F8136-4888-4F2D-A78A-D20F16627FA8}" destId="{021DF467-9C16-48F4-9D70-E2A23756917A}" srcOrd="0" destOrd="0" parTransId="{C9BF58A0-C551-45D4-93DE-5732F33BAE9B}" sibTransId="{4EAD23C7-B2F3-4A3B-82CC-0ABEB0E5416A}"/>
    <dgm:cxn modelId="{16A5C3AC-E707-4DA5-A3CA-B6578CC1DAE3}" srcId="{EE77763C-9061-4FE2-B0A9-73B31F1BA6B2}" destId="{7D94A896-BF4E-4DA3-A79F-8F54302E51EB}" srcOrd="0" destOrd="0" parTransId="{0BA8844B-1606-496A-A8DB-8932CCD17321}" sibTransId="{FB74425B-427C-49E0-B535-9161E021E63E}"/>
    <dgm:cxn modelId="{E05ED2AC-D5DF-4440-AD49-B721A3979AB0}" srcId="{17FF495A-88CB-4E7F-B614-B9DA7195F859}" destId="{CB26EFB2-31C4-4B83-AEDA-99DEA62CDB63}" srcOrd="0" destOrd="0" parTransId="{D645F1E3-22B0-413A-BB75-56C100D3A4C3}" sibTransId="{BA79E3B3-3648-4B2C-BCDC-7C12A2AE7684}"/>
    <dgm:cxn modelId="{C3A8AFAE-32A1-4F57-BEBB-26D3B39B9B03}" type="presOf" srcId="{C9BF58A0-C551-45D4-93DE-5732F33BAE9B}" destId="{484CBC77-E1F7-48A6-9C1D-46AA55967AF7}" srcOrd="0" destOrd="0" presId="urn:microsoft.com/office/officeart/2005/8/layout/hierarchy6"/>
    <dgm:cxn modelId="{F50B3BAF-1518-492E-918E-DF6FE0A4ACAC}" type="presOf" srcId="{E7039F80-D3CF-4D98-8EB6-939EC1A0B2CC}" destId="{D9514B05-7C15-425A-81B0-17102288BD52}" srcOrd="0" destOrd="0" presId="urn:microsoft.com/office/officeart/2005/8/layout/hierarchy6"/>
    <dgm:cxn modelId="{5DE78FB0-E1D9-45CD-BE68-99C636B2BE17}" srcId="{2AE154B6-07D0-44F4-8056-44EEE2144755}" destId="{6B50A5F3-2EAA-4164-9F29-C48617FCAEF2}" srcOrd="0" destOrd="0" parTransId="{10395018-3815-406F-93BB-E396ADA5E655}" sibTransId="{725244D8-7096-4DEB-A79F-04EF7D162C24}"/>
    <dgm:cxn modelId="{3CAB39B3-1A5D-479E-BA21-4F66CF3AE220}" type="presOf" srcId="{51C65630-E7AE-4027-9164-7A50FB89F62D}" destId="{44779076-0BBE-4D72-AC9F-2EA3604DC83C}" srcOrd="0" destOrd="0" presId="urn:microsoft.com/office/officeart/2005/8/layout/hierarchy6"/>
    <dgm:cxn modelId="{BEC6CABA-E571-4F70-8C4E-86180455A170}" srcId="{5A170F60-8511-49E3-8BCC-53CDE4384FEA}" destId="{718F8136-4888-4F2D-A78A-D20F16627FA8}" srcOrd="2" destOrd="0" parTransId="{58FF6B1A-ECFA-4E8E-B187-92530C2E0AA2}" sibTransId="{E5C6E12C-D73B-4954-A388-C2D4EC4D1F03}"/>
    <dgm:cxn modelId="{601D58BD-61B5-4E8A-9047-636125AC6DBF}" srcId="{5A170F60-8511-49E3-8BCC-53CDE4384FEA}" destId="{155F6C58-C28A-4C71-B259-F5C5B2E2E606}" srcOrd="1" destOrd="0" parTransId="{D1F80235-6BD7-4D98-86B3-6B90DC86B238}" sibTransId="{4E7496D8-4861-4A23-89B9-1A9325DD1415}"/>
    <dgm:cxn modelId="{CC39C4BE-EC03-457A-80B2-628C95234A18}" type="presOf" srcId="{E0AC96DB-912E-43DB-99CA-C8A93A3B3C5E}" destId="{31B074D9-5E86-4666-B20C-14162FD44F6E}" srcOrd="0" destOrd="0" presId="urn:microsoft.com/office/officeart/2005/8/layout/hierarchy6"/>
    <dgm:cxn modelId="{612752C0-0630-4F70-93D6-20C5173558C9}" type="presOf" srcId="{155F6C58-C28A-4C71-B259-F5C5B2E2E606}" destId="{94CDE2C8-02E7-467F-8E0C-358BA44D1588}" srcOrd="0" destOrd="0" presId="urn:microsoft.com/office/officeart/2005/8/layout/hierarchy6"/>
    <dgm:cxn modelId="{5CB9C2C0-8D4A-4FE9-92FB-76D9C52F5E15}" type="presOf" srcId="{7D94A896-BF4E-4DA3-A79F-8F54302E51EB}" destId="{541C131C-1345-44EC-929A-4667A9712E71}" srcOrd="0" destOrd="0" presId="urn:microsoft.com/office/officeart/2005/8/layout/hierarchy6"/>
    <dgm:cxn modelId="{69AC89C1-BB3D-499B-814C-C78102A87FCC}" srcId="{6DA83151-01AD-42A2-9410-AC5BE183B728}" destId="{213F6C0E-7D33-4FA7-BDB5-35DA00F9CC82}" srcOrd="0" destOrd="0" parTransId="{A8BFC662-5915-4BA6-BF97-F309DE77AF16}" sibTransId="{AB607B57-0CE1-47F9-AE8F-34D7B20DC21C}"/>
    <dgm:cxn modelId="{9ED9F7C4-6544-4DA6-B449-44A119078DB4}" type="presOf" srcId="{20DC982A-5288-43DC-8152-78A208FC4727}" destId="{6818A97B-C299-46A3-9D81-EE8DA5448BA7}" srcOrd="0" destOrd="0" presId="urn:microsoft.com/office/officeart/2005/8/layout/hierarchy6"/>
    <dgm:cxn modelId="{52E36FC6-D98F-4E5E-8711-D167B1B5D8B5}" type="presOf" srcId="{213F6C0E-7D33-4FA7-BDB5-35DA00F9CC82}" destId="{A7C56790-2912-4A81-B714-EC7616929F60}" srcOrd="0" destOrd="0" presId="urn:microsoft.com/office/officeart/2005/8/layout/hierarchy6"/>
    <dgm:cxn modelId="{9BE29CC6-1AAB-4618-8821-32235CD26B6D}" type="presOf" srcId="{3C66893B-4265-4680-BD26-141A97F4A5C0}" destId="{0722A432-63E4-477B-ABCF-81B318C27E43}" srcOrd="0" destOrd="0" presId="urn:microsoft.com/office/officeart/2005/8/layout/hierarchy6"/>
    <dgm:cxn modelId="{F8F790C7-32D2-4E78-A9E8-77647FB21F70}" type="presOf" srcId="{63E1BE82-B50B-4FB1-A7D2-81B5640544C4}" destId="{A4C38901-1C29-44D8-9681-21EC5A8E7EC3}" srcOrd="0" destOrd="0" presId="urn:microsoft.com/office/officeart/2005/8/layout/hierarchy6"/>
    <dgm:cxn modelId="{0792AFC8-6327-4C84-AA60-43495DB9B532}" type="presOf" srcId="{6ADBBA37-ABFB-4B31-8BD3-2F036D1EB5FB}" destId="{01F17FA3-F5E2-4D34-9AA0-07C5A02EAB5C}" srcOrd="0" destOrd="0" presId="urn:microsoft.com/office/officeart/2005/8/layout/hierarchy6"/>
    <dgm:cxn modelId="{A11706CA-34C5-44D2-BFB0-E7FC8D51BACE}" type="presOf" srcId="{0BA8844B-1606-496A-A8DB-8932CCD17321}" destId="{7CCAF949-0D6D-4F08-9B74-CC33E4E459A8}" srcOrd="0" destOrd="0" presId="urn:microsoft.com/office/officeart/2005/8/layout/hierarchy6"/>
    <dgm:cxn modelId="{3A3F27CA-A4B6-4ED7-BBCE-DCC1DE65A8D3}" srcId="{E7039F80-D3CF-4D98-8EB6-939EC1A0B2CC}" destId="{EE77763C-9061-4FE2-B0A9-73B31F1BA6B2}" srcOrd="0" destOrd="0" parTransId="{C4A74145-290E-48CE-9705-7382D0CBC67E}" sibTransId="{CC89F655-424C-43AE-BED8-2CFD00DB6B9A}"/>
    <dgm:cxn modelId="{9369DDCA-5BAD-444F-A364-32247C6DAC00}" type="presOf" srcId="{662E72B0-CB50-483B-BC01-24E018D0CF0B}" destId="{628E1D22-4D06-463A-B28E-95B22FFB8CB0}" srcOrd="0" destOrd="0" presId="urn:microsoft.com/office/officeart/2005/8/layout/hierarchy6"/>
    <dgm:cxn modelId="{B54670D6-8043-429D-AE7A-2758193FA010}" type="presOf" srcId="{D737CD30-7BA5-4155-8857-931636182C1F}" destId="{A1F3C162-1B98-4065-8704-8C76DBED1621}" srcOrd="0" destOrd="0" presId="urn:microsoft.com/office/officeart/2005/8/layout/hierarchy6"/>
    <dgm:cxn modelId="{7234A2DF-BA81-4B2A-BC84-171C1EF16D42}" type="presOf" srcId="{E29ED8FC-C4DC-4F30-BF5C-BACF2AADC59D}" destId="{235D416C-58D9-4721-94E8-22696C84409B}" srcOrd="0" destOrd="0" presId="urn:microsoft.com/office/officeart/2005/8/layout/hierarchy6"/>
    <dgm:cxn modelId="{F2082FE1-B824-4F23-A170-CD0EE693FEA9}" type="presOf" srcId="{9C6E5C64-BAEB-4A0E-AE18-2972B939B490}" destId="{052B2068-2BA2-4EB2-A1D4-5DEAAB8FB391}" srcOrd="0" destOrd="0" presId="urn:microsoft.com/office/officeart/2005/8/layout/hierarchy6"/>
    <dgm:cxn modelId="{D8AB1EE2-9369-4F2A-80FF-8C7E37739CF2}" type="presOf" srcId="{C4284978-61A3-477C-8CFB-A79867622A30}" destId="{D1474C3C-DE43-478C-9D87-E6FE209D56F6}" srcOrd="0" destOrd="0" presId="urn:microsoft.com/office/officeart/2005/8/layout/hierarchy6"/>
    <dgm:cxn modelId="{A11C35E3-5288-41E6-97B8-3A9CD5C8B420}" type="presOf" srcId="{16B640A5-AC32-4DFB-B215-3D9F9B912F97}" destId="{37CAC81E-5FD6-4136-BE31-6B164829D769}" srcOrd="0" destOrd="0" presId="urn:microsoft.com/office/officeart/2005/8/layout/hierarchy6"/>
    <dgm:cxn modelId="{82FDA1E3-5FF4-4A8C-899F-A45C5275414B}" srcId="{5A170F60-8511-49E3-8BCC-53CDE4384FEA}" destId="{6ADBBA37-ABFB-4B31-8BD3-2F036D1EB5FB}" srcOrd="0" destOrd="0" parTransId="{8AA53DB4-AA3B-490B-8785-2EF440E02ED4}" sibTransId="{343FCB84-F8C0-4B70-8A7B-0CCD8DF98036}"/>
    <dgm:cxn modelId="{418931E5-9552-4BF8-8F98-64042567DD70}" type="presOf" srcId="{405858DD-300C-4D72-A159-293EE91080EF}" destId="{4580375A-3CB1-4916-B434-C3CDD89486BD}" srcOrd="0" destOrd="0" presId="urn:microsoft.com/office/officeart/2005/8/layout/hierarchy6"/>
    <dgm:cxn modelId="{6C2D2FE6-2B0D-4E6B-9F78-62FC2E01EFE1}" type="presOf" srcId="{58FF6B1A-ECFA-4E8E-B187-92530C2E0AA2}" destId="{745BD770-8CBE-4494-8416-426AFEB92FDF}" srcOrd="0" destOrd="0" presId="urn:microsoft.com/office/officeart/2005/8/layout/hierarchy6"/>
    <dgm:cxn modelId="{09F4C5E6-079A-4D29-BE71-5A1A2873C05B}" type="presOf" srcId="{C4A74145-290E-48CE-9705-7382D0CBC67E}" destId="{1C95D68C-6A71-404B-A599-5F309F6BB663}" srcOrd="0" destOrd="0" presId="urn:microsoft.com/office/officeart/2005/8/layout/hierarchy6"/>
    <dgm:cxn modelId="{9340ACE9-3A2F-4D94-9636-FACA14C3764D}" type="presOf" srcId="{06D2C182-D462-477D-972D-6F711438E3CA}" destId="{FC4D1353-CE68-4EA4-93BA-A14E08AA8449}" srcOrd="0" destOrd="0" presId="urn:microsoft.com/office/officeart/2005/8/layout/hierarchy6"/>
    <dgm:cxn modelId="{71980DEA-E97A-4DF9-88B9-3A8D4A63B251}" type="presOf" srcId="{DEF6BD88-C12A-4388-892E-E9B8E9829638}" destId="{022A93CA-5116-4CC8-9B28-019D97CB3F6F}" srcOrd="0" destOrd="0" presId="urn:microsoft.com/office/officeart/2005/8/layout/hierarchy6"/>
    <dgm:cxn modelId="{DAE4ABEC-D358-4D2B-82EB-D2F204EFE1E0}" srcId="{2AE154B6-07D0-44F4-8056-44EEE2144755}" destId="{51C65630-E7AE-4027-9164-7A50FB89F62D}" srcOrd="1" destOrd="0" parTransId="{D6C596B3-775F-48A0-8E27-6F4BFAED5993}" sibTransId="{CE1C7212-C0DB-40A3-B8DD-FD74572E25FA}"/>
    <dgm:cxn modelId="{79D458ED-4C9D-442E-816D-A11B92BF26EC}" type="presOf" srcId="{6B50A5F3-2EAA-4164-9F29-C48617FCAEF2}" destId="{E39FE37E-4463-483A-BD05-E8F9D91B6333}" srcOrd="0" destOrd="0" presId="urn:microsoft.com/office/officeart/2005/8/layout/hierarchy6"/>
    <dgm:cxn modelId="{DF0371F0-4154-4FB3-B7FF-A2ABCB578FF9}" type="presOf" srcId="{EE77763C-9061-4FE2-B0A9-73B31F1BA6B2}" destId="{FF9B051D-90BF-47F0-9150-A6EDBD810AAA}" srcOrd="0" destOrd="0" presId="urn:microsoft.com/office/officeart/2005/8/layout/hierarchy6"/>
    <dgm:cxn modelId="{CFFBDEF2-7E81-4ECA-9437-CEB4CAC6F1C6}" srcId="{6B50A5F3-2EAA-4164-9F29-C48617FCAEF2}" destId="{9C6E5C64-BAEB-4A0E-AE18-2972B939B490}" srcOrd="0" destOrd="0" parTransId="{CAE6779A-82CD-40AE-A5FD-885B782E2124}" sibTransId="{88545FE1-6ACD-4C29-8A52-7C2B95AD1909}"/>
    <dgm:cxn modelId="{8ECB96F4-4F21-4361-BAE1-3B52D5A92D2D}" type="presOf" srcId="{42336815-183E-4FF2-879B-35807A52AC76}" destId="{E2EAF564-B62E-4135-93C8-79B1CCDF7097}" srcOrd="0" destOrd="0" presId="urn:microsoft.com/office/officeart/2005/8/layout/hierarchy6"/>
    <dgm:cxn modelId="{29D4DDF4-E71D-47AB-AB1B-955792B2B950}" srcId="{662E72B0-CB50-483B-BC01-24E018D0CF0B}" destId="{543D5A56-40A9-478D-872E-B28B3F7CF51B}" srcOrd="0" destOrd="0" parTransId="{405858DD-300C-4D72-A159-293EE91080EF}" sibTransId="{2E7FF8F7-B576-4AEF-A4AA-A1B9D457BD6A}"/>
    <dgm:cxn modelId="{1CAA1BF7-79EF-4F2E-9D9E-66F0C7C01385}" type="presOf" srcId="{021DF467-9C16-48F4-9D70-E2A23756917A}" destId="{57FE4B5A-2A4A-4458-8027-72C606B5BD40}" srcOrd="0" destOrd="0" presId="urn:microsoft.com/office/officeart/2005/8/layout/hierarchy6"/>
    <dgm:cxn modelId="{89F461FC-532F-49CC-8B64-BEDA89480FB1}" srcId="{20DC982A-5288-43DC-8152-78A208FC4727}" destId="{2AE154B6-07D0-44F4-8056-44EEE2144755}" srcOrd="2" destOrd="0" parTransId="{3C66893B-4265-4680-BD26-141A97F4A5C0}" sibTransId="{41660BE7-F3F0-4BD3-94EC-FF0C7F07BC7C}"/>
    <dgm:cxn modelId="{3DAFD1FE-C127-4B1D-85EC-22565356A1BB}" type="presOf" srcId="{CB26EFB2-31C4-4B83-AEDA-99DEA62CDB63}" destId="{CC79A19E-C551-47FF-9824-1943ABD55D50}" srcOrd="0" destOrd="0" presId="urn:microsoft.com/office/officeart/2005/8/layout/hierarchy6"/>
    <dgm:cxn modelId="{7415F0E5-0A14-49E6-91F8-62DAEE6451B8}" type="presParOf" srcId="{655799FD-66BA-4C23-9F1B-4A7ACB88B8EE}" destId="{FC5DF29A-7700-4316-9247-9EA9F6FF782E}" srcOrd="0" destOrd="0" presId="urn:microsoft.com/office/officeart/2005/8/layout/hierarchy6"/>
    <dgm:cxn modelId="{0D7FD1E5-CCC7-4647-8B56-1113B7899F51}" type="presParOf" srcId="{FC5DF29A-7700-4316-9247-9EA9F6FF782E}" destId="{ED5622E0-6407-4AEC-9641-566AA453BEF5}" srcOrd="0" destOrd="0" presId="urn:microsoft.com/office/officeart/2005/8/layout/hierarchy6"/>
    <dgm:cxn modelId="{20696923-08D3-40EF-97D5-CFBFFFA90DEA}" type="presParOf" srcId="{ED5622E0-6407-4AEC-9641-566AA453BEF5}" destId="{61CE8D55-13BF-4579-8E35-2EF2DF28693B}" srcOrd="0" destOrd="0" presId="urn:microsoft.com/office/officeart/2005/8/layout/hierarchy6"/>
    <dgm:cxn modelId="{CC8471AE-CAC7-4F1A-9ED2-AC08C1BE797F}" type="presParOf" srcId="{61CE8D55-13BF-4579-8E35-2EF2DF28693B}" destId="{6818A97B-C299-46A3-9D81-EE8DA5448BA7}" srcOrd="0" destOrd="0" presId="urn:microsoft.com/office/officeart/2005/8/layout/hierarchy6"/>
    <dgm:cxn modelId="{D97507BE-A482-4B9F-BDE1-7F53F0E386E7}" type="presParOf" srcId="{61CE8D55-13BF-4579-8E35-2EF2DF28693B}" destId="{E9E513F0-B04A-4031-82F1-E4E6DC009259}" srcOrd="1" destOrd="0" presId="urn:microsoft.com/office/officeart/2005/8/layout/hierarchy6"/>
    <dgm:cxn modelId="{A5EB2452-0FD3-4515-8888-8DDB38D70F92}" type="presParOf" srcId="{E9E513F0-B04A-4031-82F1-E4E6DC009259}" destId="{5AE21385-3872-46FC-BB87-622B6EA4756E}" srcOrd="0" destOrd="0" presId="urn:microsoft.com/office/officeart/2005/8/layout/hierarchy6"/>
    <dgm:cxn modelId="{F58FC032-6829-4630-BBBF-BE955317447E}" type="presParOf" srcId="{E9E513F0-B04A-4031-82F1-E4E6DC009259}" destId="{B928FE16-2729-4044-85C1-3EB95DDDB3F9}" srcOrd="1" destOrd="0" presId="urn:microsoft.com/office/officeart/2005/8/layout/hierarchy6"/>
    <dgm:cxn modelId="{22CBEC87-3731-4A34-AEE1-5A3D7BE2D654}" type="presParOf" srcId="{B928FE16-2729-4044-85C1-3EB95DDDB3F9}" destId="{235D416C-58D9-4721-94E8-22696C84409B}" srcOrd="0" destOrd="0" presId="urn:microsoft.com/office/officeart/2005/8/layout/hierarchy6"/>
    <dgm:cxn modelId="{FA693559-2199-4D02-9DB5-81F3C605EEDB}" type="presParOf" srcId="{B928FE16-2729-4044-85C1-3EB95DDDB3F9}" destId="{00BCBB25-945B-4587-BA1F-3F8B45EDCD0C}" srcOrd="1" destOrd="0" presId="urn:microsoft.com/office/officeart/2005/8/layout/hierarchy6"/>
    <dgm:cxn modelId="{CC05B88C-3D15-4673-9179-CF09C0F207E3}" type="presParOf" srcId="{00BCBB25-945B-4587-BA1F-3F8B45EDCD0C}" destId="{523CA54D-0D9B-4226-8F58-61BF638FE411}" srcOrd="0" destOrd="0" presId="urn:microsoft.com/office/officeart/2005/8/layout/hierarchy6"/>
    <dgm:cxn modelId="{A2B9C83F-AE28-4B92-B0CB-555ABA4BF620}" type="presParOf" srcId="{00BCBB25-945B-4587-BA1F-3F8B45EDCD0C}" destId="{FD6EF724-5F8B-46EF-86B0-16D6D51F12BA}" srcOrd="1" destOrd="0" presId="urn:microsoft.com/office/officeart/2005/8/layout/hierarchy6"/>
    <dgm:cxn modelId="{F1944523-B777-43F1-94F4-785C3B9BEC64}" type="presParOf" srcId="{FD6EF724-5F8B-46EF-86B0-16D6D51F12BA}" destId="{95335B44-C884-44E8-87EF-3F158C2A1D1F}" srcOrd="0" destOrd="0" presId="urn:microsoft.com/office/officeart/2005/8/layout/hierarchy6"/>
    <dgm:cxn modelId="{E08F8818-BDD2-451B-B93A-A230224F9A1E}" type="presParOf" srcId="{FD6EF724-5F8B-46EF-86B0-16D6D51F12BA}" destId="{72335634-6E4D-46F8-8638-1F2A63C1109F}" srcOrd="1" destOrd="0" presId="urn:microsoft.com/office/officeart/2005/8/layout/hierarchy6"/>
    <dgm:cxn modelId="{8438CDC5-23E3-433A-887B-7A6A3D6D4C5D}" type="presParOf" srcId="{72335634-6E4D-46F8-8638-1F2A63C1109F}" destId="{5BF459FF-FF9F-45CA-9838-F1A6A2C4ECFE}" srcOrd="0" destOrd="0" presId="urn:microsoft.com/office/officeart/2005/8/layout/hierarchy6"/>
    <dgm:cxn modelId="{7ECFDFD6-137B-4D26-BAB0-DF982DD3513F}" type="presParOf" srcId="{72335634-6E4D-46F8-8638-1F2A63C1109F}" destId="{BC709430-ACD0-4856-8DCD-927C96E7482C}" srcOrd="1" destOrd="0" presId="urn:microsoft.com/office/officeart/2005/8/layout/hierarchy6"/>
    <dgm:cxn modelId="{68470815-2925-4EF7-8F6B-740F5F416AA8}" type="presParOf" srcId="{BC709430-ACD0-4856-8DCD-927C96E7482C}" destId="{A7C56790-2912-4A81-B714-EC7616929F60}" srcOrd="0" destOrd="0" presId="urn:microsoft.com/office/officeart/2005/8/layout/hierarchy6"/>
    <dgm:cxn modelId="{A41B68C4-0EFD-43F7-BB7E-B633B8CF64B2}" type="presParOf" srcId="{BC709430-ACD0-4856-8DCD-927C96E7482C}" destId="{E260B0FF-EE41-4AED-811E-995985251F9A}" srcOrd="1" destOrd="0" presId="urn:microsoft.com/office/officeart/2005/8/layout/hierarchy6"/>
    <dgm:cxn modelId="{7F62A88A-2392-48B0-8317-56995C082135}" type="presParOf" srcId="{E260B0FF-EE41-4AED-811E-995985251F9A}" destId="{37CAC81E-5FD6-4136-BE31-6B164829D769}" srcOrd="0" destOrd="0" presId="urn:microsoft.com/office/officeart/2005/8/layout/hierarchy6"/>
    <dgm:cxn modelId="{E1575811-24E1-4AD1-A8BE-F0894FE7929E}" type="presParOf" srcId="{E260B0FF-EE41-4AED-811E-995985251F9A}" destId="{F265BA43-ABE9-459D-AA4A-3B25C81CA1C5}" srcOrd="1" destOrd="0" presId="urn:microsoft.com/office/officeart/2005/8/layout/hierarchy6"/>
    <dgm:cxn modelId="{5B48B6EB-E988-4ADB-8AC1-853C18194285}" type="presParOf" srcId="{F265BA43-ABE9-459D-AA4A-3B25C81CA1C5}" destId="{F740EDCC-BA63-4554-9879-151C1E182A54}" srcOrd="0" destOrd="0" presId="urn:microsoft.com/office/officeart/2005/8/layout/hierarchy6"/>
    <dgm:cxn modelId="{EE973505-9419-4A9F-B819-A50B3776D8DB}" type="presParOf" srcId="{F265BA43-ABE9-459D-AA4A-3B25C81CA1C5}" destId="{631DC553-3FD3-4DBC-ADDD-5D47B7E16314}" srcOrd="1" destOrd="0" presId="urn:microsoft.com/office/officeart/2005/8/layout/hierarchy6"/>
    <dgm:cxn modelId="{0618D26D-C207-4A2A-8AA2-753F3FC1E3D8}" type="presParOf" srcId="{00BCBB25-945B-4587-BA1F-3F8B45EDCD0C}" destId="{D1474C3C-DE43-478C-9D87-E6FE209D56F6}" srcOrd="2" destOrd="0" presId="urn:microsoft.com/office/officeart/2005/8/layout/hierarchy6"/>
    <dgm:cxn modelId="{1B2F878F-3E84-42D1-9816-56EBADDC6179}" type="presParOf" srcId="{00BCBB25-945B-4587-BA1F-3F8B45EDCD0C}" destId="{27D67213-33A8-446F-8333-90D1DCD1535C}" srcOrd="3" destOrd="0" presId="urn:microsoft.com/office/officeart/2005/8/layout/hierarchy6"/>
    <dgm:cxn modelId="{BC581DF3-29EC-41CF-9CB0-4634AE0F788B}" type="presParOf" srcId="{27D67213-33A8-446F-8333-90D1DCD1535C}" destId="{D9514B05-7C15-425A-81B0-17102288BD52}" srcOrd="0" destOrd="0" presId="urn:microsoft.com/office/officeart/2005/8/layout/hierarchy6"/>
    <dgm:cxn modelId="{DD1B3599-A956-47C2-9BEB-F341CA880EF7}" type="presParOf" srcId="{27D67213-33A8-446F-8333-90D1DCD1535C}" destId="{51F0926B-7293-419B-81BB-0227EE34F3BC}" srcOrd="1" destOrd="0" presId="urn:microsoft.com/office/officeart/2005/8/layout/hierarchy6"/>
    <dgm:cxn modelId="{43442342-7FCA-4EEB-BC78-58805F424101}" type="presParOf" srcId="{51F0926B-7293-419B-81BB-0227EE34F3BC}" destId="{1C95D68C-6A71-404B-A599-5F309F6BB663}" srcOrd="0" destOrd="0" presId="urn:microsoft.com/office/officeart/2005/8/layout/hierarchy6"/>
    <dgm:cxn modelId="{FE7D16B5-234D-45FE-B4E3-7CE56D3951A0}" type="presParOf" srcId="{51F0926B-7293-419B-81BB-0227EE34F3BC}" destId="{E054382B-2673-4AEC-B571-05814751AFEB}" srcOrd="1" destOrd="0" presId="urn:microsoft.com/office/officeart/2005/8/layout/hierarchy6"/>
    <dgm:cxn modelId="{D4B771C3-C5C8-4D48-88B6-BB2F84C65F67}" type="presParOf" srcId="{E054382B-2673-4AEC-B571-05814751AFEB}" destId="{FF9B051D-90BF-47F0-9150-A6EDBD810AAA}" srcOrd="0" destOrd="0" presId="urn:microsoft.com/office/officeart/2005/8/layout/hierarchy6"/>
    <dgm:cxn modelId="{22D4259A-94A3-41CF-988F-E7E08D33810D}" type="presParOf" srcId="{E054382B-2673-4AEC-B571-05814751AFEB}" destId="{B83D276E-B8BE-4159-877E-011DDF0D9F44}" srcOrd="1" destOrd="0" presId="urn:microsoft.com/office/officeart/2005/8/layout/hierarchy6"/>
    <dgm:cxn modelId="{7CA6F37B-DA0A-4827-A85C-C2D380F99929}" type="presParOf" srcId="{B83D276E-B8BE-4159-877E-011DDF0D9F44}" destId="{7CCAF949-0D6D-4F08-9B74-CC33E4E459A8}" srcOrd="0" destOrd="0" presId="urn:microsoft.com/office/officeart/2005/8/layout/hierarchy6"/>
    <dgm:cxn modelId="{4D08C092-441A-41C1-949B-FBAE6AECE2C6}" type="presParOf" srcId="{B83D276E-B8BE-4159-877E-011DDF0D9F44}" destId="{0685080A-F993-4B99-8D01-7AD704FC898A}" srcOrd="1" destOrd="0" presId="urn:microsoft.com/office/officeart/2005/8/layout/hierarchy6"/>
    <dgm:cxn modelId="{0CCA38D8-BC47-47ED-A70D-BAB1990E6125}" type="presParOf" srcId="{0685080A-F993-4B99-8D01-7AD704FC898A}" destId="{541C131C-1345-44EC-929A-4667A9712E71}" srcOrd="0" destOrd="0" presId="urn:microsoft.com/office/officeart/2005/8/layout/hierarchy6"/>
    <dgm:cxn modelId="{B86BAD30-3021-45F6-8CCC-2D226CC873B6}" type="presParOf" srcId="{0685080A-F993-4B99-8D01-7AD704FC898A}" destId="{C577453D-59CC-426F-8089-B95ED469AC2E}" srcOrd="1" destOrd="0" presId="urn:microsoft.com/office/officeart/2005/8/layout/hierarchy6"/>
    <dgm:cxn modelId="{02B5F9AF-41E0-429B-B3D1-143853DA4715}" type="presParOf" srcId="{00BCBB25-945B-4587-BA1F-3F8B45EDCD0C}" destId="{A4C38901-1C29-44D8-9681-21EC5A8E7EC3}" srcOrd="4" destOrd="0" presId="urn:microsoft.com/office/officeart/2005/8/layout/hierarchy6"/>
    <dgm:cxn modelId="{298FDA2D-B726-42EC-85E7-360D48C23454}" type="presParOf" srcId="{00BCBB25-945B-4587-BA1F-3F8B45EDCD0C}" destId="{CD046255-F2CD-451A-AC73-660E71E58C13}" srcOrd="5" destOrd="0" presId="urn:microsoft.com/office/officeart/2005/8/layout/hierarchy6"/>
    <dgm:cxn modelId="{00150742-C738-4B04-ABBB-AFA2894242A7}" type="presParOf" srcId="{CD046255-F2CD-451A-AC73-660E71E58C13}" destId="{990299BF-C7F9-41A9-AEBC-0063DD1A8B58}" srcOrd="0" destOrd="0" presId="urn:microsoft.com/office/officeart/2005/8/layout/hierarchy6"/>
    <dgm:cxn modelId="{BED9F27B-43E3-494D-9CD5-99FFDFCCF1CF}" type="presParOf" srcId="{CD046255-F2CD-451A-AC73-660E71E58C13}" destId="{9652BBDD-638A-48A2-B9B9-43075688189D}" srcOrd="1" destOrd="0" presId="urn:microsoft.com/office/officeart/2005/8/layout/hierarchy6"/>
    <dgm:cxn modelId="{5D1784B1-5040-44A0-812A-E2B849AD63C1}" type="presParOf" srcId="{9652BBDD-638A-48A2-B9B9-43075688189D}" destId="{31B074D9-5E86-4666-B20C-14162FD44F6E}" srcOrd="0" destOrd="0" presId="urn:microsoft.com/office/officeart/2005/8/layout/hierarchy6"/>
    <dgm:cxn modelId="{9FEC7FED-FEE3-4246-AA34-EE8708324289}" type="presParOf" srcId="{9652BBDD-638A-48A2-B9B9-43075688189D}" destId="{10A3EBDD-EC27-483E-BA02-DAC8C29F4AC4}" srcOrd="1" destOrd="0" presId="urn:microsoft.com/office/officeart/2005/8/layout/hierarchy6"/>
    <dgm:cxn modelId="{BD7FDBD6-736F-4151-ACE6-04CE8E6A8FB3}" type="presParOf" srcId="{10A3EBDD-EC27-483E-BA02-DAC8C29F4AC4}" destId="{29451E7C-64DB-4CEF-89BB-EA6D18866B43}" srcOrd="0" destOrd="0" presId="urn:microsoft.com/office/officeart/2005/8/layout/hierarchy6"/>
    <dgm:cxn modelId="{E46D994A-8B59-4812-87DC-0F9EA32F3156}" type="presParOf" srcId="{10A3EBDD-EC27-483E-BA02-DAC8C29F4AC4}" destId="{CFF7A800-86EA-4FCB-A17D-26DEA410BF26}" srcOrd="1" destOrd="0" presId="urn:microsoft.com/office/officeart/2005/8/layout/hierarchy6"/>
    <dgm:cxn modelId="{B89F065F-C7D6-4ECD-BBCA-CC952C0E7BA4}" type="presParOf" srcId="{CFF7A800-86EA-4FCB-A17D-26DEA410BF26}" destId="{301463F4-A626-45A3-9181-D57BBB9F8525}" srcOrd="0" destOrd="0" presId="urn:microsoft.com/office/officeart/2005/8/layout/hierarchy6"/>
    <dgm:cxn modelId="{29D0240B-ED96-4AF8-9111-3FBB3A76D79E}" type="presParOf" srcId="{CFF7A800-86EA-4FCB-A17D-26DEA410BF26}" destId="{FF9E8D09-84D7-4EE0-8C3F-97E94A92059A}" srcOrd="1" destOrd="0" presId="urn:microsoft.com/office/officeart/2005/8/layout/hierarchy6"/>
    <dgm:cxn modelId="{CE8D16D0-7C21-4C5A-A773-CD0BC613B283}" type="presParOf" srcId="{FF9E8D09-84D7-4EE0-8C3F-97E94A92059A}" destId="{99C23B39-CD3B-4A48-8A7A-2105905A30BC}" srcOrd="0" destOrd="0" presId="urn:microsoft.com/office/officeart/2005/8/layout/hierarchy6"/>
    <dgm:cxn modelId="{F87EBFBF-81CC-4C1C-9F4C-3E5A65472169}" type="presParOf" srcId="{FF9E8D09-84D7-4EE0-8C3F-97E94A92059A}" destId="{586F021D-F48E-4FED-9A13-622FE188BD20}" srcOrd="1" destOrd="0" presId="urn:microsoft.com/office/officeart/2005/8/layout/hierarchy6"/>
    <dgm:cxn modelId="{54BC95FD-A8A3-4891-AF0A-450E56CBAE47}" type="presParOf" srcId="{E9E513F0-B04A-4031-82F1-E4E6DC009259}" destId="{DAFE0CBB-80B8-4DCC-9D27-C849E279F739}" srcOrd="2" destOrd="0" presId="urn:microsoft.com/office/officeart/2005/8/layout/hierarchy6"/>
    <dgm:cxn modelId="{4EC7EF1E-9716-4928-8C78-1A58AC2820AA}" type="presParOf" srcId="{E9E513F0-B04A-4031-82F1-E4E6DC009259}" destId="{7E9A32CD-F2CB-40F6-8207-82759863A71D}" srcOrd="3" destOrd="0" presId="urn:microsoft.com/office/officeart/2005/8/layout/hierarchy6"/>
    <dgm:cxn modelId="{F4986910-63D5-4799-867D-EEEC84F0516A}" type="presParOf" srcId="{7E9A32CD-F2CB-40F6-8207-82759863A71D}" destId="{CEB333A0-2189-4071-A9C2-0EBD14000DFE}" srcOrd="0" destOrd="0" presId="urn:microsoft.com/office/officeart/2005/8/layout/hierarchy6"/>
    <dgm:cxn modelId="{CBE1D56C-9426-422E-8496-B5DCBCB3C055}" type="presParOf" srcId="{7E9A32CD-F2CB-40F6-8207-82759863A71D}" destId="{712DE810-B80F-4DB7-B3C3-DE6923EFF243}" srcOrd="1" destOrd="0" presId="urn:microsoft.com/office/officeart/2005/8/layout/hierarchy6"/>
    <dgm:cxn modelId="{2D4BA9AB-7E7D-4DEE-B99B-92ED2432D166}" type="presParOf" srcId="{712DE810-B80F-4DB7-B3C3-DE6923EFF243}" destId="{2E8FE0BD-7ED1-48A8-8902-042DD00AB4C3}" srcOrd="0" destOrd="0" presId="urn:microsoft.com/office/officeart/2005/8/layout/hierarchy6"/>
    <dgm:cxn modelId="{2A11A1F8-B6F8-4A55-8422-5FE1513F2E0A}" type="presParOf" srcId="{712DE810-B80F-4DB7-B3C3-DE6923EFF243}" destId="{A92EA77B-DEFF-4A4B-8824-ECE78F346ECD}" srcOrd="1" destOrd="0" presId="urn:microsoft.com/office/officeart/2005/8/layout/hierarchy6"/>
    <dgm:cxn modelId="{B688BED5-FA2E-4CDD-8C56-59C74554C328}" type="presParOf" srcId="{A92EA77B-DEFF-4A4B-8824-ECE78F346ECD}" destId="{01F17FA3-F5E2-4D34-9AA0-07C5A02EAB5C}" srcOrd="0" destOrd="0" presId="urn:microsoft.com/office/officeart/2005/8/layout/hierarchy6"/>
    <dgm:cxn modelId="{7B68C332-84FE-4228-8B63-F44A5759DA3D}" type="presParOf" srcId="{A92EA77B-DEFF-4A4B-8824-ECE78F346ECD}" destId="{5448B992-6C5F-41DB-BCA2-3BAF19F0D288}" srcOrd="1" destOrd="0" presId="urn:microsoft.com/office/officeart/2005/8/layout/hierarchy6"/>
    <dgm:cxn modelId="{0EDFFD08-1407-4C18-A7EE-79DBAFA01AFB}" type="presParOf" srcId="{5448B992-6C5F-41DB-BCA2-3BAF19F0D288}" destId="{9C4B03D9-06AB-454E-9D62-307A3A10893F}" srcOrd="0" destOrd="0" presId="urn:microsoft.com/office/officeart/2005/8/layout/hierarchy6"/>
    <dgm:cxn modelId="{04190CCC-8EFD-4673-9527-A1F2A26DB7A7}" type="presParOf" srcId="{5448B992-6C5F-41DB-BCA2-3BAF19F0D288}" destId="{843E05EF-AB24-4983-8D81-A7D82119CEBC}" srcOrd="1" destOrd="0" presId="urn:microsoft.com/office/officeart/2005/8/layout/hierarchy6"/>
    <dgm:cxn modelId="{845FEFAD-E4B2-45C1-96EA-7DADBF2A1F64}" type="presParOf" srcId="{843E05EF-AB24-4983-8D81-A7D82119CEBC}" destId="{86116EEA-3D99-42C7-BCF4-3316AD272659}" srcOrd="0" destOrd="0" presId="urn:microsoft.com/office/officeart/2005/8/layout/hierarchy6"/>
    <dgm:cxn modelId="{CCD56765-ECD0-4199-8778-E22911D4D7B1}" type="presParOf" srcId="{843E05EF-AB24-4983-8D81-A7D82119CEBC}" destId="{13AF5CF6-BAAD-45CC-BE5B-A83F5306FA9A}" srcOrd="1" destOrd="0" presId="urn:microsoft.com/office/officeart/2005/8/layout/hierarchy6"/>
    <dgm:cxn modelId="{35500834-71F7-4C1E-A583-44B32C116F20}" type="presParOf" srcId="{13AF5CF6-BAAD-45CC-BE5B-A83F5306FA9A}" destId="{8F24B71D-F54F-4F50-B343-D2BB732DB104}" srcOrd="0" destOrd="0" presId="urn:microsoft.com/office/officeart/2005/8/layout/hierarchy6"/>
    <dgm:cxn modelId="{F4C39674-AC0A-472B-B5A3-4B2A67D84B59}" type="presParOf" srcId="{13AF5CF6-BAAD-45CC-BE5B-A83F5306FA9A}" destId="{00366EAA-B334-4A71-8AFA-3F976DDFAE86}" srcOrd="1" destOrd="0" presId="urn:microsoft.com/office/officeart/2005/8/layout/hierarchy6"/>
    <dgm:cxn modelId="{A3A42908-1506-4FA3-BAF4-42C2D2EFEBEE}" type="presParOf" srcId="{00366EAA-B334-4A71-8AFA-3F976DDFAE86}" destId="{CC79A19E-C551-47FF-9824-1943ABD55D50}" srcOrd="0" destOrd="0" presId="urn:microsoft.com/office/officeart/2005/8/layout/hierarchy6"/>
    <dgm:cxn modelId="{C69C4C85-1BDA-4BA0-98C6-341C378F5AF5}" type="presParOf" srcId="{00366EAA-B334-4A71-8AFA-3F976DDFAE86}" destId="{FD00FD7B-85E7-40F4-BE70-34DA3F0DCBE4}" srcOrd="1" destOrd="0" presId="urn:microsoft.com/office/officeart/2005/8/layout/hierarchy6"/>
    <dgm:cxn modelId="{BD460F9A-362B-41D9-AE5A-12A8F9407489}" type="presParOf" srcId="{712DE810-B80F-4DB7-B3C3-DE6923EFF243}" destId="{8EF43626-F3A1-4637-A527-3FECAB411EED}" srcOrd="2" destOrd="0" presId="urn:microsoft.com/office/officeart/2005/8/layout/hierarchy6"/>
    <dgm:cxn modelId="{56102EB8-2D80-45C0-AAA0-6AAEA1792D9B}" type="presParOf" srcId="{712DE810-B80F-4DB7-B3C3-DE6923EFF243}" destId="{4B6E19DC-9643-4A0E-B032-9EC53432433E}" srcOrd="3" destOrd="0" presId="urn:microsoft.com/office/officeart/2005/8/layout/hierarchy6"/>
    <dgm:cxn modelId="{25EA1EF5-78EC-496A-A4E2-5864C5764B9F}" type="presParOf" srcId="{4B6E19DC-9643-4A0E-B032-9EC53432433E}" destId="{94CDE2C8-02E7-467F-8E0C-358BA44D1588}" srcOrd="0" destOrd="0" presId="urn:microsoft.com/office/officeart/2005/8/layout/hierarchy6"/>
    <dgm:cxn modelId="{C66019D5-CBF0-4515-A022-AB11E86CB715}" type="presParOf" srcId="{4B6E19DC-9643-4A0E-B032-9EC53432433E}" destId="{C385AC3D-DF49-4B1E-8541-3980163618DD}" srcOrd="1" destOrd="0" presId="urn:microsoft.com/office/officeart/2005/8/layout/hierarchy6"/>
    <dgm:cxn modelId="{AFC297E8-5708-4985-A036-926E164F4E0F}" type="presParOf" srcId="{C385AC3D-DF49-4B1E-8541-3980163618DD}" destId="{29AF5683-6DFF-4077-BA9C-BF76D3417346}" srcOrd="0" destOrd="0" presId="urn:microsoft.com/office/officeart/2005/8/layout/hierarchy6"/>
    <dgm:cxn modelId="{96554A90-B4FD-4044-8A10-6810EBAB7C8D}" type="presParOf" srcId="{C385AC3D-DF49-4B1E-8541-3980163618DD}" destId="{2658282A-756A-4C8B-853B-0D6E5FC6B5D4}" srcOrd="1" destOrd="0" presId="urn:microsoft.com/office/officeart/2005/8/layout/hierarchy6"/>
    <dgm:cxn modelId="{28B0BA06-F5A8-4332-90E4-0AB3498B459C}" type="presParOf" srcId="{2658282A-756A-4C8B-853B-0D6E5FC6B5D4}" destId="{C435C1C8-808A-4887-9E66-7F1CEADA2F17}" srcOrd="0" destOrd="0" presId="urn:microsoft.com/office/officeart/2005/8/layout/hierarchy6"/>
    <dgm:cxn modelId="{2B15F903-BE72-44B1-9226-8377A1377B9B}" type="presParOf" srcId="{2658282A-756A-4C8B-853B-0D6E5FC6B5D4}" destId="{A83CA785-3E15-4720-9292-A0FDBCBBDB3F}" srcOrd="1" destOrd="0" presId="urn:microsoft.com/office/officeart/2005/8/layout/hierarchy6"/>
    <dgm:cxn modelId="{E3B1C0F4-0B1C-4A03-BEF9-8A97E1702FCC}" type="presParOf" srcId="{A83CA785-3E15-4720-9292-A0FDBCBBDB3F}" destId="{2B9F670F-17AC-4DF8-B422-11759506E9C9}" srcOrd="0" destOrd="0" presId="urn:microsoft.com/office/officeart/2005/8/layout/hierarchy6"/>
    <dgm:cxn modelId="{7D4895B8-D632-4566-A23D-C5A27084EFF4}" type="presParOf" srcId="{A83CA785-3E15-4720-9292-A0FDBCBBDB3F}" destId="{ADA8DBEC-1941-4C90-915C-F5ED75602B1B}" srcOrd="1" destOrd="0" presId="urn:microsoft.com/office/officeart/2005/8/layout/hierarchy6"/>
    <dgm:cxn modelId="{D124E0F6-2AE4-457A-97E4-03E0ED30E8A2}" type="presParOf" srcId="{ADA8DBEC-1941-4C90-915C-F5ED75602B1B}" destId="{0775F492-88CE-4CB8-A078-456E260C8E09}" srcOrd="0" destOrd="0" presId="urn:microsoft.com/office/officeart/2005/8/layout/hierarchy6"/>
    <dgm:cxn modelId="{84433EB8-02DB-4887-AA75-A10EEA475F07}" type="presParOf" srcId="{ADA8DBEC-1941-4C90-915C-F5ED75602B1B}" destId="{193435ED-4FCE-4888-BC2E-7C514D1FD630}" srcOrd="1" destOrd="0" presId="urn:microsoft.com/office/officeart/2005/8/layout/hierarchy6"/>
    <dgm:cxn modelId="{1571539B-B231-40E9-BB81-687B16D73215}" type="presParOf" srcId="{712DE810-B80F-4DB7-B3C3-DE6923EFF243}" destId="{745BD770-8CBE-4494-8416-426AFEB92FDF}" srcOrd="4" destOrd="0" presId="urn:microsoft.com/office/officeart/2005/8/layout/hierarchy6"/>
    <dgm:cxn modelId="{DBDFD40A-01E3-470F-84C4-5320E5BF6366}" type="presParOf" srcId="{712DE810-B80F-4DB7-B3C3-DE6923EFF243}" destId="{A81D2EA7-86CC-4704-B299-5F0DC115D1D7}" srcOrd="5" destOrd="0" presId="urn:microsoft.com/office/officeart/2005/8/layout/hierarchy6"/>
    <dgm:cxn modelId="{5DC28EFA-E975-4472-BFAE-C87A60644698}" type="presParOf" srcId="{A81D2EA7-86CC-4704-B299-5F0DC115D1D7}" destId="{25BF3DED-4827-44AE-A3EA-80C33C85969F}" srcOrd="0" destOrd="0" presId="urn:microsoft.com/office/officeart/2005/8/layout/hierarchy6"/>
    <dgm:cxn modelId="{4CCC3723-1C57-4D37-ADAC-4EC751A9A11E}" type="presParOf" srcId="{A81D2EA7-86CC-4704-B299-5F0DC115D1D7}" destId="{4FAB9424-DDD3-49FE-8B84-3B83CF7914A6}" srcOrd="1" destOrd="0" presId="urn:microsoft.com/office/officeart/2005/8/layout/hierarchy6"/>
    <dgm:cxn modelId="{B58D8468-E5DE-40C7-ABB9-C71D2DB8ACFE}" type="presParOf" srcId="{4FAB9424-DDD3-49FE-8B84-3B83CF7914A6}" destId="{484CBC77-E1F7-48A6-9C1D-46AA55967AF7}" srcOrd="0" destOrd="0" presId="urn:microsoft.com/office/officeart/2005/8/layout/hierarchy6"/>
    <dgm:cxn modelId="{8A2B9FD4-2A93-4BCF-A2A9-03C31D28F1AD}" type="presParOf" srcId="{4FAB9424-DDD3-49FE-8B84-3B83CF7914A6}" destId="{0E7197B4-E8FE-449F-BB31-1E269CCD008C}" srcOrd="1" destOrd="0" presId="urn:microsoft.com/office/officeart/2005/8/layout/hierarchy6"/>
    <dgm:cxn modelId="{0709FF64-7A18-42BB-A47E-4167B6489D6E}" type="presParOf" srcId="{0E7197B4-E8FE-449F-BB31-1E269CCD008C}" destId="{57FE4B5A-2A4A-4458-8027-72C606B5BD40}" srcOrd="0" destOrd="0" presId="urn:microsoft.com/office/officeart/2005/8/layout/hierarchy6"/>
    <dgm:cxn modelId="{3FFB3C62-1C98-4602-9FE8-0DBFE90A31BD}" type="presParOf" srcId="{0E7197B4-E8FE-449F-BB31-1E269CCD008C}" destId="{D29342CC-AFD9-443E-A832-039D48F47D05}" srcOrd="1" destOrd="0" presId="urn:microsoft.com/office/officeart/2005/8/layout/hierarchy6"/>
    <dgm:cxn modelId="{EED6A3AC-1130-4475-951D-9CAA51B23D0E}" type="presParOf" srcId="{D29342CC-AFD9-443E-A832-039D48F47D05}" destId="{41E965EE-2981-41DA-81A2-A454A62E7FCD}" srcOrd="0" destOrd="0" presId="urn:microsoft.com/office/officeart/2005/8/layout/hierarchy6"/>
    <dgm:cxn modelId="{DF46620F-B3F2-413F-A38A-1A149F6C63B6}" type="presParOf" srcId="{D29342CC-AFD9-443E-A832-039D48F47D05}" destId="{DADFA71C-02F0-44AB-9845-422CDBE665E8}" srcOrd="1" destOrd="0" presId="urn:microsoft.com/office/officeart/2005/8/layout/hierarchy6"/>
    <dgm:cxn modelId="{7A6CCEE7-0C0C-4783-8818-660D617C5793}" type="presParOf" srcId="{DADFA71C-02F0-44AB-9845-422CDBE665E8}" destId="{C3BE9A07-739C-4490-B4EE-00445518A4FE}" srcOrd="0" destOrd="0" presId="urn:microsoft.com/office/officeart/2005/8/layout/hierarchy6"/>
    <dgm:cxn modelId="{AB51B49A-C8B8-4512-8A75-9D7DDDDFDF9E}" type="presParOf" srcId="{DADFA71C-02F0-44AB-9845-422CDBE665E8}" destId="{B3E1546C-584E-4434-AC3C-4B44F815FB51}" srcOrd="1" destOrd="0" presId="urn:microsoft.com/office/officeart/2005/8/layout/hierarchy6"/>
    <dgm:cxn modelId="{7491DF11-104F-44CE-BD71-D429BD3D6588}" type="presParOf" srcId="{E9E513F0-B04A-4031-82F1-E4E6DC009259}" destId="{0722A432-63E4-477B-ABCF-81B318C27E43}" srcOrd="4" destOrd="0" presId="urn:microsoft.com/office/officeart/2005/8/layout/hierarchy6"/>
    <dgm:cxn modelId="{7AD1A06B-8570-44BE-9B51-E0BE32AAF08D}" type="presParOf" srcId="{E9E513F0-B04A-4031-82F1-E4E6DC009259}" destId="{EDEDBCFB-23F1-4B6E-80D7-A2523065E4D7}" srcOrd="5" destOrd="0" presId="urn:microsoft.com/office/officeart/2005/8/layout/hierarchy6"/>
    <dgm:cxn modelId="{35E06A91-18E0-4B83-B93A-BF5B76042FE1}" type="presParOf" srcId="{EDEDBCFB-23F1-4B6E-80D7-A2523065E4D7}" destId="{56263B7F-D8DA-4B64-844B-22251DE6F721}" srcOrd="0" destOrd="0" presId="urn:microsoft.com/office/officeart/2005/8/layout/hierarchy6"/>
    <dgm:cxn modelId="{3D57BC6B-985B-401B-8807-C7405E95AEBE}" type="presParOf" srcId="{EDEDBCFB-23F1-4B6E-80D7-A2523065E4D7}" destId="{0085E372-F662-46C8-A9F7-BCBDA653B391}" srcOrd="1" destOrd="0" presId="urn:microsoft.com/office/officeart/2005/8/layout/hierarchy6"/>
    <dgm:cxn modelId="{7EF3A2CB-593F-47A4-9AD6-61768D5635DE}" type="presParOf" srcId="{0085E372-F662-46C8-A9F7-BCBDA653B391}" destId="{1BD50D6F-F7EF-4436-8AE7-630DA59149AE}" srcOrd="0" destOrd="0" presId="urn:microsoft.com/office/officeart/2005/8/layout/hierarchy6"/>
    <dgm:cxn modelId="{95FE43F1-81DF-4C38-B67A-54776AF76AA3}" type="presParOf" srcId="{0085E372-F662-46C8-A9F7-BCBDA653B391}" destId="{7441A5E0-2514-49FF-BA1A-A9771D436084}" srcOrd="1" destOrd="0" presId="urn:microsoft.com/office/officeart/2005/8/layout/hierarchy6"/>
    <dgm:cxn modelId="{5D767A37-6E61-42D2-8633-4E3FE2160E91}" type="presParOf" srcId="{7441A5E0-2514-49FF-BA1A-A9771D436084}" destId="{E39FE37E-4463-483A-BD05-E8F9D91B6333}" srcOrd="0" destOrd="0" presId="urn:microsoft.com/office/officeart/2005/8/layout/hierarchy6"/>
    <dgm:cxn modelId="{B6BC3477-BE9D-44A1-A5B7-A55A8CB9E517}" type="presParOf" srcId="{7441A5E0-2514-49FF-BA1A-A9771D436084}" destId="{87A4DBFF-950A-4383-B3A9-823DC7A7D1B0}" srcOrd="1" destOrd="0" presId="urn:microsoft.com/office/officeart/2005/8/layout/hierarchy6"/>
    <dgm:cxn modelId="{BBDFBC08-7C95-42B1-9770-C7582A50A6C5}" type="presParOf" srcId="{87A4DBFF-950A-4383-B3A9-823DC7A7D1B0}" destId="{8AD29B37-3303-4636-97B4-03EAB31A3562}" srcOrd="0" destOrd="0" presId="urn:microsoft.com/office/officeart/2005/8/layout/hierarchy6"/>
    <dgm:cxn modelId="{50B07290-C4EE-4F53-9205-720FF60AD662}" type="presParOf" srcId="{87A4DBFF-950A-4383-B3A9-823DC7A7D1B0}" destId="{3039F6D9-1FA2-4F59-9713-54A8FDA4B077}" srcOrd="1" destOrd="0" presId="urn:microsoft.com/office/officeart/2005/8/layout/hierarchy6"/>
    <dgm:cxn modelId="{B6E32D1B-3C62-4CBB-9F87-C46E17FDB16C}" type="presParOf" srcId="{3039F6D9-1FA2-4F59-9713-54A8FDA4B077}" destId="{052B2068-2BA2-4EB2-A1D4-5DEAAB8FB391}" srcOrd="0" destOrd="0" presId="urn:microsoft.com/office/officeart/2005/8/layout/hierarchy6"/>
    <dgm:cxn modelId="{9B6409F7-D6FE-45A8-977D-FE4704BAF4EA}" type="presParOf" srcId="{3039F6D9-1FA2-4F59-9713-54A8FDA4B077}" destId="{364602C6-282A-4968-915A-F191F429C501}" srcOrd="1" destOrd="0" presId="urn:microsoft.com/office/officeart/2005/8/layout/hierarchy6"/>
    <dgm:cxn modelId="{52997769-BDBD-4D6F-A441-61E695F80DEE}" type="presParOf" srcId="{364602C6-282A-4968-915A-F191F429C501}" destId="{A1F3C162-1B98-4065-8704-8C76DBED1621}" srcOrd="0" destOrd="0" presId="urn:microsoft.com/office/officeart/2005/8/layout/hierarchy6"/>
    <dgm:cxn modelId="{6B72AAA3-3E70-43CC-A0C5-93BE761A63A2}" type="presParOf" srcId="{364602C6-282A-4968-915A-F191F429C501}" destId="{F46E940D-627F-4845-9C0B-CF6DEBE89766}" srcOrd="1" destOrd="0" presId="urn:microsoft.com/office/officeart/2005/8/layout/hierarchy6"/>
    <dgm:cxn modelId="{6371FDF5-FBB0-4249-AB02-0270FD96F9EF}" type="presParOf" srcId="{F46E940D-627F-4845-9C0B-CF6DEBE89766}" destId="{DAF961C3-F6E0-4C72-BE7D-BC4C15CE08CF}" srcOrd="0" destOrd="0" presId="urn:microsoft.com/office/officeart/2005/8/layout/hierarchy6"/>
    <dgm:cxn modelId="{4A384C2E-AD93-455D-B4AD-9915E378310B}" type="presParOf" srcId="{F46E940D-627F-4845-9C0B-CF6DEBE89766}" destId="{C6D2D693-8642-40A5-BA86-2D3BC669748F}" srcOrd="1" destOrd="0" presId="urn:microsoft.com/office/officeart/2005/8/layout/hierarchy6"/>
    <dgm:cxn modelId="{E135F9E3-9E80-49EA-9ED9-CCF79654576E}" type="presParOf" srcId="{0085E372-F662-46C8-A9F7-BCBDA653B391}" destId="{21C924F7-C15B-459F-B155-12DD7097165F}" srcOrd="2" destOrd="0" presId="urn:microsoft.com/office/officeart/2005/8/layout/hierarchy6"/>
    <dgm:cxn modelId="{78EF2EED-EAFA-4313-8D12-D27A90032646}" type="presParOf" srcId="{0085E372-F662-46C8-A9F7-BCBDA653B391}" destId="{A3C17295-5FA7-400B-A57A-9E6049DC10E8}" srcOrd="3" destOrd="0" presId="urn:microsoft.com/office/officeart/2005/8/layout/hierarchy6"/>
    <dgm:cxn modelId="{872D3244-1CC7-4D29-8701-61ABD9C1A4CD}" type="presParOf" srcId="{A3C17295-5FA7-400B-A57A-9E6049DC10E8}" destId="{44779076-0BBE-4D72-AC9F-2EA3604DC83C}" srcOrd="0" destOrd="0" presId="urn:microsoft.com/office/officeart/2005/8/layout/hierarchy6"/>
    <dgm:cxn modelId="{22E0E8D8-2791-4DD7-90F4-EDD9ADEEA851}" type="presParOf" srcId="{A3C17295-5FA7-400B-A57A-9E6049DC10E8}" destId="{B6FD186B-9047-4DA3-969E-3806FAC71553}" srcOrd="1" destOrd="0" presId="urn:microsoft.com/office/officeart/2005/8/layout/hierarchy6"/>
    <dgm:cxn modelId="{18E14545-364C-43DF-8517-EE4662A64660}" type="presParOf" srcId="{B6FD186B-9047-4DA3-969E-3806FAC71553}" destId="{E2EAF564-B62E-4135-93C8-79B1CCDF7097}" srcOrd="0" destOrd="0" presId="urn:microsoft.com/office/officeart/2005/8/layout/hierarchy6"/>
    <dgm:cxn modelId="{AE764E5C-947B-436B-A96E-9A57F1973419}" type="presParOf" srcId="{B6FD186B-9047-4DA3-969E-3806FAC71553}" destId="{1D6CDB3C-EF56-4A0A-B8BA-9CAB4874EA37}" srcOrd="1" destOrd="0" presId="urn:microsoft.com/office/officeart/2005/8/layout/hierarchy6"/>
    <dgm:cxn modelId="{0A09F890-51F7-47E3-8521-6FCB90759B19}" type="presParOf" srcId="{1D6CDB3C-EF56-4A0A-B8BA-9CAB4874EA37}" destId="{FC4D1353-CE68-4EA4-93BA-A14E08AA8449}" srcOrd="0" destOrd="0" presId="urn:microsoft.com/office/officeart/2005/8/layout/hierarchy6"/>
    <dgm:cxn modelId="{EDE7EB61-B0F0-4C74-ADB7-AE2444FEE549}" type="presParOf" srcId="{1D6CDB3C-EF56-4A0A-B8BA-9CAB4874EA37}" destId="{17D1FBED-6819-40D0-B9A5-27C5827D0122}" srcOrd="1" destOrd="0" presId="urn:microsoft.com/office/officeart/2005/8/layout/hierarchy6"/>
    <dgm:cxn modelId="{31D1C11C-C275-42B3-9D1F-4422534A85FF}" type="presParOf" srcId="{17D1FBED-6819-40D0-B9A5-27C5827D0122}" destId="{E8E4E3C2-0BB9-450F-BF60-5FB0855AA964}" srcOrd="0" destOrd="0" presId="urn:microsoft.com/office/officeart/2005/8/layout/hierarchy6"/>
    <dgm:cxn modelId="{083EF14E-6D7A-41CC-BDC4-2805DEABC2BC}" type="presParOf" srcId="{17D1FBED-6819-40D0-B9A5-27C5827D0122}" destId="{C833D6F1-99DA-4A05-9F8F-528D581E484D}" srcOrd="1" destOrd="0" presId="urn:microsoft.com/office/officeart/2005/8/layout/hierarchy6"/>
    <dgm:cxn modelId="{B64E3126-40D6-4C6B-886A-E32268F96B9A}" type="presParOf" srcId="{C833D6F1-99DA-4A05-9F8F-528D581E484D}" destId="{022A93CA-5116-4CC8-9B28-019D97CB3F6F}" srcOrd="0" destOrd="0" presId="urn:microsoft.com/office/officeart/2005/8/layout/hierarchy6"/>
    <dgm:cxn modelId="{A8BA83D8-2977-4670-B9DE-98633C5D13C3}" type="presParOf" srcId="{C833D6F1-99DA-4A05-9F8F-528D581E484D}" destId="{72D102C7-2B22-4594-A301-3A7A8C4411DD}" srcOrd="1" destOrd="0" presId="urn:microsoft.com/office/officeart/2005/8/layout/hierarchy6"/>
    <dgm:cxn modelId="{6E87EF45-45A7-417B-913A-8403D6714521}" type="presParOf" srcId="{0085E372-F662-46C8-A9F7-BCBDA653B391}" destId="{93DC122B-B465-4B44-9031-FB9DA5A38055}" srcOrd="4" destOrd="0" presId="urn:microsoft.com/office/officeart/2005/8/layout/hierarchy6"/>
    <dgm:cxn modelId="{7D35B2BF-C913-4B9C-8F26-4EB15B5C2729}" type="presParOf" srcId="{0085E372-F662-46C8-A9F7-BCBDA653B391}" destId="{D6152295-DD92-4F29-A404-CC8F607FD46B}" srcOrd="5" destOrd="0" presId="urn:microsoft.com/office/officeart/2005/8/layout/hierarchy6"/>
    <dgm:cxn modelId="{0E0AEC2F-BC86-4B5C-A467-D20793ECC955}" type="presParOf" srcId="{D6152295-DD92-4F29-A404-CC8F607FD46B}" destId="{5B7E5BD8-D394-4373-9363-79F3EB24ECFB}" srcOrd="0" destOrd="0" presId="urn:microsoft.com/office/officeart/2005/8/layout/hierarchy6"/>
    <dgm:cxn modelId="{EF042013-9CAB-44C4-8FDA-097E7AEF6990}" type="presParOf" srcId="{D6152295-DD92-4F29-A404-CC8F607FD46B}" destId="{3B7C52B3-FA17-4E55-82AD-8A5E5C6A4459}" srcOrd="1" destOrd="0" presId="urn:microsoft.com/office/officeart/2005/8/layout/hierarchy6"/>
    <dgm:cxn modelId="{ADEAA520-2E4D-4891-A45D-16D7F20A2457}" type="presParOf" srcId="{3B7C52B3-FA17-4E55-82AD-8A5E5C6A4459}" destId="{A94C262B-F1F6-4695-9699-161F3BE1FF64}" srcOrd="0" destOrd="0" presId="urn:microsoft.com/office/officeart/2005/8/layout/hierarchy6"/>
    <dgm:cxn modelId="{4D17F339-5B5E-4E9E-BC10-03EA8E094F88}" type="presParOf" srcId="{3B7C52B3-FA17-4E55-82AD-8A5E5C6A4459}" destId="{EEF87363-EEFE-484D-A6BA-FF6DFCCD3771}" srcOrd="1" destOrd="0" presId="urn:microsoft.com/office/officeart/2005/8/layout/hierarchy6"/>
    <dgm:cxn modelId="{21D0D087-107F-41A9-874A-FF2102AADE28}" type="presParOf" srcId="{EEF87363-EEFE-484D-A6BA-FF6DFCCD3771}" destId="{628E1D22-4D06-463A-B28E-95B22FFB8CB0}" srcOrd="0" destOrd="0" presId="urn:microsoft.com/office/officeart/2005/8/layout/hierarchy6"/>
    <dgm:cxn modelId="{C4735F2A-52D2-4E0C-BF13-A4AE6A6F3AB3}" type="presParOf" srcId="{EEF87363-EEFE-484D-A6BA-FF6DFCCD3771}" destId="{E33BBB9E-F5C8-438B-9ADC-E23307C98995}" srcOrd="1" destOrd="0" presId="urn:microsoft.com/office/officeart/2005/8/layout/hierarchy6"/>
    <dgm:cxn modelId="{2B4BB55F-52A9-4662-83D0-5AC1D3787348}" type="presParOf" srcId="{E33BBB9E-F5C8-438B-9ADC-E23307C98995}" destId="{4580375A-3CB1-4916-B434-C3CDD89486BD}" srcOrd="0" destOrd="0" presId="urn:microsoft.com/office/officeart/2005/8/layout/hierarchy6"/>
    <dgm:cxn modelId="{B0462F15-8508-4E0C-A201-40EFE45077E8}" type="presParOf" srcId="{E33BBB9E-F5C8-438B-9ADC-E23307C98995}" destId="{02325E7B-A625-4AE4-8CE5-4F28C9292A20}" srcOrd="1" destOrd="0" presId="urn:microsoft.com/office/officeart/2005/8/layout/hierarchy6"/>
    <dgm:cxn modelId="{58071D5F-E595-4E6C-A881-2E21779FAFE9}" type="presParOf" srcId="{02325E7B-A625-4AE4-8CE5-4F28C9292A20}" destId="{C76A262B-59AE-4A75-B831-75E9336833F2}" srcOrd="0" destOrd="0" presId="urn:microsoft.com/office/officeart/2005/8/layout/hierarchy6"/>
    <dgm:cxn modelId="{D080D06B-EBB6-4509-9CC3-187CE68FB401}" type="presParOf" srcId="{02325E7B-A625-4AE4-8CE5-4F28C9292A20}" destId="{6419C2F7-7C74-4BF8-9008-3C3715E10908}" srcOrd="1" destOrd="0" presId="urn:microsoft.com/office/officeart/2005/8/layout/hierarchy6"/>
    <dgm:cxn modelId="{BB7D93EA-504F-4F38-94EE-4078509F1848}" type="presParOf" srcId="{655799FD-66BA-4C23-9F1B-4A7ACB88B8EE}" destId="{5C391FF3-2E22-474C-AF03-BA92C0E4CBA3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8A97B-C299-46A3-9D81-EE8DA5448BA7}">
      <dsp:nvSpPr>
        <dsp:cNvPr id="0" name=""/>
        <dsp:cNvSpPr/>
      </dsp:nvSpPr>
      <dsp:spPr>
        <a:xfrm>
          <a:off x="4796972" y="44248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Nachhaltigkeit</a:t>
          </a:r>
        </a:p>
      </dsp:txBody>
      <dsp:txXfrm>
        <a:off x="4814968" y="62244"/>
        <a:ext cx="885663" cy="578444"/>
      </dsp:txXfrm>
    </dsp:sp>
    <dsp:sp modelId="{5AE21385-3872-46FC-BB87-622B6EA4756E}">
      <dsp:nvSpPr>
        <dsp:cNvPr id="0" name=""/>
        <dsp:cNvSpPr/>
      </dsp:nvSpPr>
      <dsp:spPr>
        <a:xfrm>
          <a:off x="1663344" y="658685"/>
          <a:ext cx="3594455" cy="349553"/>
        </a:xfrm>
        <a:custGeom>
          <a:avLst/>
          <a:gdLst/>
          <a:ahLst/>
          <a:cxnLst/>
          <a:rect l="0" t="0" r="0" b="0"/>
          <a:pathLst>
            <a:path>
              <a:moveTo>
                <a:pt x="3594455" y="0"/>
              </a:moveTo>
              <a:lnTo>
                <a:pt x="3594455" y="174776"/>
              </a:lnTo>
              <a:lnTo>
                <a:pt x="0" y="174776"/>
              </a:lnTo>
              <a:lnTo>
                <a:pt x="0" y="349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D416C-58D9-4721-94E8-22696C84409B}">
      <dsp:nvSpPr>
        <dsp:cNvPr id="0" name=""/>
        <dsp:cNvSpPr/>
      </dsp:nvSpPr>
      <dsp:spPr>
        <a:xfrm>
          <a:off x="1202516" y="1008238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Ökologie</a:t>
          </a:r>
        </a:p>
      </dsp:txBody>
      <dsp:txXfrm>
        <a:off x="1220512" y="1026234"/>
        <a:ext cx="885663" cy="578444"/>
      </dsp:txXfrm>
    </dsp:sp>
    <dsp:sp modelId="{523CA54D-0D9B-4226-8F58-61BF638FE411}">
      <dsp:nvSpPr>
        <dsp:cNvPr id="0" name=""/>
        <dsp:cNvSpPr/>
      </dsp:nvSpPr>
      <dsp:spPr>
        <a:xfrm>
          <a:off x="465192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5B44-C884-44E8-87EF-3F158C2A1D1F}">
      <dsp:nvSpPr>
        <dsp:cNvPr id="0" name=""/>
        <dsp:cNvSpPr/>
      </dsp:nvSpPr>
      <dsp:spPr>
        <a:xfrm>
          <a:off x="4364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Energie-verbrauch</a:t>
          </a:r>
        </a:p>
      </dsp:txBody>
      <dsp:txXfrm>
        <a:off x="22360" y="1886446"/>
        <a:ext cx="885663" cy="578444"/>
      </dsp:txXfrm>
    </dsp:sp>
    <dsp:sp modelId="{5BF459FF-FF9F-45CA-9838-F1A6A2C4ECFE}">
      <dsp:nvSpPr>
        <dsp:cNvPr id="0" name=""/>
        <dsp:cNvSpPr/>
      </dsp:nvSpPr>
      <dsp:spPr>
        <a:xfrm>
          <a:off x="419472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56790-2912-4A81-B714-EC7616929F60}">
      <dsp:nvSpPr>
        <dsp:cNvPr id="0" name=""/>
        <dsp:cNvSpPr/>
      </dsp:nvSpPr>
      <dsp:spPr>
        <a:xfrm>
          <a:off x="4364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Energie-verbrauch senken</a:t>
          </a:r>
        </a:p>
      </dsp:txBody>
      <dsp:txXfrm>
        <a:off x="22360" y="2746658"/>
        <a:ext cx="885663" cy="578444"/>
      </dsp:txXfrm>
    </dsp:sp>
    <dsp:sp modelId="{37CAC81E-5FD6-4136-BE31-6B164829D769}">
      <dsp:nvSpPr>
        <dsp:cNvPr id="0" name=""/>
        <dsp:cNvSpPr/>
      </dsp:nvSpPr>
      <dsp:spPr>
        <a:xfrm>
          <a:off x="419472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EDCC-BA63-4554-9879-151C1E182A54}">
      <dsp:nvSpPr>
        <dsp:cNvPr id="0" name=""/>
        <dsp:cNvSpPr/>
      </dsp:nvSpPr>
      <dsp:spPr>
        <a:xfrm>
          <a:off x="4364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kWh</a:t>
          </a:r>
        </a:p>
      </dsp:txBody>
      <dsp:txXfrm>
        <a:off x="22360" y="3606869"/>
        <a:ext cx="885663" cy="578444"/>
      </dsp:txXfrm>
    </dsp:sp>
    <dsp:sp modelId="{D1474C3C-DE43-478C-9D87-E6FE209D56F6}">
      <dsp:nvSpPr>
        <dsp:cNvPr id="0" name=""/>
        <dsp:cNvSpPr/>
      </dsp:nvSpPr>
      <dsp:spPr>
        <a:xfrm>
          <a:off x="1617624" y="1622675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14B05-7C15-425A-81B0-17102288BD52}">
      <dsp:nvSpPr>
        <dsp:cNvPr id="0" name=""/>
        <dsp:cNvSpPr/>
      </dsp:nvSpPr>
      <dsp:spPr>
        <a:xfrm>
          <a:off x="1202516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Energiequalität</a:t>
          </a:r>
        </a:p>
      </dsp:txBody>
      <dsp:txXfrm>
        <a:off x="1220512" y="1886446"/>
        <a:ext cx="885663" cy="578444"/>
      </dsp:txXfrm>
    </dsp:sp>
    <dsp:sp modelId="{1C95D68C-6A71-404B-A599-5F309F6BB663}">
      <dsp:nvSpPr>
        <dsp:cNvPr id="0" name=""/>
        <dsp:cNvSpPr/>
      </dsp:nvSpPr>
      <dsp:spPr>
        <a:xfrm>
          <a:off x="1617624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B051D-90BF-47F0-9150-A6EDBD810AAA}">
      <dsp:nvSpPr>
        <dsp:cNvPr id="0" name=""/>
        <dsp:cNvSpPr/>
      </dsp:nvSpPr>
      <dsp:spPr>
        <a:xfrm>
          <a:off x="1202516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Anteil Erneuerbare erhöhen</a:t>
          </a:r>
        </a:p>
      </dsp:txBody>
      <dsp:txXfrm>
        <a:off x="1220512" y="2746658"/>
        <a:ext cx="885663" cy="578444"/>
      </dsp:txXfrm>
    </dsp:sp>
    <dsp:sp modelId="{7CCAF949-0D6D-4F08-9B74-CC33E4E459A8}">
      <dsp:nvSpPr>
        <dsp:cNvPr id="0" name=""/>
        <dsp:cNvSpPr/>
      </dsp:nvSpPr>
      <dsp:spPr>
        <a:xfrm>
          <a:off x="1617624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C131C-1345-44EC-929A-4667A9712E71}">
      <dsp:nvSpPr>
        <dsp:cNvPr id="0" name=""/>
        <dsp:cNvSpPr/>
      </dsp:nvSpPr>
      <dsp:spPr>
        <a:xfrm>
          <a:off x="1202516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Anteile Energiemix</a:t>
          </a:r>
        </a:p>
      </dsp:txBody>
      <dsp:txXfrm>
        <a:off x="1220512" y="3606869"/>
        <a:ext cx="885663" cy="578444"/>
      </dsp:txXfrm>
    </dsp:sp>
    <dsp:sp modelId="{A4C38901-1C29-44D8-9681-21EC5A8E7EC3}">
      <dsp:nvSpPr>
        <dsp:cNvPr id="0" name=""/>
        <dsp:cNvSpPr/>
      </dsp:nvSpPr>
      <dsp:spPr>
        <a:xfrm>
          <a:off x="1663344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299BF-C7F9-41A9-AEBC-0063DD1A8B58}">
      <dsp:nvSpPr>
        <dsp:cNvPr id="0" name=""/>
        <dsp:cNvSpPr/>
      </dsp:nvSpPr>
      <dsp:spPr>
        <a:xfrm>
          <a:off x="2400668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Wasser-verbrauch</a:t>
          </a:r>
        </a:p>
      </dsp:txBody>
      <dsp:txXfrm>
        <a:off x="2418664" y="1886446"/>
        <a:ext cx="885663" cy="578444"/>
      </dsp:txXfrm>
    </dsp:sp>
    <dsp:sp modelId="{31B074D9-5E86-4666-B20C-14162FD44F6E}">
      <dsp:nvSpPr>
        <dsp:cNvPr id="0" name=""/>
        <dsp:cNvSpPr/>
      </dsp:nvSpPr>
      <dsp:spPr>
        <a:xfrm>
          <a:off x="2815776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51E7C-64DB-4CEF-89BB-EA6D18866B43}">
      <dsp:nvSpPr>
        <dsp:cNvPr id="0" name=""/>
        <dsp:cNvSpPr/>
      </dsp:nvSpPr>
      <dsp:spPr>
        <a:xfrm>
          <a:off x="2400668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Wasser-verbrauch senken</a:t>
          </a:r>
        </a:p>
      </dsp:txBody>
      <dsp:txXfrm>
        <a:off x="2418664" y="2746658"/>
        <a:ext cx="885663" cy="578444"/>
      </dsp:txXfrm>
    </dsp:sp>
    <dsp:sp modelId="{301463F4-A626-45A3-9181-D57BBB9F8525}">
      <dsp:nvSpPr>
        <dsp:cNvPr id="0" name=""/>
        <dsp:cNvSpPr/>
      </dsp:nvSpPr>
      <dsp:spPr>
        <a:xfrm>
          <a:off x="2815776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23B39-CD3B-4A48-8A7A-2105905A30BC}">
      <dsp:nvSpPr>
        <dsp:cNvPr id="0" name=""/>
        <dsp:cNvSpPr/>
      </dsp:nvSpPr>
      <dsp:spPr>
        <a:xfrm>
          <a:off x="2400668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L pro Person</a:t>
          </a:r>
        </a:p>
      </dsp:txBody>
      <dsp:txXfrm>
        <a:off x="2418664" y="3606869"/>
        <a:ext cx="885663" cy="578444"/>
      </dsp:txXfrm>
    </dsp:sp>
    <dsp:sp modelId="{DAFE0CBB-80B8-4DCC-9D27-C849E279F739}">
      <dsp:nvSpPr>
        <dsp:cNvPr id="0" name=""/>
        <dsp:cNvSpPr/>
      </dsp:nvSpPr>
      <dsp:spPr>
        <a:xfrm>
          <a:off x="5212080" y="658685"/>
          <a:ext cx="91440" cy="3495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333A0-2189-4071-A9C2-0EBD14000DFE}">
      <dsp:nvSpPr>
        <dsp:cNvPr id="0" name=""/>
        <dsp:cNvSpPr/>
      </dsp:nvSpPr>
      <dsp:spPr>
        <a:xfrm>
          <a:off x="4796972" y="1008238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Gesellschaft</a:t>
          </a:r>
        </a:p>
      </dsp:txBody>
      <dsp:txXfrm>
        <a:off x="4814968" y="1026234"/>
        <a:ext cx="885663" cy="578444"/>
      </dsp:txXfrm>
    </dsp:sp>
    <dsp:sp modelId="{2E8FE0BD-7ED1-48A8-8902-042DD00AB4C3}">
      <dsp:nvSpPr>
        <dsp:cNvPr id="0" name=""/>
        <dsp:cNvSpPr/>
      </dsp:nvSpPr>
      <dsp:spPr>
        <a:xfrm>
          <a:off x="4059648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17FA3-F5E2-4D34-9AA0-07C5A02EAB5C}">
      <dsp:nvSpPr>
        <dsp:cNvPr id="0" name=""/>
        <dsp:cNvSpPr/>
      </dsp:nvSpPr>
      <dsp:spPr>
        <a:xfrm>
          <a:off x="3598820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Wohnqualität</a:t>
          </a:r>
        </a:p>
      </dsp:txBody>
      <dsp:txXfrm>
        <a:off x="3616816" y="1886446"/>
        <a:ext cx="885663" cy="578444"/>
      </dsp:txXfrm>
    </dsp:sp>
    <dsp:sp modelId="{9C4B03D9-06AB-454E-9D62-307A3A10893F}">
      <dsp:nvSpPr>
        <dsp:cNvPr id="0" name=""/>
        <dsp:cNvSpPr/>
      </dsp:nvSpPr>
      <dsp:spPr>
        <a:xfrm>
          <a:off x="4013928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16EEA-3D99-42C7-BCF4-3316AD272659}">
      <dsp:nvSpPr>
        <dsp:cNvPr id="0" name=""/>
        <dsp:cNvSpPr/>
      </dsp:nvSpPr>
      <dsp:spPr>
        <a:xfrm>
          <a:off x="3598820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Wohnqualität verbessern</a:t>
          </a:r>
        </a:p>
      </dsp:txBody>
      <dsp:txXfrm>
        <a:off x="3616816" y="2746658"/>
        <a:ext cx="885663" cy="578444"/>
      </dsp:txXfrm>
    </dsp:sp>
    <dsp:sp modelId="{8F24B71D-F54F-4F50-B343-D2BB732DB104}">
      <dsp:nvSpPr>
        <dsp:cNvPr id="0" name=""/>
        <dsp:cNvSpPr/>
      </dsp:nvSpPr>
      <dsp:spPr>
        <a:xfrm>
          <a:off x="4013928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9A19E-C551-47FF-9824-1943ABD55D50}">
      <dsp:nvSpPr>
        <dsp:cNvPr id="0" name=""/>
        <dsp:cNvSpPr/>
      </dsp:nvSpPr>
      <dsp:spPr>
        <a:xfrm>
          <a:off x="3598820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Beliebtheit von Smarten Wohnungen</a:t>
          </a:r>
        </a:p>
      </dsp:txBody>
      <dsp:txXfrm>
        <a:off x="3616816" y="3606869"/>
        <a:ext cx="885663" cy="578444"/>
      </dsp:txXfrm>
    </dsp:sp>
    <dsp:sp modelId="{8EF43626-F3A1-4637-A527-3FECAB411EED}">
      <dsp:nvSpPr>
        <dsp:cNvPr id="0" name=""/>
        <dsp:cNvSpPr/>
      </dsp:nvSpPr>
      <dsp:spPr>
        <a:xfrm>
          <a:off x="5212080" y="1622675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DE2C8-02E7-467F-8E0C-358BA44D1588}">
      <dsp:nvSpPr>
        <dsp:cNvPr id="0" name=""/>
        <dsp:cNvSpPr/>
      </dsp:nvSpPr>
      <dsp:spPr>
        <a:xfrm>
          <a:off x="4796972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Sicherheit</a:t>
          </a:r>
        </a:p>
      </dsp:txBody>
      <dsp:txXfrm>
        <a:off x="4814968" y="1886446"/>
        <a:ext cx="885663" cy="578444"/>
      </dsp:txXfrm>
    </dsp:sp>
    <dsp:sp modelId="{29AF5683-6DFF-4077-BA9C-BF76D3417346}">
      <dsp:nvSpPr>
        <dsp:cNvPr id="0" name=""/>
        <dsp:cNvSpPr/>
      </dsp:nvSpPr>
      <dsp:spPr>
        <a:xfrm>
          <a:off x="5212080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5C1C8-808A-4887-9E66-7F1CEADA2F17}">
      <dsp:nvSpPr>
        <dsp:cNvPr id="0" name=""/>
        <dsp:cNvSpPr/>
      </dsp:nvSpPr>
      <dsp:spPr>
        <a:xfrm>
          <a:off x="4796972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Anzahl Sicherheits-system erhöhen</a:t>
          </a:r>
        </a:p>
      </dsp:txBody>
      <dsp:txXfrm>
        <a:off x="4814968" y="2746658"/>
        <a:ext cx="885663" cy="578444"/>
      </dsp:txXfrm>
    </dsp:sp>
    <dsp:sp modelId="{2B9F670F-17AC-4DF8-B422-11759506E9C9}">
      <dsp:nvSpPr>
        <dsp:cNvPr id="0" name=""/>
        <dsp:cNvSpPr/>
      </dsp:nvSpPr>
      <dsp:spPr>
        <a:xfrm>
          <a:off x="5212080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5F492-88CE-4CB8-A078-456E260C8E09}">
      <dsp:nvSpPr>
        <dsp:cNvPr id="0" name=""/>
        <dsp:cNvSpPr/>
      </dsp:nvSpPr>
      <dsp:spPr>
        <a:xfrm>
          <a:off x="4796972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Anzahl Grossbrände</a:t>
          </a:r>
        </a:p>
      </dsp:txBody>
      <dsp:txXfrm>
        <a:off x="4814968" y="3606869"/>
        <a:ext cx="885663" cy="578444"/>
      </dsp:txXfrm>
    </dsp:sp>
    <dsp:sp modelId="{745BD770-8CBE-4494-8416-426AFEB92FDF}">
      <dsp:nvSpPr>
        <dsp:cNvPr id="0" name=""/>
        <dsp:cNvSpPr/>
      </dsp:nvSpPr>
      <dsp:spPr>
        <a:xfrm>
          <a:off x="5257800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3DED-4827-44AE-A3EA-80C33C85969F}">
      <dsp:nvSpPr>
        <dsp:cNvPr id="0" name=""/>
        <dsp:cNvSpPr/>
      </dsp:nvSpPr>
      <dsp:spPr>
        <a:xfrm>
          <a:off x="5995124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Gesundheit</a:t>
          </a:r>
        </a:p>
      </dsp:txBody>
      <dsp:txXfrm>
        <a:off x="6013120" y="1886446"/>
        <a:ext cx="885663" cy="578444"/>
      </dsp:txXfrm>
    </dsp:sp>
    <dsp:sp modelId="{484CBC77-E1F7-48A6-9C1D-46AA55967AF7}">
      <dsp:nvSpPr>
        <dsp:cNvPr id="0" name=""/>
        <dsp:cNvSpPr/>
      </dsp:nvSpPr>
      <dsp:spPr>
        <a:xfrm>
          <a:off x="6410231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E4B5A-2A4A-4458-8027-72C606B5BD40}">
      <dsp:nvSpPr>
        <dsp:cNvPr id="0" name=""/>
        <dsp:cNvSpPr/>
      </dsp:nvSpPr>
      <dsp:spPr>
        <a:xfrm>
          <a:off x="5995124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Unfallrisiko senken</a:t>
          </a:r>
        </a:p>
      </dsp:txBody>
      <dsp:txXfrm>
        <a:off x="6013120" y="2746658"/>
        <a:ext cx="885663" cy="578444"/>
      </dsp:txXfrm>
    </dsp:sp>
    <dsp:sp modelId="{41E965EE-2981-41DA-81A2-A454A62E7FCD}">
      <dsp:nvSpPr>
        <dsp:cNvPr id="0" name=""/>
        <dsp:cNvSpPr/>
      </dsp:nvSpPr>
      <dsp:spPr>
        <a:xfrm>
          <a:off x="6410231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E9A07-739C-4490-B4EE-00445518A4FE}">
      <dsp:nvSpPr>
        <dsp:cNvPr id="0" name=""/>
        <dsp:cNvSpPr/>
      </dsp:nvSpPr>
      <dsp:spPr>
        <a:xfrm>
          <a:off x="5995124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Anzahl Unfälle im Haushalt</a:t>
          </a:r>
        </a:p>
      </dsp:txBody>
      <dsp:txXfrm>
        <a:off x="6013120" y="3606869"/>
        <a:ext cx="885663" cy="578444"/>
      </dsp:txXfrm>
    </dsp:sp>
    <dsp:sp modelId="{0722A432-63E4-477B-ABCF-81B318C27E43}">
      <dsp:nvSpPr>
        <dsp:cNvPr id="0" name=""/>
        <dsp:cNvSpPr/>
      </dsp:nvSpPr>
      <dsp:spPr>
        <a:xfrm>
          <a:off x="5257800" y="658685"/>
          <a:ext cx="3594455" cy="349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76"/>
              </a:lnTo>
              <a:lnTo>
                <a:pt x="3594455" y="174776"/>
              </a:lnTo>
              <a:lnTo>
                <a:pt x="3594455" y="349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B7F-D8DA-4B64-844B-22251DE6F721}">
      <dsp:nvSpPr>
        <dsp:cNvPr id="0" name=""/>
        <dsp:cNvSpPr/>
      </dsp:nvSpPr>
      <dsp:spPr>
        <a:xfrm>
          <a:off x="8391428" y="1008238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Wirtschaft</a:t>
          </a:r>
        </a:p>
      </dsp:txBody>
      <dsp:txXfrm>
        <a:off x="8409424" y="1026234"/>
        <a:ext cx="885663" cy="578444"/>
      </dsp:txXfrm>
    </dsp:sp>
    <dsp:sp modelId="{1BD50D6F-F7EF-4436-8AE7-630DA59149AE}">
      <dsp:nvSpPr>
        <dsp:cNvPr id="0" name=""/>
        <dsp:cNvSpPr/>
      </dsp:nvSpPr>
      <dsp:spPr>
        <a:xfrm>
          <a:off x="7654103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1198151" y="0"/>
              </a:moveTo>
              <a:lnTo>
                <a:pt x="1198151" y="122887"/>
              </a:lnTo>
              <a:lnTo>
                <a:pt x="0" y="122887"/>
              </a:lnTo>
              <a:lnTo>
                <a:pt x="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FE37E-4463-483A-BD05-E8F9D91B6333}">
      <dsp:nvSpPr>
        <dsp:cNvPr id="0" name=""/>
        <dsp:cNvSpPr/>
      </dsp:nvSpPr>
      <dsp:spPr>
        <a:xfrm>
          <a:off x="7193276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Wohnkosten</a:t>
          </a:r>
        </a:p>
      </dsp:txBody>
      <dsp:txXfrm>
        <a:off x="7211272" y="1886446"/>
        <a:ext cx="885663" cy="578444"/>
      </dsp:txXfrm>
    </dsp:sp>
    <dsp:sp modelId="{8AD29B37-3303-4636-97B4-03EAB31A3562}">
      <dsp:nvSpPr>
        <dsp:cNvPr id="0" name=""/>
        <dsp:cNvSpPr/>
      </dsp:nvSpPr>
      <dsp:spPr>
        <a:xfrm>
          <a:off x="7608383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B2068-2BA2-4EB2-A1D4-5DEAAB8FB391}">
      <dsp:nvSpPr>
        <dsp:cNvPr id="0" name=""/>
        <dsp:cNvSpPr/>
      </dsp:nvSpPr>
      <dsp:spPr>
        <a:xfrm>
          <a:off x="7193276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Wohnkosten senken</a:t>
          </a:r>
        </a:p>
      </dsp:txBody>
      <dsp:txXfrm>
        <a:off x="7211272" y="2746658"/>
        <a:ext cx="885663" cy="578444"/>
      </dsp:txXfrm>
    </dsp:sp>
    <dsp:sp modelId="{A1F3C162-1B98-4065-8704-8C76DBED1621}">
      <dsp:nvSpPr>
        <dsp:cNvPr id="0" name=""/>
        <dsp:cNvSpPr/>
      </dsp:nvSpPr>
      <dsp:spPr>
        <a:xfrm>
          <a:off x="7608383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961C3-F6E0-4C72-BE7D-BC4C15CE08CF}">
      <dsp:nvSpPr>
        <dsp:cNvPr id="0" name=""/>
        <dsp:cNvSpPr/>
      </dsp:nvSpPr>
      <dsp:spPr>
        <a:xfrm>
          <a:off x="7193276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Schweiz Franken</a:t>
          </a:r>
        </a:p>
      </dsp:txBody>
      <dsp:txXfrm>
        <a:off x="7211272" y="3606869"/>
        <a:ext cx="885663" cy="578444"/>
      </dsp:txXfrm>
    </dsp:sp>
    <dsp:sp modelId="{21C924F7-C15B-459F-B155-12DD7097165F}">
      <dsp:nvSpPr>
        <dsp:cNvPr id="0" name=""/>
        <dsp:cNvSpPr/>
      </dsp:nvSpPr>
      <dsp:spPr>
        <a:xfrm>
          <a:off x="8806535" y="1622675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79076-0BBE-4D72-AC9F-2EA3604DC83C}">
      <dsp:nvSpPr>
        <dsp:cNvPr id="0" name=""/>
        <dsp:cNvSpPr/>
      </dsp:nvSpPr>
      <dsp:spPr>
        <a:xfrm>
          <a:off x="8391428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Zusätzliche Dienstleistungen</a:t>
          </a:r>
        </a:p>
      </dsp:txBody>
      <dsp:txXfrm>
        <a:off x="8409424" y="1886446"/>
        <a:ext cx="885663" cy="578444"/>
      </dsp:txXfrm>
    </dsp:sp>
    <dsp:sp modelId="{E2EAF564-B62E-4135-93C8-79B1CCDF7097}">
      <dsp:nvSpPr>
        <dsp:cNvPr id="0" name=""/>
        <dsp:cNvSpPr/>
      </dsp:nvSpPr>
      <dsp:spPr>
        <a:xfrm>
          <a:off x="8806535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D1353-CE68-4EA4-93BA-A14E08AA8449}">
      <dsp:nvSpPr>
        <dsp:cNvPr id="0" name=""/>
        <dsp:cNvSpPr/>
      </dsp:nvSpPr>
      <dsp:spPr>
        <a:xfrm>
          <a:off x="8391428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Mehr digitale Dienstleistungen</a:t>
          </a:r>
        </a:p>
      </dsp:txBody>
      <dsp:txXfrm>
        <a:off x="8409424" y="2746658"/>
        <a:ext cx="885663" cy="578444"/>
      </dsp:txXfrm>
    </dsp:sp>
    <dsp:sp modelId="{E8E4E3C2-0BB9-450F-BF60-5FB0855AA964}">
      <dsp:nvSpPr>
        <dsp:cNvPr id="0" name=""/>
        <dsp:cNvSpPr/>
      </dsp:nvSpPr>
      <dsp:spPr>
        <a:xfrm>
          <a:off x="8806535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A93CA-5116-4CC8-9B28-019D97CB3F6F}">
      <dsp:nvSpPr>
        <dsp:cNvPr id="0" name=""/>
        <dsp:cNvSpPr/>
      </dsp:nvSpPr>
      <dsp:spPr>
        <a:xfrm>
          <a:off x="8391428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Leistungsangebot</a:t>
          </a:r>
        </a:p>
      </dsp:txBody>
      <dsp:txXfrm>
        <a:off x="8409424" y="3606869"/>
        <a:ext cx="885663" cy="578444"/>
      </dsp:txXfrm>
    </dsp:sp>
    <dsp:sp modelId="{93DC122B-B465-4B44-9031-FB9DA5A38055}">
      <dsp:nvSpPr>
        <dsp:cNvPr id="0" name=""/>
        <dsp:cNvSpPr/>
      </dsp:nvSpPr>
      <dsp:spPr>
        <a:xfrm>
          <a:off x="8852255" y="1622675"/>
          <a:ext cx="1198151" cy="2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87"/>
              </a:lnTo>
              <a:lnTo>
                <a:pt x="1198151" y="122887"/>
              </a:lnTo>
              <a:lnTo>
                <a:pt x="1198151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E5BD8-D394-4373-9363-79F3EB24ECFB}">
      <dsp:nvSpPr>
        <dsp:cNvPr id="0" name=""/>
        <dsp:cNvSpPr/>
      </dsp:nvSpPr>
      <dsp:spPr>
        <a:xfrm>
          <a:off x="9589580" y="1868450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Produktion nach Nachfrage</a:t>
          </a:r>
        </a:p>
      </dsp:txBody>
      <dsp:txXfrm>
        <a:off x="9607576" y="1886446"/>
        <a:ext cx="885663" cy="578444"/>
      </dsp:txXfrm>
    </dsp:sp>
    <dsp:sp modelId="{A94C262B-F1F6-4695-9699-161F3BE1FF64}">
      <dsp:nvSpPr>
        <dsp:cNvPr id="0" name=""/>
        <dsp:cNvSpPr/>
      </dsp:nvSpPr>
      <dsp:spPr>
        <a:xfrm>
          <a:off x="10004687" y="2482887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E1D22-4D06-463A-B28E-95B22FFB8CB0}">
      <dsp:nvSpPr>
        <dsp:cNvPr id="0" name=""/>
        <dsp:cNvSpPr/>
      </dsp:nvSpPr>
      <dsp:spPr>
        <a:xfrm>
          <a:off x="9589580" y="2728662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Überproduktion verhindern</a:t>
          </a:r>
        </a:p>
      </dsp:txBody>
      <dsp:txXfrm>
        <a:off x="9607576" y="2746658"/>
        <a:ext cx="885663" cy="578444"/>
      </dsp:txXfrm>
    </dsp:sp>
    <dsp:sp modelId="{4580375A-3CB1-4916-B434-C3CDD89486BD}">
      <dsp:nvSpPr>
        <dsp:cNvPr id="0" name=""/>
        <dsp:cNvSpPr/>
      </dsp:nvSpPr>
      <dsp:spPr>
        <a:xfrm>
          <a:off x="10004687" y="3343099"/>
          <a:ext cx="91440" cy="245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262B-59AE-4A75-B831-75E9336833F2}">
      <dsp:nvSpPr>
        <dsp:cNvPr id="0" name=""/>
        <dsp:cNvSpPr/>
      </dsp:nvSpPr>
      <dsp:spPr>
        <a:xfrm>
          <a:off x="9589580" y="3588873"/>
          <a:ext cx="921655" cy="614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/>
            <a:t>überschüssige kWh</a:t>
          </a:r>
        </a:p>
      </dsp:txBody>
      <dsp:txXfrm>
        <a:off x="9607576" y="3606869"/>
        <a:ext cx="885663" cy="57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DB1E8-0F2B-4820-9A66-6EBE4DC83D3B}" type="datetimeFigureOut">
              <a:rPr lang="de-CH" smtClean="0"/>
              <a:t>11.09.2020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23256-1A1F-4CF2-9E30-97D7574601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08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Yu Mincho Light" panose="02020300000000000000" pitchFamily="18" charset="-128"/>
              <a:buChar char="-"/>
            </a:pPr>
            <a:r>
              <a:rPr lang="de-CH" sz="180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Yu Mincho Light" panose="02020300000000000000" pitchFamily="18" charset="-128"/>
              </a:rPr>
              <a:t>Gebäudetechnik (Isolierung, Steuerung)</a:t>
            </a:r>
          </a:p>
          <a:p>
            <a:pPr marL="342900" lvl="0" indent="-342900">
              <a:lnSpc>
                <a:spcPct val="107000"/>
              </a:lnSpc>
              <a:buFont typeface="Yu Mincho Light" panose="02020300000000000000" pitchFamily="18" charset="-128"/>
              <a:buChar char="-"/>
            </a:pPr>
            <a:r>
              <a:rPr lang="de-CH" sz="180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Yu Mincho Light" panose="02020300000000000000" pitchFamily="18" charset="-128"/>
              </a:rPr>
              <a:t>Private Gebäude (Wohnungen, Einkaufszentren)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Yu Mincho Light" panose="02020300000000000000" pitchFamily="18" charset="-128"/>
              <a:buChar char="-"/>
            </a:pPr>
            <a:r>
              <a:rPr lang="de-CH" sz="180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Yu Mincho Light" panose="02020300000000000000" pitchFamily="18" charset="-128"/>
              </a:rPr>
              <a:t>Nur für die Schweiz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23256-1A1F-4CF2-9E30-97D75746015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01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CH" b="0" i="0">
                <a:effectLst/>
                <a:latin typeface="Segoe UI" panose="020B0502040204020203" pitchFamily="34" charset="0"/>
              </a:rPr>
              <a:t>bim </a:t>
            </a:r>
            <a:r>
              <a:rPr lang="de-CH" b="0" i="0" err="1">
                <a:effectLst/>
                <a:latin typeface="Segoe UI" panose="020B0502040204020203" pitchFamily="34" charset="0"/>
              </a:rPr>
              <a:t>Wasserverbruch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isch</a:t>
            </a:r>
            <a:r>
              <a:rPr lang="de-CH" b="0" i="0">
                <a:effectLst/>
                <a:latin typeface="Segoe UI" panose="020B0502040204020203" pitchFamily="34" charset="0"/>
              </a:rPr>
              <a:t> de Text fertig als Entwurf und Quelle belegt. Es </a:t>
            </a:r>
            <a:r>
              <a:rPr lang="de-CH" b="0" i="0" err="1">
                <a:effectLst/>
                <a:latin typeface="Segoe UI" panose="020B0502040204020203" pitchFamily="34" charset="0"/>
              </a:rPr>
              <a:t>het</a:t>
            </a:r>
            <a:r>
              <a:rPr lang="de-CH" b="0" i="0">
                <a:effectLst/>
                <a:latin typeface="Segoe UI" panose="020B0502040204020203" pitchFamily="34" charset="0"/>
              </a:rPr>
              <a:t> sich </a:t>
            </a:r>
            <a:r>
              <a:rPr lang="de-CH" b="0" i="0" err="1">
                <a:effectLst/>
                <a:latin typeface="Segoe UI" panose="020B0502040204020203" pitchFamily="34" charset="0"/>
              </a:rPr>
              <a:t>ergäh</a:t>
            </a:r>
            <a:r>
              <a:rPr lang="de-CH" b="0" i="0">
                <a:effectLst/>
                <a:latin typeface="Segoe UI" panose="020B0502040204020203" pitchFamily="34" charset="0"/>
              </a:rPr>
              <a:t>, dass sich </a:t>
            </a:r>
            <a:r>
              <a:rPr lang="de-CH" b="0" i="0" err="1">
                <a:effectLst/>
                <a:latin typeface="Segoe UI" panose="020B0502040204020203" pitchFamily="34" charset="0"/>
              </a:rPr>
              <a:t>mer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smeiste</a:t>
            </a:r>
            <a:r>
              <a:rPr lang="de-CH" b="0" i="0">
                <a:effectLst/>
                <a:latin typeface="Segoe UI" panose="020B0502040204020203" pitchFamily="34" charset="0"/>
              </a:rPr>
              <a:t> Wasser mit Smart </a:t>
            </a:r>
            <a:r>
              <a:rPr lang="de-CH" b="0" i="0" err="1">
                <a:effectLst/>
                <a:latin typeface="Segoe UI" panose="020B0502040204020203" pitchFamily="34" charset="0"/>
              </a:rPr>
              <a:t>Showers</a:t>
            </a:r>
            <a:r>
              <a:rPr lang="de-CH" b="0" i="0">
                <a:effectLst/>
                <a:latin typeface="Segoe UI" panose="020B0502040204020203" pitchFamily="34" charset="0"/>
              </a:rPr>
              <a:t> / </a:t>
            </a:r>
            <a:r>
              <a:rPr lang="de-CH" b="0" i="0" err="1">
                <a:effectLst/>
                <a:latin typeface="Segoe UI" panose="020B0502040204020203" pitchFamily="34" charset="0"/>
              </a:rPr>
              <a:t>Wasserazeige</a:t>
            </a:r>
            <a:r>
              <a:rPr lang="de-CH" b="0" i="0">
                <a:effectLst/>
                <a:latin typeface="Segoe UI" panose="020B0502040204020203" pitchFamily="34" charset="0"/>
              </a:rPr>
              <a:t> a de Dusche spare </a:t>
            </a:r>
            <a:r>
              <a:rPr lang="de-CH" b="0" i="0" err="1">
                <a:effectLst/>
                <a:latin typeface="Segoe UI" panose="020B0502040204020203" pitchFamily="34" charset="0"/>
              </a:rPr>
              <a:t>chan</a:t>
            </a:r>
            <a:r>
              <a:rPr lang="de-CH" b="0" i="0">
                <a:effectLst/>
                <a:latin typeface="Segoe UI" panose="020B0502040204020203" pitchFamily="34" charset="0"/>
              </a:rPr>
              <a:t>, indem mehr </a:t>
            </a:r>
            <a:r>
              <a:rPr lang="de-CH" b="0" i="0" err="1">
                <a:effectLst/>
                <a:latin typeface="Segoe UI" panose="020B0502040204020203" pitchFamily="34" charset="0"/>
              </a:rPr>
              <a:t>Duschziit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verchürzt</a:t>
            </a:r>
            <a:r>
              <a:rPr lang="de-CH" b="0" i="0">
                <a:effectLst/>
                <a:latin typeface="Segoe UI" panose="020B0502040204020203" pitchFamily="34" charset="0"/>
              </a:rPr>
              <a:t>. </a:t>
            </a:r>
          </a:p>
          <a:p>
            <a:pPr algn="l"/>
            <a:r>
              <a:rPr lang="de-CH" b="0" i="0">
                <a:effectLst/>
                <a:latin typeface="Segoe UI" panose="020B0502040204020203" pitchFamily="34" charset="0"/>
              </a:rPr>
              <a:t> </a:t>
            </a:r>
          </a:p>
          <a:p>
            <a:pPr algn="l"/>
            <a:r>
              <a:rPr lang="de-CH" b="0" i="0">
                <a:effectLst/>
                <a:latin typeface="Segoe UI" panose="020B0502040204020203" pitchFamily="34" charset="0"/>
              </a:rPr>
              <a:t>Mit Energiequalität </a:t>
            </a:r>
            <a:r>
              <a:rPr lang="de-CH" b="0" i="0" err="1">
                <a:effectLst/>
                <a:latin typeface="Segoe UI" panose="020B0502040204020203" pitchFamily="34" charset="0"/>
              </a:rPr>
              <a:t>isch</a:t>
            </a:r>
            <a:r>
              <a:rPr lang="de-CH" b="0" i="0">
                <a:effectLst/>
                <a:latin typeface="Segoe UI" panose="020B0502040204020203" pitchFamily="34" charset="0"/>
              </a:rPr>
              <a:t> es schwieriger zum </a:t>
            </a:r>
            <a:r>
              <a:rPr lang="de-CH" b="0" i="0" err="1">
                <a:effectLst/>
                <a:latin typeface="Segoe UI" panose="020B0502040204020203" pitchFamily="34" charset="0"/>
              </a:rPr>
              <a:t>öbbis</a:t>
            </a:r>
            <a:r>
              <a:rPr lang="de-CH" b="0" i="0">
                <a:effectLst/>
                <a:latin typeface="Segoe UI" panose="020B0502040204020203" pitchFamily="34" charset="0"/>
              </a:rPr>
              <a:t> im </a:t>
            </a:r>
            <a:r>
              <a:rPr lang="de-CH" b="0" i="0" err="1">
                <a:effectLst/>
                <a:latin typeface="Segoe UI" panose="020B0502040204020203" pitchFamily="34" charset="0"/>
              </a:rPr>
              <a:t>bereich</a:t>
            </a:r>
            <a:r>
              <a:rPr lang="de-CH" b="0" i="0">
                <a:effectLst/>
                <a:latin typeface="Segoe UI" panose="020B0502040204020203" pitchFamily="34" charset="0"/>
              </a:rPr>
              <a:t> Smart Building </a:t>
            </a:r>
            <a:r>
              <a:rPr lang="de-CH" b="0" i="0" err="1">
                <a:effectLst/>
                <a:latin typeface="Segoe UI" panose="020B0502040204020203" pitchFamily="34" charset="0"/>
              </a:rPr>
              <a:t>zfinde</a:t>
            </a:r>
            <a:r>
              <a:rPr lang="de-CH" b="0" i="0">
                <a:effectLst/>
                <a:latin typeface="Segoe UI" panose="020B0502040204020203" pitchFamily="34" charset="0"/>
              </a:rPr>
              <a:t>, </a:t>
            </a:r>
            <a:r>
              <a:rPr lang="de-CH" b="0" i="0" err="1">
                <a:effectLst/>
                <a:latin typeface="Segoe UI" panose="020B0502040204020203" pitchFamily="34" charset="0"/>
              </a:rPr>
              <a:t>seinzige</a:t>
            </a:r>
            <a:r>
              <a:rPr lang="de-CH" b="0" i="0">
                <a:effectLst/>
                <a:latin typeface="Segoe UI" panose="020B0502040204020203" pitchFamily="34" charset="0"/>
              </a:rPr>
              <a:t> was do Sinn macht sinn Solarpanels </a:t>
            </a:r>
            <a:r>
              <a:rPr lang="de-CH" b="0" i="0" err="1">
                <a:effectLst/>
                <a:latin typeface="Segoe UI" panose="020B0502040204020203" pitchFamily="34" charset="0"/>
              </a:rPr>
              <a:t>uf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em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dach</a:t>
            </a:r>
            <a:r>
              <a:rPr lang="de-CH" b="0" i="0">
                <a:effectLst/>
                <a:latin typeface="Segoe UI" panose="020B0502040204020203" pitchFamily="34" charset="0"/>
              </a:rPr>
              <a:t>, aber di sind </a:t>
            </a:r>
            <a:r>
              <a:rPr lang="de-CH" b="0" i="0" err="1">
                <a:effectLst/>
                <a:latin typeface="Segoe UI" panose="020B0502040204020203" pitchFamily="34" charset="0"/>
              </a:rPr>
              <a:t>ned</a:t>
            </a:r>
            <a:r>
              <a:rPr lang="de-CH" b="0" i="0">
                <a:effectLst/>
                <a:latin typeface="Segoe UI" panose="020B0502040204020203" pitchFamily="34" charset="0"/>
              </a:rPr>
              <a:t> smart. Muss </a:t>
            </a:r>
            <a:r>
              <a:rPr lang="de-CH" b="0" i="0" err="1">
                <a:effectLst/>
                <a:latin typeface="Segoe UI" panose="020B0502040204020203" pitchFamily="34" charset="0"/>
              </a:rPr>
              <a:t>mer</a:t>
            </a:r>
            <a:r>
              <a:rPr lang="de-CH" b="0" i="0">
                <a:effectLst/>
                <a:latin typeface="Segoe UI" panose="020B0502040204020203" pitchFamily="34" charset="0"/>
              </a:rPr>
              <a:t> sich überlege </a:t>
            </a:r>
            <a:r>
              <a:rPr lang="de-CH" b="0" i="0" err="1">
                <a:effectLst/>
                <a:latin typeface="Segoe UI" panose="020B0502040204020203" pitchFamily="34" charset="0"/>
              </a:rPr>
              <a:t>öb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mer</a:t>
            </a:r>
            <a:r>
              <a:rPr lang="de-CH" b="0" i="0">
                <a:effectLst/>
                <a:latin typeface="Segoe UI" panose="020B0502040204020203" pitchFamily="34" charset="0"/>
              </a:rPr>
              <a:t> dass </a:t>
            </a:r>
            <a:r>
              <a:rPr lang="de-CH" b="0" i="0" err="1">
                <a:effectLst/>
                <a:latin typeface="Segoe UI" panose="020B0502040204020203" pitchFamily="34" charset="0"/>
              </a:rPr>
              <a:t>wot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eifach</a:t>
            </a:r>
            <a:r>
              <a:rPr lang="de-CH" b="0" i="0">
                <a:effectLst/>
                <a:latin typeface="Segoe UI" panose="020B0502040204020203" pitchFamily="34" charset="0"/>
              </a:rPr>
              <a:t> mit </a:t>
            </a:r>
            <a:r>
              <a:rPr lang="de-CH" b="0" i="0" err="1">
                <a:effectLst/>
                <a:latin typeface="Segoe UI" panose="020B0502040204020203" pitchFamily="34" charset="0"/>
              </a:rPr>
              <a:t>ine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neh</a:t>
            </a:r>
            <a:r>
              <a:rPr lang="de-CH" b="0" i="0">
                <a:effectLst/>
                <a:latin typeface="Segoe UI" panose="020B0502040204020203" pitchFamily="34" charset="0"/>
              </a:rPr>
              <a:t>, </a:t>
            </a:r>
            <a:r>
              <a:rPr lang="de-CH" b="0" i="0" err="1">
                <a:effectLst/>
                <a:latin typeface="Segoe UI" panose="020B0502040204020203" pitchFamily="34" charset="0"/>
              </a:rPr>
              <a:t>suscht</a:t>
            </a:r>
            <a:r>
              <a:rPr lang="de-CH" b="0" i="0">
                <a:effectLst/>
                <a:latin typeface="Segoe UI" panose="020B0502040204020203" pitchFamily="34" charset="0"/>
              </a:rPr>
              <a:t> wird es schwierig </a:t>
            </a:r>
            <a:r>
              <a:rPr lang="de-CH" b="0" i="0" err="1">
                <a:effectLst/>
                <a:latin typeface="Segoe UI" panose="020B0502040204020203" pitchFamily="34" charset="0"/>
              </a:rPr>
              <a:t>dete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öbbis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zfinde</a:t>
            </a:r>
            <a:r>
              <a:rPr lang="de-CH" b="0" i="0"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de-CH" b="0" i="0">
                <a:effectLst/>
                <a:latin typeface="Segoe UI" panose="020B0502040204020203" pitchFamily="34" charset="0"/>
              </a:rPr>
              <a:t> </a:t>
            </a:r>
          </a:p>
          <a:p>
            <a:pPr algn="l"/>
            <a:r>
              <a:rPr lang="de-CH" b="0" i="0">
                <a:effectLst/>
                <a:latin typeface="Segoe UI" panose="020B0502040204020203" pitchFamily="34" charset="0"/>
              </a:rPr>
              <a:t>Bi </a:t>
            </a:r>
            <a:r>
              <a:rPr lang="de-CH" b="0" i="0" err="1">
                <a:effectLst/>
                <a:latin typeface="Segoe UI" panose="020B0502040204020203" pitchFamily="34" charset="0"/>
              </a:rPr>
              <a:t>energieverbruch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isch</a:t>
            </a:r>
            <a:r>
              <a:rPr lang="de-CH" b="0" i="0">
                <a:effectLst/>
                <a:latin typeface="Segoe UI" panose="020B0502040204020203" pitchFamily="34" charset="0"/>
              </a:rPr>
              <a:t> de </a:t>
            </a:r>
            <a:r>
              <a:rPr lang="de-CH" b="0" i="0" err="1">
                <a:effectLst/>
                <a:latin typeface="Segoe UI" panose="020B0502040204020203" pitchFamily="34" charset="0"/>
              </a:rPr>
              <a:t>dani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no</a:t>
            </a:r>
            <a:r>
              <a:rPr lang="de-CH" b="0" i="0">
                <a:effectLst/>
                <a:latin typeface="Segoe UI" panose="020B0502040204020203" pitchFamily="34" charset="0"/>
              </a:rPr>
              <a:t> </a:t>
            </a:r>
            <a:r>
              <a:rPr lang="de-CH" b="0" i="0" err="1">
                <a:effectLst/>
                <a:latin typeface="Segoe UI" panose="020B0502040204020203" pitchFamily="34" charset="0"/>
              </a:rPr>
              <a:t>dra</a:t>
            </a:r>
            <a:r>
              <a:rPr lang="de-CH" b="0" i="0">
                <a:effectLst/>
                <a:latin typeface="Segoe UI" panose="020B0502040204020203" pitchFamily="34" charset="0"/>
              </a:rPr>
              <a:t>, er </a:t>
            </a:r>
            <a:r>
              <a:rPr lang="de-CH" b="0" i="0" err="1">
                <a:effectLst/>
                <a:latin typeface="Segoe UI" panose="020B0502040204020203" pitchFamily="34" charset="0"/>
              </a:rPr>
              <a:t>het</a:t>
            </a:r>
            <a:r>
              <a:rPr lang="de-CH" b="0" i="0">
                <a:effectLst/>
                <a:latin typeface="Segoe UI" panose="020B0502040204020203" pitchFamily="34" charset="0"/>
              </a:rPr>
              <a:t> jetzt </a:t>
            </a:r>
            <a:r>
              <a:rPr lang="de-CH" b="0" i="0" err="1">
                <a:effectLst/>
                <a:latin typeface="Segoe UI" panose="020B0502040204020203" pitchFamily="34" charset="0"/>
              </a:rPr>
              <a:t>gueti</a:t>
            </a:r>
            <a:r>
              <a:rPr lang="de-CH" b="0" i="0">
                <a:effectLst/>
                <a:latin typeface="Segoe UI" panose="020B0502040204020203" pitchFamily="34" charset="0"/>
              </a:rPr>
              <a:t> quelle und macht </a:t>
            </a:r>
            <a:r>
              <a:rPr lang="de-CH" b="0" i="0" err="1">
                <a:effectLst/>
                <a:latin typeface="Segoe UI" panose="020B0502040204020203" pitchFamily="34" charset="0"/>
              </a:rPr>
              <a:t>no</a:t>
            </a:r>
            <a:r>
              <a:rPr lang="de-CH" b="0" i="0">
                <a:effectLst/>
                <a:latin typeface="Segoe UI" panose="020B0502040204020203" pitchFamily="34" charset="0"/>
              </a:rPr>
              <a:t> de </a:t>
            </a:r>
            <a:r>
              <a:rPr lang="de-CH" b="0" i="0" err="1">
                <a:effectLst/>
                <a:latin typeface="Segoe UI" panose="020B0502040204020203" pitchFamily="34" charset="0"/>
              </a:rPr>
              <a:t>text</a:t>
            </a:r>
            <a:r>
              <a:rPr lang="de-CH" b="0" i="0">
                <a:effectLst/>
                <a:latin typeface="Segoe UI" panose="020B0502040204020203" pitchFamily="34" charset="0"/>
              </a:rPr>
              <a:t> fertig </a:t>
            </a:r>
            <a:r>
              <a:rPr lang="de-CH" b="0" i="0" err="1">
                <a:effectLst/>
                <a:latin typeface="Segoe UI" panose="020B0502040204020203" pitchFamily="34" charset="0"/>
              </a:rPr>
              <a:t>ide</a:t>
            </a:r>
            <a:r>
              <a:rPr lang="de-CH" b="0" i="0">
                <a:effectLst/>
                <a:latin typeface="Segoe UI" panose="020B0502040204020203" pitchFamily="34" charset="0"/>
              </a:rPr>
              <a:t> nächste </a:t>
            </a:r>
            <a:r>
              <a:rPr lang="de-CH" b="0" i="0" err="1">
                <a:effectLst/>
                <a:latin typeface="Segoe UI" panose="020B0502040204020203" pitchFamily="34" charset="0"/>
              </a:rPr>
              <a:t>Stund</a:t>
            </a:r>
            <a:r>
              <a:rPr lang="de-CH" b="0" i="0">
                <a:effectLst/>
                <a:latin typeface="Segoe UI" panose="020B0502040204020203" pitchFamily="34" charset="0"/>
              </a:rPr>
              <a:t>.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23256-1A1F-4CF2-9E30-97D75746015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999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A89B-C78E-4928-96D4-2060CBA12CE3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C9A4-F363-4723-80E4-F5E6BE9EB595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3FC2-DBC9-4ACB-A120-35B25E64D97E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621-D0E9-46CA-8761-4FBB8941F74A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64D-FBA9-42A4-961F-F0F322D946E8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FD1B-C98B-4562-9532-0360995C9085}" type="datetime1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5653-7584-43C5-9174-2FD2C54E0CFE}" type="datetime1">
              <a:rPr lang="de-DE" smtClean="0"/>
              <a:t>11.09.2020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6CE6-12DA-4FF5-8DBD-8E193D0D005F}" type="datetime1">
              <a:rPr lang="de-DE" smtClean="0"/>
              <a:t>11.09.2020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9EB5-5F03-48F5-A675-5B4E0D5D0125}" type="datetime1">
              <a:rPr lang="de-DE" smtClean="0"/>
              <a:t>11.09.2020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4442-AA11-404E-9647-6CD6D60D31ED}" type="datetime1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2094-D306-4E33-9F84-AFE1F564D4CA}" type="datetime1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00EC-7A6D-424E-A73B-54391A5ACD9B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Autofit/>
          </a:bodyPr>
          <a:lstStyle/>
          <a:p>
            <a:pPr algn="l"/>
            <a:r>
              <a:rPr lang="de-DE" sz="3600">
                <a:solidFill>
                  <a:srgbClr val="FFFFFF"/>
                </a:solidFill>
              </a:rPr>
              <a:t>Smart Building: </a:t>
            </a:r>
            <a:br>
              <a:rPr lang="de-DE" sz="3600">
                <a:solidFill>
                  <a:srgbClr val="FFFFFF"/>
                </a:solidFill>
              </a:rPr>
            </a:br>
            <a:r>
              <a:rPr lang="de-DE" sz="3600">
                <a:solidFill>
                  <a:srgbClr val="FFFFFF"/>
                </a:solidFill>
              </a:rPr>
              <a:t>mit ICT-Technologien </a:t>
            </a:r>
            <a:br>
              <a:rPr lang="de-DE" sz="3600">
                <a:solidFill>
                  <a:srgbClr val="FFFFFF"/>
                </a:solidFill>
              </a:rPr>
            </a:br>
            <a:r>
              <a:rPr lang="de-DE" sz="3600">
                <a:solidFill>
                  <a:srgbClr val="FFFFFF"/>
                </a:solidFill>
              </a:rPr>
              <a:t>zu nachhaltigen Gebäuden / Städten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de-DE" sz="2000">
                <a:solidFill>
                  <a:srgbClr val="FFC000"/>
                </a:solidFill>
              </a:rPr>
              <a:t>METU 2C</a:t>
            </a:r>
          </a:p>
          <a:p>
            <a:pPr algn="l"/>
            <a:r>
              <a:rPr lang="de-DE" sz="2000">
                <a:solidFill>
                  <a:srgbClr val="FFC000"/>
                </a:solidFill>
              </a:rPr>
              <a:t>Gruppe R</a:t>
            </a:r>
          </a:p>
        </p:txBody>
      </p:sp>
      <p:pic>
        <p:nvPicPr>
          <p:cNvPr id="6" name="Grafik 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231928B2-E80D-40BE-8A6A-AF370B69472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FFDF6836-DE2D-4580-970E-3552FAECEB98}"/>
              </a:ext>
            </a:extLst>
          </p:cNvPr>
          <p:cNvSpPr/>
          <p:nvPr/>
        </p:nvSpPr>
        <p:spPr>
          <a:xfrm>
            <a:off x="-6096" y="359029"/>
            <a:ext cx="12198096" cy="1267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D5341-D5EC-4BAB-BA7E-22B4EECE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B9B2-CFF1-4350-9E6D-6F8FE46A8B7B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8E4B25-3491-4D65-AA50-85DAE25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73B77A0-44A5-4B9C-A30C-B2ECF15FD397}"/>
              </a:ext>
            </a:extLst>
          </p:cNvPr>
          <p:cNvSpPr/>
          <p:nvPr/>
        </p:nvSpPr>
        <p:spPr>
          <a:xfrm>
            <a:off x="273054" y="3511296"/>
            <a:ext cx="11275479" cy="908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79C15-42E2-4041-8D8A-2CC3F74D5F61}"/>
              </a:ext>
            </a:extLst>
          </p:cNvPr>
          <p:cNvSpPr/>
          <p:nvPr/>
        </p:nvSpPr>
        <p:spPr>
          <a:xfrm>
            <a:off x="273054" y="2609088"/>
            <a:ext cx="11275479" cy="908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BC6913-6F7B-4839-8FD4-C8DE71701564}"/>
              </a:ext>
            </a:extLst>
          </p:cNvPr>
          <p:cNvSpPr/>
          <p:nvPr/>
        </p:nvSpPr>
        <p:spPr>
          <a:xfrm>
            <a:off x="273053" y="4413504"/>
            <a:ext cx="11275479" cy="90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1A860E-CEE5-4C47-A64A-9E8647C9842F}"/>
              </a:ext>
            </a:extLst>
          </p:cNvPr>
          <p:cNvSpPr/>
          <p:nvPr/>
        </p:nvSpPr>
        <p:spPr>
          <a:xfrm>
            <a:off x="273053" y="5315712"/>
            <a:ext cx="11275479" cy="908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" name="Inhaltsplatzhalter 10">
            <a:extLst>
              <a:ext uri="{FF2B5EF4-FFF2-40B4-BE49-F238E27FC236}">
                <a16:creationId xmlns:a16="http://schemas.microsoft.com/office/drawing/2014/main" id="{4C63BEE5-379E-4E8B-91CC-C438DF0DD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443104"/>
              </p:ext>
            </p:extLst>
          </p:nvPr>
        </p:nvGraphicFramePr>
        <p:xfrm>
          <a:off x="838200" y="18665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70FCDA33-6AA0-442E-B67E-D59C02497EEF}"/>
              </a:ext>
            </a:extLst>
          </p:cNvPr>
          <p:cNvSpPr txBox="1"/>
          <p:nvPr/>
        </p:nvSpPr>
        <p:spPr>
          <a:xfrm>
            <a:off x="323088" y="2609088"/>
            <a:ext cx="346249" cy="9083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CH" sz="1050"/>
              <a:t>Dimensionen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178700-B79F-466D-B53E-7F10E7324F07}"/>
              </a:ext>
            </a:extLst>
          </p:cNvPr>
          <p:cNvSpPr txBox="1"/>
          <p:nvPr/>
        </p:nvSpPr>
        <p:spPr>
          <a:xfrm>
            <a:off x="323088" y="3511296"/>
            <a:ext cx="346249" cy="9083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CH" sz="1050"/>
              <a:t>Wirkungsziele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1039DC-84BA-4773-A3FF-17901652922D}"/>
              </a:ext>
            </a:extLst>
          </p:cNvPr>
          <p:cNvSpPr txBox="1"/>
          <p:nvPr/>
        </p:nvSpPr>
        <p:spPr>
          <a:xfrm>
            <a:off x="323087" y="4413504"/>
            <a:ext cx="346249" cy="9083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CH" sz="1050"/>
              <a:t>Leistungsziele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83BA4DA-1F66-4D57-B0F8-938E8D6F9B48}"/>
              </a:ext>
            </a:extLst>
          </p:cNvPr>
          <p:cNvSpPr txBox="1"/>
          <p:nvPr/>
        </p:nvSpPr>
        <p:spPr>
          <a:xfrm>
            <a:off x="323087" y="5309616"/>
            <a:ext cx="346249" cy="9083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CH" sz="1050"/>
              <a:t>Indikatoren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5757076-1497-4DA0-A3FF-8D7321B9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>
                <a:solidFill>
                  <a:schemeClr val="bg1"/>
                </a:solidFill>
              </a:rPr>
              <a:t>Ziel Baum</a:t>
            </a:r>
          </a:p>
        </p:txBody>
      </p:sp>
    </p:spTree>
    <p:extLst>
      <p:ext uri="{BB962C8B-B14F-4D97-AF65-F5344CB8AC3E}">
        <p14:creationId xmlns:p14="http://schemas.microsoft.com/office/powerpoint/2010/main" val="44098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1574D-846E-49B1-979D-D7C32C88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2921444" cy="823912"/>
          </a:xfrm>
        </p:spPr>
        <p:txBody>
          <a:bodyPr/>
          <a:lstStyle/>
          <a:p>
            <a:r>
              <a:rPr lang="de-CH"/>
              <a:t>Ökologie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A50E90-C33F-4C6A-8B5E-F19F71BC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921444" cy="3684588"/>
          </a:xfrm>
        </p:spPr>
        <p:txBody>
          <a:bodyPr/>
          <a:lstStyle/>
          <a:p>
            <a:r>
              <a:rPr lang="de-CH"/>
              <a:t>Energie-verbrauch</a:t>
            </a:r>
          </a:p>
          <a:p>
            <a:r>
              <a:rPr lang="de-CH"/>
              <a:t>Energiequalität</a:t>
            </a:r>
          </a:p>
          <a:p>
            <a:r>
              <a:rPr lang="de-CH"/>
              <a:t>Wasser-verbrauch</a:t>
            </a:r>
          </a:p>
          <a:p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972B-AA0B-4EFF-88AD-8599BE0A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5653-7584-43C5-9174-2FD2C54E0CFE}" type="datetime1">
              <a:rPr lang="de-DE" smtClean="0"/>
              <a:t>11.09.2020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FB2746-57F5-4976-9801-8DBC72B6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DFA89055-D4A2-4778-AAB3-83B9FEBD0903}"/>
              </a:ext>
            </a:extLst>
          </p:cNvPr>
          <p:cNvSpPr txBox="1">
            <a:spLocks/>
          </p:cNvSpPr>
          <p:nvPr/>
        </p:nvSpPr>
        <p:spPr>
          <a:xfrm>
            <a:off x="4015805" y="2505075"/>
            <a:ext cx="2921444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Wohnqualität</a:t>
            </a:r>
          </a:p>
          <a:p>
            <a:r>
              <a:rPr lang="de-CH"/>
              <a:t>Weniger Einbrüche</a:t>
            </a:r>
          </a:p>
          <a:p>
            <a:r>
              <a:rPr lang="de-CH"/>
              <a:t>Gesundheit </a:t>
            </a:r>
            <a:endParaRPr lang="de-DE"/>
          </a:p>
          <a:p>
            <a:endParaRPr lang="de-CH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2BF18D8-CA70-458A-9336-23FE84DFC3B7}"/>
              </a:ext>
            </a:extLst>
          </p:cNvPr>
          <p:cNvSpPr txBox="1">
            <a:spLocks/>
          </p:cNvSpPr>
          <p:nvPr/>
        </p:nvSpPr>
        <p:spPr>
          <a:xfrm>
            <a:off x="7191821" y="2505075"/>
            <a:ext cx="292144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Wohnkosten</a:t>
            </a:r>
          </a:p>
          <a:p>
            <a:r>
              <a:rPr lang="de-CH"/>
              <a:t>Dienstleistungen</a:t>
            </a:r>
          </a:p>
          <a:p>
            <a:r>
              <a:rPr lang="de-CH"/>
              <a:t>Produktion / Nachfrage </a:t>
            </a:r>
          </a:p>
          <a:p>
            <a:endParaRPr lang="de-CH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A8A21D40-54B5-4AA3-AC18-6037A9451EDE}"/>
              </a:ext>
            </a:extLst>
          </p:cNvPr>
          <p:cNvSpPr txBox="1">
            <a:spLocks/>
          </p:cNvSpPr>
          <p:nvPr/>
        </p:nvSpPr>
        <p:spPr>
          <a:xfrm>
            <a:off x="4015805" y="1681163"/>
            <a:ext cx="29214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Gesellschaft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6628E0D-024A-4FB8-A77C-C26EEA85803B}"/>
              </a:ext>
            </a:extLst>
          </p:cNvPr>
          <p:cNvSpPr txBox="1">
            <a:spLocks/>
          </p:cNvSpPr>
          <p:nvPr/>
        </p:nvSpPr>
        <p:spPr>
          <a:xfrm>
            <a:off x="7191821" y="1681163"/>
            <a:ext cx="292144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Wirtschaft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E22BA1C-0EEC-49DC-846F-ACEAE72C5A47}"/>
              </a:ext>
            </a:extLst>
          </p:cNvPr>
          <p:cNvSpPr/>
          <p:nvPr/>
        </p:nvSpPr>
        <p:spPr>
          <a:xfrm>
            <a:off x="-6096" y="359029"/>
            <a:ext cx="12198096" cy="1267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19089A9-5B37-4C48-8B6E-775C33D2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>
                <a:solidFill>
                  <a:schemeClr val="bg1"/>
                </a:solidFill>
              </a:rPr>
              <a:t>Aktueller Stand / erste Erkenntnisse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B0E4E33E-635D-4606-990E-16A14E5911B2}"/>
              </a:ext>
            </a:extLst>
          </p:cNvPr>
          <p:cNvSpPr/>
          <p:nvPr/>
        </p:nvSpPr>
        <p:spPr>
          <a:xfrm>
            <a:off x="4062254" y="2605632"/>
            <a:ext cx="206321" cy="1778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92B945C2-1458-4AC6-B497-3617F3776FE2}"/>
              </a:ext>
            </a:extLst>
          </p:cNvPr>
          <p:cNvSpPr/>
          <p:nvPr/>
        </p:nvSpPr>
        <p:spPr>
          <a:xfrm rot="5400000">
            <a:off x="4064865" y="4034260"/>
            <a:ext cx="218799" cy="18862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48486459-7F65-4D8E-85D4-6A619E4C13E3}"/>
              </a:ext>
            </a:extLst>
          </p:cNvPr>
          <p:cNvSpPr/>
          <p:nvPr/>
        </p:nvSpPr>
        <p:spPr>
          <a:xfrm rot="10800000">
            <a:off x="7241318" y="2617103"/>
            <a:ext cx="207993" cy="17930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891DD5D5-6726-4F58-AA19-7C409CEB36DA}"/>
              </a:ext>
            </a:extLst>
          </p:cNvPr>
          <p:cNvSpPr/>
          <p:nvPr/>
        </p:nvSpPr>
        <p:spPr>
          <a:xfrm>
            <a:off x="4062254" y="3119548"/>
            <a:ext cx="206321" cy="1778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39873922-B422-454E-B7F5-0A8E00AE6ED9}"/>
              </a:ext>
            </a:extLst>
          </p:cNvPr>
          <p:cNvSpPr/>
          <p:nvPr/>
        </p:nvSpPr>
        <p:spPr>
          <a:xfrm>
            <a:off x="7242990" y="3115460"/>
            <a:ext cx="206321" cy="1778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2248F64A-5F31-4B5A-9318-7BA87CA4215C}"/>
              </a:ext>
            </a:extLst>
          </p:cNvPr>
          <p:cNvSpPr/>
          <p:nvPr/>
        </p:nvSpPr>
        <p:spPr>
          <a:xfrm>
            <a:off x="7241318" y="3610795"/>
            <a:ext cx="206321" cy="1778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D4E93B30-48FF-4262-9739-AC402F0D976C}"/>
              </a:ext>
            </a:extLst>
          </p:cNvPr>
          <p:cNvSpPr/>
          <p:nvPr/>
        </p:nvSpPr>
        <p:spPr>
          <a:xfrm rot="10800000">
            <a:off x="903111" y="4050327"/>
            <a:ext cx="207993" cy="17930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96AA17CF-11FB-45B5-B959-563FB067664E}"/>
              </a:ext>
            </a:extLst>
          </p:cNvPr>
          <p:cNvSpPr/>
          <p:nvPr/>
        </p:nvSpPr>
        <p:spPr>
          <a:xfrm>
            <a:off x="894947" y="3513699"/>
            <a:ext cx="206321" cy="1778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3CF7C507-89C0-4AA5-B8EA-BEA79E40EB71}"/>
              </a:ext>
            </a:extLst>
          </p:cNvPr>
          <p:cNvSpPr/>
          <p:nvPr/>
        </p:nvSpPr>
        <p:spPr>
          <a:xfrm rot="10800000">
            <a:off x="893275" y="2629285"/>
            <a:ext cx="207993" cy="17930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65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C4D60-6838-4D7B-A3DD-74DC19EE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Feinschliff der Texte</a:t>
            </a:r>
          </a:p>
          <a:p>
            <a:r>
              <a:rPr lang="de-CH"/>
              <a:t>Plenums-Diskussion über die Erkenntnisse und Schlussfolgerung </a:t>
            </a:r>
          </a:p>
          <a:p>
            <a:r>
              <a:rPr lang="de-CH"/>
              <a:t>Detail-Bewertung der einzelnen Indikatoren</a:t>
            </a:r>
          </a:p>
          <a:p>
            <a:r>
              <a:rPr lang="de-CH"/>
              <a:t>Fertigstellung Spider-Diagramm</a:t>
            </a:r>
          </a:p>
          <a:p>
            <a:r>
              <a:rPr lang="de-CH"/>
              <a:t>Korrekturlesen, Dokumenten-Design</a:t>
            </a:r>
          </a:p>
          <a:p>
            <a:r>
              <a:rPr lang="de-CH"/>
              <a:t>Abgabe</a:t>
            </a:r>
          </a:p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55504-6E96-4418-8D10-3A78629E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F621-D0E9-46CA-8761-4FBB8941F74A}" type="datetime1">
              <a:rPr lang="de-DE" smtClean="0"/>
              <a:t>11.09.2020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FDBCC2-5D3C-4C76-A70C-62AEB509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79A73EC-822F-4323-9A8A-3B793A9D247D}"/>
              </a:ext>
            </a:extLst>
          </p:cNvPr>
          <p:cNvSpPr/>
          <p:nvPr/>
        </p:nvSpPr>
        <p:spPr>
          <a:xfrm>
            <a:off x="-6096" y="359029"/>
            <a:ext cx="12198096" cy="1267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7F0680A-E860-40FD-AA3F-DEDB3065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>
                <a:solidFill>
                  <a:schemeClr val="bg1"/>
                </a:solidFill>
              </a:rPr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47042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E5E928C-41D2-4D21-98BC-0593813B2059}"/>
              </a:ext>
            </a:extLst>
          </p:cNvPr>
          <p:cNvSpPr/>
          <p:nvPr/>
        </p:nvSpPr>
        <p:spPr>
          <a:xfrm>
            <a:off x="320040" y="4937124"/>
            <a:ext cx="11548872" cy="169532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Autofit/>
          </a:bodyPr>
          <a:lstStyle/>
          <a:p>
            <a:pPr algn="l"/>
            <a:r>
              <a:rPr lang="de-DE" sz="3600">
                <a:solidFill>
                  <a:srgbClr val="FFFFFF"/>
                </a:solidFill>
              </a:rPr>
              <a:t>Fragen / Diskussion</a:t>
            </a:r>
          </a:p>
        </p:txBody>
      </p:sp>
      <p:pic>
        <p:nvPicPr>
          <p:cNvPr id="6" name="Grafik 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231928B2-E80D-40BE-8A6A-AF370B69472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sp>
        <p:nvSpPr>
          <p:cNvPr id="11" name="Untertitel 2">
            <a:extLst>
              <a:ext uri="{FF2B5EF4-FFF2-40B4-BE49-F238E27FC236}">
                <a16:creationId xmlns:a16="http://schemas.microsoft.com/office/drawing/2014/main" id="{3106DC64-0091-47B1-B51B-82D1AC49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de-DE" sz="2000">
                <a:solidFill>
                  <a:srgbClr val="FFC000"/>
                </a:solidFill>
              </a:rPr>
              <a:t>METU 2C</a:t>
            </a:r>
          </a:p>
          <a:p>
            <a:pPr algn="l"/>
            <a:r>
              <a:rPr lang="de-DE" sz="2000">
                <a:solidFill>
                  <a:srgbClr val="FFC000"/>
                </a:solidFill>
              </a:rPr>
              <a:t>Gruppe 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3FDCF7-A094-43C8-9DA8-2F5D8548D762}"/>
              </a:ext>
            </a:extLst>
          </p:cNvPr>
          <p:cNvCxnSpPr/>
          <p:nvPr/>
        </p:nvCxnSpPr>
        <p:spPr>
          <a:xfrm>
            <a:off x="8327136" y="5138928"/>
            <a:ext cx="0" cy="11155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FC039B4EAC7D4ABF03F6644C0D233C" ma:contentTypeVersion="2" ma:contentTypeDescription="Ein neues Dokument erstellen." ma:contentTypeScope="" ma:versionID="15cb832cd825784d10a366a5b4522d38">
  <xsd:schema xmlns:xsd="http://www.w3.org/2001/XMLSchema" xmlns:xs="http://www.w3.org/2001/XMLSchema" xmlns:p="http://schemas.microsoft.com/office/2006/metadata/properties" xmlns:ns2="b89fabf8-73c3-4873-bff0-c3f22a0e3e14" targetNamespace="http://schemas.microsoft.com/office/2006/metadata/properties" ma:root="true" ma:fieldsID="e876fd389d599e6fb4df79c042ba2cbc" ns2:_="">
    <xsd:import namespace="b89fabf8-73c3-4873-bff0-c3f22a0e3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fabf8-73c3-4873-bff0-c3f22a0e3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23155-7655-4FC0-8A08-A310A57437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CE794-2F3D-418F-8726-6CFF3BE201F4}">
  <ds:schemaRefs>
    <ds:schemaRef ds:uri="b89fabf8-73c3-4873-bff0-c3f22a0e3e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D1B267-BBA2-4B6D-83DC-6DC6F95717DB}">
  <ds:schemaRefs>
    <ds:schemaRef ds:uri="b89fabf8-73c3-4873-bff0-c3f22a0e3e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Larissa</vt:lpstr>
      <vt:lpstr>Smart Building:  mit ICT-Technologien  zu nachhaltigen Gebäuden / Städten</vt:lpstr>
      <vt:lpstr>Ziel Baum</vt:lpstr>
      <vt:lpstr>Aktueller Stand / erste Erkenntnisse</vt:lpstr>
      <vt:lpstr>Nächste Schritte</vt:lpstr>
      <vt:lpstr>Fragen /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Building:  mit ICT-Technologien  zu nachhaltigen Gebäuden / Städten</dc:title>
  <dc:creator>Willi Lucca (willilu1)</dc:creator>
  <cp:revision>1</cp:revision>
  <dcterms:created xsi:type="dcterms:W3CDTF">2020-09-10T12:07:25Z</dcterms:created>
  <dcterms:modified xsi:type="dcterms:W3CDTF">2020-09-11T07:51:21Z</dcterms:modified>
</cp:coreProperties>
</file>