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F8135FB-DAEE-4043-A792-FBDC3E3402AE}" type="datetimeFigureOut">
              <a:rPr lang="de-DE" smtClean="0"/>
              <a:t>08.05.2011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2FCD217-5481-4BC0-A0F0-C8B7932EF9E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Projektarbeit</a:t>
            </a:r>
            <a:br>
              <a:rPr lang="de-DE" dirty="0" smtClean="0"/>
            </a:br>
            <a:r>
              <a:rPr lang="de-DE" dirty="0" smtClean="0"/>
              <a:t>Ahnentafel/Stammbaum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TAI10B2 - 2011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8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dirty="0" smtClean="0"/>
              <a:t>Simons persönliche Ziele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dirty="0" smtClean="0"/>
              <a:t>Festlegen des Bearbeitungszeitraumes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dirty="0" smtClean="0"/>
              <a:t>Terminpräferenzen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dirty="0" smtClean="0"/>
              <a:t>Organisation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dirty="0" smtClean="0"/>
              <a:t>Weiteres Vorgehen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78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Simons persönliche Ziele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de-DE" dirty="0" smtClean="0"/>
              <a:t>Eine sehr gute </a:t>
            </a:r>
            <a:r>
              <a:rPr lang="de-DE" dirty="0" err="1" smtClean="0"/>
              <a:t>ProMag</a:t>
            </a:r>
            <a:r>
              <a:rPr lang="de-DE" dirty="0" smtClean="0"/>
              <a:t> Note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 smtClean="0"/>
              <a:t>Keinen Zeitstress (Sprintphasen), keine Ablenkung zu Klausur-Vorbereitungen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 smtClean="0"/>
              <a:t>Viel Spaß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 smtClean="0"/>
              <a:t>Ein schönes Webengineering Projekt (Ehrgeiz!)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6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Bearbeitungszeitraum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dirty="0" smtClean="0"/>
              <a:t>Zeitliches Umfeld:</a:t>
            </a:r>
          </a:p>
          <a:p>
            <a:pPr marL="1085850" lvl="1" indent="-342900"/>
            <a:r>
              <a:rPr lang="de-DE" dirty="0" smtClean="0"/>
              <a:t>Letzte Webengineering Vorlesung 08.06.</a:t>
            </a:r>
          </a:p>
          <a:p>
            <a:pPr marL="1085850" lvl="1" indent="-342900"/>
            <a:r>
              <a:rPr lang="de-DE" dirty="0" smtClean="0"/>
              <a:t>Vermutlicher Abgabetermin 07.07 oder 14.07</a:t>
            </a:r>
          </a:p>
          <a:p>
            <a:pPr marL="1085850" lvl="1" indent="-342900"/>
            <a:r>
              <a:rPr lang="de-DE" dirty="0" smtClean="0"/>
              <a:t>Klausuren ab: 18.07.</a:t>
            </a:r>
            <a:endParaRPr lang="de-DE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de-DE" dirty="0" smtClean="0"/>
              <a:t>Geplanter Zeitlicher </a:t>
            </a:r>
            <a:r>
              <a:rPr lang="de-DE" dirty="0"/>
              <a:t>A</a:t>
            </a:r>
            <a:r>
              <a:rPr lang="de-DE" dirty="0" smtClean="0"/>
              <a:t>nsatz:</a:t>
            </a:r>
          </a:p>
          <a:p>
            <a:pPr marL="1085850" lvl="1" indent="-342900"/>
            <a:r>
              <a:rPr lang="de-DE" dirty="0" smtClean="0"/>
              <a:t>44h pro Person = 528h = blöd</a:t>
            </a:r>
          </a:p>
          <a:p>
            <a:pPr marL="1085850" lvl="1" indent="-342900"/>
            <a:r>
              <a:rPr lang="de-DE" i="1" dirty="0" smtClean="0"/>
              <a:t>Vorschlag: </a:t>
            </a:r>
            <a:r>
              <a:rPr lang="de-DE" dirty="0" smtClean="0"/>
              <a:t>4h/Woche pro Person * 6 Wochen = 36h = 432h</a:t>
            </a:r>
          </a:p>
          <a:p>
            <a:pPr marL="1085850" lvl="1" indent="-342900"/>
            <a:r>
              <a:rPr lang="de-DE" i="1" dirty="0" smtClean="0"/>
              <a:t>Vorschlag</a:t>
            </a:r>
            <a:r>
              <a:rPr lang="de-DE" dirty="0" smtClean="0"/>
              <a:t>: Projektbeginn 04.05., Auftrag + Pflichtenheft bis 25.05., Bearbeitungszeit: 6 Wochen, Ende: 07.07.</a:t>
            </a:r>
          </a:p>
        </p:txBody>
      </p:sp>
    </p:spTree>
    <p:extLst>
      <p:ext uri="{BB962C8B-B14F-4D97-AF65-F5344CB8AC3E}">
        <p14:creationId xmlns:p14="http://schemas.microsoft.com/office/powerpoint/2010/main" val="18427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Terminpräferenzen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S.h</a:t>
            </a:r>
            <a:r>
              <a:rPr lang="de-DE" dirty="0" smtClean="0"/>
              <a:t>. Excel Sheet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75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Gruppenaufteilung?</a:t>
            </a:r>
          </a:p>
          <a:p>
            <a:r>
              <a:rPr lang="de-DE" dirty="0" smtClean="0"/>
              <a:t>Speicherort?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9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Anforderungsworkshop 1</a:t>
            </a:r>
          </a:p>
          <a:p>
            <a:r>
              <a:rPr lang="de-DE" dirty="0" smtClean="0"/>
              <a:t>Erstellen eines Pflichtenheftes + Gespräch </a:t>
            </a:r>
            <a:r>
              <a:rPr lang="de-DE" dirty="0" err="1" smtClean="0"/>
              <a:t>Röthig</a:t>
            </a:r>
            <a:endParaRPr lang="de-DE" dirty="0" smtClean="0"/>
          </a:p>
          <a:p>
            <a:r>
              <a:rPr lang="de-DE" dirty="0" smtClean="0"/>
              <a:t>Anforderungsworkshop 2 + Lastenheft</a:t>
            </a:r>
          </a:p>
          <a:p>
            <a:r>
              <a:rPr lang="de-DE" dirty="0" smtClean="0"/>
              <a:t>Projektstartbesprechung/Aufgabenverteilung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Smoking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128</Words>
  <Application>Microsoft Office PowerPoint</Application>
  <PresentationFormat>Bildschirmpräsentation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Couture</vt:lpstr>
      <vt:lpstr>Projektarbeit Ahnentafel/Stammbaum</vt:lpstr>
      <vt:lpstr>Agenda</vt:lpstr>
      <vt:lpstr>Simons persönliche Ziele</vt:lpstr>
      <vt:lpstr>Bearbeitungszeitraum</vt:lpstr>
      <vt:lpstr>Terminpräferenzen</vt:lpstr>
      <vt:lpstr>Organisation</vt:lpstr>
      <vt:lpstr>Weiteres Vorgehen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9</cp:revision>
  <dcterms:created xsi:type="dcterms:W3CDTF">2011-05-08T09:47:39Z</dcterms:created>
  <dcterms:modified xsi:type="dcterms:W3CDTF">2011-05-08T19:32:16Z</dcterms:modified>
</cp:coreProperties>
</file>