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6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3FD93E3E-3FD0-4D72-850B-34C1DA9C2B2A}" type="datetimeFigureOut">
              <a:rPr lang="de-DE" smtClean="0"/>
              <a:t>18.05.2011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C837D-A643-4D2F-B8F9-77E629401A4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93E3E-3FD0-4D72-850B-34C1DA9C2B2A}" type="datetimeFigureOut">
              <a:rPr lang="de-DE" smtClean="0"/>
              <a:t>18.05.2011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C837D-A643-4D2F-B8F9-77E629401A4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93E3E-3FD0-4D72-850B-34C1DA9C2B2A}" type="datetimeFigureOut">
              <a:rPr lang="de-DE" smtClean="0"/>
              <a:t>18.05.2011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C837D-A643-4D2F-B8F9-77E629401A4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93E3E-3FD0-4D72-850B-34C1DA9C2B2A}" type="datetimeFigureOut">
              <a:rPr lang="de-DE" smtClean="0"/>
              <a:t>18.05.2011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C837D-A643-4D2F-B8F9-77E629401A47}" type="slidenum">
              <a:rPr lang="de-DE" smtClean="0"/>
              <a:t>‹Nr.›</a:t>
            </a:fld>
            <a:endParaRPr lang="de-DE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93E3E-3FD0-4D72-850B-34C1DA9C2B2A}" type="datetimeFigureOut">
              <a:rPr lang="de-DE" smtClean="0"/>
              <a:t>18.05.2011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C837D-A643-4D2F-B8F9-77E629401A47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93E3E-3FD0-4D72-850B-34C1DA9C2B2A}" type="datetimeFigureOut">
              <a:rPr lang="de-DE" smtClean="0"/>
              <a:t>18.05.2011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C837D-A643-4D2F-B8F9-77E629401A47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93E3E-3FD0-4D72-850B-34C1DA9C2B2A}" type="datetimeFigureOut">
              <a:rPr lang="de-DE" smtClean="0"/>
              <a:t>18.05.2011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C837D-A643-4D2F-B8F9-77E629401A4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93E3E-3FD0-4D72-850B-34C1DA9C2B2A}" type="datetimeFigureOut">
              <a:rPr lang="de-DE" smtClean="0"/>
              <a:t>18.05.2011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C837D-A643-4D2F-B8F9-77E629401A47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93E3E-3FD0-4D72-850B-34C1DA9C2B2A}" type="datetimeFigureOut">
              <a:rPr lang="de-DE" smtClean="0"/>
              <a:t>18.05.2011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C837D-A643-4D2F-B8F9-77E629401A4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93E3E-3FD0-4D72-850B-34C1DA9C2B2A}" type="datetimeFigureOut">
              <a:rPr lang="de-DE" smtClean="0"/>
              <a:t>18.05.2011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C837D-A643-4D2F-B8F9-77E629401A47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93E3E-3FD0-4D72-850B-34C1DA9C2B2A}" type="datetimeFigureOut">
              <a:rPr lang="de-DE" smtClean="0"/>
              <a:t>18.05.2011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C837D-A643-4D2F-B8F9-77E629401A4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FD93E3E-3FD0-4D72-850B-34C1DA9C2B2A}" type="datetimeFigureOut">
              <a:rPr lang="de-DE" smtClean="0"/>
              <a:t>18.05.2011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076C837D-A643-4D2F-B8F9-77E629401A47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Start-</a:t>
            </a:r>
            <a:r>
              <a:rPr lang="de-DE" dirty="0" err="1" smtClean="0"/>
              <a:t>up</a:t>
            </a:r>
            <a:r>
              <a:rPr lang="de-DE" dirty="0" smtClean="0"/>
              <a:t>-meeting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3839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Kurzes Review neue Teams</a:t>
            </a:r>
          </a:p>
          <a:p>
            <a:r>
              <a:rPr lang="de-DE" dirty="0"/>
              <a:t>Nächste Termine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5009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8793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Wichtige Termine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19/23.05 Treffen Anforderungsteam</a:t>
            </a:r>
          </a:p>
          <a:p>
            <a:r>
              <a:rPr lang="de-DE" dirty="0" smtClean="0"/>
              <a:t>25.05 Treffen mit </a:t>
            </a:r>
            <a:r>
              <a:rPr lang="de-DE" dirty="0" err="1" smtClean="0"/>
              <a:t>Röthig</a:t>
            </a:r>
            <a:endParaRPr lang="de-DE" dirty="0" smtClean="0"/>
          </a:p>
          <a:p>
            <a:r>
              <a:rPr lang="de-DE" dirty="0" smtClean="0"/>
              <a:t>01.06. Projektstart</a:t>
            </a:r>
          </a:p>
        </p:txBody>
      </p:sp>
    </p:spTree>
    <p:extLst>
      <p:ext uri="{BB962C8B-B14F-4D97-AF65-F5344CB8AC3E}">
        <p14:creationId xmlns:p14="http://schemas.microsoft.com/office/powerpoint/2010/main" val="5479859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tur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Smoking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0</TotalTime>
  <Words>20</Words>
  <Application>Microsoft Office PowerPoint</Application>
  <PresentationFormat>Bildschirmpräsentation 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Couture</vt:lpstr>
      <vt:lpstr>Start-up-meeting</vt:lpstr>
      <vt:lpstr>Agenda</vt:lpstr>
      <vt:lpstr>PowerPoint-Präsentation</vt:lpstr>
      <vt:lpstr>Wichtige Termine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Start-up-meeting</dc:title>
  <dc:creator>Simon</dc:creator>
  <cp:lastModifiedBy>Simon</cp:lastModifiedBy>
  <cp:revision>5</cp:revision>
  <dcterms:created xsi:type="dcterms:W3CDTF">2011-05-18T16:29:01Z</dcterms:created>
  <dcterms:modified xsi:type="dcterms:W3CDTF">2011-05-18T22:35:27Z</dcterms:modified>
</cp:coreProperties>
</file>