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26"/>
    <p:restoredTop sz="94604"/>
  </p:normalViewPr>
  <p:slideViewPr>
    <p:cSldViewPr snapToGrid="0" snapToObjects="1" showGuides="1">
      <p:cViewPr varScale="1">
        <p:scale>
          <a:sx n="96" d="100"/>
          <a:sy n="96" d="100"/>
        </p:scale>
        <p:origin x="200" y="456"/>
      </p:cViewPr>
      <p:guideLst>
        <p:guide pos="758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485-AEAA-6E40-87EF-DD8B6CB15CA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2A7B-CC44-3F48-A6E1-B8E5F3E6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3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485-AEAA-6E40-87EF-DD8B6CB15CA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2A7B-CC44-3F48-A6E1-B8E5F3E6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9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485-AEAA-6E40-87EF-DD8B6CB15CA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2A7B-CC44-3F48-A6E1-B8E5F3E6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8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485-AEAA-6E40-87EF-DD8B6CB15CA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2A7B-CC44-3F48-A6E1-B8E5F3E6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7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485-AEAA-6E40-87EF-DD8B6CB15CA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2A7B-CC44-3F48-A6E1-B8E5F3E6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485-AEAA-6E40-87EF-DD8B6CB15CAD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2A7B-CC44-3F48-A6E1-B8E5F3E6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6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485-AEAA-6E40-87EF-DD8B6CB15CAD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2A7B-CC44-3F48-A6E1-B8E5F3E6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5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485-AEAA-6E40-87EF-DD8B6CB15CAD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2A7B-CC44-3F48-A6E1-B8E5F3E6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485-AEAA-6E40-87EF-DD8B6CB15CAD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2A7B-CC44-3F48-A6E1-B8E5F3E6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8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485-AEAA-6E40-87EF-DD8B6CB15CAD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2A7B-CC44-3F48-A6E1-B8E5F3E6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6485-AEAA-6E40-87EF-DD8B6CB15CAD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2A7B-CC44-3F48-A6E1-B8E5F3E6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5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6485-AEAA-6E40-87EF-DD8B6CB15CAD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92A7B-CC44-3F48-A6E1-B8E5F3E62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1943" y="1856833"/>
            <a:ext cx="1453661" cy="63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1941" y="1472820"/>
            <a:ext cx="10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31943" y="2491408"/>
            <a:ext cx="1453661" cy="63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rate-plan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31943" y="3125983"/>
            <a:ext cx="1453661" cy="63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shop-media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31943" y="3760558"/>
            <a:ext cx="1453661" cy="63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54047" y="1472820"/>
            <a:ext cx="7560875" cy="29223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85604" y="2491408"/>
            <a:ext cx="1462327" cy="190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691720" y="1472820"/>
            <a:ext cx="1456211" cy="38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47931" y="1103488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38122" y="1664826"/>
            <a:ext cx="1453661" cy="63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#1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38122" y="2299401"/>
            <a:ext cx="1453661" cy="63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product #2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338122" y="2933976"/>
            <a:ext cx="1453661" cy="63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product #3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38122" y="3562253"/>
            <a:ext cx="1453661" cy="63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256015" y="2074447"/>
            <a:ext cx="1164142" cy="833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{:name “</a:t>
            </a:r>
            <a:r>
              <a:rPr lang="en-US" sz="1200" dirty="0" err="1" smtClean="0"/>
              <a:t>abc</a:t>
            </a:r>
            <a:r>
              <a:rPr lang="en-US" sz="1200" dirty="0" smtClean="0"/>
              <a:t>”</a:t>
            </a:r>
          </a:p>
          <a:p>
            <a:pPr algn="ctr"/>
            <a:r>
              <a:rPr lang="en-US" sz="1200" dirty="0" smtClean="0"/>
              <a:t>:description “</a:t>
            </a:r>
            <a:r>
              <a:rPr lang="en-US" sz="1200" dirty="0" err="1" smtClean="0"/>
              <a:t>abc</a:t>
            </a:r>
            <a:r>
              <a:rPr lang="en-US" sz="1200" dirty="0" smtClean="0"/>
              <a:t>”}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7532859" y="2074447"/>
            <a:ext cx="1164142" cy="833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{:name “</a:t>
            </a:r>
            <a:r>
              <a:rPr lang="en-US" sz="1200" dirty="0" err="1" smtClean="0"/>
              <a:t>abcd</a:t>
            </a:r>
            <a:r>
              <a:rPr lang="en-US" sz="1200" dirty="0" smtClean="0"/>
              <a:t>”}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791783" y="1722676"/>
            <a:ext cx="464232" cy="392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91782" y="2324656"/>
            <a:ext cx="464233" cy="58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888600" y="2074447"/>
            <a:ext cx="692106" cy="833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9798980" y="2074447"/>
            <a:ext cx="692106" cy="833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669502" y="2905476"/>
            <a:ext cx="58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v1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7932519" y="2905476"/>
            <a:ext cx="58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8992077" y="2905476"/>
            <a:ext cx="58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v3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907990" y="2905476"/>
            <a:ext cx="58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v4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5671930" y="5830957"/>
            <a:ext cx="689113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alpha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8433553" y="5830957"/>
            <a:ext cx="689113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beta</a:t>
            </a:r>
            <a:endParaRPr lang="en-US" sz="1600" dirty="0"/>
          </a:p>
        </p:txBody>
      </p:sp>
      <p:cxnSp>
        <p:nvCxnSpPr>
          <p:cNvPr id="56" name="Straight Connector 55"/>
          <p:cNvCxnSpPr>
            <a:stCxn id="53" idx="0"/>
          </p:cNvCxnSpPr>
          <p:nvPr/>
        </p:nvCxnSpPr>
        <p:spPr>
          <a:xfrm flipV="1">
            <a:off x="6016487" y="3242339"/>
            <a:ext cx="3179049" cy="258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4" idx="0"/>
          </p:cNvCxnSpPr>
          <p:nvPr/>
        </p:nvCxnSpPr>
        <p:spPr>
          <a:xfrm flipV="1">
            <a:off x="8778110" y="3242339"/>
            <a:ext cx="1199260" cy="258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62926" y="5830957"/>
            <a:ext cx="1822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sourcing</a:t>
            </a:r>
          </a:p>
          <a:p>
            <a:r>
              <a:rPr lang="en-US" dirty="0" smtClean="0"/>
              <a:t>optimistic locking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0" y="0"/>
            <a:ext cx="10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resources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9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7496" y="768626"/>
            <a:ext cx="1577008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resource 1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40957" y="768626"/>
            <a:ext cx="1577008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resource 2</a:t>
            </a:r>
            <a:endParaRPr lang="en-US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286000" y="1364973"/>
            <a:ext cx="0" cy="434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 flipH="1">
            <a:off x="10389704" y="1364973"/>
            <a:ext cx="39757" cy="434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54087" y="1868557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54087" y="3074504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54087" y="4525617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197546" y="2471530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97546" y="3677477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59644" y="2405269"/>
            <a:ext cx="1577008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56331" y="3008243"/>
            <a:ext cx="1577008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6331" y="3611217"/>
            <a:ext cx="1577008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24113" y="1868557"/>
            <a:ext cx="3829879" cy="43202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033339" y="1868557"/>
            <a:ext cx="690774" cy="53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04353" y="3008243"/>
            <a:ext cx="719760" cy="318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56508" y="2054569"/>
            <a:ext cx="2887985" cy="833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v2, resource2, v1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6217244" y="3942038"/>
            <a:ext cx="2887985" cy="833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v3, resource2, v2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3460067" y="4852402"/>
            <a:ext cx="1577008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 3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193732" y="5426040"/>
            <a:ext cx="11435" cy="1260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959923" y="584252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217244" y="3014869"/>
            <a:ext cx="2887985" cy="8339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v2</a:t>
            </a:r>
            <a:r>
              <a:rPr lang="en-US" sz="1200" smtClean="0"/>
              <a:t>, resource3, </a:t>
            </a:r>
            <a:r>
              <a:rPr lang="en-US" sz="1200" dirty="0" smtClean="0"/>
              <a:t>v1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0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7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7496" y="768626"/>
            <a:ext cx="1577008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 plan</a:t>
            </a:r>
            <a:endParaRPr lang="en-US" dirty="0"/>
          </a:p>
        </p:txBody>
      </p:sp>
      <p:cxnSp>
        <p:nvCxnSpPr>
          <p:cNvPr id="5" name="Straight Connector 4"/>
          <p:cNvCxnSpPr>
            <a:stCxn id="6" idx="2"/>
          </p:cNvCxnSpPr>
          <p:nvPr/>
        </p:nvCxnSpPr>
        <p:spPr>
          <a:xfrm>
            <a:off x="2286000" y="1033669"/>
            <a:ext cx="0" cy="434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54087" y="1537253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82140" y="768626"/>
            <a:ext cx="1577008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 media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970644" y="1364973"/>
            <a:ext cx="0" cy="434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38731" y="2478156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96141" y="768626"/>
            <a:ext cx="1577008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684645" y="1364973"/>
            <a:ext cx="0" cy="434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32852" y="1913282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54087" y="3641032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56107" y="768626"/>
            <a:ext cx="1577008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044611" y="1364973"/>
            <a:ext cx="0" cy="434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812698" y="1537253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812698" y="247153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3"/>
            <a:endCxn id="19" idx="1"/>
          </p:cNvCxnSpPr>
          <p:nvPr/>
        </p:nvCxnSpPr>
        <p:spPr>
          <a:xfrm flipV="1">
            <a:off x="4896678" y="1769166"/>
            <a:ext cx="3916020" cy="37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1"/>
            <a:endCxn id="6" idx="3"/>
          </p:cNvCxnSpPr>
          <p:nvPr/>
        </p:nvCxnSpPr>
        <p:spPr>
          <a:xfrm flipH="1">
            <a:off x="2517913" y="1769166"/>
            <a:ext cx="6294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20" idx="1"/>
          </p:cNvCxnSpPr>
          <p:nvPr/>
        </p:nvCxnSpPr>
        <p:spPr>
          <a:xfrm>
            <a:off x="4896678" y="2145195"/>
            <a:ext cx="3916020" cy="55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  <a:endCxn id="12" idx="3"/>
          </p:cNvCxnSpPr>
          <p:nvPr/>
        </p:nvCxnSpPr>
        <p:spPr>
          <a:xfrm flipH="1">
            <a:off x="7202557" y="2703444"/>
            <a:ext cx="1610141" cy="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792818" y="3641032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v3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5" idx="3"/>
            <a:endCxn id="36" idx="1"/>
          </p:cNvCxnSpPr>
          <p:nvPr/>
        </p:nvCxnSpPr>
        <p:spPr>
          <a:xfrm>
            <a:off x="4896678" y="2145195"/>
            <a:ext cx="3896140" cy="172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1"/>
            <a:endCxn id="16" idx="3"/>
          </p:cNvCxnSpPr>
          <p:nvPr/>
        </p:nvCxnSpPr>
        <p:spPr>
          <a:xfrm flipH="1">
            <a:off x="2517913" y="3872945"/>
            <a:ext cx="627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6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88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Stephan, Michael</dc:creator>
  <cp:lastModifiedBy>Stephan, Michael</cp:lastModifiedBy>
  <cp:revision>8</cp:revision>
  <dcterms:created xsi:type="dcterms:W3CDTF">2016-06-01T16:00:47Z</dcterms:created>
  <dcterms:modified xsi:type="dcterms:W3CDTF">2016-06-01T17:14:12Z</dcterms:modified>
</cp:coreProperties>
</file>