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270666" y="172479"/>
            <a:ext cx="3675069" cy="295222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Run on producer build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70666" y="3205585"/>
            <a:ext cx="7085531" cy="31246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Run on consumer build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42275" y="846717"/>
            <a:ext cx="2964979" cy="19443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Run hourly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037" y="3613768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Consumer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306360" y="3613767"/>
            <a:ext cx="952579" cy="952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7009996" y="1527920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14" idx="3"/>
            <a:endCxn id="5" idx="1"/>
          </p:cNvCxnSpPr>
          <p:nvPr/>
        </p:nvCxnSpPr>
        <p:spPr>
          <a:xfrm>
            <a:off x="3825351" y="4090057"/>
            <a:ext cx="248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2616" y="4553178"/>
            <a:ext cx="17979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Checks if transformation of </a:t>
            </a:r>
            <a:r>
              <a:rPr lang="en-US" sz="1400" dirty="0" err="1" smtClean="0"/>
              <a:t>json</a:t>
            </a:r>
            <a:r>
              <a:rPr lang="en-US" sz="1400" dirty="0" smtClean="0"/>
              <a:t> response into DTO object is working. It also checks if the </a:t>
            </a:r>
            <a:r>
              <a:rPr lang="en-US" sz="1400" dirty="0" err="1" smtClean="0"/>
              <a:t>json</a:t>
            </a:r>
            <a:r>
              <a:rPr lang="en-US" sz="1400" dirty="0" smtClean="0"/>
              <a:t> values are correctly transformed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98800" y="3755867"/>
            <a:ext cx="726551" cy="668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3"/>
            <a:endCxn id="14" idx="1"/>
          </p:cNvCxnSpPr>
          <p:nvPr/>
        </p:nvCxnSpPr>
        <p:spPr>
          <a:xfrm flipV="1">
            <a:off x="2842616" y="4090057"/>
            <a:ext cx="2561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60404" y="1670020"/>
            <a:ext cx="726551" cy="668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PACT</a:t>
            </a:r>
          </a:p>
          <a:p>
            <a:pPr algn="ctr"/>
            <a:r>
              <a:rPr lang="en-US" sz="1100" dirty="0" smtClean="0"/>
              <a:t>TC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24" idx="2"/>
            <a:endCxn id="14" idx="3"/>
          </p:cNvCxnSpPr>
          <p:nvPr/>
        </p:nvCxnSpPr>
        <p:spPr>
          <a:xfrm flipH="1">
            <a:off x="3825351" y="2338400"/>
            <a:ext cx="1898329" cy="17516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7" idx="1"/>
          </p:cNvCxnSpPr>
          <p:nvPr/>
        </p:nvCxnSpPr>
        <p:spPr>
          <a:xfrm>
            <a:off x="6086955" y="2004210"/>
            <a:ext cx="923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0666" y="768317"/>
            <a:ext cx="1797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 if fields required by TC are inline with Producer response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18853" y="3478577"/>
            <a:ext cx="13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Automatically generated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2622510" y="1533503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Local </a:t>
            </a:r>
          </a:p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24" idx="1"/>
            <a:endCxn id="46" idx="3"/>
          </p:cNvCxnSpPr>
          <p:nvPr/>
        </p:nvCxnSpPr>
        <p:spPr>
          <a:xfrm flipH="1">
            <a:off x="3575089" y="2004210"/>
            <a:ext cx="1785315" cy="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444" y="1442552"/>
            <a:ext cx="112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: [{}]</a:t>
            </a:r>
          </a:p>
          <a:p>
            <a:endParaRPr lang="en-US" dirty="0"/>
          </a:p>
          <a:p>
            <a:r>
              <a:rPr lang="en-US" dirty="0" smtClean="0"/>
              <a:t>[{}]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1393" y="3748738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PriceService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25902" y="3748738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ProductService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59819" y="1607471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ProductDetailsService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5145737" y="5054571"/>
            <a:ext cx="1066082" cy="956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  <a:endParaRPr lang="en-US" sz="1400" dirty="0"/>
          </a:p>
        </p:txBody>
      </p:sp>
      <p:cxnSp>
        <p:nvCxnSpPr>
          <p:cNvPr id="9" name="Elbow Connector 8"/>
          <p:cNvCxnSpPr>
            <a:stCxn id="6" idx="2"/>
            <a:endCxn id="5" idx="0"/>
          </p:cNvCxnSpPr>
          <p:nvPr/>
        </p:nvCxnSpPr>
        <p:spPr>
          <a:xfrm rot="16200000" flipH="1">
            <a:off x="4445781" y="2515740"/>
            <a:ext cx="1399911" cy="1066083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3313527" y="2449569"/>
            <a:ext cx="1399911" cy="1198426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5" idx="2"/>
          </p:cNvCxnSpPr>
          <p:nvPr/>
        </p:nvCxnSpPr>
        <p:spPr>
          <a:xfrm flipV="1">
            <a:off x="5678778" y="4490094"/>
            <a:ext cx="0" cy="56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67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7</cp:revision>
  <dcterms:created xsi:type="dcterms:W3CDTF">2015-03-23T09:43:52Z</dcterms:created>
  <dcterms:modified xsi:type="dcterms:W3CDTF">2015-03-23T12:34:25Z</dcterms:modified>
</cp:coreProperties>
</file>