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3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9720-B9A6-8A41-9192-2B03687BE506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E512F-79E7-C248-92C1-45AC46583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512F-79E7-C248-92C1-45AC465834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FFE6-F9E4-0E43-BF3A-BC8E759ACF69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B86B-9524-D04D-B173-8F7CBA80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72717" y="630218"/>
            <a:ext cx="1479820" cy="11767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Provider service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565438" y="4045111"/>
            <a:ext cx="1479820" cy="11767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Provider service (mock)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1270" y="5677601"/>
            <a:ext cx="100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Covered by</a:t>
            </a:r>
          </a:p>
          <a:p>
            <a:r>
              <a:rPr lang="en-US" sz="1400" dirty="0" smtClean="0"/>
              <a:t>unit tests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079022" y="3787607"/>
            <a:ext cx="2222648" cy="16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My team’s service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12112" y="4183730"/>
            <a:ext cx="1141907" cy="884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Algorithms, …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585183" y="4422483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1891799" y="4422484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236" y="4018392"/>
            <a:ext cx="16803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Covered by</a:t>
            </a:r>
          </a:p>
          <a:p>
            <a:r>
              <a:rPr lang="en-US" sz="1400" dirty="0" smtClean="0"/>
              <a:t>Full set of </a:t>
            </a:r>
          </a:p>
          <a:p>
            <a:r>
              <a:rPr lang="en-US" sz="1400" dirty="0" smtClean="0"/>
              <a:t>contract tests</a:t>
            </a:r>
          </a:p>
          <a:p>
            <a:r>
              <a:rPr lang="en-US" sz="1400" dirty="0" smtClean="0"/>
              <a:t>(via http)</a:t>
            </a:r>
          </a:p>
          <a:p>
            <a:pPr marL="115888" indent="-115888">
              <a:buFontTx/>
              <a:buChar char="•"/>
            </a:pPr>
            <a:r>
              <a:rPr lang="en-US" sz="1200" dirty="0" smtClean="0"/>
              <a:t>Covers happy scenarios</a:t>
            </a:r>
          </a:p>
          <a:p>
            <a:pPr marL="115888" indent="-115888">
              <a:buFontTx/>
              <a:buChar char="•"/>
            </a:pPr>
            <a:r>
              <a:rPr lang="en-US" sz="1200" dirty="0" smtClean="0"/>
              <a:t>Covers error scenarios</a:t>
            </a:r>
          </a:p>
          <a:p>
            <a:r>
              <a:rPr lang="en-US" sz="1200" dirty="0" smtClean="0"/>
              <a:t>(e.g. provider service not providing data in expected timeframe)</a:t>
            </a:r>
          </a:p>
        </p:txBody>
      </p:sp>
      <p:cxnSp>
        <p:nvCxnSpPr>
          <p:cNvPr id="18" name="Straight Arrow Connector 17"/>
          <p:cNvCxnSpPr>
            <a:endCxn id="4" idx="1"/>
          </p:cNvCxnSpPr>
          <p:nvPr/>
        </p:nvCxnSpPr>
        <p:spPr>
          <a:xfrm>
            <a:off x="1495845" y="4625400"/>
            <a:ext cx="583177" cy="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8173" y="2877768"/>
            <a:ext cx="8843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1"/>
            <a:endCxn id="4" idx="3"/>
          </p:cNvCxnSpPr>
          <p:nvPr/>
        </p:nvCxnSpPr>
        <p:spPr>
          <a:xfrm flipH="1" flipV="1">
            <a:off x="4301670" y="4632296"/>
            <a:ext cx="2263768" cy="1185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07832" y="4641829"/>
            <a:ext cx="2073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Test http issues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Makes teams independent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No test data management required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No shared provider services (no concurrent test)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Faster in execution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9" idx="0"/>
            <a:endCxn id="6" idx="2"/>
          </p:cNvCxnSpPr>
          <p:nvPr/>
        </p:nvCxnSpPr>
        <p:spPr>
          <a:xfrm flipV="1">
            <a:off x="7305348" y="1806957"/>
            <a:ext cx="7279" cy="223815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0477" y="241888"/>
            <a:ext cx="13800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Covered by</a:t>
            </a:r>
          </a:p>
          <a:p>
            <a:r>
              <a:rPr lang="en-US" sz="1400" dirty="0" smtClean="0"/>
              <a:t>My contract test</a:t>
            </a:r>
          </a:p>
          <a:p>
            <a:r>
              <a:rPr lang="en-US" sz="1400" dirty="0" smtClean="0"/>
              <a:t>(via http)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965315" y="848896"/>
            <a:ext cx="583177" cy="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540709" y="5594571"/>
            <a:ext cx="1431422" cy="1176739"/>
            <a:chOff x="699127" y="641869"/>
            <a:chExt cx="2026600" cy="1595100"/>
          </a:xfrm>
        </p:grpSpPr>
        <p:sp>
          <p:nvSpPr>
            <p:cNvPr id="49" name="Isosceles Triangle 48"/>
            <p:cNvSpPr/>
            <p:nvPr/>
          </p:nvSpPr>
          <p:spPr>
            <a:xfrm>
              <a:off x="827300" y="641869"/>
              <a:ext cx="1850316" cy="15951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699127" y="1265189"/>
              <a:ext cx="2026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81801" y="1761484"/>
              <a:ext cx="55793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Local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67205" y="801260"/>
              <a:ext cx="58713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Stage</a:t>
              </a:r>
              <a:endParaRPr lang="en-US" sz="1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9912" y="2877768"/>
            <a:ext cx="55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4857" y="0"/>
            <a:ext cx="58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008188" y="365709"/>
            <a:ext cx="2222648" cy="16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My team’s service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41278" y="761832"/>
            <a:ext cx="1141907" cy="8844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Algorithms, …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3514349" y="1000585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 rot="5400000">
            <a:off x="1820965" y="1000586"/>
            <a:ext cx="884404" cy="4069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Resources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81236" y="603390"/>
            <a:ext cx="17748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Covered subset of </a:t>
            </a:r>
          </a:p>
          <a:p>
            <a:r>
              <a:rPr lang="en-US" sz="1400" dirty="0" smtClean="0"/>
              <a:t>contract test</a:t>
            </a:r>
          </a:p>
          <a:p>
            <a:r>
              <a:rPr lang="en-US" sz="1400" dirty="0" smtClean="0"/>
              <a:t>(via http)</a:t>
            </a:r>
          </a:p>
          <a:p>
            <a:pPr marL="115888" indent="-115888">
              <a:buFont typeface="Arial"/>
              <a:buChar char="•"/>
            </a:pPr>
            <a:r>
              <a:rPr lang="en-US" sz="1200" dirty="0" smtClean="0"/>
              <a:t>Covers happy scenarios</a:t>
            </a:r>
          </a:p>
          <a:p>
            <a:endParaRPr lang="en-US" sz="1400" dirty="0"/>
          </a:p>
        </p:txBody>
      </p:sp>
      <p:cxnSp>
        <p:nvCxnSpPr>
          <p:cNvPr id="68" name="Straight Arrow Connector 67"/>
          <p:cNvCxnSpPr>
            <a:endCxn id="63" idx="1"/>
          </p:cNvCxnSpPr>
          <p:nvPr/>
        </p:nvCxnSpPr>
        <p:spPr>
          <a:xfrm>
            <a:off x="1425011" y="1203502"/>
            <a:ext cx="583177" cy="6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1"/>
            <a:endCxn id="63" idx="3"/>
          </p:cNvCxnSpPr>
          <p:nvPr/>
        </p:nvCxnSpPr>
        <p:spPr>
          <a:xfrm flipH="1" flipV="1">
            <a:off x="4230836" y="1210398"/>
            <a:ext cx="2341881" cy="819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Up Arrow 76"/>
          <p:cNvSpPr/>
          <p:nvPr/>
        </p:nvSpPr>
        <p:spPr>
          <a:xfrm>
            <a:off x="877361" y="2308742"/>
            <a:ext cx="512694" cy="13076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44553" y="2877768"/>
            <a:ext cx="202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only released to stage if unit tests/ contract tests pass on CI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5284763" y="2271753"/>
            <a:ext cx="2020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expected behavior of the provider mock service needs to be constantly checked against the behavior  of the real provider service in stage,</a:t>
            </a:r>
          </a:p>
          <a:p>
            <a:r>
              <a:rPr lang="en-US" sz="1200" dirty="0" smtClean="0"/>
              <a:t>e.g. nightly/ hourly job in CI environment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130550" y="5095203"/>
            <a:ext cx="2100285" cy="3399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2067732" y="1682377"/>
            <a:ext cx="2100286" cy="3399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Data sources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4" idx="0"/>
            <a:endCxn id="84" idx="0"/>
          </p:cNvCxnSpPr>
          <p:nvPr/>
        </p:nvCxnSpPr>
        <p:spPr>
          <a:xfrm flipV="1">
            <a:off x="2595231" y="5095203"/>
            <a:ext cx="585462" cy="58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36334" y="5524377"/>
            <a:ext cx="1829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Teams may choose to run data source as part of service codebase or mock </a:t>
            </a:r>
            <a:r>
              <a:rPr lang="en-US" sz="1200" dirty="0" err="1" smtClean="0"/>
              <a:t>dao</a:t>
            </a:r>
            <a:r>
              <a:rPr lang="en-US" sz="1200" dirty="0" smtClean="0"/>
              <a:t> layer completely (e.g. </a:t>
            </a:r>
            <a:r>
              <a:rPr lang="en-US" sz="1200" dirty="0" err="1" smtClean="0"/>
              <a:t>cassandra</a:t>
            </a:r>
            <a:r>
              <a:rPr lang="en-US" sz="1200" dirty="0" smtClean="0"/>
              <a:t>, </a:t>
            </a:r>
            <a:r>
              <a:rPr lang="en-US" sz="1200" dirty="0" err="1" smtClean="0"/>
              <a:t>elasticsearch</a:t>
            </a:r>
            <a:r>
              <a:rPr lang="en-US" sz="1200" dirty="0" smtClean="0"/>
              <a:t>, …)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stCxn id="89" idx="0"/>
          </p:cNvCxnSpPr>
          <p:nvPr/>
        </p:nvCxnSpPr>
        <p:spPr>
          <a:xfrm flipH="1" flipV="1">
            <a:off x="3753101" y="5301151"/>
            <a:ext cx="97986" cy="223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08055" y="87312"/>
            <a:ext cx="231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testing – REST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6688" y="139019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17685" y="456644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7685" y="882752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7685" y="1734969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752785" y="1734969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7685" y="1308860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108055" y="456644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259052" y="774269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259052" y="1200377"/>
            <a:ext cx="2755715" cy="3116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259052" y="2052594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5694152" y="2052594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259052" y="1626485"/>
            <a:ext cx="27557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66688" y="2443971"/>
            <a:ext cx="278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testing – Business logic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6688" y="2813303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17685" y="3130928"/>
            <a:ext cx="2755715" cy="3116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17685" y="3557036"/>
            <a:ext cx="2755715" cy="3116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17685" y="4409253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752785" y="4409253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17685" y="3983144"/>
            <a:ext cx="2755715" cy="3116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901446" y="3029930"/>
            <a:ext cx="307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testing – Data access logic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01446" y="3399262"/>
            <a:ext cx="3046412" cy="2019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052443" y="3716887"/>
            <a:ext cx="2755715" cy="3116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052443" y="4142995"/>
            <a:ext cx="2755715" cy="3116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5052443" y="4995212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6487543" y="4995212"/>
            <a:ext cx="1320615" cy="311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5052443" y="4569103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60" name="Can 59"/>
          <p:cNvSpPr/>
          <p:nvPr/>
        </p:nvSpPr>
        <p:spPr>
          <a:xfrm>
            <a:off x="6874800" y="5686307"/>
            <a:ext cx="546100" cy="5912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1"/>
            <a:endCxn id="58" idx="2"/>
          </p:cNvCxnSpPr>
          <p:nvPr/>
        </p:nvCxnSpPr>
        <p:spPr>
          <a:xfrm flipV="1">
            <a:off x="7147850" y="5306854"/>
            <a:ext cx="1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01601" y="5686307"/>
            <a:ext cx="622300" cy="622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65" name="Straight Connector 64"/>
          <p:cNvCxnSpPr>
            <a:stCxn id="64" idx="0"/>
            <a:endCxn id="57" idx="2"/>
          </p:cNvCxnSpPr>
          <p:nvPr/>
        </p:nvCxnSpPr>
        <p:spPr>
          <a:xfrm flipV="1">
            <a:off x="5712751" y="5306854"/>
            <a:ext cx="0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4" y="2309198"/>
            <a:ext cx="19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Acceptance 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4" y="2678530"/>
            <a:ext cx="3046412" cy="20199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Microservice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598801" y="2996155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98801" y="3422263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98801" y="4274480"/>
            <a:ext cx="13206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logic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33901" y="4274480"/>
            <a:ext cx="13206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598801" y="3848371"/>
            <a:ext cx="2755715" cy="3116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logic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955623" y="4965575"/>
            <a:ext cx="622300" cy="622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11" idx="0"/>
            <a:endCxn id="8" idx="2"/>
          </p:cNvCxnSpPr>
          <p:nvPr/>
        </p:nvCxnSpPr>
        <p:spPr>
          <a:xfrm flipH="1" flipV="1">
            <a:off x="2259109" y="4586122"/>
            <a:ext cx="7664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3412179" y="4965575"/>
            <a:ext cx="546100" cy="5912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13" idx="1"/>
            <a:endCxn id="9" idx="2"/>
          </p:cNvCxnSpPr>
          <p:nvPr/>
        </p:nvCxnSpPr>
        <p:spPr>
          <a:xfrm flipV="1">
            <a:off x="3685229" y="4586122"/>
            <a:ext cx="8980" cy="37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346200" y="1720850"/>
            <a:ext cx="1231900" cy="622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implementation v1.1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346201" y="3219450"/>
            <a:ext cx="1231900" cy="44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Acceptance test suite v1.1</a:t>
            </a:r>
            <a:endParaRPr lang="en-US" sz="1200" dirty="0"/>
          </a:p>
        </p:txBody>
      </p:sp>
      <p:cxnSp>
        <p:nvCxnSpPr>
          <p:cNvPr id="51" name="Straight Connector 50"/>
          <p:cNvCxnSpPr>
            <a:stCxn id="50" idx="0"/>
            <a:endCxn id="49" idx="2"/>
          </p:cNvCxnSpPr>
          <p:nvPr/>
        </p:nvCxnSpPr>
        <p:spPr>
          <a:xfrm flipH="1" flipV="1">
            <a:off x="1962150" y="2343150"/>
            <a:ext cx="1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24250" y="1720850"/>
            <a:ext cx="1231900" cy="622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implementation v1.2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3524250" y="3219450"/>
            <a:ext cx="1231900" cy="444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Acceptance test suite v1.2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702300" y="1720850"/>
            <a:ext cx="1231900" cy="622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implementation v1.3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702301" y="3219450"/>
            <a:ext cx="1231900" cy="444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Acceptance test suite v1.3</a:t>
            </a:r>
            <a:endParaRPr lang="en-US" sz="1200" dirty="0"/>
          </a:p>
        </p:txBody>
      </p:sp>
      <p:cxnSp>
        <p:nvCxnSpPr>
          <p:cNvPr id="77" name="Straight Connector 76"/>
          <p:cNvCxnSpPr>
            <a:stCxn id="53" idx="0"/>
            <a:endCxn id="52" idx="2"/>
          </p:cNvCxnSpPr>
          <p:nvPr/>
        </p:nvCxnSpPr>
        <p:spPr>
          <a:xfrm flipV="1">
            <a:off x="4140200" y="2343150"/>
            <a:ext cx="0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0"/>
            <a:endCxn id="55" idx="2"/>
          </p:cNvCxnSpPr>
          <p:nvPr/>
        </p:nvCxnSpPr>
        <p:spPr>
          <a:xfrm flipH="1" flipV="1">
            <a:off x="6318250" y="2343150"/>
            <a:ext cx="1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0" idx="0"/>
            <a:endCxn id="52" idx="2"/>
          </p:cNvCxnSpPr>
          <p:nvPr/>
        </p:nvCxnSpPr>
        <p:spPr>
          <a:xfrm flipV="1">
            <a:off x="1962151" y="2343150"/>
            <a:ext cx="2178049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3" idx="0"/>
            <a:endCxn id="55" idx="2"/>
          </p:cNvCxnSpPr>
          <p:nvPr/>
        </p:nvCxnSpPr>
        <p:spPr>
          <a:xfrm flipV="1">
            <a:off x="4140200" y="2343150"/>
            <a:ext cx="2178050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0"/>
            <a:endCxn id="55" idx="2"/>
          </p:cNvCxnSpPr>
          <p:nvPr/>
        </p:nvCxnSpPr>
        <p:spPr>
          <a:xfrm flipV="1">
            <a:off x="1962151" y="2343150"/>
            <a:ext cx="4356099" cy="8763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1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273" y="1476721"/>
            <a:ext cx="8697622" cy="41864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Checkout Consumer Test (Test Context)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28315" y="3494963"/>
            <a:ext cx="7983495" cy="16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Checkout Service (POST /checkout/orders)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8315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Configuration Service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2294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Product Service</a:t>
            </a:r>
          </a:p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476273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Price Service</a:t>
            </a:r>
          </a:p>
          <a:p>
            <a:pPr algn="ctr"/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900252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Cart Service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324231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Stripe Service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748210" y="2330485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Order Service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884610" y="5883547"/>
            <a:ext cx="863600" cy="8491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Mocks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135768" y="5884989"/>
            <a:ext cx="863600" cy="84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Real Implementation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05946" y="120316"/>
            <a:ext cx="336502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1200" dirty="0" smtClean="0"/>
              <a:t>External from test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Starts real service</a:t>
            </a:r>
          </a:p>
          <a:p>
            <a:pPr marL="285750" indent="-285750">
              <a:buFontTx/>
              <a:buChar char="•"/>
            </a:pPr>
            <a:r>
              <a:rPr lang="en-US" sz="1200" dirty="0" smtClean="0"/>
              <a:t>Internal in test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Setup mocks including test data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Triggering requests against real service</a:t>
            </a:r>
          </a:p>
          <a:p>
            <a:pPr marL="742950" lvl="1" indent="-285750">
              <a:buFontTx/>
              <a:buChar char="•"/>
            </a:pPr>
            <a:r>
              <a:rPr lang="en-US" sz="1200" dirty="0" smtClean="0"/>
              <a:t>Verification of results</a:t>
            </a:r>
          </a:p>
          <a:p>
            <a:pPr marL="742950" lvl="1" indent="-285750">
              <a:buFontTx/>
              <a:buChar char="•"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6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798"/>
            <a:ext cx="8229600" cy="548536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All team’s contract tests need to be listed (automated) in a central repository (link to location in team’s </a:t>
            </a:r>
            <a:r>
              <a:rPr lang="en-US" sz="1800" dirty="0" err="1" smtClean="0"/>
              <a:t>git</a:t>
            </a:r>
            <a:r>
              <a:rPr lang="en-US" sz="1800" dirty="0" smtClean="0"/>
              <a:t> project)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Process</a:t>
            </a:r>
          </a:p>
          <a:p>
            <a:pPr lvl="1"/>
            <a:r>
              <a:rPr lang="en-US" sz="1050" dirty="0" smtClean="0"/>
              <a:t>Team creates unit and contract tests for its own service</a:t>
            </a:r>
          </a:p>
          <a:p>
            <a:pPr lvl="1"/>
            <a:r>
              <a:rPr lang="en-US" sz="1050" dirty="0" smtClean="0"/>
              <a:t>Team implements mock services for services required by own service (a team can re-use the contract tests provided by the service implementation team)</a:t>
            </a:r>
          </a:p>
          <a:p>
            <a:pPr lvl="1"/>
            <a:r>
              <a:rPr lang="en-US" sz="1050" dirty="0" smtClean="0"/>
              <a:t>Teams runs until tests, contract tests on local </a:t>
            </a:r>
            <a:r>
              <a:rPr lang="en-US" sz="1050" dirty="0" err="1" smtClean="0"/>
              <a:t>dev</a:t>
            </a:r>
            <a:r>
              <a:rPr lang="en-US" sz="1050" dirty="0" smtClean="0"/>
              <a:t> machine with each build! From a </a:t>
            </a:r>
            <a:r>
              <a:rPr lang="en-US" sz="1050" dirty="0" err="1" smtClean="0"/>
              <a:t>devs</a:t>
            </a:r>
            <a:r>
              <a:rPr lang="en-US" sz="1050" dirty="0" smtClean="0"/>
              <a:t> machine there are not dependencies towards other environments</a:t>
            </a:r>
          </a:p>
          <a:p>
            <a:pPr lvl="1"/>
            <a:r>
              <a:rPr lang="en-US" sz="1050" dirty="0" smtClean="0"/>
              <a:t>[Software can only be committed in case all local tests pass]</a:t>
            </a:r>
          </a:p>
          <a:p>
            <a:pPr lvl="1"/>
            <a:r>
              <a:rPr lang="en-US" sz="1050" dirty="0" smtClean="0"/>
              <a:t>All tests are re-executed in continuous integration environment (same process as on </a:t>
            </a:r>
            <a:r>
              <a:rPr lang="en-US" sz="1050" dirty="0" err="1" smtClean="0"/>
              <a:t>dev</a:t>
            </a:r>
            <a:r>
              <a:rPr lang="en-US" sz="1050" dirty="0" smtClean="0"/>
              <a:t> machine). Software is only deployed to stage in case of all tests pass</a:t>
            </a:r>
          </a:p>
          <a:p>
            <a:pPr lvl="1"/>
            <a:r>
              <a:rPr lang="en-US" sz="1050" dirty="0" smtClean="0"/>
              <a:t>On stage a subset of a service contract test is executed against it real provider service</a:t>
            </a:r>
          </a:p>
          <a:p>
            <a:pPr lvl="1"/>
            <a:endParaRPr lang="en-US" sz="1050" dirty="0" smtClean="0"/>
          </a:p>
          <a:p>
            <a:pPr lvl="1"/>
            <a:endParaRPr lang="en-US" sz="1050" dirty="0"/>
          </a:p>
          <a:p>
            <a:pPr lvl="1"/>
            <a:endParaRPr lang="en-US" sz="1050" dirty="0" smtClean="0"/>
          </a:p>
          <a:p>
            <a:r>
              <a:rPr lang="en-US" sz="1450" dirty="0" smtClean="0"/>
              <a:t>Actions:</a:t>
            </a:r>
          </a:p>
          <a:p>
            <a:pPr lvl="1"/>
            <a:r>
              <a:rPr lang="en-US" sz="1050" dirty="0" smtClean="0"/>
              <a:t>Do teams test their services via http on their local machine?</a:t>
            </a:r>
          </a:p>
          <a:p>
            <a:pPr lvl="1"/>
            <a:r>
              <a:rPr lang="en-US" sz="1050" dirty="0" smtClean="0"/>
              <a:t>How to simulate network errors when using </a:t>
            </a:r>
            <a:r>
              <a:rPr lang="en-US" sz="1050" dirty="0" err="1" smtClean="0"/>
              <a:t>hystrix</a:t>
            </a:r>
            <a:r>
              <a:rPr lang="en-US" sz="1050" dirty="0" smtClean="0"/>
              <a:t> – does </a:t>
            </a:r>
            <a:r>
              <a:rPr lang="en-US" sz="1050" dirty="0" err="1" smtClean="0"/>
              <a:t>hystrix</a:t>
            </a:r>
            <a:r>
              <a:rPr lang="en-US" sz="1050" dirty="0" smtClean="0"/>
              <a:t> support?</a:t>
            </a:r>
          </a:p>
          <a:p>
            <a:pPr lvl="1"/>
            <a:r>
              <a:rPr lang="en-US" sz="1050" dirty="0" smtClean="0"/>
              <a:t>Align with </a:t>
            </a:r>
            <a:r>
              <a:rPr lang="en-US" sz="1050" dirty="0" err="1" smtClean="0"/>
              <a:t>Alexandru</a:t>
            </a:r>
            <a:r>
              <a:rPr lang="en-US" sz="1050" dirty="0" smtClean="0"/>
              <a:t> (Priceless) and look into pact-</a:t>
            </a:r>
            <a:r>
              <a:rPr lang="en-US" sz="1050" dirty="0" err="1" smtClean="0"/>
              <a:t>jvm</a:t>
            </a:r>
            <a:r>
              <a:rPr lang="en-US" sz="1050" dirty="0" smtClean="0"/>
              <a:t> and create demo for priceless service</a:t>
            </a:r>
          </a:p>
        </p:txBody>
      </p:sp>
    </p:spTree>
    <p:extLst>
      <p:ext uri="{BB962C8B-B14F-4D97-AF65-F5344CB8AC3E}">
        <p14:creationId xmlns:p14="http://schemas.microsoft.com/office/powerpoint/2010/main" val="304370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3160"/>
            <a:ext cx="8229600" cy="56330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authenticate (do other preparation steps, e.g. injecting test data) before pact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Install pact broker</a:t>
            </a:r>
          </a:p>
          <a:p>
            <a:r>
              <a:rPr lang="en-US" dirty="0" smtClean="0"/>
              <a:t>Make available all pacts via the broker</a:t>
            </a:r>
          </a:p>
          <a:p>
            <a:r>
              <a:rPr lang="en-US" dirty="0" smtClean="0"/>
              <a:t>Join with team bananas (configuration service)</a:t>
            </a:r>
          </a:p>
          <a:p>
            <a:r>
              <a:rPr lang="en-US" dirty="0" smtClean="0"/>
              <a:t>Define right level of granularity for contract tests (testing my own service – require detailed data, </a:t>
            </a:r>
            <a:r>
              <a:rPr lang="en-US" dirty="0" err="1" smtClean="0"/>
              <a:t>vs</a:t>
            </a:r>
            <a:r>
              <a:rPr lang="en-US" dirty="0" smtClean="0"/>
              <a:t> testing other services requires only lightweight checks – are fields available, are fields in right format)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606</Words>
  <Application>Microsoft Macintosh PowerPoint</Application>
  <PresentationFormat>On-screen Show (4:3)</PresentationFormat>
  <Paragraphs>123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44</cp:revision>
  <dcterms:created xsi:type="dcterms:W3CDTF">2015-02-18T09:16:38Z</dcterms:created>
  <dcterms:modified xsi:type="dcterms:W3CDTF">2015-03-16T13:57:13Z</dcterms:modified>
</cp:coreProperties>
</file>