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7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08E1-0B64-704C-AAE1-05E4DD6EF45F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B3B0-768B-A34B-89AE-EC350B68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n 50"/>
          <p:cNvSpPr/>
          <p:nvPr/>
        </p:nvSpPr>
        <p:spPr>
          <a:xfrm>
            <a:off x="3973483" y="1070630"/>
            <a:ext cx="1066081" cy="1944308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Pact repository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270666" y="987833"/>
            <a:ext cx="2350875" cy="20271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7000"/>
                </a:schemeClr>
              </a:gs>
              <a:gs pos="35000">
                <a:schemeClr val="accent3">
                  <a:tint val="37000"/>
                  <a:satMod val="300000"/>
                  <a:alpha val="47000"/>
                </a:schemeClr>
              </a:gs>
              <a:gs pos="100000">
                <a:schemeClr val="accent3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Run on producer build (in CI)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270666" y="3205586"/>
            <a:ext cx="7085531" cy="311851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7000"/>
                </a:schemeClr>
              </a:gs>
              <a:gs pos="35000">
                <a:schemeClr val="accent3">
                  <a:tint val="37000"/>
                  <a:satMod val="300000"/>
                  <a:alpha val="47000"/>
                </a:schemeClr>
              </a:gs>
              <a:gs pos="100000">
                <a:schemeClr val="accent3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Run on consumer build (in CI)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60404" y="1070630"/>
            <a:ext cx="2964979" cy="19443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47000"/>
                </a:schemeClr>
              </a:gs>
              <a:gs pos="35000">
                <a:schemeClr val="accent3">
                  <a:tint val="37000"/>
                  <a:satMod val="300000"/>
                  <a:alpha val="47000"/>
                </a:schemeClr>
              </a:gs>
              <a:gs pos="100000">
                <a:schemeClr val="accent3">
                  <a:tint val="15000"/>
                  <a:satMod val="350000"/>
                  <a:alpha val="47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Run hourly/ daily, … (in production)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0037" y="3613768"/>
            <a:ext cx="952579" cy="952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Consumer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6306360" y="3613767"/>
            <a:ext cx="952579" cy="9525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7009996" y="1829134"/>
            <a:ext cx="952579" cy="952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14" idx="3"/>
            <a:endCxn id="5" idx="1"/>
          </p:cNvCxnSpPr>
          <p:nvPr/>
        </p:nvCxnSpPr>
        <p:spPr>
          <a:xfrm>
            <a:off x="3825351" y="4090057"/>
            <a:ext cx="24810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98800" y="4723665"/>
            <a:ext cx="17979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Checks if transformation of </a:t>
            </a:r>
            <a:r>
              <a:rPr lang="en-US" sz="1400" dirty="0" err="1" smtClean="0"/>
              <a:t>json</a:t>
            </a:r>
            <a:r>
              <a:rPr lang="en-US" sz="1400" dirty="0" smtClean="0"/>
              <a:t> response into DTO object is working. It also checks if the </a:t>
            </a:r>
            <a:r>
              <a:rPr lang="en-US" sz="1400" dirty="0" err="1" smtClean="0"/>
              <a:t>json</a:t>
            </a:r>
            <a:r>
              <a:rPr lang="en-US" sz="1400" dirty="0" smtClean="0"/>
              <a:t> values are correctly transformed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098800" y="3755867"/>
            <a:ext cx="726551" cy="668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Test</a:t>
            </a:r>
          </a:p>
          <a:p>
            <a:pPr algn="ctr"/>
            <a:r>
              <a:rPr lang="en-US" sz="1100" dirty="0" smtClean="0"/>
              <a:t>Case (TC)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4" idx="3"/>
            <a:endCxn id="14" idx="1"/>
          </p:cNvCxnSpPr>
          <p:nvPr/>
        </p:nvCxnSpPr>
        <p:spPr>
          <a:xfrm flipV="1">
            <a:off x="2842616" y="4090057"/>
            <a:ext cx="2561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48833" y="2183244"/>
            <a:ext cx="726551" cy="668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PACT from TC</a:t>
            </a:r>
          </a:p>
        </p:txBody>
      </p:sp>
      <p:cxnSp>
        <p:nvCxnSpPr>
          <p:cNvPr id="26" name="Straight Connector 25"/>
          <p:cNvCxnSpPr>
            <a:stCxn id="24" idx="2"/>
            <a:endCxn id="14" idx="3"/>
          </p:cNvCxnSpPr>
          <p:nvPr/>
        </p:nvCxnSpPr>
        <p:spPr>
          <a:xfrm flipH="1">
            <a:off x="3825351" y="2851624"/>
            <a:ext cx="686758" cy="123843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7" idx="1"/>
          </p:cNvCxnSpPr>
          <p:nvPr/>
        </p:nvCxnSpPr>
        <p:spPr>
          <a:xfrm flipV="1">
            <a:off x="4875384" y="2305424"/>
            <a:ext cx="2134612" cy="212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0020" y="1449005"/>
            <a:ext cx="1797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Check if fields required by TC are inline with Producer response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14020" y="3150904"/>
            <a:ext cx="13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Automatically generated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669931" y="1829134"/>
            <a:ext cx="952579" cy="952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Producer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24" idx="1"/>
            <a:endCxn id="46" idx="3"/>
          </p:cNvCxnSpPr>
          <p:nvPr/>
        </p:nvCxnSpPr>
        <p:spPr>
          <a:xfrm flipH="1" flipV="1">
            <a:off x="2622510" y="2305424"/>
            <a:ext cx="1526323" cy="212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1"/>
          </p:cNvCxnSpPr>
          <p:nvPr/>
        </p:nvCxnSpPr>
        <p:spPr>
          <a:xfrm flipH="1">
            <a:off x="4906740" y="1926059"/>
            <a:ext cx="473280" cy="417593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4" idx="2"/>
          </p:cNvCxnSpPr>
          <p:nvPr/>
        </p:nvCxnSpPr>
        <p:spPr>
          <a:xfrm flipH="1" flipV="1">
            <a:off x="3462076" y="4424247"/>
            <a:ext cx="159465" cy="299418"/>
          </a:xfrm>
          <a:prstGeom prst="lin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444" y="1442552"/>
            <a:ext cx="112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rray : [{}]</a:t>
            </a:r>
          </a:p>
          <a:p>
            <a:endParaRPr lang="en-US" dirty="0"/>
          </a:p>
          <a:p>
            <a:r>
              <a:rPr lang="en-US" dirty="0" smtClean="0"/>
              <a:t>[{}]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1393" y="3748738"/>
            <a:ext cx="1905752" cy="741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PriceService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725902" y="3748738"/>
            <a:ext cx="1905752" cy="741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ProductService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59819" y="1607471"/>
            <a:ext cx="1905752" cy="7413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ProductDetailsService</a:t>
            </a:r>
            <a:endParaRPr lang="en-US" sz="1400" dirty="0"/>
          </a:p>
        </p:txBody>
      </p:sp>
      <p:sp>
        <p:nvSpPr>
          <p:cNvPr id="7" name="Can 6"/>
          <p:cNvSpPr/>
          <p:nvPr/>
        </p:nvSpPr>
        <p:spPr>
          <a:xfrm>
            <a:off x="5145737" y="5054571"/>
            <a:ext cx="1066082" cy="95647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Cassandra</a:t>
            </a:r>
            <a:endParaRPr lang="en-US" sz="1400" dirty="0"/>
          </a:p>
        </p:txBody>
      </p:sp>
      <p:cxnSp>
        <p:nvCxnSpPr>
          <p:cNvPr id="9" name="Elbow Connector 8"/>
          <p:cNvCxnSpPr>
            <a:stCxn id="6" idx="2"/>
            <a:endCxn id="5" idx="0"/>
          </p:cNvCxnSpPr>
          <p:nvPr/>
        </p:nvCxnSpPr>
        <p:spPr>
          <a:xfrm rot="16200000" flipH="1">
            <a:off x="4445781" y="2515740"/>
            <a:ext cx="1399911" cy="1066083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2"/>
            <a:endCxn id="4" idx="0"/>
          </p:cNvCxnSpPr>
          <p:nvPr/>
        </p:nvCxnSpPr>
        <p:spPr>
          <a:xfrm rot="5400000">
            <a:off x="3313527" y="2449569"/>
            <a:ext cx="1399911" cy="1198426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5" idx="2"/>
          </p:cNvCxnSpPr>
          <p:nvPr/>
        </p:nvCxnSpPr>
        <p:spPr>
          <a:xfrm flipV="1">
            <a:off x="5678778" y="4490094"/>
            <a:ext cx="0" cy="564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89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9</cp:revision>
  <dcterms:created xsi:type="dcterms:W3CDTF">2015-03-23T09:43:52Z</dcterms:created>
  <dcterms:modified xsi:type="dcterms:W3CDTF">2015-03-23T14:01:08Z</dcterms:modified>
</cp:coreProperties>
</file>