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2"/>
    <p:restoredTop sz="94686"/>
  </p:normalViewPr>
  <p:slideViewPr>
    <p:cSldViewPr snapToGrid="0">
      <p:cViewPr varScale="1">
        <p:scale>
          <a:sx n="137" d="100"/>
          <a:sy n="137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F267-5C7A-DC8C-A6CF-469444671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6A650-048A-425F-D979-8B01DE3D6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9586E-17A5-C568-88F4-FA5F148F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299D-03A9-7449-AA1B-F97E5A8A5FE8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FA18F-6757-73F3-4E47-E89F99F67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9ADC8-9AF8-8367-8386-31F3A2A4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FB68-1CC1-B645-9132-982FCA18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7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7792-3AE8-B8F5-8C77-71C52017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F5D59-09F8-E999-0721-989AD3BA2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B362A-6059-639E-B76F-49A71916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299D-03A9-7449-AA1B-F97E5A8A5FE8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01868-4A4A-DF20-9D18-E85A9AEC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22B4F-9919-3E1B-8919-12F98625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FB68-1CC1-B645-9132-982FCA18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5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394B6C-F147-E1FB-0F12-5028EFFF0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2AADF-F3C6-4A61-AB9D-2ECD31CE3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7AF79-D826-3DF1-3EE4-948D0D17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299D-03A9-7449-AA1B-F97E5A8A5FE8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2DDEC-776A-5F51-3AE4-90E3DFA38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B2DA5-6094-88F5-6BED-8776DE5E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FB68-1CC1-B645-9132-982FCA18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0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0DC1-45BE-9165-8A4D-88267DAB4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6AFC9-6AC7-D016-6D6D-1ADC094E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36A48-88CB-F19E-D5A8-CCE53613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299D-03A9-7449-AA1B-F97E5A8A5FE8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1A3E3-A248-1835-DA4E-1DCEA1AA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051A-D66E-C863-B629-56ED60761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FB68-1CC1-B645-9132-982FCA18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7FA3-C256-E4FB-EE45-4938F44E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B3B56-D17E-8A06-4FAD-8950F2C2A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EF897-3145-938C-969F-A6EF11BAA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299D-03A9-7449-AA1B-F97E5A8A5FE8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34DE8-6C53-0E9A-6ADA-1164E09A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AC037-E7EA-236C-22F1-FA0B9EC3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FB68-1CC1-B645-9132-982FCA18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2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FF4B3-7DD0-DB1F-B506-1ADFAE1E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55440-036D-866F-C2C0-24EA25BA1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DF6D0-B59F-6FAF-0E75-CCC60A6D8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9E058-FE0B-7F74-02A1-2EBC4D05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299D-03A9-7449-AA1B-F97E5A8A5FE8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27483-67F6-5C45-FCC6-356FE441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D51CD-DA01-5EDF-44E7-357221BF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FB68-1CC1-B645-9132-982FCA18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5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4024-3764-5F24-EB14-DC8C467C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1EE1C-DAE8-F294-D2B4-8D99B4CD9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C24CB-9091-D5B3-4663-A0EC23BCF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5B9CF-1307-0C1B-F001-AC30CF5EF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087E6E-9824-8DBD-0577-FB6ADBA19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FC9D7-6104-B175-CF3C-AFEE93F1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299D-03A9-7449-AA1B-F97E5A8A5FE8}" type="datetimeFigureOut">
              <a:rPr lang="en-US" smtClean="0"/>
              <a:t>3/3/23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DF38D-3E81-C3C5-D2D1-D65244D5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C6B13D-AEE8-7C13-68E2-8E12E56A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FB68-1CC1-B645-9132-982FCA18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7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CE57-5163-04FF-2187-D707602E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28EFF-D49A-D5FF-55D5-6D3F426EA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299D-03A9-7449-AA1B-F97E5A8A5FE8}" type="datetimeFigureOut">
              <a:rPr lang="en-US" smtClean="0"/>
              <a:t>3/3/23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26E43-3C7F-E6B0-8D3E-92566762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854A1-9838-1C05-5674-C8EEAE5D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FB68-1CC1-B645-9132-982FCA18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7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680994-B4AA-39CE-C99B-B9F8CF70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299D-03A9-7449-AA1B-F97E5A8A5FE8}" type="datetimeFigureOut">
              <a:rPr lang="en-US" smtClean="0"/>
              <a:t>3/3/23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58AEF-B2CE-80EB-B63C-57EF6F94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13012-E178-9817-A076-4434E889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FB68-1CC1-B645-9132-982FCA18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D37C-6E29-F714-57BB-41E9EF24C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72F89-4ABC-8A58-252D-2D78215D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BB7E4-8846-B81C-3B9A-11ADB7443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61FD2-1F96-B5C3-2C34-15FFA9AF5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299D-03A9-7449-AA1B-F97E5A8A5FE8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5634C-C26F-9AFF-D1AA-9EA4EC89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9DB4F-792D-B7AF-357C-D80F4978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FB68-1CC1-B645-9132-982FCA18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8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F0870-9147-D472-D303-26CA93F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07C7E1-EABC-F198-6265-9D0DAECFE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3C9D8-C3A2-E673-E06B-02F92E028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607F1-A821-9CEE-8602-29E0DFCB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299D-03A9-7449-AA1B-F97E5A8A5FE8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6C9A7-152C-804E-6667-BE7F782D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A7FC3-42B7-FE98-A696-A8A91D8E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FB68-1CC1-B645-9132-982FCA18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2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E9F00-5336-00EA-504D-2BB32C5C1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FAE7A-C896-0BF7-44FC-C243B4C83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86695-5986-E667-95FB-72B1354A5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B299D-03A9-7449-AA1B-F97E5A8A5FE8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90D7D-E2BC-5397-0A0C-FEEB4A3B0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1DE99-7457-A825-61D2-9C33E352B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0FB68-1CC1-B645-9132-982FCA18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6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3B75C-941F-2CA0-01D7-4D194CD64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60158-A840-39A7-7ABF-D105322E8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0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Allen</dc:creator>
  <cp:lastModifiedBy>Michael Allen</cp:lastModifiedBy>
  <cp:revision>1</cp:revision>
  <dcterms:created xsi:type="dcterms:W3CDTF">2023-03-03T11:39:28Z</dcterms:created>
  <dcterms:modified xsi:type="dcterms:W3CDTF">2023-03-03T11:40:59Z</dcterms:modified>
</cp:coreProperties>
</file>