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990033"/>
    <a:srgbClr val="FF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3E6D-EAB1-4A5D-A8AA-1621A04FB85B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86BF-00C4-4119-AEBB-6668EAFAD2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744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3E6D-EAB1-4A5D-A8AA-1621A04FB85B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86BF-00C4-4119-AEBB-6668EAFAD2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40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3E6D-EAB1-4A5D-A8AA-1621A04FB85B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86BF-00C4-4119-AEBB-6668EAFAD2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169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3E6D-EAB1-4A5D-A8AA-1621A04FB85B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86BF-00C4-4119-AEBB-6668EAFAD2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473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3E6D-EAB1-4A5D-A8AA-1621A04FB85B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86BF-00C4-4119-AEBB-6668EAFAD2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709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3E6D-EAB1-4A5D-A8AA-1621A04FB85B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86BF-00C4-4119-AEBB-6668EAFAD2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952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3E6D-EAB1-4A5D-A8AA-1621A04FB85B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86BF-00C4-4119-AEBB-6668EAFAD2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580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3E6D-EAB1-4A5D-A8AA-1621A04FB85B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86BF-00C4-4119-AEBB-6668EAFAD2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067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3E6D-EAB1-4A5D-A8AA-1621A04FB85B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86BF-00C4-4119-AEBB-6668EAFAD2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947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3E6D-EAB1-4A5D-A8AA-1621A04FB85B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86BF-00C4-4119-AEBB-6668EAFAD2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1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3E6D-EAB1-4A5D-A8AA-1621A04FB85B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86BF-00C4-4119-AEBB-6668EAFAD2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916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3E6D-EAB1-4A5D-A8AA-1621A04FB85B}" type="datetimeFigureOut">
              <a:rPr lang="en-IE" smtClean="0"/>
              <a:t>11/02/2020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F86BF-00C4-4119-AEBB-6668EAFAD2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107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4.jpeg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image" Target="../media/image3.jpeg"/><Relationship Id="rId17" Type="http://schemas.openxmlformats.org/officeDocument/2006/relationships/image" Target="../media/image8.png"/><Relationship Id="rId2" Type="http://schemas.openxmlformats.org/officeDocument/2006/relationships/slide" Target="slide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2.jpeg"/><Relationship Id="rId5" Type="http://schemas.openxmlformats.org/officeDocument/2006/relationships/slide" Target="slide4.xml"/><Relationship Id="rId15" Type="http://schemas.openxmlformats.org/officeDocument/2006/relationships/image" Target="../media/image6.png"/><Relationship Id="rId10" Type="http://schemas.openxmlformats.org/officeDocument/2006/relationships/image" Target="../media/image1.jpeg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246515"/>
              </p:ext>
            </p:extLst>
          </p:nvPr>
        </p:nvGraphicFramePr>
        <p:xfrm>
          <a:off x="0" y="0"/>
          <a:ext cx="9108260" cy="67394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301"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of Contents</a:t>
                      </a:r>
                    </a:p>
                  </a:txBody>
                  <a:tcPr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Page</a:t>
                      </a:r>
                    </a:p>
                  </a:txBody>
                  <a:tcPr anchor="ctr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620">
                <a:tc>
                  <a:txBody>
                    <a:bodyPr/>
                    <a:lstStyle/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Home page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  <a:hlinkClick r:id="rId3" action="ppaction://hlinksldjump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  <a:hlinkClick r:id="rId3" action="ppaction://hlinksldjump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Help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Mechanics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Mathematics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Pumps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action="ppaction://hlinksldjump"/>
                        </a:rPr>
                        <a:t>Human Factors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 action="ppaction://hlinksldjump"/>
                        </a:rPr>
                        <a:t>Mfg. Systems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1" indent="0" algn="l">
                        <a:buFont typeface="+mj-lt"/>
                        <a:buNone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1" indent="0" algn="l">
                        <a:buFont typeface="+mj-lt"/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9" action="ppaction://hlinksldjump"/>
                        </a:rPr>
                        <a:t>       Statistics</a:t>
                      </a:r>
                      <a:endParaRPr lang="en-I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Welcome to our online Engineering Handbook. Choose any topic on the left to access its equations and information.</a:t>
                      </a:r>
                      <a:endParaRPr lang="en-IE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 descr="Image result for question mark">
            <a:hlinkClick r:id="rId3" action="ppaction://hlinksldjump"/>
            <a:extLst>
              <a:ext uri="{FF2B5EF4-FFF2-40B4-BE49-F238E27FC236}">
                <a16:creationId xmlns:a16="http://schemas.microsoft.com/office/drawing/2014/main" id="{6575FCFF-C6DD-4A16-BF3D-4EF46ECDA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46" y="1364741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echanics">
            <a:hlinkClick r:id="rId4" action="ppaction://hlinksldjump"/>
            <a:extLst>
              <a:ext uri="{FF2B5EF4-FFF2-40B4-BE49-F238E27FC236}">
                <a16:creationId xmlns:a16="http://schemas.microsoft.com/office/drawing/2014/main" id="{914C1036-EF0C-432A-BFE3-1117A59C7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00" y="2204864"/>
            <a:ext cx="492646" cy="3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me">
            <a:hlinkClick r:id="rId2" action="ppaction://hlinksldjump"/>
            <a:extLst>
              <a:ext uri="{FF2B5EF4-FFF2-40B4-BE49-F238E27FC236}">
                <a16:creationId xmlns:a16="http://schemas.microsoft.com/office/drawing/2014/main" id="{F1919F37-DC36-403F-8051-0EE81634E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839" y="980406"/>
            <a:ext cx="492646" cy="34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athematics symbols">
            <a:hlinkClick r:id="rId5" action="ppaction://hlinksldjump"/>
            <a:extLst>
              <a:ext uri="{FF2B5EF4-FFF2-40B4-BE49-F238E27FC236}">
                <a16:creationId xmlns:a16="http://schemas.microsoft.com/office/drawing/2014/main" id="{8A66C784-0436-4221-867A-76978143C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47" y="3033634"/>
            <a:ext cx="302146" cy="32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bike pumps">
            <a:hlinkClick r:id="rId6" action="ppaction://hlinksldjump"/>
            <a:extLst>
              <a:ext uri="{FF2B5EF4-FFF2-40B4-BE49-F238E27FC236}">
                <a16:creationId xmlns:a16="http://schemas.microsoft.com/office/drawing/2014/main" id="{AB5D7065-DCF1-43F7-BE45-A8833C74C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648072" cy="36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hlinkClick r:id="rId7" action="ppaction://hlinksldjump"/>
            <a:extLst>
              <a:ext uri="{FF2B5EF4-FFF2-40B4-BE49-F238E27FC236}">
                <a16:creationId xmlns:a16="http://schemas.microsoft.com/office/drawing/2014/main" id="{EB174A8A-FFDD-436F-B2E3-8B3FC3A1FE5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7686" y="4642890"/>
            <a:ext cx="504056" cy="504056"/>
          </a:xfrm>
          <a:prstGeom prst="rect">
            <a:avLst/>
          </a:prstGeom>
        </p:spPr>
      </p:pic>
      <p:pic>
        <p:nvPicPr>
          <p:cNvPr id="3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42DDCF8E-A0E8-44BB-AD17-CC0DDDF130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8696" y="5450557"/>
            <a:ext cx="492646" cy="492646"/>
          </a:xfrm>
          <a:prstGeom prst="rect">
            <a:avLst/>
          </a:prstGeom>
        </p:spPr>
      </p:pic>
      <p:pic>
        <p:nvPicPr>
          <p:cNvPr id="5" name="Picture 4">
            <a:hlinkClick r:id="rId9" action="ppaction://hlinksldjump"/>
            <a:extLst>
              <a:ext uri="{FF2B5EF4-FFF2-40B4-BE49-F238E27FC236}">
                <a16:creationId xmlns:a16="http://schemas.microsoft.com/office/drawing/2014/main" id="{FA142A97-6005-4476-B124-B152534855C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86005" y="6155725"/>
            <a:ext cx="730313" cy="58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4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147769"/>
              </p:ext>
            </p:extLst>
          </p:nvPr>
        </p:nvGraphicFramePr>
        <p:xfrm>
          <a:off x="35739" y="21419"/>
          <a:ext cx="9108260" cy="3490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301"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of Contents</a:t>
                      </a:r>
                    </a:p>
                  </a:txBody>
                  <a:tcPr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</a:t>
                      </a:r>
                    </a:p>
                  </a:txBody>
                  <a:tcPr anchor="ctr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620">
                <a:tc>
                  <a:txBody>
                    <a:bodyPr/>
                    <a:lstStyle/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Home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  <a:hlinkClick r:id="rId3" action="ppaction://hlinksldjump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Help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Mechanics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" action="ppaction://hlinkshowjump?jump=nextslide"/>
                        </a:rPr>
                        <a:t>Mathematics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Pumps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Human Factors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action="ppaction://hlinksldjump"/>
                        </a:rPr>
                        <a:t>Mfg. Systems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 action="ppaction://hlinksldjump"/>
                        </a:rPr>
                        <a:t>Statistics</a:t>
                      </a:r>
                      <a:endParaRPr lang="en-I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is the Help page.</a:t>
                      </a:r>
                      <a:endParaRPr lang="en-IE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9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568108"/>
              </p:ext>
            </p:extLst>
          </p:nvPr>
        </p:nvGraphicFramePr>
        <p:xfrm>
          <a:off x="35739" y="21419"/>
          <a:ext cx="9108260" cy="3490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301"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of Contents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Mechanics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620"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Home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  <a:hlinkClick r:id="rId3" action="ppaction://hlinksldjump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Help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Mechanics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Mathematics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Pumps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action="ppaction://hlinksldjump"/>
                        </a:rPr>
                        <a:t>Human Factors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 action="ppaction://hlinksldjump"/>
                        </a:rPr>
                        <a:t>Mfg. Systems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9" action="ppaction://hlinksldjump"/>
                        </a:rPr>
                        <a:t>Statistics</a:t>
                      </a:r>
                      <a:endParaRPr lang="en-I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is the Mechanics page.</a:t>
                      </a:r>
                      <a:endParaRPr lang="en-IE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4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021594"/>
              </p:ext>
            </p:extLst>
          </p:nvPr>
        </p:nvGraphicFramePr>
        <p:xfrm>
          <a:off x="35739" y="21419"/>
          <a:ext cx="9108260" cy="3490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301"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of Contents</a:t>
                      </a:r>
                    </a:p>
                  </a:txBody>
                  <a:tcPr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Mathematics</a:t>
                      </a:r>
                    </a:p>
                  </a:txBody>
                  <a:tcPr anchor="ctr"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620"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Home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  <a:hlinkClick r:id="rId3" action="ppaction://hlinksldjump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Help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Mechanics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Mathematics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Pumps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action="ppaction://hlinksldjump"/>
                        </a:rPr>
                        <a:t>Human Factors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 action="ppaction://hlinksldjump"/>
                        </a:rPr>
                        <a:t>Mfg. Systems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9" action="ppaction://hlinksldjump"/>
                        </a:rPr>
                        <a:t>Statistics</a:t>
                      </a:r>
                      <a:endParaRPr lang="en-I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is the Mathematics</a:t>
                      </a:r>
                      <a:r>
                        <a:rPr lang="en-US" sz="28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page.</a:t>
                      </a:r>
                      <a:endParaRPr lang="en-IE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96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23569"/>
              </p:ext>
            </p:extLst>
          </p:nvPr>
        </p:nvGraphicFramePr>
        <p:xfrm>
          <a:off x="35739" y="21419"/>
          <a:ext cx="9108260" cy="3490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301"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of Contents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Mathematics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620"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Home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  <a:hlinkClick r:id="rId3" action="ppaction://hlinksldjump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Help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Mechanics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Mathematics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Pumps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action="ppaction://hlinksldjump"/>
                        </a:rPr>
                        <a:t>Human Factors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 action="ppaction://hlinksldjump"/>
                        </a:rPr>
                        <a:t>Mfg. Systems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9" action="ppaction://hlinksldjump"/>
                        </a:rPr>
                        <a:t>Statistics</a:t>
                      </a:r>
                      <a:endParaRPr lang="en-I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is the Pumps</a:t>
                      </a:r>
                      <a:r>
                        <a:rPr lang="en-US" sz="28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page.</a:t>
                      </a:r>
                      <a:endParaRPr lang="en-IE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68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51053"/>
              </p:ext>
            </p:extLst>
          </p:nvPr>
        </p:nvGraphicFramePr>
        <p:xfrm>
          <a:off x="35739" y="21419"/>
          <a:ext cx="9108260" cy="3490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301"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of Contents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Mathematics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620"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Home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  <a:hlinkClick r:id="rId3" action="ppaction://hlinksldjump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Help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Mechanics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Mathematics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Pumps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action="ppaction://hlinksldjump"/>
                        </a:rPr>
                        <a:t>Human Factors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 action="ppaction://hlinksldjump"/>
                        </a:rPr>
                        <a:t>Mfg. Systems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9" action="ppaction://hlinksldjump"/>
                        </a:rPr>
                        <a:t>Statistics</a:t>
                      </a:r>
                      <a:endParaRPr lang="en-I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is the Human Factors</a:t>
                      </a:r>
                      <a:r>
                        <a:rPr lang="en-US" sz="28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page.</a:t>
                      </a:r>
                      <a:endParaRPr lang="en-IE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10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343327"/>
              </p:ext>
            </p:extLst>
          </p:nvPr>
        </p:nvGraphicFramePr>
        <p:xfrm>
          <a:off x="35739" y="21419"/>
          <a:ext cx="9108260" cy="3490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301"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of Contents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Mathematics</a:t>
                      </a:r>
                    </a:p>
                  </a:txBody>
                  <a:tcPr anchor="ctr"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620"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Home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  <a:hlinkClick r:id="rId3" action="ppaction://hlinksldjump"/>
                      </a:endParaRPr>
                    </a:p>
                    <a:p>
                      <a:pPr marL="457200" lvl="1" indent="0" algn="l">
                        <a:buFont typeface="+mj-lt"/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       Help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Mechanics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Mathematics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Pumps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action="ppaction://hlinksldjump"/>
                        </a:rPr>
                        <a:t>Human Factors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 action="ppaction://hlinksldjump"/>
                        </a:rPr>
                        <a:t>Mfg. Systems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9" action="ppaction://hlinksldjump"/>
                        </a:rPr>
                        <a:t>Statistics</a:t>
                      </a:r>
                      <a:endParaRPr lang="en-I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is the MFG Systems</a:t>
                      </a:r>
                      <a:r>
                        <a:rPr lang="en-US" sz="28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page.</a:t>
                      </a:r>
                      <a:endParaRPr lang="en-IE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17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75630"/>
              </p:ext>
            </p:extLst>
          </p:nvPr>
        </p:nvGraphicFramePr>
        <p:xfrm>
          <a:off x="35739" y="21419"/>
          <a:ext cx="9108260" cy="3490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301"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of Contents</a:t>
                      </a:r>
                    </a:p>
                  </a:txBody>
                  <a:tcPr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Mathematics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620">
                <a:tc>
                  <a:txBody>
                    <a:bodyPr/>
                    <a:lstStyle/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Home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  <a:hlinkClick r:id="rId3" action="ppaction://hlinksldjump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Help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Mechanics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Mathematics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Pumps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action="ppaction://hlinksldjump"/>
                        </a:rPr>
                        <a:t>Human Factors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 action="ppaction://hlinksldjump"/>
                        </a:rPr>
                        <a:t>Mfg. Systems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00100" lvl="1" indent="-342900" algn="l">
                        <a:buFont typeface="+mj-lt"/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9" action="ppaction://hlinksldjump"/>
                        </a:rPr>
                        <a:t>Statistics</a:t>
                      </a:r>
                      <a:endParaRPr lang="en-I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is the Statistics</a:t>
                      </a:r>
                      <a:r>
                        <a:rPr lang="en-US" sz="28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page.</a:t>
                      </a:r>
                      <a:endParaRPr lang="en-IE" sz="2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28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188</Words>
  <Application>Microsoft Office PowerPoint</Application>
  <PresentationFormat>On-screen Show (4:3)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michaeltennyson1221@gmail.com</cp:lastModifiedBy>
  <cp:revision>27</cp:revision>
  <dcterms:created xsi:type="dcterms:W3CDTF">2015-02-02T23:19:23Z</dcterms:created>
  <dcterms:modified xsi:type="dcterms:W3CDTF">2020-02-11T17:03:31Z</dcterms:modified>
</cp:coreProperties>
</file>