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9" r:id="rId2"/>
    <p:sldMasterId id="2147483807" r:id="rId3"/>
    <p:sldMasterId id="2147483815" r:id="rId4"/>
    <p:sldMasterId id="2147483823" r:id="rId5"/>
  </p:sldMasterIdLst>
  <p:notesMasterIdLst>
    <p:notesMasterId r:id="rId19"/>
  </p:notesMasterIdLst>
  <p:handoutMasterIdLst>
    <p:handoutMasterId r:id="rId20"/>
  </p:handoutMasterIdLst>
  <p:sldIdLst>
    <p:sldId id="257" r:id="rId6"/>
    <p:sldId id="281" r:id="rId7"/>
    <p:sldId id="295" r:id="rId8"/>
    <p:sldId id="296" r:id="rId9"/>
    <p:sldId id="297" r:id="rId10"/>
    <p:sldId id="298" r:id="rId11"/>
    <p:sldId id="299" r:id="rId12"/>
    <p:sldId id="300" r:id="rId13"/>
    <p:sldId id="301" r:id="rId14"/>
    <p:sldId id="304" r:id="rId15"/>
    <p:sldId id="302" r:id="rId16"/>
    <p:sldId id="305" r:id="rId17"/>
    <p:sldId id="294"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varScale="1">
        <p:scale>
          <a:sx n="52" d="100"/>
          <a:sy n="52" d="100"/>
        </p:scale>
        <p:origin x="-102" y="-3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2DDD6-BDBA-4D5D-BF28-AF83B679BA50}" type="doc">
      <dgm:prSet loTypeId="urn:microsoft.com/office/officeart/2005/8/layout/hProcess9" loCatId="process" qsTypeId="urn:microsoft.com/office/officeart/2005/8/quickstyle/simple1" qsCatId="simple" csTypeId="urn:microsoft.com/office/officeart/2005/8/colors/accent0_2" csCatId="mainScheme" phldr="1"/>
      <dgm:spPr/>
    </dgm:pt>
    <dgm:pt modelId="{DE1203D3-D503-4BFB-93C4-EFA1D32089DA}">
      <dgm:prSet phldrT="[文本]" custT="1"/>
      <dgm:spPr/>
      <dgm:t>
        <a:bodyPr/>
        <a:lstStyle/>
        <a:p>
          <a:r>
            <a:rPr lang="zh-CN" altLang="en-US" sz="1800" b="1" dirty="0" smtClean="0">
              <a:latin typeface="华文细黑" pitchFamily="2" charset="-122"/>
              <a:ea typeface="华文细黑" pitchFamily="2" charset="-122"/>
            </a:rPr>
            <a:t>获取用户输入信息</a:t>
          </a:r>
          <a:endParaRPr lang="zh-CN" altLang="en-US" sz="1800" b="1" dirty="0">
            <a:latin typeface="华文细黑" pitchFamily="2" charset="-122"/>
            <a:ea typeface="华文细黑" pitchFamily="2" charset="-122"/>
          </a:endParaRPr>
        </a:p>
      </dgm:t>
    </dgm:pt>
    <dgm:pt modelId="{6C477AE1-5598-42E3-B830-1B8CA4AF8628}" type="parTrans" cxnId="{4BB92538-64DF-405F-A30D-B327CD2B271A}">
      <dgm:prSet/>
      <dgm:spPr/>
      <dgm:t>
        <a:bodyPr/>
        <a:lstStyle/>
        <a:p>
          <a:endParaRPr lang="zh-CN" altLang="en-US"/>
        </a:p>
      </dgm:t>
    </dgm:pt>
    <dgm:pt modelId="{5B246AA5-606D-4D50-8263-204017263DF1}" type="sibTrans" cxnId="{4BB92538-64DF-405F-A30D-B327CD2B271A}">
      <dgm:prSet/>
      <dgm:spPr/>
      <dgm:t>
        <a:bodyPr/>
        <a:lstStyle/>
        <a:p>
          <a:endParaRPr lang="zh-CN" altLang="en-US"/>
        </a:p>
      </dgm:t>
    </dgm:pt>
    <dgm:pt modelId="{1AB041B6-454D-4FD1-87F1-A81E6C6C8091}">
      <dgm:prSet phldrT="[文本]" custT="1"/>
      <dgm:spPr/>
      <dgm:t>
        <a:bodyPr/>
        <a:lstStyle/>
        <a:p>
          <a:r>
            <a:rPr lang="zh-CN" altLang="en-US" sz="1800" b="1" dirty="0" smtClean="0">
              <a:latin typeface="华文细黑" pitchFamily="2" charset="-122"/>
              <a:ea typeface="华文细黑" pitchFamily="2" charset="-122"/>
            </a:rPr>
            <a:t>拼音切分</a:t>
          </a:r>
          <a:endParaRPr lang="zh-CN" altLang="en-US" sz="1800" b="1" dirty="0">
            <a:latin typeface="华文细黑" pitchFamily="2" charset="-122"/>
            <a:ea typeface="华文细黑" pitchFamily="2" charset="-122"/>
          </a:endParaRPr>
        </a:p>
      </dgm:t>
    </dgm:pt>
    <dgm:pt modelId="{49D1464E-B5BC-45EC-8F5B-215FEEA81B3E}" type="parTrans" cxnId="{22D8B4D2-A8CF-4842-8AD8-50957623856E}">
      <dgm:prSet/>
      <dgm:spPr/>
      <dgm:t>
        <a:bodyPr/>
        <a:lstStyle/>
        <a:p>
          <a:endParaRPr lang="zh-CN" altLang="en-US"/>
        </a:p>
      </dgm:t>
    </dgm:pt>
    <dgm:pt modelId="{A0A177F0-6CC4-40C3-A4FD-6710E2788939}" type="sibTrans" cxnId="{22D8B4D2-A8CF-4842-8AD8-50957623856E}">
      <dgm:prSet/>
      <dgm:spPr/>
      <dgm:t>
        <a:bodyPr/>
        <a:lstStyle/>
        <a:p>
          <a:endParaRPr lang="zh-CN" altLang="en-US"/>
        </a:p>
      </dgm:t>
    </dgm:pt>
    <dgm:pt modelId="{21A9182E-67A3-49E4-96B0-C247B05A27CD}">
      <dgm:prSet phldrT="[文本]" custT="1"/>
      <dgm:spPr/>
      <dgm:t>
        <a:bodyPr/>
        <a:lstStyle/>
        <a:p>
          <a:r>
            <a:rPr lang="zh-CN" altLang="en-US" sz="1800" b="1" dirty="0" smtClean="0">
              <a:latin typeface="华文细黑" pitchFamily="2" charset="-122"/>
              <a:ea typeface="华文细黑" pitchFamily="2" charset="-122"/>
            </a:rPr>
            <a:t>音字转换</a:t>
          </a:r>
          <a:endParaRPr lang="zh-CN" altLang="en-US" sz="1800" b="1" dirty="0">
            <a:latin typeface="华文细黑" pitchFamily="2" charset="-122"/>
            <a:ea typeface="华文细黑" pitchFamily="2" charset="-122"/>
          </a:endParaRPr>
        </a:p>
      </dgm:t>
    </dgm:pt>
    <dgm:pt modelId="{22442094-3DD5-48C0-81F4-68EE986FF051}" type="parTrans" cxnId="{0E651374-2E33-4FEB-9275-873263320FA7}">
      <dgm:prSet/>
      <dgm:spPr/>
      <dgm:t>
        <a:bodyPr/>
        <a:lstStyle/>
        <a:p>
          <a:endParaRPr lang="zh-CN" altLang="en-US"/>
        </a:p>
      </dgm:t>
    </dgm:pt>
    <dgm:pt modelId="{1AD373A6-13AC-4761-9297-3096C0D361F1}" type="sibTrans" cxnId="{0E651374-2E33-4FEB-9275-873263320FA7}">
      <dgm:prSet/>
      <dgm:spPr/>
      <dgm:t>
        <a:bodyPr/>
        <a:lstStyle/>
        <a:p>
          <a:endParaRPr lang="zh-CN" altLang="en-US"/>
        </a:p>
      </dgm:t>
    </dgm:pt>
    <dgm:pt modelId="{2B99C0B2-593E-4EF4-A219-559EF95C2A54}">
      <dgm:prSet phldrT="[文本]" custT="1"/>
      <dgm:spPr/>
      <dgm:t>
        <a:bodyPr/>
        <a:lstStyle/>
        <a:p>
          <a:r>
            <a:rPr lang="zh-CN" altLang="en-US" sz="1800" b="1" dirty="0" smtClean="0">
              <a:latin typeface="华文细黑" pitchFamily="2" charset="-122"/>
              <a:ea typeface="华文细黑" pitchFamily="2" charset="-122"/>
            </a:rPr>
            <a:t>最优语句生成</a:t>
          </a:r>
          <a:endParaRPr lang="zh-CN" altLang="en-US" sz="1800" b="1" dirty="0">
            <a:latin typeface="华文细黑" pitchFamily="2" charset="-122"/>
            <a:ea typeface="华文细黑" pitchFamily="2" charset="-122"/>
          </a:endParaRPr>
        </a:p>
      </dgm:t>
    </dgm:pt>
    <dgm:pt modelId="{1BACF018-00C7-4165-BC35-7599F425D846}" type="parTrans" cxnId="{7A8C1C8D-D86E-4093-B2E6-91A6124766DC}">
      <dgm:prSet/>
      <dgm:spPr/>
      <dgm:t>
        <a:bodyPr/>
        <a:lstStyle/>
        <a:p>
          <a:endParaRPr lang="zh-CN" altLang="en-US"/>
        </a:p>
      </dgm:t>
    </dgm:pt>
    <dgm:pt modelId="{08F4BF83-C0EF-4570-B7DE-43568968916A}" type="sibTrans" cxnId="{7A8C1C8D-D86E-4093-B2E6-91A6124766DC}">
      <dgm:prSet/>
      <dgm:spPr/>
      <dgm:t>
        <a:bodyPr/>
        <a:lstStyle/>
        <a:p>
          <a:endParaRPr lang="zh-CN" altLang="en-US"/>
        </a:p>
      </dgm:t>
    </dgm:pt>
    <dgm:pt modelId="{D1C0C0BE-88CF-4902-A140-360D5F1635CE}">
      <dgm:prSet phldrT="[文本]" custT="1"/>
      <dgm:spPr/>
      <dgm:t>
        <a:bodyPr/>
        <a:lstStyle/>
        <a:p>
          <a:r>
            <a:rPr lang="zh-CN" altLang="en-US" sz="1800" b="1" dirty="0" smtClean="0">
              <a:latin typeface="华文细黑" pitchFamily="2" charset="-122"/>
              <a:ea typeface="华文细黑" pitchFamily="2" charset="-122"/>
            </a:rPr>
            <a:t>用户候选操作</a:t>
          </a:r>
          <a:endParaRPr lang="zh-CN" altLang="en-US" sz="1800" b="1" dirty="0">
            <a:latin typeface="华文细黑" pitchFamily="2" charset="-122"/>
            <a:ea typeface="华文细黑" pitchFamily="2" charset="-122"/>
          </a:endParaRPr>
        </a:p>
      </dgm:t>
    </dgm:pt>
    <dgm:pt modelId="{6C231A4D-1244-491D-AD08-3E02F88F8C6B}" type="parTrans" cxnId="{A6EBE646-4A7F-46AE-AC0E-8F07809DE352}">
      <dgm:prSet/>
      <dgm:spPr/>
      <dgm:t>
        <a:bodyPr/>
        <a:lstStyle/>
        <a:p>
          <a:endParaRPr lang="zh-CN" altLang="en-US"/>
        </a:p>
      </dgm:t>
    </dgm:pt>
    <dgm:pt modelId="{009384DF-A43F-4D3F-9D8F-8BEFE65273AF}" type="sibTrans" cxnId="{A6EBE646-4A7F-46AE-AC0E-8F07809DE352}">
      <dgm:prSet/>
      <dgm:spPr/>
      <dgm:t>
        <a:bodyPr/>
        <a:lstStyle/>
        <a:p>
          <a:endParaRPr lang="zh-CN" altLang="en-US"/>
        </a:p>
      </dgm:t>
    </dgm:pt>
    <dgm:pt modelId="{AB89CB5F-3A65-4564-A92F-D436CDF24610}">
      <dgm:prSet phldrT="[文本]" custT="1"/>
      <dgm:spPr/>
      <dgm:t>
        <a:bodyPr/>
        <a:lstStyle/>
        <a:p>
          <a:r>
            <a:rPr lang="zh-CN" altLang="en-US" sz="1800" b="1" dirty="0" smtClean="0">
              <a:latin typeface="华文细黑" pitchFamily="2" charset="-122"/>
              <a:ea typeface="华文细黑" pitchFamily="2" charset="-122"/>
            </a:rPr>
            <a:t>提交应用程序</a:t>
          </a:r>
          <a:endParaRPr lang="zh-CN" altLang="en-US" sz="1800" b="1" dirty="0">
            <a:latin typeface="华文细黑" pitchFamily="2" charset="-122"/>
            <a:ea typeface="华文细黑" pitchFamily="2" charset="-122"/>
          </a:endParaRPr>
        </a:p>
      </dgm:t>
    </dgm:pt>
    <dgm:pt modelId="{FC3D3626-357D-44EA-BCEE-0D50F1272041}" type="parTrans" cxnId="{A5CD6195-1C07-40B4-92A3-EAAD0EDBC174}">
      <dgm:prSet/>
      <dgm:spPr/>
      <dgm:t>
        <a:bodyPr/>
        <a:lstStyle/>
        <a:p>
          <a:endParaRPr lang="zh-CN" altLang="en-US"/>
        </a:p>
      </dgm:t>
    </dgm:pt>
    <dgm:pt modelId="{C6637A65-4353-471C-A922-82A87B18E3D6}" type="sibTrans" cxnId="{A5CD6195-1C07-40B4-92A3-EAAD0EDBC174}">
      <dgm:prSet/>
      <dgm:spPr/>
      <dgm:t>
        <a:bodyPr/>
        <a:lstStyle/>
        <a:p>
          <a:endParaRPr lang="zh-CN" altLang="en-US"/>
        </a:p>
      </dgm:t>
    </dgm:pt>
    <dgm:pt modelId="{A5B97108-E8AF-4CC8-833E-1748A3DB3249}" type="pres">
      <dgm:prSet presAssocID="{07D2DDD6-BDBA-4D5D-BF28-AF83B679BA50}" presName="CompostProcess" presStyleCnt="0">
        <dgm:presLayoutVars>
          <dgm:dir/>
          <dgm:resizeHandles val="exact"/>
        </dgm:presLayoutVars>
      </dgm:prSet>
      <dgm:spPr/>
    </dgm:pt>
    <dgm:pt modelId="{4E1AFF9F-5F94-4498-BA98-E0A13A484C9B}" type="pres">
      <dgm:prSet presAssocID="{07D2DDD6-BDBA-4D5D-BF28-AF83B679BA50}" presName="arrow" presStyleLbl="bgShp" presStyleIdx="0" presStyleCnt="1"/>
      <dgm:spPr/>
    </dgm:pt>
    <dgm:pt modelId="{CB2E2D87-C76C-4A4C-89E6-6722EBF4C255}" type="pres">
      <dgm:prSet presAssocID="{07D2DDD6-BDBA-4D5D-BF28-AF83B679BA50}" presName="linearProcess" presStyleCnt="0"/>
      <dgm:spPr/>
    </dgm:pt>
    <dgm:pt modelId="{2B7360CD-C0E0-4437-A5AF-B908FBCC8D5E}" type="pres">
      <dgm:prSet presAssocID="{DE1203D3-D503-4BFB-93C4-EFA1D32089DA}" presName="textNode" presStyleLbl="node1" presStyleIdx="0" presStyleCnt="6">
        <dgm:presLayoutVars>
          <dgm:bulletEnabled val="1"/>
        </dgm:presLayoutVars>
      </dgm:prSet>
      <dgm:spPr/>
      <dgm:t>
        <a:bodyPr/>
        <a:lstStyle/>
        <a:p>
          <a:endParaRPr lang="zh-CN" altLang="en-US"/>
        </a:p>
      </dgm:t>
    </dgm:pt>
    <dgm:pt modelId="{7E8DC033-3D23-4FBD-BDA2-266F15F2DE9F}" type="pres">
      <dgm:prSet presAssocID="{5B246AA5-606D-4D50-8263-204017263DF1}" presName="sibTrans" presStyleCnt="0"/>
      <dgm:spPr/>
    </dgm:pt>
    <dgm:pt modelId="{197E954C-241C-4603-996E-BFC40C2A1A50}" type="pres">
      <dgm:prSet presAssocID="{1AB041B6-454D-4FD1-87F1-A81E6C6C8091}" presName="textNode" presStyleLbl="node1" presStyleIdx="1" presStyleCnt="6">
        <dgm:presLayoutVars>
          <dgm:bulletEnabled val="1"/>
        </dgm:presLayoutVars>
      </dgm:prSet>
      <dgm:spPr/>
      <dgm:t>
        <a:bodyPr/>
        <a:lstStyle/>
        <a:p>
          <a:endParaRPr lang="zh-CN" altLang="en-US"/>
        </a:p>
      </dgm:t>
    </dgm:pt>
    <dgm:pt modelId="{15D5BF89-C8EB-43FA-910A-A092DCEC41C5}" type="pres">
      <dgm:prSet presAssocID="{A0A177F0-6CC4-40C3-A4FD-6710E2788939}" presName="sibTrans" presStyleCnt="0"/>
      <dgm:spPr/>
    </dgm:pt>
    <dgm:pt modelId="{2AE10B90-058B-4D95-8919-0F0CDFACDCA8}" type="pres">
      <dgm:prSet presAssocID="{21A9182E-67A3-49E4-96B0-C247B05A27CD}" presName="textNode" presStyleLbl="node1" presStyleIdx="2" presStyleCnt="6">
        <dgm:presLayoutVars>
          <dgm:bulletEnabled val="1"/>
        </dgm:presLayoutVars>
      </dgm:prSet>
      <dgm:spPr/>
      <dgm:t>
        <a:bodyPr/>
        <a:lstStyle/>
        <a:p>
          <a:endParaRPr lang="zh-CN" altLang="en-US"/>
        </a:p>
      </dgm:t>
    </dgm:pt>
    <dgm:pt modelId="{CAD85EE2-9A84-4547-B367-1D100C6505ED}" type="pres">
      <dgm:prSet presAssocID="{1AD373A6-13AC-4761-9297-3096C0D361F1}" presName="sibTrans" presStyleCnt="0"/>
      <dgm:spPr/>
    </dgm:pt>
    <dgm:pt modelId="{0AB7B9BB-E84D-4032-9C85-3EE4C56E353F}" type="pres">
      <dgm:prSet presAssocID="{2B99C0B2-593E-4EF4-A219-559EF95C2A54}" presName="textNode" presStyleLbl="node1" presStyleIdx="3" presStyleCnt="6">
        <dgm:presLayoutVars>
          <dgm:bulletEnabled val="1"/>
        </dgm:presLayoutVars>
      </dgm:prSet>
      <dgm:spPr/>
      <dgm:t>
        <a:bodyPr/>
        <a:lstStyle/>
        <a:p>
          <a:endParaRPr lang="zh-CN" altLang="en-US"/>
        </a:p>
      </dgm:t>
    </dgm:pt>
    <dgm:pt modelId="{2B3DF459-C0CF-42B9-9A70-A3495EC7A65F}" type="pres">
      <dgm:prSet presAssocID="{08F4BF83-C0EF-4570-B7DE-43568968916A}" presName="sibTrans" presStyleCnt="0"/>
      <dgm:spPr/>
    </dgm:pt>
    <dgm:pt modelId="{518AF067-1636-4497-93F8-6FE7199514A7}" type="pres">
      <dgm:prSet presAssocID="{D1C0C0BE-88CF-4902-A140-360D5F1635CE}" presName="textNode" presStyleLbl="node1" presStyleIdx="4" presStyleCnt="6">
        <dgm:presLayoutVars>
          <dgm:bulletEnabled val="1"/>
        </dgm:presLayoutVars>
      </dgm:prSet>
      <dgm:spPr/>
      <dgm:t>
        <a:bodyPr/>
        <a:lstStyle/>
        <a:p>
          <a:endParaRPr lang="zh-CN" altLang="en-US"/>
        </a:p>
      </dgm:t>
    </dgm:pt>
    <dgm:pt modelId="{A029CBA5-29FE-404E-838A-5D018E267F24}" type="pres">
      <dgm:prSet presAssocID="{009384DF-A43F-4D3F-9D8F-8BEFE65273AF}" presName="sibTrans" presStyleCnt="0"/>
      <dgm:spPr/>
    </dgm:pt>
    <dgm:pt modelId="{D23D96F7-3C6F-45EC-896A-8822BF8EB616}" type="pres">
      <dgm:prSet presAssocID="{AB89CB5F-3A65-4564-A92F-D436CDF24610}" presName="textNode" presStyleLbl="node1" presStyleIdx="5" presStyleCnt="6">
        <dgm:presLayoutVars>
          <dgm:bulletEnabled val="1"/>
        </dgm:presLayoutVars>
      </dgm:prSet>
      <dgm:spPr/>
      <dgm:t>
        <a:bodyPr/>
        <a:lstStyle/>
        <a:p>
          <a:endParaRPr lang="zh-CN" altLang="en-US"/>
        </a:p>
      </dgm:t>
    </dgm:pt>
  </dgm:ptLst>
  <dgm:cxnLst>
    <dgm:cxn modelId="{94FD39FE-8569-41FD-8FEB-0616529FB68C}" type="presOf" srcId="{AB89CB5F-3A65-4564-A92F-D436CDF24610}" destId="{D23D96F7-3C6F-45EC-896A-8822BF8EB616}" srcOrd="0" destOrd="0" presId="urn:microsoft.com/office/officeart/2005/8/layout/hProcess9"/>
    <dgm:cxn modelId="{22D8B4D2-A8CF-4842-8AD8-50957623856E}" srcId="{07D2DDD6-BDBA-4D5D-BF28-AF83B679BA50}" destId="{1AB041B6-454D-4FD1-87F1-A81E6C6C8091}" srcOrd="1" destOrd="0" parTransId="{49D1464E-B5BC-45EC-8F5B-215FEEA81B3E}" sibTransId="{A0A177F0-6CC4-40C3-A4FD-6710E2788939}"/>
    <dgm:cxn modelId="{7A8C1C8D-D86E-4093-B2E6-91A6124766DC}" srcId="{07D2DDD6-BDBA-4D5D-BF28-AF83B679BA50}" destId="{2B99C0B2-593E-4EF4-A219-559EF95C2A54}" srcOrd="3" destOrd="0" parTransId="{1BACF018-00C7-4165-BC35-7599F425D846}" sibTransId="{08F4BF83-C0EF-4570-B7DE-43568968916A}"/>
    <dgm:cxn modelId="{A5CD6195-1C07-40B4-92A3-EAAD0EDBC174}" srcId="{07D2DDD6-BDBA-4D5D-BF28-AF83B679BA50}" destId="{AB89CB5F-3A65-4564-A92F-D436CDF24610}" srcOrd="5" destOrd="0" parTransId="{FC3D3626-357D-44EA-BCEE-0D50F1272041}" sibTransId="{C6637A65-4353-471C-A922-82A87B18E3D6}"/>
    <dgm:cxn modelId="{6C9DD77C-96E1-4410-8646-00CD5547802A}" type="presOf" srcId="{DE1203D3-D503-4BFB-93C4-EFA1D32089DA}" destId="{2B7360CD-C0E0-4437-A5AF-B908FBCC8D5E}" srcOrd="0" destOrd="0" presId="urn:microsoft.com/office/officeart/2005/8/layout/hProcess9"/>
    <dgm:cxn modelId="{F348659D-3D16-4161-8FA8-BBC945E54787}" type="presOf" srcId="{07D2DDD6-BDBA-4D5D-BF28-AF83B679BA50}" destId="{A5B97108-E8AF-4CC8-833E-1748A3DB3249}" srcOrd="0" destOrd="0" presId="urn:microsoft.com/office/officeart/2005/8/layout/hProcess9"/>
    <dgm:cxn modelId="{EFE3740B-9945-4365-ACC7-4F9B248EFDA2}" type="presOf" srcId="{D1C0C0BE-88CF-4902-A140-360D5F1635CE}" destId="{518AF067-1636-4497-93F8-6FE7199514A7}" srcOrd="0" destOrd="0" presId="urn:microsoft.com/office/officeart/2005/8/layout/hProcess9"/>
    <dgm:cxn modelId="{13A91EF9-5ADE-4D39-A6F9-410A43E61915}" type="presOf" srcId="{1AB041B6-454D-4FD1-87F1-A81E6C6C8091}" destId="{197E954C-241C-4603-996E-BFC40C2A1A50}" srcOrd="0" destOrd="0" presId="urn:microsoft.com/office/officeart/2005/8/layout/hProcess9"/>
    <dgm:cxn modelId="{0E651374-2E33-4FEB-9275-873263320FA7}" srcId="{07D2DDD6-BDBA-4D5D-BF28-AF83B679BA50}" destId="{21A9182E-67A3-49E4-96B0-C247B05A27CD}" srcOrd="2" destOrd="0" parTransId="{22442094-3DD5-48C0-81F4-68EE986FF051}" sibTransId="{1AD373A6-13AC-4761-9297-3096C0D361F1}"/>
    <dgm:cxn modelId="{1A4A82F4-79CE-4EB1-BE37-255045633734}" type="presOf" srcId="{2B99C0B2-593E-4EF4-A219-559EF95C2A54}" destId="{0AB7B9BB-E84D-4032-9C85-3EE4C56E353F}" srcOrd="0" destOrd="0" presId="urn:microsoft.com/office/officeart/2005/8/layout/hProcess9"/>
    <dgm:cxn modelId="{06014D67-4B9E-46F2-BC3B-DAB11B32C344}" type="presOf" srcId="{21A9182E-67A3-49E4-96B0-C247B05A27CD}" destId="{2AE10B90-058B-4D95-8919-0F0CDFACDCA8}" srcOrd="0" destOrd="0" presId="urn:microsoft.com/office/officeart/2005/8/layout/hProcess9"/>
    <dgm:cxn modelId="{4BB92538-64DF-405F-A30D-B327CD2B271A}" srcId="{07D2DDD6-BDBA-4D5D-BF28-AF83B679BA50}" destId="{DE1203D3-D503-4BFB-93C4-EFA1D32089DA}" srcOrd="0" destOrd="0" parTransId="{6C477AE1-5598-42E3-B830-1B8CA4AF8628}" sibTransId="{5B246AA5-606D-4D50-8263-204017263DF1}"/>
    <dgm:cxn modelId="{A6EBE646-4A7F-46AE-AC0E-8F07809DE352}" srcId="{07D2DDD6-BDBA-4D5D-BF28-AF83B679BA50}" destId="{D1C0C0BE-88CF-4902-A140-360D5F1635CE}" srcOrd="4" destOrd="0" parTransId="{6C231A4D-1244-491D-AD08-3E02F88F8C6B}" sibTransId="{009384DF-A43F-4D3F-9D8F-8BEFE65273AF}"/>
    <dgm:cxn modelId="{5AC98511-334E-4DFD-8B75-522A3F085C79}" type="presParOf" srcId="{A5B97108-E8AF-4CC8-833E-1748A3DB3249}" destId="{4E1AFF9F-5F94-4498-BA98-E0A13A484C9B}" srcOrd="0" destOrd="0" presId="urn:microsoft.com/office/officeart/2005/8/layout/hProcess9"/>
    <dgm:cxn modelId="{99189F4E-2F39-436C-8BB3-AD72BCE5C19F}" type="presParOf" srcId="{A5B97108-E8AF-4CC8-833E-1748A3DB3249}" destId="{CB2E2D87-C76C-4A4C-89E6-6722EBF4C255}" srcOrd="1" destOrd="0" presId="urn:microsoft.com/office/officeart/2005/8/layout/hProcess9"/>
    <dgm:cxn modelId="{5DB61184-862D-4F12-9F90-14C0B206752A}" type="presParOf" srcId="{CB2E2D87-C76C-4A4C-89E6-6722EBF4C255}" destId="{2B7360CD-C0E0-4437-A5AF-B908FBCC8D5E}" srcOrd="0" destOrd="0" presId="urn:microsoft.com/office/officeart/2005/8/layout/hProcess9"/>
    <dgm:cxn modelId="{6CF5D4AC-946A-405B-924D-309A6E87E69E}" type="presParOf" srcId="{CB2E2D87-C76C-4A4C-89E6-6722EBF4C255}" destId="{7E8DC033-3D23-4FBD-BDA2-266F15F2DE9F}" srcOrd="1" destOrd="0" presId="urn:microsoft.com/office/officeart/2005/8/layout/hProcess9"/>
    <dgm:cxn modelId="{B8A25314-ECDB-453C-B26E-8015369DCEF9}" type="presParOf" srcId="{CB2E2D87-C76C-4A4C-89E6-6722EBF4C255}" destId="{197E954C-241C-4603-996E-BFC40C2A1A50}" srcOrd="2" destOrd="0" presId="urn:microsoft.com/office/officeart/2005/8/layout/hProcess9"/>
    <dgm:cxn modelId="{8CDCFFF1-6CCC-41F0-9FF3-D30A59B96538}" type="presParOf" srcId="{CB2E2D87-C76C-4A4C-89E6-6722EBF4C255}" destId="{15D5BF89-C8EB-43FA-910A-A092DCEC41C5}" srcOrd="3" destOrd="0" presId="urn:microsoft.com/office/officeart/2005/8/layout/hProcess9"/>
    <dgm:cxn modelId="{ECBB1B14-1403-40FC-8E06-D8931C3403A3}" type="presParOf" srcId="{CB2E2D87-C76C-4A4C-89E6-6722EBF4C255}" destId="{2AE10B90-058B-4D95-8919-0F0CDFACDCA8}" srcOrd="4" destOrd="0" presId="urn:microsoft.com/office/officeart/2005/8/layout/hProcess9"/>
    <dgm:cxn modelId="{53B88A1C-FD9B-4D56-AF7B-F5D7734BA670}" type="presParOf" srcId="{CB2E2D87-C76C-4A4C-89E6-6722EBF4C255}" destId="{CAD85EE2-9A84-4547-B367-1D100C6505ED}" srcOrd="5" destOrd="0" presId="urn:microsoft.com/office/officeart/2005/8/layout/hProcess9"/>
    <dgm:cxn modelId="{2D9EE29B-6FB6-4796-B679-D3EFD9EC5E3D}" type="presParOf" srcId="{CB2E2D87-C76C-4A4C-89E6-6722EBF4C255}" destId="{0AB7B9BB-E84D-4032-9C85-3EE4C56E353F}" srcOrd="6" destOrd="0" presId="urn:microsoft.com/office/officeart/2005/8/layout/hProcess9"/>
    <dgm:cxn modelId="{DFE08A63-95B9-40FC-961C-294B1D849EBE}" type="presParOf" srcId="{CB2E2D87-C76C-4A4C-89E6-6722EBF4C255}" destId="{2B3DF459-C0CF-42B9-9A70-A3495EC7A65F}" srcOrd="7" destOrd="0" presId="urn:microsoft.com/office/officeart/2005/8/layout/hProcess9"/>
    <dgm:cxn modelId="{1CC201E3-8A41-4FDB-B852-BAB6CC8B7FE0}" type="presParOf" srcId="{CB2E2D87-C76C-4A4C-89E6-6722EBF4C255}" destId="{518AF067-1636-4497-93F8-6FE7199514A7}" srcOrd="8" destOrd="0" presId="urn:microsoft.com/office/officeart/2005/8/layout/hProcess9"/>
    <dgm:cxn modelId="{E6EE89E9-8988-4275-B168-CACE851FA697}" type="presParOf" srcId="{CB2E2D87-C76C-4A4C-89E6-6722EBF4C255}" destId="{A029CBA5-29FE-404E-838A-5D018E267F24}" srcOrd="9" destOrd="0" presId="urn:microsoft.com/office/officeart/2005/8/layout/hProcess9"/>
    <dgm:cxn modelId="{5444EDAF-A001-4FE1-A3CA-BC96DDB13AEF}" type="presParOf" srcId="{CB2E2D87-C76C-4A4C-89E6-6722EBF4C255}" destId="{D23D96F7-3C6F-45EC-896A-8822BF8EB616}" srcOrd="1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066D6-1E7A-4183-A1C2-69F3EF154434}" type="doc">
      <dgm:prSet loTypeId="urn:microsoft.com/office/officeart/2008/layout/HalfCircleOrganizationChart" loCatId="hierarchy" qsTypeId="urn:microsoft.com/office/officeart/2005/8/quickstyle/3d1" qsCatId="3D" csTypeId="urn:microsoft.com/office/officeart/2005/8/colors/accent3_3" csCatId="accent3" phldr="1"/>
      <dgm:spPr/>
      <dgm:t>
        <a:bodyPr/>
        <a:lstStyle/>
        <a:p>
          <a:endParaRPr lang="zh-CN" altLang="en-US"/>
        </a:p>
      </dgm:t>
    </dgm:pt>
    <dgm:pt modelId="{24A88458-8318-48DA-AA5F-FA40A0740243}">
      <dgm:prSet phldrT="[文本]" custT="1"/>
      <dgm:spPr/>
      <dgm:t>
        <a:bodyPr/>
        <a:lstStyle/>
        <a:p>
          <a:r>
            <a:rPr lang="en-US" altLang="zh-CN" sz="2400" b="1" dirty="0" smtClean="0">
              <a:solidFill>
                <a:schemeClr val="bg1"/>
              </a:solidFill>
            </a:rPr>
            <a:t>b</a:t>
          </a:r>
          <a:endParaRPr lang="zh-CN" altLang="en-US" sz="2400" b="1" dirty="0">
            <a:solidFill>
              <a:schemeClr val="bg1"/>
            </a:solidFill>
          </a:endParaRPr>
        </a:p>
      </dgm:t>
    </dgm:pt>
    <dgm:pt modelId="{C9F282DA-863B-4B44-83A2-E877EF7AB4DA}" type="parTrans" cxnId="{CC6ABF8B-D942-404E-A696-4646202069D3}">
      <dgm:prSet/>
      <dgm:spPr/>
      <dgm:t>
        <a:bodyPr/>
        <a:lstStyle/>
        <a:p>
          <a:endParaRPr lang="zh-CN" altLang="en-US" sz="4000" b="1">
            <a:solidFill>
              <a:schemeClr val="bg1"/>
            </a:solidFill>
          </a:endParaRPr>
        </a:p>
      </dgm:t>
    </dgm:pt>
    <dgm:pt modelId="{F7EF49EB-AB2B-4354-BBFA-EA9475084B02}" type="sibTrans" cxnId="{CC6ABF8B-D942-404E-A696-4646202069D3}">
      <dgm:prSet/>
      <dgm:spPr/>
      <dgm:t>
        <a:bodyPr/>
        <a:lstStyle/>
        <a:p>
          <a:endParaRPr lang="zh-CN" altLang="en-US" sz="4000" b="1">
            <a:solidFill>
              <a:schemeClr val="bg1"/>
            </a:solidFill>
          </a:endParaRPr>
        </a:p>
      </dgm:t>
    </dgm:pt>
    <dgm:pt modelId="{21848095-1933-4C42-8A8F-E16DCED973A5}">
      <dgm:prSet phldrT="[文本]" custT="1"/>
      <dgm:spPr/>
      <dgm:t>
        <a:bodyPr/>
        <a:lstStyle/>
        <a:p>
          <a:r>
            <a:rPr lang="en-US" altLang="zh-CN" sz="2400" b="1" dirty="0" smtClean="0">
              <a:solidFill>
                <a:schemeClr val="bg1"/>
              </a:solidFill>
            </a:rPr>
            <a:t>a</a:t>
          </a:r>
          <a:endParaRPr lang="zh-CN" altLang="en-US" sz="2400" b="1" dirty="0">
            <a:solidFill>
              <a:schemeClr val="bg1"/>
            </a:solidFill>
          </a:endParaRPr>
        </a:p>
      </dgm:t>
    </dgm:pt>
    <dgm:pt modelId="{195E1F41-F5BC-4AA9-A46D-CF18FACDB463}" type="parTrans" cxnId="{29C34F5F-1AFB-4E03-8220-72B18B9E0567}">
      <dgm:prSet/>
      <dgm:spPr/>
      <dgm:t>
        <a:bodyPr/>
        <a:lstStyle/>
        <a:p>
          <a:endParaRPr lang="zh-CN" altLang="en-US" sz="4000" b="1">
            <a:solidFill>
              <a:schemeClr val="bg1"/>
            </a:solidFill>
          </a:endParaRPr>
        </a:p>
      </dgm:t>
    </dgm:pt>
    <dgm:pt modelId="{B573252C-5CC9-447F-B490-19568C415214}" type="sibTrans" cxnId="{29C34F5F-1AFB-4E03-8220-72B18B9E0567}">
      <dgm:prSet/>
      <dgm:spPr/>
      <dgm:t>
        <a:bodyPr/>
        <a:lstStyle/>
        <a:p>
          <a:endParaRPr lang="zh-CN" altLang="en-US" sz="4000" b="1">
            <a:solidFill>
              <a:schemeClr val="bg1"/>
            </a:solidFill>
          </a:endParaRPr>
        </a:p>
      </dgm:t>
    </dgm:pt>
    <dgm:pt modelId="{0A5E8EF4-05EA-40FF-85F7-2B8183071B3F}">
      <dgm:prSet phldrT="[文本]" custT="1"/>
      <dgm:spPr/>
      <dgm:t>
        <a:bodyPr/>
        <a:lstStyle/>
        <a:p>
          <a:r>
            <a:rPr lang="en-US" altLang="zh-CN" sz="2400" b="1" dirty="0" smtClean="0">
              <a:solidFill>
                <a:schemeClr val="bg1"/>
              </a:solidFill>
            </a:rPr>
            <a:t>n</a:t>
          </a:r>
          <a:endParaRPr lang="zh-CN" altLang="en-US" sz="2400" b="1" dirty="0">
            <a:solidFill>
              <a:schemeClr val="bg1"/>
            </a:solidFill>
          </a:endParaRPr>
        </a:p>
      </dgm:t>
    </dgm:pt>
    <dgm:pt modelId="{EE05E522-CA7E-4840-84E0-ED56CAE0516A}" type="parTrans" cxnId="{2539996A-E283-40EF-9C28-64B03AD94743}">
      <dgm:prSet/>
      <dgm:spPr/>
      <dgm:t>
        <a:bodyPr/>
        <a:lstStyle/>
        <a:p>
          <a:endParaRPr lang="zh-CN" altLang="en-US" sz="4000" b="1">
            <a:solidFill>
              <a:schemeClr val="bg1"/>
            </a:solidFill>
          </a:endParaRPr>
        </a:p>
      </dgm:t>
    </dgm:pt>
    <dgm:pt modelId="{D0ACB6F0-469C-4291-B3DE-8B45E250AB6E}" type="sibTrans" cxnId="{2539996A-E283-40EF-9C28-64B03AD94743}">
      <dgm:prSet/>
      <dgm:spPr/>
      <dgm:t>
        <a:bodyPr/>
        <a:lstStyle/>
        <a:p>
          <a:endParaRPr lang="zh-CN" altLang="en-US" sz="4000" b="1">
            <a:solidFill>
              <a:schemeClr val="bg1"/>
            </a:solidFill>
          </a:endParaRPr>
        </a:p>
      </dgm:t>
    </dgm:pt>
    <dgm:pt modelId="{B10BB1DD-5451-4E7E-A919-F416D6659325}">
      <dgm:prSet phldrT="[文本]" custT="1"/>
      <dgm:spPr/>
      <dgm:t>
        <a:bodyPr/>
        <a:lstStyle/>
        <a:p>
          <a:r>
            <a:rPr lang="en-US" altLang="zh-CN" sz="2400" b="1" dirty="0" err="1" smtClean="0">
              <a:solidFill>
                <a:schemeClr val="bg1"/>
              </a:solidFill>
            </a:rPr>
            <a:t>i</a:t>
          </a:r>
          <a:endParaRPr lang="zh-CN" altLang="en-US" sz="2400" b="1" dirty="0">
            <a:solidFill>
              <a:schemeClr val="bg1"/>
            </a:solidFill>
          </a:endParaRPr>
        </a:p>
      </dgm:t>
    </dgm:pt>
    <dgm:pt modelId="{F000B4BD-C81C-48F7-854F-3CD81C23F180}" type="parTrans" cxnId="{C9EA324C-2D17-4091-B4FC-52F6BC046716}">
      <dgm:prSet/>
      <dgm:spPr/>
      <dgm:t>
        <a:bodyPr/>
        <a:lstStyle/>
        <a:p>
          <a:endParaRPr lang="zh-CN" altLang="en-US" sz="4000" b="1">
            <a:solidFill>
              <a:schemeClr val="bg1"/>
            </a:solidFill>
          </a:endParaRPr>
        </a:p>
      </dgm:t>
    </dgm:pt>
    <dgm:pt modelId="{38E8DAC5-3FE5-4C48-97EC-B191154F7F6B}" type="sibTrans" cxnId="{C9EA324C-2D17-4091-B4FC-52F6BC046716}">
      <dgm:prSet/>
      <dgm:spPr/>
      <dgm:t>
        <a:bodyPr/>
        <a:lstStyle/>
        <a:p>
          <a:endParaRPr lang="zh-CN" altLang="en-US" sz="4000" b="1">
            <a:solidFill>
              <a:schemeClr val="bg1"/>
            </a:solidFill>
          </a:endParaRPr>
        </a:p>
      </dgm:t>
    </dgm:pt>
    <dgm:pt modelId="{7A7C50AF-9725-4FAA-AEC4-BE94BFB5816C}">
      <dgm:prSet phldrT="[文本]" custT="1"/>
      <dgm:spPr/>
      <dgm:t>
        <a:bodyPr/>
        <a:lstStyle/>
        <a:p>
          <a:r>
            <a:rPr lang="en-US" altLang="zh-CN" sz="2400" b="1" dirty="0" err="1" smtClean="0">
              <a:solidFill>
                <a:schemeClr val="bg1"/>
              </a:solidFill>
            </a:rPr>
            <a:t>i</a:t>
          </a:r>
          <a:endParaRPr lang="zh-CN" altLang="en-US" sz="2400" b="1" dirty="0">
            <a:solidFill>
              <a:schemeClr val="bg1"/>
            </a:solidFill>
          </a:endParaRPr>
        </a:p>
      </dgm:t>
    </dgm:pt>
    <dgm:pt modelId="{63978453-60BC-454F-9083-0334DC4EAFC4}" type="parTrans" cxnId="{355795B3-274A-4C9F-A308-2944EC7CBB80}">
      <dgm:prSet/>
      <dgm:spPr/>
      <dgm:t>
        <a:bodyPr/>
        <a:lstStyle/>
        <a:p>
          <a:endParaRPr lang="zh-CN" altLang="en-US" sz="4000" b="1">
            <a:solidFill>
              <a:schemeClr val="bg1"/>
            </a:solidFill>
          </a:endParaRPr>
        </a:p>
      </dgm:t>
    </dgm:pt>
    <dgm:pt modelId="{CD08EDB3-6443-4866-B17D-0C6CAF93C427}" type="sibTrans" cxnId="{355795B3-274A-4C9F-A308-2944EC7CBB80}">
      <dgm:prSet/>
      <dgm:spPr/>
      <dgm:t>
        <a:bodyPr/>
        <a:lstStyle/>
        <a:p>
          <a:endParaRPr lang="zh-CN" altLang="en-US" sz="4000" b="1">
            <a:solidFill>
              <a:schemeClr val="bg1"/>
            </a:solidFill>
          </a:endParaRPr>
        </a:p>
      </dgm:t>
    </dgm:pt>
    <dgm:pt modelId="{06C24072-014A-4978-97C1-AD2944F86C3D}">
      <dgm:prSet phldrT="[文本]" custT="1"/>
      <dgm:spPr/>
      <dgm:t>
        <a:bodyPr/>
        <a:lstStyle/>
        <a:p>
          <a:r>
            <a:rPr lang="en-US" altLang="zh-CN" sz="2400" b="1" dirty="0" smtClean="0">
              <a:solidFill>
                <a:schemeClr val="bg1"/>
              </a:solidFill>
            </a:rPr>
            <a:t>e</a:t>
          </a:r>
          <a:endParaRPr lang="zh-CN" altLang="en-US" sz="2400" b="1" dirty="0">
            <a:solidFill>
              <a:schemeClr val="bg1"/>
            </a:solidFill>
          </a:endParaRPr>
        </a:p>
      </dgm:t>
    </dgm:pt>
    <dgm:pt modelId="{37B55E39-C3CB-4D65-A3FC-DBCD39D66AAB}" type="parTrans" cxnId="{8ABFA38B-9484-47DC-8801-5BEC6BD8DB94}">
      <dgm:prSet/>
      <dgm:spPr/>
      <dgm:t>
        <a:bodyPr/>
        <a:lstStyle/>
        <a:p>
          <a:endParaRPr lang="zh-CN" altLang="en-US" sz="4000" b="1">
            <a:solidFill>
              <a:schemeClr val="bg1"/>
            </a:solidFill>
          </a:endParaRPr>
        </a:p>
      </dgm:t>
    </dgm:pt>
    <dgm:pt modelId="{AE8C616F-8988-4BAE-8E25-E96A0180148C}" type="sibTrans" cxnId="{8ABFA38B-9484-47DC-8801-5BEC6BD8DB94}">
      <dgm:prSet/>
      <dgm:spPr/>
      <dgm:t>
        <a:bodyPr/>
        <a:lstStyle/>
        <a:p>
          <a:endParaRPr lang="zh-CN" altLang="en-US" sz="4000" b="1">
            <a:solidFill>
              <a:schemeClr val="bg1"/>
            </a:solidFill>
          </a:endParaRPr>
        </a:p>
      </dgm:t>
    </dgm:pt>
    <dgm:pt modelId="{71721D21-7E58-45F3-8D9A-40478A275EAA}">
      <dgm:prSet phldrT="[文本]" custT="1"/>
      <dgm:spPr/>
      <dgm:t>
        <a:bodyPr/>
        <a:lstStyle/>
        <a:p>
          <a:r>
            <a:rPr lang="en-US" altLang="zh-CN" sz="2400" b="1" dirty="0" smtClean="0">
              <a:solidFill>
                <a:schemeClr val="bg1"/>
              </a:solidFill>
            </a:rPr>
            <a:t>g</a:t>
          </a:r>
          <a:endParaRPr lang="zh-CN" altLang="en-US" sz="2400" b="1" dirty="0">
            <a:solidFill>
              <a:schemeClr val="bg1"/>
            </a:solidFill>
          </a:endParaRPr>
        </a:p>
      </dgm:t>
    </dgm:pt>
    <dgm:pt modelId="{BCA864DA-CF00-4F69-BCF9-4C717ACEE613}" type="parTrans" cxnId="{59BC6F81-81DD-4BBF-AD17-C10522ABD8E8}">
      <dgm:prSet/>
      <dgm:spPr/>
      <dgm:t>
        <a:bodyPr/>
        <a:lstStyle/>
        <a:p>
          <a:endParaRPr lang="zh-CN" altLang="en-US" sz="4000" b="1">
            <a:solidFill>
              <a:schemeClr val="bg1"/>
            </a:solidFill>
          </a:endParaRPr>
        </a:p>
      </dgm:t>
    </dgm:pt>
    <dgm:pt modelId="{746C102A-A885-4309-AEFD-8919756CAD28}" type="sibTrans" cxnId="{59BC6F81-81DD-4BBF-AD17-C10522ABD8E8}">
      <dgm:prSet/>
      <dgm:spPr/>
      <dgm:t>
        <a:bodyPr/>
        <a:lstStyle/>
        <a:p>
          <a:endParaRPr lang="zh-CN" altLang="en-US" sz="4000" b="1">
            <a:solidFill>
              <a:schemeClr val="bg1"/>
            </a:solidFill>
          </a:endParaRPr>
        </a:p>
      </dgm:t>
    </dgm:pt>
    <dgm:pt modelId="{D7F2DB90-A99C-4494-BB54-C6923745354F}">
      <dgm:prSet phldrT="[文本]" custT="1"/>
      <dgm:spPr/>
      <dgm:t>
        <a:bodyPr/>
        <a:lstStyle/>
        <a:p>
          <a:r>
            <a:rPr lang="en-US" altLang="zh-CN" sz="2400" b="1" dirty="0" smtClean="0">
              <a:solidFill>
                <a:schemeClr val="bg1"/>
              </a:solidFill>
            </a:rPr>
            <a:t>o</a:t>
          </a:r>
          <a:endParaRPr lang="zh-CN" altLang="en-US" sz="2400" b="1" dirty="0">
            <a:solidFill>
              <a:schemeClr val="bg1"/>
            </a:solidFill>
          </a:endParaRPr>
        </a:p>
      </dgm:t>
    </dgm:pt>
    <dgm:pt modelId="{2877773B-E5DF-4B8F-BC96-26B5C3316E91}" type="parTrans" cxnId="{B576F6A2-75AA-4D58-9B95-8AA2D74D04FA}">
      <dgm:prSet/>
      <dgm:spPr/>
      <dgm:t>
        <a:bodyPr/>
        <a:lstStyle/>
        <a:p>
          <a:endParaRPr lang="zh-CN" altLang="en-US" sz="4000" b="1">
            <a:solidFill>
              <a:schemeClr val="bg1"/>
            </a:solidFill>
          </a:endParaRPr>
        </a:p>
      </dgm:t>
    </dgm:pt>
    <dgm:pt modelId="{95EF600E-D5E3-4279-BFB3-7B162F0FA62E}" type="sibTrans" cxnId="{B576F6A2-75AA-4D58-9B95-8AA2D74D04FA}">
      <dgm:prSet/>
      <dgm:spPr/>
      <dgm:t>
        <a:bodyPr/>
        <a:lstStyle/>
        <a:p>
          <a:endParaRPr lang="zh-CN" altLang="en-US" sz="4000" b="1">
            <a:solidFill>
              <a:schemeClr val="bg1"/>
            </a:solidFill>
          </a:endParaRPr>
        </a:p>
      </dgm:t>
    </dgm:pt>
    <dgm:pt modelId="{5B39E68F-8455-4A0A-8D52-A1545B4D563C}">
      <dgm:prSet phldrT="[文本]" custT="1"/>
      <dgm:spPr/>
      <dgm:t>
        <a:bodyPr/>
        <a:lstStyle/>
        <a:p>
          <a:r>
            <a:rPr lang="en-US" altLang="zh-CN" sz="2400" b="1" dirty="0" err="1" smtClean="0">
              <a:solidFill>
                <a:schemeClr val="bg1"/>
              </a:solidFill>
            </a:rPr>
            <a:t>i</a:t>
          </a:r>
          <a:endParaRPr lang="zh-CN" altLang="en-US" sz="2400" b="1" dirty="0">
            <a:solidFill>
              <a:schemeClr val="bg1"/>
            </a:solidFill>
          </a:endParaRPr>
        </a:p>
      </dgm:t>
    </dgm:pt>
    <dgm:pt modelId="{F0EF051C-F49F-4152-881B-72EC0C35D67F}" type="parTrans" cxnId="{8BF0C8EC-116B-4F8F-BA42-7B8B0B7C258E}">
      <dgm:prSet/>
      <dgm:spPr/>
      <dgm:t>
        <a:bodyPr/>
        <a:lstStyle/>
        <a:p>
          <a:endParaRPr lang="zh-CN" altLang="en-US" sz="4000" b="1">
            <a:solidFill>
              <a:schemeClr val="bg1"/>
            </a:solidFill>
          </a:endParaRPr>
        </a:p>
      </dgm:t>
    </dgm:pt>
    <dgm:pt modelId="{14BA44C8-1519-4167-8730-7F558E667A61}" type="sibTrans" cxnId="{8BF0C8EC-116B-4F8F-BA42-7B8B0B7C258E}">
      <dgm:prSet/>
      <dgm:spPr/>
      <dgm:t>
        <a:bodyPr/>
        <a:lstStyle/>
        <a:p>
          <a:endParaRPr lang="zh-CN" altLang="en-US" sz="4000" b="1">
            <a:solidFill>
              <a:schemeClr val="bg1"/>
            </a:solidFill>
          </a:endParaRPr>
        </a:p>
      </dgm:t>
    </dgm:pt>
    <dgm:pt modelId="{5E411F1E-37CE-410D-B96B-94165CEEB2F1}">
      <dgm:prSet phldrT="[文本]" custT="1"/>
      <dgm:spPr/>
      <dgm:t>
        <a:bodyPr/>
        <a:lstStyle/>
        <a:p>
          <a:r>
            <a:rPr lang="en-US" altLang="zh-CN" sz="2400" b="1" dirty="0" smtClean="0">
              <a:solidFill>
                <a:schemeClr val="bg1"/>
              </a:solidFill>
            </a:rPr>
            <a:t>e</a:t>
          </a:r>
          <a:endParaRPr lang="zh-CN" altLang="en-US" sz="2400" b="1" dirty="0">
            <a:solidFill>
              <a:schemeClr val="bg1"/>
            </a:solidFill>
          </a:endParaRPr>
        </a:p>
      </dgm:t>
    </dgm:pt>
    <dgm:pt modelId="{119A1E49-F53B-4449-A6CD-0B55C37549DC}" type="parTrans" cxnId="{9E0766CA-257C-46F7-B081-7A2F0932E0C5}">
      <dgm:prSet/>
      <dgm:spPr/>
      <dgm:t>
        <a:bodyPr/>
        <a:lstStyle/>
        <a:p>
          <a:endParaRPr lang="zh-CN" altLang="en-US" sz="4000" b="1">
            <a:solidFill>
              <a:schemeClr val="bg1"/>
            </a:solidFill>
          </a:endParaRPr>
        </a:p>
      </dgm:t>
    </dgm:pt>
    <dgm:pt modelId="{36897813-CECD-4A83-AECA-88EBFEC0C412}" type="sibTrans" cxnId="{9E0766CA-257C-46F7-B081-7A2F0932E0C5}">
      <dgm:prSet/>
      <dgm:spPr/>
      <dgm:t>
        <a:bodyPr/>
        <a:lstStyle/>
        <a:p>
          <a:endParaRPr lang="zh-CN" altLang="en-US" sz="4000" b="1">
            <a:solidFill>
              <a:schemeClr val="bg1"/>
            </a:solidFill>
          </a:endParaRPr>
        </a:p>
      </dgm:t>
    </dgm:pt>
    <dgm:pt modelId="{C071D0FB-3293-4639-9EF3-FE63C4C505AD}">
      <dgm:prSet phldrT="[文本]" custT="1"/>
      <dgm:spPr/>
      <dgm:t>
        <a:bodyPr/>
        <a:lstStyle/>
        <a:p>
          <a:r>
            <a:rPr lang="en-US" altLang="zh-CN" sz="2400" b="1" dirty="0" smtClean="0">
              <a:solidFill>
                <a:schemeClr val="bg1"/>
              </a:solidFill>
            </a:rPr>
            <a:t>n</a:t>
          </a:r>
          <a:endParaRPr lang="zh-CN" altLang="en-US" sz="2400" b="1" dirty="0">
            <a:solidFill>
              <a:schemeClr val="bg1"/>
            </a:solidFill>
          </a:endParaRPr>
        </a:p>
      </dgm:t>
    </dgm:pt>
    <dgm:pt modelId="{E91181B4-2E7B-4E1D-A39C-CBD5D0A5A79B}" type="parTrans" cxnId="{EDF02FB6-A0C6-4CC3-B468-59FF109D4D3B}">
      <dgm:prSet/>
      <dgm:spPr/>
      <dgm:t>
        <a:bodyPr/>
        <a:lstStyle/>
        <a:p>
          <a:endParaRPr lang="zh-CN" altLang="en-US" sz="4000" b="1">
            <a:solidFill>
              <a:schemeClr val="bg1"/>
            </a:solidFill>
          </a:endParaRPr>
        </a:p>
      </dgm:t>
    </dgm:pt>
    <dgm:pt modelId="{DE6D2104-1355-4E98-B1F1-2E34721683D9}" type="sibTrans" cxnId="{EDF02FB6-A0C6-4CC3-B468-59FF109D4D3B}">
      <dgm:prSet/>
      <dgm:spPr/>
      <dgm:t>
        <a:bodyPr/>
        <a:lstStyle/>
        <a:p>
          <a:endParaRPr lang="zh-CN" altLang="en-US" sz="4000" b="1">
            <a:solidFill>
              <a:schemeClr val="bg1"/>
            </a:solidFill>
          </a:endParaRPr>
        </a:p>
      </dgm:t>
    </dgm:pt>
    <dgm:pt modelId="{4B0ACC39-442E-4B7B-880C-2375CEF8A220}">
      <dgm:prSet phldrT="[文本]" custT="1"/>
      <dgm:spPr/>
      <dgm:t>
        <a:bodyPr/>
        <a:lstStyle/>
        <a:p>
          <a:r>
            <a:rPr lang="en-US" altLang="zh-CN" sz="2400" b="1" dirty="0" smtClean="0">
              <a:solidFill>
                <a:schemeClr val="bg1"/>
              </a:solidFill>
            </a:rPr>
            <a:t>g</a:t>
          </a:r>
          <a:endParaRPr lang="zh-CN" altLang="en-US" sz="2400" b="1" dirty="0">
            <a:solidFill>
              <a:schemeClr val="bg1"/>
            </a:solidFill>
          </a:endParaRPr>
        </a:p>
      </dgm:t>
    </dgm:pt>
    <dgm:pt modelId="{FBEECC06-7072-4882-875B-F4F7B1CAEE40}" type="parTrans" cxnId="{8868E701-6A90-429B-99EA-491DDC00DF2C}">
      <dgm:prSet/>
      <dgm:spPr/>
      <dgm:t>
        <a:bodyPr/>
        <a:lstStyle/>
        <a:p>
          <a:endParaRPr lang="zh-CN" altLang="en-US" sz="4000" b="1">
            <a:solidFill>
              <a:schemeClr val="bg1"/>
            </a:solidFill>
          </a:endParaRPr>
        </a:p>
      </dgm:t>
    </dgm:pt>
    <dgm:pt modelId="{FFDDB7CE-9A5C-45C9-8E12-677388B0AEF0}" type="sibTrans" cxnId="{8868E701-6A90-429B-99EA-491DDC00DF2C}">
      <dgm:prSet/>
      <dgm:spPr/>
      <dgm:t>
        <a:bodyPr/>
        <a:lstStyle/>
        <a:p>
          <a:endParaRPr lang="zh-CN" altLang="en-US" sz="4000" b="1">
            <a:solidFill>
              <a:schemeClr val="bg1"/>
            </a:solidFill>
          </a:endParaRPr>
        </a:p>
      </dgm:t>
    </dgm:pt>
    <dgm:pt modelId="{A57F5E07-89C1-430D-9EA6-A252349E944E}" type="pres">
      <dgm:prSet presAssocID="{DEA066D6-1E7A-4183-A1C2-69F3EF154434}" presName="Name0" presStyleCnt="0">
        <dgm:presLayoutVars>
          <dgm:orgChart val="1"/>
          <dgm:chPref val="1"/>
          <dgm:dir/>
          <dgm:animOne val="branch"/>
          <dgm:animLvl val="lvl"/>
          <dgm:resizeHandles/>
        </dgm:presLayoutVars>
      </dgm:prSet>
      <dgm:spPr/>
      <dgm:t>
        <a:bodyPr/>
        <a:lstStyle/>
        <a:p>
          <a:endParaRPr lang="zh-CN" altLang="en-US"/>
        </a:p>
      </dgm:t>
    </dgm:pt>
    <dgm:pt modelId="{8457C4C7-066A-4904-B0E0-9B64AE3E4C78}" type="pres">
      <dgm:prSet presAssocID="{24A88458-8318-48DA-AA5F-FA40A0740243}" presName="hierRoot1" presStyleCnt="0">
        <dgm:presLayoutVars>
          <dgm:hierBranch val="init"/>
        </dgm:presLayoutVars>
      </dgm:prSet>
      <dgm:spPr/>
    </dgm:pt>
    <dgm:pt modelId="{3DF72710-C202-4112-9AD7-69B724282AF4}" type="pres">
      <dgm:prSet presAssocID="{24A88458-8318-48DA-AA5F-FA40A0740243}" presName="rootComposite1" presStyleCnt="0"/>
      <dgm:spPr/>
    </dgm:pt>
    <dgm:pt modelId="{3017FCDE-6CB8-4106-ABC1-2522CEED6AB9}" type="pres">
      <dgm:prSet presAssocID="{24A88458-8318-48DA-AA5F-FA40A0740243}" presName="rootText1" presStyleLbl="alignAcc1" presStyleIdx="0" presStyleCnt="0">
        <dgm:presLayoutVars>
          <dgm:chPref val="3"/>
        </dgm:presLayoutVars>
      </dgm:prSet>
      <dgm:spPr/>
      <dgm:t>
        <a:bodyPr/>
        <a:lstStyle/>
        <a:p>
          <a:endParaRPr lang="zh-CN" altLang="en-US"/>
        </a:p>
      </dgm:t>
    </dgm:pt>
    <dgm:pt modelId="{F2F83589-308F-4B1E-BCAA-FC53F611C874}" type="pres">
      <dgm:prSet presAssocID="{24A88458-8318-48DA-AA5F-FA40A0740243}" presName="topArc1" presStyleLbl="parChTrans1D1" presStyleIdx="0" presStyleCnt="24"/>
      <dgm:spPr/>
    </dgm:pt>
    <dgm:pt modelId="{3984412E-FEC4-4964-9CF0-3EF1941D820E}" type="pres">
      <dgm:prSet presAssocID="{24A88458-8318-48DA-AA5F-FA40A0740243}" presName="bottomArc1" presStyleLbl="parChTrans1D1" presStyleIdx="1" presStyleCnt="24"/>
      <dgm:spPr/>
    </dgm:pt>
    <dgm:pt modelId="{865CC8C6-4D02-4AE4-8EBC-26FFF5B9A2AF}" type="pres">
      <dgm:prSet presAssocID="{24A88458-8318-48DA-AA5F-FA40A0740243}" presName="topConnNode1" presStyleLbl="node1" presStyleIdx="0" presStyleCnt="0"/>
      <dgm:spPr/>
      <dgm:t>
        <a:bodyPr/>
        <a:lstStyle/>
        <a:p>
          <a:endParaRPr lang="zh-CN" altLang="en-US"/>
        </a:p>
      </dgm:t>
    </dgm:pt>
    <dgm:pt modelId="{BDB1C891-22B4-4183-AB61-FC95257E7714}" type="pres">
      <dgm:prSet presAssocID="{24A88458-8318-48DA-AA5F-FA40A0740243}" presName="hierChild2" presStyleCnt="0"/>
      <dgm:spPr/>
    </dgm:pt>
    <dgm:pt modelId="{01618BAF-3C83-4860-ACBE-9A8AA5FB4AFF}" type="pres">
      <dgm:prSet presAssocID="{195E1F41-F5BC-4AA9-A46D-CF18FACDB463}" presName="Name28" presStyleLbl="parChTrans1D2" presStyleIdx="0" presStyleCnt="3"/>
      <dgm:spPr/>
      <dgm:t>
        <a:bodyPr/>
        <a:lstStyle/>
        <a:p>
          <a:endParaRPr lang="zh-CN" altLang="en-US"/>
        </a:p>
      </dgm:t>
    </dgm:pt>
    <dgm:pt modelId="{8B91541D-888A-4693-A8BE-43EF59559825}" type="pres">
      <dgm:prSet presAssocID="{21848095-1933-4C42-8A8F-E16DCED973A5}" presName="hierRoot2" presStyleCnt="0">
        <dgm:presLayoutVars>
          <dgm:hierBranch val="init"/>
        </dgm:presLayoutVars>
      </dgm:prSet>
      <dgm:spPr/>
    </dgm:pt>
    <dgm:pt modelId="{14BBB349-F8E8-4752-BD0D-760C810DA533}" type="pres">
      <dgm:prSet presAssocID="{21848095-1933-4C42-8A8F-E16DCED973A5}" presName="rootComposite2" presStyleCnt="0"/>
      <dgm:spPr/>
    </dgm:pt>
    <dgm:pt modelId="{B0EA92D2-7161-4FA9-8706-23B1109BE599}" type="pres">
      <dgm:prSet presAssocID="{21848095-1933-4C42-8A8F-E16DCED973A5}" presName="rootText2" presStyleLbl="alignAcc1" presStyleIdx="0" presStyleCnt="0">
        <dgm:presLayoutVars>
          <dgm:chPref val="3"/>
        </dgm:presLayoutVars>
      </dgm:prSet>
      <dgm:spPr/>
      <dgm:t>
        <a:bodyPr/>
        <a:lstStyle/>
        <a:p>
          <a:endParaRPr lang="zh-CN" altLang="en-US"/>
        </a:p>
      </dgm:t>
    </dgm:pt>
    <dgm:pt modelId="{D68986E0-B51F-4E52-B656-70E5E3503D6E}" type="pres">
      <dgm:prSet presAssocID="{21848095-1933-4C42-8A8F-E16DCED973A5}" presName="topArc2" presStyleLbl="parChTrans1D1" presStyleIdx="2" presStyleCnt="24"/>
      <dgm:spPr/>
    </dgm:pt>
    <dgm:pt modelId="{0F23BCB4-4CE6-40BF-AD95-68D1C7002434}" type="pres">
      <dgm:prSet presAssocID="{21848095-1933-4C42-8A8F-E16DCED973A5}" presName="bottomArc2" presStyleLbl="parChTrans1D1" presStyleIdx="3" presStyleCnt="24"/>
      <dgm:spPr/>
    </dgm:pt>
    <dgm:pt modelId="{D1C87182-D9FD-4FB9-8498-09044AAB34DA}" type="pres">
      <dgm:prSet presAssocID="{21848095-1933-4C42-8A8F-E16DCED973A5}" presName="topConnNode2" presStyleLbl="node2" presStyleIdx="0" presStyleCnt="0"/>
      <dgm:spPr/>
      <dgm:t>
        <a:bodyPr/>
        <a:lstStyle/>
        <a:p>
          <a:endParaRPr lang="zh-CN" altLang="en-US"/>
        </a:p>
      </dgm:t>
    </dgm:pt>
    <dgm:pt modelId="{678438C0-450D-4C8A-86FC-5F3D6034EE07}" type="pres">
      <dgm:prSet presAssocID="{21848095-1933-4C42-8A8F-E16DCED973A5}" presName="hierChild4" presStyleCnt="0"/>
      <dgm:spPr/>
    </dgm:pt>
    <dgm:pt modelId="{82A0E1DC-53EC-47D8-9A01-E1AA803E7AC5}" type="pres">
      <dgm:prSet presAssocID="{63978453-60BC-454F-9083-0334DC4EAFC4}" presName="Name28" presStyleLbl="parChTrans1D3" presStyleIdx="0" presStyleCnt="6"/>
      <dgm:spPr/>
      <dgm:t>
        <a:bodyPr/>
        <a:lstStyle/>
        <a:p>
          <a:endParaRPr lang="zh-CN" altLang="en-US"/>
        </a:p>
      </dgm:t>
    </dgm:pt>
    <dgm:pt modelId="{E12DFEB4-871F-4276-B893-A60FBA08F13A}" type="pres">
      <dgm:prSet presAssocID="{7A7C50AF-9725-4FAA-AEC4-BE94BFB5816C}" presName="hierRoot2" presStyleCnt="0">
        <dgm:presLayoutVars>
          <dgm:hierBranch val="init"/>
        </dgm:presLayoutVars>
      </dgm:prSet>
      <dgm:spPr/>
    </dgm:pt>
    <dgm:pt modelId="{01CF7B5A-B19C-4E52-9BF9-C780DAD65F6D}" type="pres">
      <dgm:prSet presAssocID="{7A7C50AF-9725-4FAA-AEC4-BE94BFB5816C}" presName="rootComposite2" presStyleCnt="0"/>
      <dgm:spPr/>
    </dgm:pt>
    <dgm:pt modelId="{8A77FA38-4103-4E52-A773-1DA92136575C}" type="pres">
      <dgm:prSet presAssocID="{7A7C50AF-9725-4FAA-AEC4-BE94BFB5816C}" presName="rootText2" presStyleLbl="alignAcc1" presStyleIdx="0" presStyleCnt="0">
        <dgm:presLayoutVars>
          <dgm:chPref val="3"/>
        </dgm:presLayoutVars>
      </dgm:prSet>
      <dgm:spPr/>
      <dgm:t>
        <a:bodyPr/>
        <a:lstStyle/>
        <a:p>
          <a:endParaRPr lang="zh-CN" altLang="en-US"/>
        </a:p>
      </dgm:t>
    </dgm:pt>
    <dgm:pt modelId="{B5BA6080-5460-43BD-9920-2B1153D92760}" type="pres">
      <dgm:prSet presAssocID="{7A7C50AF-9725-4FAA-AEC4-BE94BFB5816C}" presName="topArc2" presStyleLbl="parChTrans1D1" presStyleIdx="4" presStyleCnt="24"/>
      <dgm:spPr/>
    </dgm:pt>
    <dgm:pt modelId="{B0D7FF2F-B6EB-44B4-AB89-51EE0FDBE241}" type="pres">
      <dgm:prSet presAssocID="{7A7C50AF-9725-4FAA-AEC4-BE94BFB5816C}" presName="bottomArc2" presStyleLbl="parChTrans1D1" presStyleIdx="5" presStyleCnt="24"/>
      <dgm:spPr/>
    </dgm:pt>
    <dgm:pt modelId="{55A07574-0A97-49EA-8164-75E20E9D3046}" type="pres">
      <dgm:prSet presAssocID="{7A7C50AF-9725-4FAA-AEC4-BE94BFB5816C}" presName="topConnNode2" presStyleLbl="node3" presStyleIdx="0" presStyleCnt="0"/>
      <dgm:spPr/>
      <dgm:t>
        <a:bodyPr/>
        <a:lstStyle/>
        <a:p>
          <a:endParaRPr lang="zh-CN" altLang="en-US"/>
        </a:p>
      </dgm:t>
    </dgm:pt>
    <dgm:pt modelId="{324CF10C-3814-42E6-9822-A35013CF7D3D}" type="pres">
      <dgm:prSet presAssocID="{7A7C50AF-9725-4FAA-AEC4-BE94BFB5816C}" presName="hierChild4" presStyleCnt="0"/>
      <dgm:spPr/>
    </dgm:pt>
    <dgm:pt modelId="{D8E45354-43CB-4574-8F33-3422BD005B32}" type="pres">
      <dgm:prSet presAssocID="{7A7C50AF-9725-4FAA-AEC4-BE94BFB5816C}" presName="hierChild5" presStyleCnt="0"/>
      <dgm:spPr/>
    </dgm:pt>
    <dgm:pt modelId="{5946636D-304F-4A6E-9D0B-C7BC4D847F21}" type="pres">
      <dgm:prSet presAssocID="{EE05E522-CA7E-4840-84E0-ED56CAE0516A}" presName="Name28" presStyleLbl="parChTrans1D3" presStyleIdx="1" presStyleCnt="6"/>
      <dgm:spPr/>
      <dgm:t>
        <a:bodyPr/>
        <a:lstStyle/>
        <a:p>
          <a:endParaRPr lang="zh-CN" altLang="en-US"/>
        </a:p>
      </dgm:t>
    </dgm:pt>
    <dgm:pt modelId="{EB3E2E2F-AAFB-47F7-B13B-EC7323F9E9AF}" type="pres">
      <dgm:prSet presAssocID="{0A5E8EF4-05EA-40FF-85F7-2B8183071B3F}" presName="hierRoot2" presStyleCnt="0">
        <dgm:presLayoutVars>
          <dgm:hierBranch val="init"/>
        </dgm:presLayoutVars>
      </dgm:prSet>
      <dgm:spPr/>
    </dgm:pt>
    <dgm:pt modelId="{37D55C1C-240F-4A4F-BFB8-9E6221E286DC}" type="pres">
      <dgm:prSet presAssocID="{0A5E8EF4-05EA-40FF-85F7-2B8183071B3F}" presName="rootComposite2" presStyleCnt="0"/>
      <dgm:spPr/>
    </dgm:pt>
    <dgm:pt modelId="{054AE3A0-ACDC-4B21-B073-734539234DFE}" type="pres">
      <dgm:prSet presAssocID="{0A5E8EF4-05EA-40FF-85F7-2B8183071B3F}" presName="rootText2" presStyleLbl="alignAcc1" presStyleIdx="0" presStyleCnt="0">
        <dgm:presLayoutVars>
          <dgm:chPref val="3"/>
        </dgm:presLayoutVars>
      </dgm:prSet>
      <dgm:spPr/>
      <dgm:t>
        <a:bodyPr/>
        <a:lstStyle/>
        <a:p>
          <a:endParaRPr lang="zh-CN" altLang="en-US"/>
        </a:p>
      </dgm:t>
    </dgm:pt>
    <dgm:pt modelId="{321B962D-D89E-4BEE-888D-0CA9FDCC459E}" type="pres">
      <dgm:prSet presAssocID="{0A5E8EF4-05EA-40FF-85F7-2B8183071B3F}" presName="topArc2" presStyleLbl="parChTrans1D1" presStyleIdx="6" presStyleCnt="24"/>
      <dgm:spPr/>
    </dgm:pt>
    <dgm:pt modelId="{6204A893-1037-42EC-B01E-D2AD3D0B0E63}" type="pres">
      <dgm:prSet presAssocID="{0A5E8EF4-05EA-40FF-85F7-2B8183071B3F}" presName="bottomArc2" presStyleLbl="parChTrans1D1" presStyleIdx="7" presStyleCnt="24"/>
      <dgm:spPr/>
    </dgm:pt>
    <dgm:pt modelId="{8C2AAD87-0D10-4F2F-8481-6E130277BD42}" type="pres">
      <dgm:prSet presAssocID="{0A5E8EF4-05EA-40FF-85F7-2B8183071B3F}" presName="topConnNode2" presStyleLbl="node3" presStyleIdx="0" presStyleCnt="0"/>
      <dgm:spPr/>
      <dgm:t>
        <a:bodyPr/>
        <a:lstStyle/>
        <a:p>
          <a:endParaRPr lang="zh-CN" altLang="en-US"/>
        </a:p>
      </dgm:t>
    </dgm:pt>
    <dgm:pt modelId="{68789044-E372-4CCC-9111-A22FEE81D8A7}" type="pres">
      <dgm:prSet presAssocID="{0A5E8EF4-05EA-40FF-85F7-2B8183071B3F}" presName="hierChild4" presStyleCnt="0"/>
      <dgm:spPr/>
    </dgm:pt>
    <dgm:pt modelId="{435B2807-E26B-45B7-A42F-68E8B42311BE}" type="pres">
      <dgm:prSet presAssocID="{BCA864DA-CF00-4F69-BCF9-4C717ACEE613}" presName="Name28" presStyleLbl="parChTrans1D4" presStyleIdx="0" presStyleCnt="2"/>
      <dgm:spPr/>
      <dgm:t>
        <a:bodyPr/>
        <a:lstStyle/>
        <a:p>
          <a:endParaRPr lang="zh-CN" altLang="en-US"/>
        </a:p>
      </dgm:t>
    </dgm:pt>
    <dgm:pt modelId="{7F45A9C4-676C-4D86-AD80-25DC60C3D8CE}" type="pres">
      <dgm:prSet presAssocID="{71721D21-7E58-45F3-8D9A-40478A275EAA}" presName="hierRoot2" presStyleCnt="0">
        <dgm:presLayoutVars>
          <dgm:hierBranch val="init"/>
        </dgm:presLayoutVars>
      </dgm:prSet>
      <dgm:spPr/>
    </dgm:pt>
    <dgm:pt modelId="{6193AF26-93EF-4CA8-BC6A-8D4287D548C2}" type="pres">
      <dgm:prSet presAssocID="{71721D21-7E58-45F3-8D9A-40478A275EAA}" presName="rootComposite2" presStyleCnt="0"/>
      <dgm:spPr/>
    </dgm:pt>
    <dgm:pt modelId="{1025BF4C-ABBD-424E-A791-06E7717682F9}" type="pres">
      <dgm:prSet presAssocID="{71721D21-7E58-45F3-8D9A-40478A275EAA}" presName="rootText2" presStyleLbl="alignAcc1" presStyleIdx="0" presStyleCnt="0">
        <dgm:presLayoutVars>
          <dgm:chPref val="3"/>
        </dgm:presLayoutVars>
      </dgm:prSet>
      <dgm:spPr/>
      <dgm:t>
        <a:bodyPr/>
        <a:lstStyle/>
        <a:p>
          <a:endParaRPr lang="zh-CN" altLang="en-US"/>
        </a:p>
      </dgm:t>
    </dgm:pt>
    <dgm:pt modelId="{9E21C98C-5914-4018-9F63-D01C84BCA166}" type="pres">
      <dgm:prSet presAssocID="{71721D21-7E58-45F3-8D9A-40478A275EAA}" presName="topArc2" presStyleLbl="parChTrans1D1" presStyleIdx="8" presStyleCnt="24"/>
      <dgm:spPr/>
    </dgm:pt>
    <dgm:pt modelId="{DA647A7F-75C0-4B2F-8DEB-DDA878935924}" type="pres">
      <dgm:prSet presAssocID="{71721D21-7E58-45F3-8D9A-40478A275EAA}" presName="bottomArc2" presStyleLbl="parChTrans1D1" presStyleIdx="9" presStyleCnt="24"/>
      <dgm:spPr/>
    </dgm:pt>
    <dgm:pt modelId="{93B447D8-1E2A-4E5E-8300-E639E1A79C26}" type="pres">
      <dgm:prSet presAssocID="{71721D21-7E58-45F3-8D9A-40478A275EAA}" presName="topConnNode2" presStyleLbl="node4" presStyleIdx="0" presStyleCnt="0"/>
      <dgm:spPr/>
      <dgm:t>
        <a:bodyPr/>
        <a:lstStyle/>
        <a:p>
          <a:endParaRPr lang="zh-CN" altLang="en-US"/>
        </a:p>
      </dgm:t>
    </dgm:pt>
    <dgm:pt modelId="{8867E453-343E-4C38-AEB7-2F9E3457EE7A}" type="pres">
      <dgm:prSet presAssocID="{71721D21-7E58-45F3-8D9A-40478A275EAA}" presName="hierChild4" presStyleCnt="0"/>
      <dgm:spPr/>
    </dgm:pt>
    <dgm:pt modelId="{F29C7E86-A009-4EC6-908C-BAC9CB212C04}" type="pres">
      <dgm:prSet presAssocID="{71721D21-7E58-45F3-8D9A-40478A275EAA}" presName="hierChild5" presStyleCnt="0"/>
      <dgm:spPr/>
    </dgm:pt>
    <dgm:pt modelId="{39C8187C-AFAE-4BD9-99BC-05E52B6D170D}" type="pres">
      <dgm:prSet presAssocID="{0A5E8EF4-05EA-40FF-85F7-2B8183071B3F}" presName="hierChild5" presStyleCnt="0"/>
      <dgm:spPr/>
    </dgm:pt>
    <dgm:pt modelId="{00E28C66-18B1-4A7B-A3DB-B9E0DACD7723}" type="pres">
      <dgm:prSet presAssocID="{2877773B-E5DF-4B8F-BC96-26B5C3316E91}" presName="Name28" presStyleLbl="parChTrans1D3" presStyleIdx="2" presStyleCnt="6"/>
      <dgm:spPr/>
      <dgm:t>
        <a:bodyPr/>
        <a:lstStyle/>
        <a:p>
          <a:endParaRPr lang="zh-CN" altLang="en-US"/>
        </a:p>
      </dgm:t>
    </dgm:pt>
    <dgm:pt modelId="{BF793CD7-1BC8-40A4-8B8F-04856B8952A5}" type="pres">
      <dgm:prSet presAssocID="{D7F2DB90-A99C-4494-BB54-C6923745354F}" presName="hierRoot2" presStyleCnt="0">
        <dgm:presLayoutVars>
          <dgm:hierBranch val="init"/>
        </dgm:presLayoutVars>
      </dgm:prSet>
      <dgm:spPr/>
    </dgm:pt>
    <dgm:pt modelId="{F4164148-7C64-4023-8A1E-E3A1891BD6C8}" type="pres">
      <dgm:prSet presAssocID="{D7F2DB90-A99C-4494-BB54-C6923745354F}" presName="rootComposite2" presStyleCnt="0"/>
      <dgm:spPr/>
    </dgm:pt>
    <dgm:pt modelId="{6F275472-5091-44DB-9035-B9EC3F42C942}" type="pres">
      <dgm:prSet presAssocID="{D7F2DB90-A99C-4494-BB54-C6923745354F}" presName="rootText2" presStyleLbl="alignAcc1" presStyleIdx="0" presStyleCnt="0">
        <dgm:presLayoutVars>
          <dgm:chPref val="3"/>
        </dgm:presLayoutVars>
      </dgm:prSet>
      <dgm:spPr/>
      <dgm:t>
        <a:bodyPr/>
        <a:lstStyle/>
        <a:p>
          <a:endParaRPr lang="zh-CN" altLang="en-US"/>
        </a:p>
      </dgm:t>
    </dgm:pt>
    <dgm:pt modelId="{89D93DC8-CB1F-41A4-AF32-818391C936BE}" type="pres">
      <dgm:prSet presAssocID="{D7F2DB90-A99C-4494-BB54-C6923745354F}" presName="topArc2" presStyleLbl="parChTrans1D1" presStyleIdx="10" presStyleCnt="24"/>
      <dgm:spPr/>
    </dgm:pt>
    <dgm:pt modelId="{2B306BE6-8E15-4A8E-A91F-7426F7A08743}" type="pres">
      <dgm:prSet presAssocID="{D7F2DB90-A99C-4494-BB54-C6923745354F}" presName="bottomArc2" presStyleLbl="parChTrans1D1" presStyleIdx="11" presStyleCnt="24"/>
      <dgm:spPr/>
    </dgm:pt>
    <dgm:pt modelId="{216BB913-A958-488E-A97C-60A1C0A92A9F}" type="pres">
      <dgm:prSet presAssocID="{D7F2DB90-A99C-4494-BB54-C6923745354F}" presName="topConnNode2" presStyleLbl="node3" presStyleIdx="0" presStyleCnt="0"/>
      <dgm:spPr/>
      <dgm:t>
        <a:bodyPr/>
        <a:lstStyle/>
        <a:p>
          <a:endParaRPr lang="zh-CN" altLang="en-US"/>
        </a:p>
      </dgm:t>
    </dgm:pt>
    <dgm:pt modelId="{057D4032-E237-4C30-8AA6-99B9F08DB0B4}" type="pres">
      <dgm:prSet presAssocID="{D7F2DB90-A99C-4494-BB54-C6923745354F}" presName="hierChild4" presStyleCnt="0"/>
      <dgm:spPr/>
    </dgm:pt>
    <dgm:pt modelId="{02CA49FC-EA6D-4CCF-BC6D-EE9D9270F48B}" type="pres">
      <dgm:prSet presAssocID="{D7F2DB90-A99C-4494-BB54-C6923745354F}" presName="hierChild5" presStyleCnt="0"/>
      <dgm:spPr/>
    </dgm:pt>
    <dgm:pt modelId="{8CAE547F-8B00-4984-8AFF-69776E33B4DF}" type="pres">
      <dgm:prSet presAssocID="{21848095-1933-4C42-8A8F-E16DCED973A5}" presName="hierChild5" presStyleCnt="0"/>
      <dgm:spPr/>
    </dgm:pt>
    <dgm:pt modelId="{69F6FD56-92E9-4384-86C2-BE0524261BF6}" type="pres">
      <dgm:prSet presAssocID="{37B55E39-C3CB-4D65-A3FC-DBCD39D66AAB}" presName="Name28" presStyleLbl="parChTrans1D2" presStyleIdx="1" presStyleCnt="3"/>
      <dgm:spPr/>
      <dgm:t>
        <a:bodyPr/>
        <a:lstStyle/>
        <a:p>
          <a:endParaRPr lang="zh-CN" altLang="en-US"/>
        </a:p>
      </dgm:t>
    </dgm:pt>
    <dgm:pt modelId="{7DB015C4-A519-4303-97D2-038E3F761468}" type="pres">
      <dgm:prSet presAssocID="{06C24072-014A-4978-97C1-AD2944F86C3D}" presName="hierRoot2" presStyleCnt="0">
        <dgm:presLayoutVars>
          <dgm:hierBranch val="init"/>
        </dgm:presLayoutVars>
      </dgm:prSet>
      <dgm:spPr/>
    </dgm:pt>
    <dgm:pt modelId="{7E78CD62-800A-48C3-9BB5-CA4A2E80345A}" type="pres">
      <dgm:prSet presAssocID="{06C24072-014A-4978-97C1-AD2944F86C3D}" presName="rootComposite2" presStyleCnt="0"/>
      <dgm:spPr/>
    </dgm:pt>
    <dgm:pt modelId="{22545471-B437-43BC-9E0F-57690072102D}" type="pres">
      <dgm:prSet presAssocID="{06C24072-014A-4978-97C1-AD2944F86C3D}" presName="rootText2" presStyleLbl="alignAcc1" presStyleIdx="0" presStyleCnt="0">
        <dgm:presLayoutVars>
          <dgm:chPref val="3"/>
        </dgm:presLayoutVars>
      </dgm:prSet>
      <dgm:spPr/>
      <dgm:t>
        <a:bodyPr/>
        <a:lstStyle/>
        <a:p>
          <a:endParaRPr lang="zh-CN" altLang="en-US"/>
        </a:p>
      </dgm:t>
    </dgm:pt>
    <dgm:pt modelId="{CAB8ADB6-39D4-40DC-AA30-1F1725B99A1E}" type="pres">
      <dgm:prSet presAssocID="{06C24072-014A-4978-97C1-AD2944F86C3D}" presName="topArc2" presStyleLbl="parChTrans1D1" presStyleIdx="12" presStyleCnt="24"/>
      <dgm:spPr/>
    </dgm:pt>
    <dgm:pt modelId="{05AE7ED2-F61F-4959-B048-6C6041DBF437}" type="pres">
      <dgm:prSet presAssocID="{06C24072-014A-4978-97C1-AD2944F86C3D}" presName="bottomArc2" presStyleLbl="parChTrans1D1" presStyleIdx="13" presStyleCnt="24"/>
      <dgm:spPr/>
    </dgm:pt>
    <dgm:pt modelId="{CEC15E67-A52D-4598-B2BE-B66E5DCA84E1}" type="pres">
      <dgm:prSet presAssocID="{06C24072-014A-4978-97C1-AD2944F86C3D}" presName="topConnNode2" presStyleLbl="node2" presStyleIdx="0" presStyleCnt="0"/>
      <dgm:spPr/>
      <dgm:t>
        <a:bodyPr/>
        <a:lstStyle/>
        <a:p>
          <a:endParaRPr lang="zh-CN" altLang="en-US"/>
        </a:p>
      </dgm:t>
    </dgm:pt>
    <dgm:pt modelId="{5B0F9821-EB91-4B1A-A8D6-0F34E1F13B87}" type="pres">
      <dgm:prSet presAssocID="{06C24072-014A-4978-97C1-AD2944F86C3D}" presName="hierChild4" presStyleCnt="0"/>
      <dgm:spPr/>
    </dgm:pt>
    <dgm:pt modelId="{AB0A1CF4-64FA-41D2-9E35-1888696DBE19}" type="pres">
      <dgm:prSet presAssocID="{F000B4BD-C81C-48F7-854F-3CD81C23F180}" presName="Name28" presStyleLbl="parChTrans1D3" presStyleIdx="3" presStyleCnt="6"/>
      <dgm:spPr/>
      <dgm:t>
        <a:bodyPr/>
        <a:lstStyle/>
        <a:p>
          <a:endParaRPr lang="zh-CN" altLang="en-US"/>
        </a:p>
      </dgm:t>
    </dgm:pt>
    <dgm:pt modelId="{5401F7AD-1FD9-4975-9D0A-2AF5014B1864}" type="pres">
      <dgm:prSet presAssocID="{B10BB1DD-5451-4E7E-A919-F416D6659325}" presName="hierRoot2" presStyleCnt="0">
        <dgm:presLayoutVars>
          <dgm:hierBranch val="init"/>
        </dgm:presLayoutVars>
      </dgm:prSet>
      <dgm:spPr/>
    </dgm:pt>
    <dgm:pt modelId="{2DF9EEDE-44DE-4E98-98E0-29120BBD1937}" type="pres">
      <dgm:prSet presAssocID="{B10BB1DD-5451-4E7E-A919-F416D6659325}" presName="rootComposite2" presStyleCnt="0"/>
      <dgm:spPr/>
    </dgm:pt>
    <dgm:pt modelId="{DD2FEB91-C452-413E-9501-174F9DD50DA0}" type="pres">
      <dgm:prSet presAssocID="{B10BB1DD-5451-4E7E-A919-F416D6659325}" presName="rootText2" presStyleLbl="alignAcc1" presStyleIdx="0" presStyleCnt="0">
        <dgm:presLayoutVars>
          <dgm:chPref val="3"/>
        </dgm:presLayoutVars>
      </dgm:prSet>
      <dgm:spPr/>
      <dgm:t>
        <a:bodyPr/>
        <a:lstStyle/>
        <a:p>
          <a:endParaRPr lang="zh-CN" altLang="en-US"/>
        </a:p>
      </dgm:t>
    </dgm:pt>
    <dgm:pt modelId="{D1060288-7E2C-4DF0-A660-8AD26B14D793}" type="pres">
      <dgm:prSet presAssocID="{B10BB1DD-5451-4E7E-A919-F416D6659325}" presName="topArc2" presStyleLbl="parChTrans1D1" presStyleIdx="14" presStyleCnt="24"/>
      <dgm:spPr/>
    </dgm:pt>
    <dgm:pt modelId="{ECC86CEE-6D53-4AEF-BD0A-ABCC9C4F0A6C}" type="pres">
      <dgm:prSet presAssocID="{B10BB1DD-5451-4E7E-A919-F416D6659325}" presName="bottomArc2" presStyleLbl="parChTrans1D1" presStyleIdx="15" presStyleCnt="24"/>
      <dgm:spPr/>
    </dgm:pt>
    <dgm:pt modelId="{5E949773-6916-4A94-90D8-8B9042C19FD4}" type="pres">
      <dgm:prSet presAssocID="{B10BB1DD-5451-4E7E-A919-F416D6659325}" presName="topConnNode2" presStyleLbl="node3" presStyleIdx="0" presStyleCnt="0"/>
      <dgm:spPr/>
      <dgm:t>
        <a:bodyPr/>
        <a:lstStyle/>
        <a:p>
          <a:endParaRPr lang="zh-CN" altLang="en-US"/>
        </a:p>
      </dgm:t>
    </dgm:pt>
    <dgm:pt modelId="{E4326118-3E31-4443-9BFD-17D8635E23D5}" type="pres">
      <dgm:prSet presAssocID="{B10BB1DD-5451-4E7E-A919-F416D6659325}" presName="hierChild4" presStyleCnt="0"/>
      <dgm:spPr/>
    </dgm:pt>
    <dgm:pt modelId="{43192515-2693-425C-BFFF-A166AA954DB7}" type="pres">
      <dgm:prSet presAssocID="{B10BB1DD-5451-4E7E-A919-F416D6659325}" presName="hierChild5" presStyleCnt="0"/>
      <dgm:spPr/>
    </dgm:pt>
    <dgm:pt modelId="{40B4B635-FB09-48BB-9C6E-2E90C3B5C7EA}" type="pres">
      <dgm:prSet presAssocID="{06C24072-014A-4978-97C1-AD2944F86C3D}" presName="hierChild5" presStyleCnt="0"/>
      <dgm:spPr/>
    </dgm:pt>
    <dgm:pt modelId="{9B9AFF0F-A327-424F-8139-945571441C25}" type="pres">
      <dgm:prSet presAssocID="{F0EF051C-F49F-4152-881B-72EC0C35D67F}" presName="Name28" presStyleLbl="parChTrans1D2" presStyleIdx="2" presStyleCnt="3"/>
      <dgm:spPr/>
      <dgm:t>
        <a:bodyPr/>
        <a:lstStyle/>
        <a:p>
          <a:endParaRPr lang="zh-CN" altLang="en-US"/>
        </a:p>
      </dgm:t>
    </dgm:pt>
    <dgm:pt modelId="{86CFDEB6-3CB5-46F7-9E8A-886FD275A313}" type="pres">
      <dgm:prSet presAssocID="{5B39E68F-8455-4A0A-8D52-A1545B4D563C}" presName="hierRoot2" presStyleCnt="0">
        <dgm:presLayoutVars>
          <dgm:hierBranch val="init"/>
        </dgm:presLayoutVars>
      </dgm:prSet>
      <dgm:spPr/>
    </dgm:pt>
    <dgm:pt modelId="{A26AB388-5A59-45C7-A7C5-4C89EC8A34FB}" type="pres">
      <dgm:prSet presAssocID="{5B39E68F-8455-4A0A-8D52-A1545B4D563C}" presName="rootComposite2" presStyleCnt="0"/>
      <dgm:spPr/>
    </dgm:pt>
    <dgm:pt modelId="{6AC82BB3-3538-466A-88EA-3ADF6D929F23}" type="pres">
      <dgm:prSet presAssocID="{5B39E68F-8455-4A0A-8D52-A1545B4D563C}" presName="rootText2" presStyleLbl="alignAcc1" presStyleIdx="0" presStyleCnt="0">
        <dgm:presLayoutVars>
          <dgm:chPref val="3"/>
        </dgm:presLayoutVars>
      </dgm:prSet>
      <dgm:spPr/>
      <dgm:t>
        <a:bodyPr/>
        <a:lstStyle/>
        <a:p>
          <a:endParaRPr lang="zh-CN" altLang="en-US"/>
        </a:p>
      </dgm:t>
    </dgm:pt>
    <dgm:pt modelId="{4E76437D-A10A-4698-9878-98250491DAC2}" type="pres">
      <dgm:prSet presAssocID="{5B39E68F-8455-4A0A-8D52-A1545B4D563C}" presName="topArc2" presStyleLbl="parChTrans1D1" presStyleIdx="16" presStyleCnt="24"/>
      <dgm:spPr/>
    </dgm:pt>
    <dgm:pt modelId="{2DB0F6BE-6025-49E7-B2D6-FBC4CFB8AB75}" type="pres">
      <dgm:prSet presAssocID="{5B39E68F-8455-4A0A-8D52-A1545B4D563C}" presName="bottomArc2" presStyleLbl="parChTrans1D1" presStyleIdx="17" presStyleCnt="24"/>
      <dgm:spPr/>
    </dgm:pt>
    <dgm:pt modelId="{810B3679-5C65-416B-AEC0-B445F58030B2}" type="pres">
      <dgm:prSet presAssocID="{5B39E68F-8455-4A0A-8D52-A1545B4D563C}" presName="topConnNode2" presStyleLbl="node2" presStyleIdx="0" presStyleCnt="0"/>
      <dgm:spPr/>
      <dgm:t>
        <a:bodyPr/>
        <a:lstStyle/>
        <a:p>
          <a:endParaRPr lang="zh-CN" altLang="en-US"/>
        </a:p>
      </dgm:t>
    </dgm:pt>
    <dgm:pt modelId="{B1794BE6-EC02-40C4-9F1F-3D30F3C1C27A}" type="pres">
      <dgm:prSet presAssocID="{5B39E68F-8455-4A0A-8D52-A1545B4D563C}" presName="hierChild4" presStyleCnt="0"/>
      <dgm:spPr/>
    </dgm:pt>
    <dgm:pt modelId="{4796E93D-152F-46FD-8B78-6AD1D4AB4BA3}" type="pres">
      <dgm:prSet presAssocID="{119A1E49-F53B-4449-A6CD-0B55C37549DC}" presName="Name28" presStyleLbl="parChTrans1D3" presStyleIdx="4" presStyleCnt="6"/>
      <dgm:spPr/>
      <dgm:t>
        <a:bodyPr/>
        <a:lstStyle/>
        <a:p>
          <a:endParaRPr lang="zh-CN" altLang="en-US"/>
        </a:p>
      </dgm:t>
    </dgm:pt>
    <dgm:pt modelId="{B1DD88C1-FB69-4D48-9996-8BC1FB609C69}" type="pres">
      <dgm:prSet presAssocID="{5E411F1E-37CE-410D-B96B-94165CEEB2F1}" presName="hierRoot2" presStyleCnt="0">
        <dgm:presLayoutVars>
          <dgm:hierBranch val="init"/>
        </dgm:presLayoutVars>
      </dgm:prSet>
      <dgm:spPr/>
    </dgm:pt>
    <dgm:pt modelId="{0305EA91-D77A-4BDD-B603-1AA2E12BFCE4}" type="pres">
      <dgm:prSet presAssocID="{5E411F1E-37CE-410D-B96B-94165CEEB2F1}" presName="rootComposite2" presStyleCnt="0"/>
      <dgm:spPr/>
    </dgm:pt>
    <dgm:pt modelId="{C1FBDBE6-99F0-47C9-9361-BBAA9706C3B5}" type="pres">
      <dgm:prSet presAssocID="{5E411F1E-37CE-410D-B96B-94165CEEB2F1}" presName="rootText2" presStyleLbl="alignAcc1" presStyleIdx="0" presStyleCnt="0">
        <dgm:presLayoutVars>
          <dgm:chPref val="3"/>
        </dgm:presLayoutVars>
      </dgm:prSet>
      <dgm:spPr/>
      <dgm:t>
        <a:bodyPr/>
        <a:lstStyle/>
        <a:p>
          <a:endParaRPr lang="zh-CN" altLang="en-US"/>
        </a:p>
      </dgm:t>
    </dgm:pt>
    <dgm:pt modelId="{55FB4E4C-105A-4244-BFDB-76574B54B850}" type="pres">
      <dgm:prSet presAssocID="{5E411F1E-37CE-410D-B96B-94165CEEB2F1}" presName="topArc2" presStyleLbl="parChTrans1D1" presStyleIdx="18" presStyleCnt="24"/>
      <dgm:spPr/>
    </dgm:pt>
    <dgm:pt modelId="{A98E8156-EABA-43B6-9ACA-9DA89489F8EA}" type="pres">
      <dgm:prSet presAssocID="{5E411F1E-37CE-410D-B96B-94165CEEB2F1}" presName="bottomArc2" presStyleLbl="parChTrans1D1" presStyleIdx="19" presStyleCnt="24"/>
      <dgm:spPr/>
    </dgm:pt>
    <dgm:pt modelId="{0A260889-A2FD-4058-87EF-4CE3DD2A9388}" type="pres">
      <dgm:prSet presAssocID="{5E411F1E-37CE-410D-B96B-94165CEEB2F1}" presName="topConnNode2" presStyleLbl="node3" presStyleIdx="0" presStyleCnt="0"/>
      <dgm:spPr/>
      <dgm:t>
        <a:bodyPr/>
        <a:lstStyle/>
        <a:p>
          <a:endParaRPr lang="zh-CN" altLang="en-US"/>
        </a:p>
      </dgm:t>
    </dgm:pt>
    <dgm:pt modelId="{9F072795-7EF1-44BF-8680-3C5AF04F3AA4}" type="pres">
      <dgm:prSet presAssocID="{5E411F1E-37CE-410D-B96B-94165CEEB2F1}" presName="hierChild4" presStyleCnt="0"/>
      <dgm:spPr/>
    </dgm:pt>
    <dgm:pt modelId="{14AA95B2-96F8-4D00-B358-575135D3361C}" type="pres">
      <dgm:prSet presAssocID="{5E411F1E-37CE-410D-B96B-94165CEEB2F1}" presName="hierChild5" presStyleCnt="0"/>
      <dgm:spPr/>
    </dgm:pt>
    <dgm:pt modelId="{B208F1E0-EBB1-4ACA-AC40-DBAF4F13EFDF}" type="pres">
      <dgm:prSet presAssocID="{E91181B4-2E7B-4E1D-A39C-CBD5D0A5A79B}" presName="Name28" presStyleLbl="parChTrans1D3" presStyleIdx="5" presStyleCnt="6"/>
      <dgm:spPr/>
      <dgm:t>
        <a:bodyPr/>
        <a:lstStyle/>
        <a:p>
          <a:endParaRPr lang="zh-CN" altLang="en-US"/>
        </a:p>
      </dgm:t>
    </dgm:pt>
    <dgm:pt modelId="{32D72730-5007-415B-AA51-78D6BAA52728}" type="pres">
      <dgm:prSet presAssocID="{C071D0FB-3293-4639-9EF3-FE63C4C505AD}" presName="hierRoot2" presStyleCnt="0">
        <dgm:presLayoutVars>
          <dgm:hierBranch val="init"/>
        </dgm:presLayoutVars>
      </dgm:prSet>
      <dgm:spPr/>
    </dgm:pt>
    <dgm:pt modelId="{25063EAD-5A59-451C-ABAA-8A037A22CFD6}" type="pres">
      <dgm:prSet presAssocID="{C071D0FB-3293-4639-9EF3-FE63C4C505AD}" presName="rootComposite2" presStyleCnt="0"/>
      <dgm:spPr/>
    </dgm:pt>
    <dgm:pt modelId="{121FB7D1-16AB-469C-8AF1-AC882348F75E}" type="pres">
      <dgm:prSet presAssocID="{C071D0FB-3293-4639-9EF3-FE63C4C505AD}" presName="rootText2" presStyleLbl="alignAcc1" presStyleIdx="0" presStyleCnt="0">
        <dgm:presLayoutVars>
          <dgm:chPref val="3"/>
        </dgm:presLayoutVars>
      </dgm:prSet>
      <dgm:spPr/>
      <dgm:t>
        <a:bodyPr/>
        <a:lstStyle/>
        <a:p>
          <a:endParaRPr lang="zh-CN" altLang="en-US"/>
        </a:p>
      </dgm:t>
    </dgm:pt>
    <dgm:pt modelId="{416B0370-D160-47C5-BFAB-9B809CA089F8}" type="pres">
      <dgm:prSet presAssocID="{C071D0FB-3293-4639-9EF3-FE63C4C505AD}" presName="topArc2" presStyleLbl="parChTrans1D1" presStyleIdx="20" presStyleCnt="24"/>
      <dgm:spPr/>
    </dgm:pt>
    <dgm:pt modelId="{0F3F7631-D28C-445B-831E-BED0821A5E10}" type="pres">
      <dgm:prSet presAssocID="{C071D0FB-3293-4639-9EF3-FE63C4C505AD}" presName="bottomArc2" presStyleLbl="parChTrans1D1" presStyleIdx="21" presStyleCnt="24"/>
      <dgm:spPr/>
    </dgm:pt>
    <dgm:pt modelId="{74CD845C-1156-435F-9D7D-822C2832E297}" type="pres">
      <dgm:prSet presAssocID="{C071D0FB-3293-4639-9EF3-FE63C4C505AD}" presName="topConnNode2" presStyleLbl="node3" presStyleIdx="0" presStyleCnt="0"/>
      <dgm:spPr/>
      <dgm:t>
        <a:bodyPr/>
        <a:lstStyle/>
        <a:p>
          <a:endParaRPr lang="zh-CN" altLang="en-US"/>
        </a:p>
      </dgm:t>
    </dgm:pt>
    <dgm:pt modelId="{4A88E86C-5F83-4963-B55F-A3CBC2140FA1}" type="pres">
      <dgm:prSet presAssocID="{C071D0FB-3293-4639-9EF3-FE63C4C505AD}" presName="hierChild4" presStyleCnt="0"/>
      <dgm:spPr/>
    </dgm:pt>
    <dgm:pt modelId="{BAB465B2-5676-4E13-BA2F-44E3A81D56A2}" type="pres">
      <dgm:prSet presAssocID="{FBEECC06-7072-4882-875B-F4F7B1CAEE40}" presName="Name28" presStyleLbl="parChTrans1D4" presStyleIdx="1" presStyleCnt="2"/>
      <dgm:spPr/>
      <dgm:t>
        <a:bodyPr/>
        <a:lstStyle/>
        <a:p>
          <a:endParaRPr lang="zh-CN" altLang="en-US"/>
        </a:p>
      </dgm:t>
    </dgm:pt>
    <dgm:pt modelId="{F3DF9130-6513-44CE-A6E2-FCC2046DE2B7}" type="pres">
      <dgm:prSet presAssocID="{4B0ACC39-442E-4B7B-880C-2375CEF8A220}" presName="hierRoot2" presStyleCnt="0">
        <dgm:presLayoutVars>
          <dgm:hierBranch val="init"/>
        </dgm:presLayoutVars>
      </dgm:prSet>
      <dgm:spPr/>
    </dgm:pt>
    <dgm:pt modelId="{B3B5C085-E5DF-4577-9561-AA21C230BF4E}" type="pres">
      <dgm:prSet presAssocID="{4B0ACC39-442E-4B7B-880C-2375CEF8A220}" presName="rootComposite2" presStyleCnt="0"/>
      <dgm:spPr/>
    </dgm:pt>
    <dgm:pt modelId="{A20A2F7B-6DC8-4B23-86E0-D54DEC5F7E11}" type="pres">
      <dgm:prSet presAssocID="{4B0ACC39-442E-4B7B-880C-2375CEF8A220}" presName="rootText2" presStyleLbl="alignAcc1" presStyleIdx="0" presStyleCnt="0">
        <dgm:presLayoutVars>
          <dgm:chPref val="3"/>
        </dgm:presLayoutVars>
      </dgm:prSet>
      <dgm:spPr/>
      <dgm:t>
        <a:bodyPr/>
        <a:lstStyle/>
        <a:p>
          <a:endParaRPr lang="zh-CN" altLang="en-US"/>
        </a:p>
      </dgm:t>
    </dgm:pt>
    <dgm:pt modelId="{6533247E-3B75-466D-85A6-D6D58617B83C}" type="pres">
      <dgm:prSet presAssocID="{4B0ACC39-442E-4B7B-880C-2375CEF8A220}" presName="topArc2" presStyleLbl="parChTrans1D1" presStyleIdx="22" presStyleCnt="24"/>
      <dgm:spPr/>
    </dgm:pt>
    <dgm:pt modelId="{4C08F87E-BE62-4470-A367-9C504E5CB6CE}" type="pres">
      <dgm:prSet presAssocID="{4B0ACC39-442E-4B7B-880C-2375CEF8A220}" presName="bottomArc2" presStyleLbl="parChTrans1D1" presStyleIdx="23" presStyleCnt="24"/>
      <dgm:spPr/>
    </dgm:pt>
    <dgm:pt modelId="{ACA061F5-1DD0-4127-B040-58FF4DE19802}" type="pres">
      <dgm:prSet presAssocID="{4B0ACC39-442E-4B7B-880C-2375CEF8A220}" presName="topConnNode2" presStyleLbl="node4" presStyleIdx="0" presStyleCnt="0"/>
      <dgm:spPr/>
      <dgm:t>
        <a:bodyPr/>
        <a:lstStyle/>
        <a:p>
          <a:endParaRPr lang="zh-CN" altLang="en-US"/>
        </a:p>
      </dgm:t>
    </dgm:pt>
    <dgm:pt modelId="{D3DDC480-A9BB-4EBE-9DC2-02F4B4916800}" type="pres">
      <dgm:prSet presAssocID="{4B0ACC39-442E-4B7B-880C-2375CEF8A220}" presName="hierChild4" presStyleCnt="0"/>
      <dgm:spPr/>
    </dgm:pt>
    <dgm:pt modelId="{0046C312-A851-4E5E-B1D0-16CA4C268FC8}" type="pres">
      <dgm:prSet presAssocID="{4B0ACC39-442E-4B7B-880C-2375CEF8A220}" presName="hierChild5" presStyleCnt="0"/>
      <dgm:spPr/>
    </dgm:pt>
    <dgm:pt modelId="{84F37188-1F41-484D-A569-DC8992CE0BD8}" type="pres">
      <dgm:prSet presAssocID="{C071D0FB-3293-4639-9EF3-FE63C4C505AD}" presName="hierChild5" presStyleCnt="0"/>
      <dgm:spPr/>
    </dgm:pt>
    <dgm:pt modelId="{D0383BBA-3154-48D1-8B71-D251B08D7D3D}" type="pres">
      <dgm:prSet presAssocID="{5B39E68F-8455-4A0A-8D52-A1545B4D563C}" presName="hierChild5" presStyleCnt="0"/>
      <dgm:spPr/>
    </dgm:pt>
    <dgm:pt modelId="{F3BC6C92-4129-47A8-A8E9-9B7459F84D8A}" type="pres">
      <dgm:prSet presAssocID="{24A88458-8318-48DA-AA5F-FA40A0740243}" presName="hierChild3" presStyleCnt="0"/>
      <dgm:spPr/>
    </dgm:pt>
  </dgm:ptLst>
  <dgm:cxnLst>
    <dgm:cxn modelId="{562F0D68-1A48-4378-B097-1DC474479A77}" type="presOf" srcId="{C071D0FB-3293-4639-9EF3-FE63C4C505AD}" destId="{74CD845C-1156-435F-9D7D-822C2832E297}" srcOrd="1" destOrd="0" presId="urn:microsoft.com/office/officeart/2008/layout/HalfCircleOrganizationChart"/>
    <dgm:cxn modelId="{A45D1317-B310-4A08-AEA0-B0983CFAE22A}" type="presOf" srcId="{EE05E522-CA7E-4840-84E0-ED56CAE0516A}" destId="{5946636D-304F-4A6E-9D0B-C7BC4D847F21}" srcOrd="0" destOrd="0" presId="urn:microsoft.com/office/officeart/2008/layout/HalfCircleOrganizationChart"/>
    <dgm:cxn modelId="{2CC87397-58EC-4267-A743-DE82E8A300BC}" type="presOf" srcId="{B10BB1DD-5451-4E7E-A919-F416D6659325}" destId="{DD2FEB91-C452-413E-9501-174F9DD50DA0}" srcOrd="0" destOrd="0" presId="urn:microsoft.com/office/officeart/2008/layout/HalfCircleOrganizationChart"/>
    <dgm:cxn modelId="{C9EA324C-2D17-4091-B4FC-52F6BC046716}" srcId="{06C24072-014A-4978-97C1-AD2944F86C3D}" destId="{B10BB1DD-5451-4E7E-A919-F416D6659325}" srcOrd="0" destOrd="0" parTransId="{F000B4BD-C81C-48F7-854F-3CD81C23F180}" sibTransId="{38E8DAC5-3FE5-4C48-97EC-B191154F7F6B}"/>
    <dgm:cxn modelId="{2539996A-E283-40EF-9C28-64B03AD94743}" srcId="{21848095-1933-4C42-8A8F-E16DCED973A5}" destId="{0A5E8EF4-05EA-40FF-85F7-2B8183071B3F}" srcOrd="1" destOrd="0" parTransId="{EE05E522-CA7E-4840-84E0-ED56CAE0516A}" sibTransId="{D0ACB6F0-469C-4291-B3DE-8B45E250AB6E}"/>
    <dgm:cxn modelId="{31AE829C-20DA-47A9-914F-BABDCAAA235A}" type="presOf" srcId="{0A5E8EF4-05EA-40FF-85F7-2B8183071B3F}" destId="{054AE3A0-ACDC-4B21-B073-734539234DFE}" srcOrd="0" destOrd="0" presId="urn:microsoft.com/office/officeart/2008/layout/HalfCircleOrganizationChart"/>
    <dgm:cxn modelId="{356B6D5D-20B3-4879-B38B-25217DFAF5A1}" type="presOf" srcId="{F000B4BD-C81C-48F7-854F-3CD81C23F180}" destId="{AB0A1CF4-64FA-41D2-9E35-1888696DBE19}" srcOrd="0" destOrd="0" presId="urn:microsoft.com/office/officeart/2008/layout/HalfCircleOrganizationChart"/>
    <dgm:cxn modelId="{5A1B5B1F-EC07-432C-9801-6A18D84A2397}" type="presOf" srcId="{D7F2DB90-A99C-4494-BB54-C6923745354F}" destId="{6F275472-5091-44DB-9035-B9EC3F42C942}" srcOrd="0" destOrd="0" presId="urn:microsoft.com/office/officeart/2008/layout/HalfCircleOrganizationChart"/>
    <dgm:cxn modelId="{36045F54-B949-468A-8B75-6C23368D9341}" type="presOf" srcId="{5B39E68F-8455-4A0A-8D52-A1545B4D563C}" destId="{810B3679-5C65-416B-AEC0-B445F58030B2}" srcOrd="1" destOrd="0" presId="urn:microsoft.com/office/officeart/2008/layout/HalfCircleOrganizationChart"/>
    <dgm:cxn modelId="{B1943C8B-CC89-4E41-B2BE-A51AD320211D}" type="presOf" srcId="{F0EF051C-F49F-4152-881B-72EC0C35D67F}" destId="{9B9AFF0F-A327-424F-8139-945571441C25}" srcOrd="0" destOrd="0" presId="urn:microsoft.com/office/officeart/2008/layout/HalfCircleOrganizationChart"/>
    <dgm:cxn modelId="{9E0766CA-257C-46F7-B081-7A2F0932E0C5}" srcId="{5B39E68F-8455-4A0A-8D52-A1545B4D563C}" destId="{5E411F1E-37CE-410D-B96B-94165CEEB2F1}" srcOrd="0" destOrd="0" parTransId="{119A1E49-F53B-4449-A6CD-0B55C37549DC}" sibTransId="{36897813-CECD-4A83-AECA-88EBFEC0C412}"/>
    <dgm:cxn modelId="{FFAA0AAC-7AD7-4F9D-BC34-16C967847F45}" type="presOf" srcId="{71721D21-7E58-45F3-8D9A-40478A275EAA}" destId="{93B447D8-1E2A-4E5E-8300-E639E1A79C26}" srcOrd="1" destOrd="0" presId="urn:microsoft.com/office/officeart/2008/layout/HalfCircleOrganizationChart"/>
    <dgm:cxn modelId="{460DD4B2-2A46-43FB-8504-57558DE84CC4}" type="presOf" srcId="{71721D21-7E58-45F3-8D9A-40478A275EAA}" destId="{1025BF4C-ABBD-424E-A791-06E7717682F9}" srcOrd="0" destOrd="0" presId="urn:microsoft.com/office/officeart/2008/layout/HalfCircleOrganizationChart"/>
    <dgm:cxn modelId="{925A03FB-9C94-485C-A2AC-64808D224B28}" type="presOf" srcId="{24A88458-8318-48DA-AA5F-FA40A0740243}" destId="{3017FCDE-6CB8-4106-ABC1-2522CEED6AB9}" srcOrd="0" destOrd="0" presId="urn:microsoft.com/office/officeart/2008/layout/HalfCircleOrganizationChart"/>
    <dgm:cxn modelId="{980EF658-4DFB-4D9F-A62C-105F0F02F412}" type="presOf" srcId="{4B0ACC39-442E-4B7B-880C-2375CEF8A220}" destId="{ACA061F5-1DD0-4127-B040-58FF4DE19802}" srcOrd="1" destOrd="0" presId="urn:microsoft.com/office/officeart/2008/layout/HalfCircleOrganizationChart"/>
    <dgm:cxn modelId="{D9F6924B-715E-4730-A13C-B411ADFA956A}" type="presOf" srcId="{5B39E68F-8455-4A0A-8D52-A1545B4D563C}" destId="{6AC82BB3-3538-466A-88EA-3ADF6D929F23}" srcOrd="0" destOrd="0" presId="urn:microsoft.com/office/officeart/2008/layout/HalfCircleOrganizationChart"/>
    <dgm:cxn modelId="{95F40E0F-A4AB-4555-90AD-6F286ACD68B0}" type="presOf" srcId="{D7F2DB90-A99C-4494-BB54-C6923745354F}" destId="{216BB913-A958-488E-A97C-60A1C0A92A9F}" srcOrd="1" destOrd="0" presId="urn:microsoft.com/office/officeart/2008/layout/HalfCircleOrganizationChart"/>
    <dgm:cxn modelId="{2992EB5D-7951-47D7-98CA-FA97F8E66114}" type="presOf" srcId="{FBEECC06-7072-4882-875B-F4F7B1CAEE40}" destId="{BAB465B2-5676-4E13-BA2F-44E3A81D56A2}" srcOrd="0" destOrd="0" presId="urn:microsoft.com/office/officeart/2008/layout/HalfCircleOrganizationChart"/>
    <dgm:cxn modelId="{97727A8F-367A-433F-9894-1B29FF2EB929}" type="presOf" srcId="{0A5E8EF4-05EA-40FF-85F7-2B8183071B3F}" destId="{8C2AAD87-0D10-4F2F-8481-6E130277BD42}" srcOrd="1" destOrd="0" presId="urn:microsoft.com/office/officeart/2008/layout/HalfCircleOrganizationChart"/>
    <dgm:cxn modelId="{7888D80B-4219-4E5F-901D-4950CD191A91}" type="presOf" srcId="{2877773B-E5DF-4B8F-BC96-26B5C3316E91}" destId="{00E28C66-18B1-4A7B-A3DB-B9E0DACD7723}" srcOrd="0" destOrd="0" presId="urn:microsoft.com/office/officeart/2008/layout/HalfCircleOrganizationChart"/>
    <dgm:cxn modelId="{8D3DF23D-24C0-4755-AAAC-8EA71166FEC8}" type="presOf" srcId="{195E1F41-F5BC-4AA9-A46D-CF18FACDB463}" destId="{01618BAF-3C83-4860-ACBE-9A8AA5FB4AFF}" srcOrd="0" destOrd="0" presId="urn:microsoft.com/office/officeart/2008/layout/HalfCircleOrganizationChart"/>
    <dgm:cxn modelId="{F6A9315E-960B-465F-85B2-C32394E979B3}" type="presOf" srcId="{C071D0FB-3293-4639-9EF3-FE63C4C505AD}" destId="{121FB7D1-16AB-469C-8AF1-AC882348F75E}" srcOrd="0" destOrd="0" presId="urn:microsoft.com/office/officeart/2008/layout/HalfCircleOrganizationChart"/>
    <dgm:cxn modelId="{1F322A54-C88C-4DA8-B527-FAAFE50DF380}" type="presOf" srcId="{06C24072-014A-4978-97C1-AD2944F86C3D}" destId="{CEC15E67-A52D-4598-B2BE-B66E5DCA84E1}" srcOrd="1" destOrd="0" presId="urn:microsoft.com/office/officeart/2008/layout/HalfCircleOrganizationChart"/>
    <dgm:cxn modelId="{8ABFA38B-9484-47DC-8801-5BEC6BD8DB94}" srcId="{24A88458-8318-48DA-AA5F-FA40A0740243}" destId="{06C24072-014A-4978-97C1-AD2944F86C3D}" srcOrd="1" destOrd="0" parTransId="{37B55E39-C3CB-4D65-A3FC-DBCD39D66AAB}" sibTransId="{AE8C616F-8988-4BAE-8E25-E96A0180148C}"/>
    <dgm:cxn modelId="{513570B3-3CCF-462B-968D-DC13E8674739}" type="presOf" srcId="{BCA864DA-CF00-4F69-BCF9-4C717ACEE613}" destId="{435B2807-E26B-45B7-A42F-68E8B42311BE}" srcOrd="0" destOrd="0" presId="urn:microsoft.com/office/officeart/2008/layout/HalfCircleOrganizationChart"/>
    <dgm:cxn modelId="{C080E8C2-119B-4463-BFD8-E420740D8279}" type="presOf" srcId="{21848095-1933-4C42-8A8F-E16DCED973A5}" destId="{D1C87182-D9FD-4FB9-8498-09044AAB34DA}" srcOrd="1" destOrd="0" presId="urn:microsoft.com/office/officeart/2008/layout/HalfCircleOrganizationChart"/>
    <dgm:cxn modelId="{BA2E296F-202A-4CCE-AB39-CA1A74473DEB}" type="presOf" srcId="{4B0ACC39-442E-4B7B-880C-2375CEF8A220}" destId="{A20A2F7B-6DC8-4B23-86E0-D54DEC5F7E11}" srcOrd="0" destOrd="0" presId="urn:microsoft.com/office/officeart/2008/layout/HalfCircleOrganizationChart"/>
    <dgm:cxn modelId="{47E13985-9585-4F5E-8753-9B5BA6E87722}" type="presOf" srcId="{5E411F1E-37CE-410D-B96B-94165CEEB2F1}" destId="{0A260889-A2FD-4058-87EF-4CE3DD2A9388}" srcOrd="1" destOrd="0" presId="urn:microsoft.com/office/officeart/2008/layout/HalfCircleOrganizationChart"/>
    <dgm:cxn modelId="{29C34F5F-1AFB-4E03-8220-72B18B9E0567}" srcId="{24A88458-8318-48DA-AA5F-FA40A0740243}" destId="{21848095-1933-4C42-8A8F-E16DCED973A5}" srcOrd="0" destOrd="0" parTransId="{195E1F41-F5BC-4AA9-A46D-CF18FACDB463}" sibTransId="{B573252C-5CC9-447F-B490-19568C415214}"/>
    <dgm:cxn modelId="{CC6ABF8B-D942-404E-A696-4646202069D3}" srcId="{DEA066D6-1E7A-4183-A1C2-69F3EF154434}" destId="{24A88458-8318-48DA-AA5F-FA40A0740243}" srcOrd="0" destOrd="0" parTransId="{C9F282DA-863B-4B44-83A2-E877EF7AB4DA}" sibTransId="{F7EF49EB-AB2B-4354-BBFA-EA9475084B02}"/>
    <dgm:cxn modelId="{59BC6F81-81DD-4BBF-AD17-C10522ABD8E8}" srcId="{0A5E8EF4-05EA-40FF-85F7-2B8183071B3F}" destId="{71721D21-7E58-45F3-8D9A-40478A275EAA}" srcOrd="0" destOrd="0" parTransId="{BCA864DA-CF00-4F69-BCF9-4C717ACEE613}" sibTransId="{746C102A-A885-4309-AEFD-8919756CAD28}"/>
    <dgm:cxn modelId="{9FC873A1-44C9-444C-88BF-583E449F63EE}" type="presOf" srcId="{06C24072-014A-4978-97C1-AD2944F86C3D}" destId="{22545471-B437-43BC-9E0F-57690072102D}" srcOrd="0" destOrd="0" presId="urn:microsoft.com/office/officeart/2008/layout/HalfCircleOrganizationChart"/>
    <dgm:cxn modelId="{9FDF9E0A-E855-4661-A6CC-B1DC642585EC}" type="presOf" srcId="{24A88458-8318-48DA-AA5F-FA40A0740243}" destId="{865CC8C6-4D02-4AE4-8EBC-26FFF5B9A2AF}" srcOrd="1" destOrd="0" presId="urn:microsoft.com/office/officeart/2008/layout/HalfCircleOrganizationChart"/>
    <dgm:cxn modelId="{897AA209-BA7C-4B5C-BEE9-3C5A3EE91AF8}" type="presOf" srcId="{7A7C50AF-9725-4FAA-AEC4-BE94BFB5816C}" destId="{55A07574-0A97-49EA-8164-75E20E9D3046}" srcOrd="1" destOrd="0" presId="urn:microsoft.com/office/officeart/2008/layout/HalfCircleOrganizationChart"/>
    <dgm:cxn modelId="{F26D4EDB-1186-4CDA-B4D6-07EF847A87EA}" type="presOf" srcId="{E91181B4-2E7B-4E1D-A39C-CBD5D0A5A79B}" destId="{B208F1E0-EBB1-4ACA-AC40-DBAF4F13EFDF}" srcOrd="0" destOrd="0" presId="urn:microsoft.com/office/officeart/2008/layout/HalfCircleOrganizationChart"/>
    <dgm:cxn modelId="{3E5A3869-C736-448A-AD41-B35674D5F323}" type="presOf" srcId="{119A1E49-F53B-4449-A6CD-0B55C37549DC}" destId="{4796E93D-152F-46FD-8B78-6AD1D4AB4BA3}" srcOrd="0" destOrd="0" presId="urn:microsoft.com/office/officeart/2008/layout/HalfCircleOrganizationChart"/>
    <dgm:cxn modelId="{9152C508-F2FE-42E5-B8C9-A92B35D07AFE}" type="presOf" srcId="{B10BB1DD-5451-4E7E-A919-F416D6659325}" destId="{5E949773-6916-4A94-90D8-8B9042C19FD4}" srcOrd="1" destOrd="0" presId="urn:microsoft.com/office/officeart/2008/layout/HalfCircleOrganizationChart"/>
    <dgm:cxn modelId="{04CBA01B-8E06-4A1E-9FB5-7ED040AAE2AB}" type="presOf" srcId="{63978453-60BC-454F-9083-0334DC4EAFC4}" destId="{82A0E1DC-53EC-47D8-9A01-E1AA803E7AC5}" srcOrd="0" destOrd="0" presId="urn:microsoft.com/office/officeart/2008/layout/HalfCircleOrganizationChart"/>
    <dgm:cxn modelId="{A749A9B0-B7AF-417C-9892-EE3B369C6E81}" type="presOf" srcId="{7A7C50AF-9725-4FAA-AEC4-BE94BFB5816C}" destId="{8A77FA38-4103-4E52-A773-1DA92136575C}" srcOrd="0" destOrd="0" presId="urn:microsoft.com/office/officeart/2008/layout/HalfCircleOrganizationChart"/>
    <dgm:cxn modelId="{A8EEC844-404D-4968-A04E-B75A91314E74}" type="presOf" srcId="{21848095-1933-4C42-8A8F-E16DCED973A5}" destId="{B0EA92D2-7161-4FA9-8706-23B1109BE599}" srcOrd="0" destOrd="0" presId="urn:microsoft.com/office/officeart/2008/layout/HalfCircleOrganizationChart"/>
    <dgm:cxn modelId="{355795B3-274A-4C9F-A308-2944EC7CBB80}" srcId="{21848095-1933-4C42-8A8F-E16DCED973A5}" destId="{7A7C50AF-9725-4FAA-AEC4-BE94BFB5816C}" srcOrd="0" destOrd="0" parTransId="{63978453-60BC-454F-9083-0334DC4EAFC4}" sibTransId="{CD08EDB3-6443-4866-B17D-0C6CAF93C427}"/>
    <dgm:cxn modelId="{8868E701-6A90-429B-99EA-491DDC00DF2C}" srcId="{C071D0FB-3293-4639-9EF3-FE63C4C505AD}" destId="{4B0ACC39-442E-4B7B-880C-2375CEF8A220}" srcOrd="0" destOrd="0" parTransId="{FBEECC06-7072-4882-875B-F4F7B1CAEE40}" sibTransId="{FFDDB7CE-9A5C-45C9-8E12-677388B0AEF0}"/>
    <dgm:cxn modelId="{9E416631-E5CF-4E23-8F7D-DA7C3FF68067}" type="presOf" srcId="{5E411F1E-37CE-410D-B96B-94165CEEB2F1}" destId="{C1FBDBE6-99F0-47C9-9361-BBAA9706C3B5}" srcOrd="0" destOrd="0" presId="urn:microsoft.com/office/officeart/2008/layout/HalfCircleOrganizationChart"/>
    <dgm:cxn modelId="{8BF0C8EC-116B-4F8F-BA42-7B8B0B7C258E}" srcId="{24A88458-8318-48DA-AA5F-FA40A0740243}" destId="{5B39E68F-8455-4A0A-8D52-A1545B4D563C}" srcOrd="2" destOrd="0" parTransId="{F0EF051C-F49F-4152-881B-72EC0C35D67F}" sibTransId="{14BA44C8-1519-4167-8730-7F558E667A61}"/>
    <dgm:cxn modelId="{969563A4-9EF8-4FD9-BC5A-010EBDBC3954}" type="presOf" srcId="{37B55E39-C3CB-4D65-A3FC-DBCD39D66AAB}" destId="{69F6FD56-92E9-4384-86C2-BE0524261BF6}" srcOrd="0" destOrd="0" presId="urn:microsoft.com/office/officeart/2008/layout/HalfCircleOrganizationChart"/>
    <dgm:cxn modelId="{EDF02FB6-A0C6-4CC3-B468-59FF109D4D3B}" srcId="{5B39E68F-8455-4A0A-8D52-A1545B4D563C}" destId="{C071D0FB-3293-4639-9EF3-FE63C4C505AD}" srcOrd="1" destOrd="0" parTransId="{E91181B4-2E7B-4E1D-A39C-CBD5D0A5A79B}" sibTransId="{DE6D2104-1355-4E98-B1F1-2E34721683D9}"/>
    <dgm:cxn modelId="{8CA83D26-6E63-40D6-9792-7905B94CF4A0}" type="presOf" srcId="{DEA066D6-1E7A-4183-A1C2-69F3EF154434}" destId="{A57F5E07-89C1-430D-9EA6-A252349E944E}" srcOrd="0" destOrd="0" presId="urn:microsoft.com/office/officeart/2008/layout/HalfCircleOrganizationChart"/>
    <dgm:cxn modelId="{B576F6A2-75AA-4D58-9B95-8AA2D74D04FA}" srcId="{21848095-1933-4C42-8A8F-E16DCED973A5}" destId="{D7F2DB90-A99C-4494-BB54-C6923745354F}" srcOrd="2" destOrd="0" parTransId="{2877773B-E5DF-4B8F-BC96-26B5C3316E91}" sibTransId="{95EF600E-D5E3-4279-BFB3-7B162F0FA62E}"/>
    <dgm:cxn modelId="{BDB97A4A-D052-4733-8B8D-1B10A38E90C6}" type="presParOf" srcId="{A57F5E07-89C1-430D-9EA6-A252349E944E}" destId="{8457C4C7-066A-4904-B0E0-9B64AE3E4C78}" srcOrd="0" destOrd="0" presId="urn:microsoft.com/office/officeart/2008/layout/HalfCircleOrganizationChart"/>
    <dgm:cxn modelId="{2B97CB15-9E9F-4B5C-A6DA-5D654C34D01C}" type="presParOf" srcId="{8457C4C7-066A-4904-B0E0-9B64AE3E4C78}" destId="{3DF72710-C202-4112-9AD7-69B724282AF4}" srcOrd="0" destOrd="0" presId="urn:microsoft.com/office/officeart/2008/layout/HalfCircleOrganizationChart"/>
    <dgm:cxn modelId="{88E09612-7B07-4727-B36D-D0BB9893EF5E}" type="presParOf" srcId="{3DF72710-C202-4112-9AD7-69B724282AF4}" destId="{3017FCDE-6CB8-4106-ABC1-2522CEED6AB9}" srcOrd="0" destOrd="0" presId="urn:microsoft.com/office/officeart/2008/layout/HalfCircleOrganizationChart"/>
    <dgm:cxn modelId="{4A950179-83AA-4FC1-BEEF-9AAE30D0CDE3}" type="presParOf" srcId="{3DF72710-C202-4112-9AD7-69B724282AF4}" destId="{F2F83589-308F-4B1E-BCAA-FC53F611C874}" srcOrd="1" destOrd="0" presId="urn:microsoft.com/office/officeart/2008/layout/HalfCircleOrganizationChart"/>
    <dgm:cxn modelId="{5B1E68FA-1FD7-4553-8607-B23E6280E93D}" type="presParOf" srcId="{3DF72710-C202-4112-9AD7-69B724282AF4}" destId="{3984412E-FEC4-4964-9CF0-3EF1941D820E}" srcOrd="2" destOrd="0" presId="urn:microsoft.com/office/officeart/2008/layout/HalfCircleOrganizationChart"/>
    <dgm:cxn modelId="{BF053502-639C-4E12-BFC1-EA411D84757F}" type="presParOf" srcId="{3DF72710-C202-4112-9AD7-69B724282AF4}" destId="{865CC8C6-4D02-4AE4-8EBC-26FFF5B9A2AF}" srcOrd="3" destOrd="0" presId="urn:microsoft.com/office/officeart/2008/layout/HalfCircleOrganizationChart"/>
    <dgm:cxn modelId="{30122C1B-5BD1-46CB-B2A0-E6926ED85E14}" type="presParOf" srcId="{8457C4C7-066A-4904-B0E0-9B64AE3E4C78}" destId="{BDB1C891-22B4-4183-AB61-FC95257E7714}" srcOrd="1" destOrd="0" presId="urn:microsoft.com/office/officeart/2008/layout/HalfCircleOrganizationChart"/>
    <dgm:cxn modelId="{E9DAA560-F02D-48EF-AE00-0A7FC6FDB2AE}" type="presParOf" srcId="{BDB1C891-22B4-4183-AB61-FC95257E7714}" destId="{01618BAF-3C83-4860-ACBE-9A8AA5FB4AFF}" srcOrd="0" destOrd="0" presId="urn:microsoft.com/office/officeart/2008/layout/HalfCircleOrganizationChart"/>
    <dgm:cxn modelId="{0A306B3B-142A-4C00-9CE2-8CFCADDB72AA}" type="presParOf" srcId="{BDB1C891-22B4-4183-AB61-FC95257E7714}" destId="{8B91541D-888A-4693-A8BE-43EF59559825}" srcOrd="1" destOrd="0" presId="urn:microsoft.com/office/officeart/2008/layout/HalfCircleOrganizationChart"/>
    <dgm:cxn modelId="{CB7FC023-E290-4DC4-9861-E9EA2CA56963}" type="presParOf" srcId="{8B91541D-888A-4693-A8BE-43EF59559825}" destId="{14BBB349-F8E8-4752-BD0D-760C810DA533}" srcOrd="0" destOrd="0" presId="urn:microsoft.com/office/officeart/2008/layout/HalfCircleOrganizationChart"/>
    <dgm:cxn modelId="{EA2EFBBA-A687-4A02-B723-444851FA3313}" type="presParOf" srcId="{14BBB349-F8E8-4752-BD0D-760C810DA533}" destId="{B0EA92D2-7161-4FA9-8706-23B1109BE599}" srcOrd="0" destOrd="0" presId="urn:microsoft.com/office/officeart/2008/layout/HalfCircleOrganizationChart"/>
    <dgm:cxn modelId="{D5A4F0F7-959A-4964-B218-9239C885332F}" type="presParOf" srcId="{14BBB349-F8E8-4752-BD0D-760C810DA533}" destId="{D68986E0-B51F-4E52-B656-70E5E3503D6E}" srcOrd="1" destOrd="0" presId="urn:microsoft.com/office/officeart/2008/layout/HalfCircleOrganizationChart"/>
    <dgm:cxn modelId="{C44384F4-8647-4BEC-93DC-590F987EEAA7}" type="presParOf" srcId="{14BBB349-F8E8-4752-BD0D-760C810DA533}" destId="{0F23BCB4-4CE6-40BF-AD95-68D1C7002434}" srcOrd="2" destOrd="0" presId="urn:microsoft.com/office/officeart/2008/layout/HalfCircleOrganizationChart"/>
    <dgm:cxn modelId="{055A1CE4-E3B4-43EA-AF0D-3C73B8B8630F}" type="presParOf" srcId="{14BBB349-F8E8-4752-BD0D-760C810DA533}" destId="{D1C87182-D9FD-4FB9-8498-09044AAB34DA}" srcOrd="3" destOrd="0" presId="urn:microsoft.com/office/officeart/2008/layout/HalfCircleOrganizationChart"/>
    <dgm:cxn modelId="{79A6F250-4373-45F8-A71C-56E2655AFF78}" type="presParOf" srcId="{8B91541D-888A-4693-A8BE-43EF59559825}" destId="{678438C0-450D-4C8A-86FC-5F3D6034EE07}" srcOrd="1" destOrd="0" presId="urn:microsoft.com/office/officeart/2008/layout/HalfCircleOrganizationChart"/>
    <dgm:cxn modelId="{8CFFE369-7838-4531-8A0F-BFAC731D2634}" type="presParOf" srcId="{678438C0-450D-4C8A-86FC-5F3D6034EE07}" destId="{82A0E1DC-53EC-47D8-9A01-E1AA803E7AC5}" srcOrd="0" destOrd="0" presId="urn:microsoft.com/office/officeart/2008/layout/HalfCircleOrganizationChart"/>
    <dgm:cxn modelId="{68956834-7394-4512-94C9-3FAB96BD2867}" type="presParOf" srcId="{678438C0-450D-4C8A-86FC-5F3D6034EE07}" destId="{E12DFEB4-871F-4276-B893-A60FBA08F13A}" srcOrd="1" destOrd="0" presId="urn:microsoft.com/office/officeart/2008/layout/HalfCircleOrganizationChart"/>
    <dgm:cxn modelId="{17E83F7F-3837-4EA1-88B4-C3C15C444103}" type="presParOf" srcId="{E12DFEB4-871F-4276-B893-A60FBA08F13A}" destId="{01CF7B5A-B19C-4E52-9BF9-C780DAD65F6D}" srcOrd="0" destOrd="0" presId="urn:microsoft.com/office/officeart/2008/layout/HalfCircleOrganizationChart"/>
    <dgm:cxn modelId="{84889B91-5904-4F1F-910F-77A7A3170F91}" type="presParOf" srcId="{01CF7B5A-B19C-4E52-9BF9-C780DAD65F6D}" destId="{8A77FA38-4103-4E52-A773-1DA92136575C}" srcOrd="0" destOrd="0" presId="urn:microsoft.com/office/officeart/2008/layout/HalfCircleOrganizationChart"/>
    <dgm:cxn modelId="{62C548B6-82EF-47C1-B474-80FD913387B0}" type="presParOf" srcId="{01CF7B5A-B19C-4E52-9BF9-C780DAD65F6D}" destId="{B5BA6080-5460-43BD-9920-2B1153D92760}" srcOrd="1" destOrd="0" presId="urn:microsoft.com/office/officeart/2008/layout/HalfCircleOrganizationChart"/>
    <dgm:cxn modelId="{5180C434-49B7-44B8-A728-22D224038A38}" type="presParOf" srcId="{01CF7B5A-B19C-4E52-9BF9-C780DAD65F6D}" destId="{B0D7FF2F-B6EB-44B4-AB89-51EE0FDBE241}" srcOrd="2" destOrd="0" presId="urn:microsoft.com/office/officeart/2008/layout/HalfCircleOrganizationChart"/>
    <dgm:cxn modelId="{DBB318E3-8283-4F15-9A5B-06F926AAB542}" type="presParOf" srcId="{01CF7B5A-B19C-4E52-9BF9-C780DAD65F6D}" destId="{55A07574-0A97-49EA-8164-75E20E9D3046}" srcOrd="3" destOrd="0" presId="urn:microsoft.com/office/officeart/2008/layout/HalfCircleOrganizationChart"/>
    <dgm:cxn modelId="{17379949-C9B6-4271-93CC-FCF377BB8FA3}" type="presParOf" srcId="{E12DFEB4-871F-4276-B893-A60FBA08F13A}" destId="{324CF10C-3814-42E6-9822-A35013CF7D3D}" srcOrd="1" destOrd="0" presId="urn:microsoft.com/office/officeart/2008/layout/HalfCircleOrganizationChart"/>
    <dgm:cxn modelId="{6E2BE5A1-5C04-481A-A99F-515CEC741A89}" type="presParOf" srcId="{E12DFEB4-871F-4276-B893-A60FBA08F13A}" destId="{D8E45354-43CB-4574-8F33-3422BD005B32}" srcOrd="2" destOrd="0" presId="urn:microsoft.com/office/officeart/2008/layout/HalfCircleOrganizationChart"/>
    <dgm:cxn modelId="{D52B89D3-1AE9-4DE2-8B20-9CCFCEF22410}" type="presParOf" srcId="{678438C0-450D-4C8A-86FC-5F3D6034EE07}" destId="{5946636D-304F-4A6E-9D0B-C7BC4D847F21}" srcOrd="2" destOrd="0" presId="urn:microsoft.com/office/officeart/2008/layout/HalfCircleOrganizationChart"/>
    <dgm:cxn modelId="{C4CDD474-68EF-4A9D-BE85-11944AE1C554}" type="presParOf" srcId="{678438C0-450D-4C8A-86FC-5F3D6034EE07}" destId="{EB3E2E2F-AAFB-47F7-B13B-EC7323F9E9AF}" srcOrd="3" destOrd="0" presId="urn:microsoft.com/office/officeart/2008/layout/HalfCircleOrganizationChart"/>
    <dgm:cxn modelId="{FE281D52-F69A-4025-B386-FDFE1ABAF89E}" type="presParOf" srcId="{EB3E2E2F-AAFB-47F7-B13B-EC7323F9E9AF}" destId="{37D55C1C-240F-4A4F-BFB8-9E6221E286DC}" srcOrd="0" destOrd="0" presId="urn:microsoft.com/office/officeart/2008/layout/HalfCircleOrganizationChart"/>
    <dgm:cxn modelId="{BE34767E-1607-448E-838E-4F7D6F2BEAE2}" type="presParOf" srcId="{37D55C1C-240F-4A4F-BFB8-9E6221E286DC}" destId="{054AE3A0-ACDC-4B21-B073-734539234DFE}" srcOrd="0" destOrd="0" presId="urn:microsoft.com/office/officeart/2008/layout/HalfCircleOrganizationChart"/>
    <dgm:cxn modelId="{60065CE0-5975-4154-BBD0-34A0C28E2DE6}" type="presParOf" srcId="{37D55C1C-240F-4A4F-BFB8-9E6221E286DC}" destId="{321B962D-D89E-4BEE-888D-0CA9FDCC459E}" srcOrd="1" destOrd="0" presId="urn:microsoft.com/office/officeart/2008/layout/HalfCircleOrganizationChart"/>
    <dgm:cxn modelId="{960B4023-9018-4F1F-9357-F0DCF666FC6B}" type="presParOf" srcId="{37D55C1C-240F-4A4F-BFB8-9E6221E286DC}" destId="{6204A893-1037-42EC-B01E-D2AD3D0B0E63}" srcOrd="2" destOrd="0" presId="urn:microsoft.com/office/officeart/2008/layout/HalfCircleOrganizationChart"/>
    <dgm:cxn modelId="{CDCD028B-8907-4A3A-A08F-0C72281C64EC}" type="presParOf" srcId="{37D55C1C-240F-4A4F-BFB8-9E6221E286DC}" destId="{8C2AAD87-0D10-4F2F-8481-6E130277BD42}" srcOrd="3" destOrd="0" presId="urn:microsoft.com/office/officeart/2008/layout/HalfCircleOrganizationChart"/>
    <dgm:cxn modelId="{115D9E49-BC63-40D9-B03A-6EB5E33BAF5E}" type="presParOf" srcId="{EB3E2E2F-AAFB-47F7-B13B-EC7323F9E9AF}" destId="{68789044-E372-4CCC-9111-A22FEE81D8A7}" srcOrd="1" destOrd="0" presId="urn:microsoft.com/office/officeart/2008/layout/HalfCircleOrganizationChart"/>
    <dgm:cxn modelId="{A7B53B94-91FC-4418-A75A-4AA916B7446A}" type="presParOf" srcId="{68789044-E372-4CCC-9111-A22FEE81D8A7}" destId="{435B2807-E26B-45B7-A42F-68E8B42311BE}" srcOrd="0" destOrd="0" presId="urn:microsoft.com/office/officeart/2008/layout/HalfCircleOrganizationChart"/>
    <dgm:cxn modelId="{EA11F742-49F7-429D-A283-0AE66FAAB6E2}" type="presParOf" srcId="{68789044-E372-4CCC-9111-A22FEE81D8A7}" destId="{7F45A9C4-676C-4D86-AD80-25DC60C3D8CE}" srcOrd="1" destOrd="0" presId="urn:microsoft.com/office/officeart/2008/layout/HalfCircleOrganizationChart"/>
    <dgm:cxn modelId="{DD611878-550A-440F-A817-4A64A9F69BF3}" type="presParOf" srcId="{7F45A9C4-676C-4D86-AD80-25DC60C3D8CE}" destId="{6193AF26-93EF-4CA8-BC6A-8D4287D548C2}" srcOrd="0" destOrd="0" presId="urn:microsoft.com/office/officeart/2008/layout/HalfCircleOrganizationChart"/>
    <dgm:cxn modelId="{29180044-A991-4CC2-95A0-744B285438B0}" type="presParOf" srcId="{6193AF26-93EF-4CA8-BC6A-8D4287D548C2}" destId="{1025BF4C-ABBD-424E-A791-06E7717682F9}" srcOrd="0" destOrd="0" presId="urn:microsoft.com/office/officeart/2008/layout/HalfCircleOrganizationChart"/>
    <dgm:cxn modelId="{831195E9-8EE6-4449-95E0-30629BB2DBB7}" type="presParOf" srcId="{6193AF26-93EF-4CA8-BC6A-8D4287D548C2}" destId="{9E21C98C-5914-4018-9F63-D01C84BCA166}" srcOrd="1" destOrd="0" presId="urn:microsoft.com/office/officeart/2008/layout/HalfCircleOrganizationChart"/>
    <dgm:cxn modelId="{0BEF6C5D-3C57-42EF-8E11-482AF0EC565D}" type="presParOf" srcId="{6193AF26-93EF-4CA8-BC6A-8D4287D548C2}" destId="{DA647A7F-75C0-4B2F-8DEB-DDA878935924}" srcOrd="2" destOrd="0" presId="urn:microsoft.com/office/officeart/2008/layout/HalfCircleOrganizationChart"/>
    <dgm:cxn modelId="{5F5881D5-8DCA-4A35-B946-902A81914675}" type="presParOf" srcId="{6193AF26-93EF-4CA8-BC6A-8D4287D548C2}" destId="{93B447D8-1E2A-4E5E-8300-E639E1A79C26}" srcOrd="3" destOrd="0" presId="urn:microsoft.com/office/officeart/2008/layout/HalfCircleOrganizationChart"/>
    <dgm:cxn modelId="{1953B876-1264-4885-869C-CFC97AD4C0BC}" type="presParOf" srcId="{7F45A9C4-676C-4D86-AD80-25DC60C3D8CE}" destId="{8867E453-343E-4C38-AEB7-2F9E3457EE7A}" srcOrd="1" destOrd="0" presId="urn:microsoft.com/office/officeart/2008/layout/HalfCircleOrganizationChart"/>
    <dgm:cxn modelId="{35BB61BC-828F-4863-9733-EA70BA4CB3B8}" type="presParOf" srcId="{7F45A9C4-676C-4D86-AD80-25DC60C3D8CE}" destId="{F29C7E86-A009-4EC6-908C-BAC9CB212C04}" srcOrd="2" destOrd="0" presId="urn:microsoft.com/office/officeart/2008/layout/HalfCircleOrganizationChart"/>
    <dgm:cxn modelId="{30AA0013-57BC-4C87-9C5B-BF4347C29E58}" type="presParOf" srcId="{EB3E2E2F-AAFB-47F7-B13B-EC7323F9E9AF}" destId="{39C8187C-AFAE-4BD9-99BC-05E52B6D170D}" srcOrd="2" destOrd="0" presId="urn:microsoft.com/office/officeart/2008/layout/HalfCircleOrganizationChart"/>
    <dgm:cxn modelId="{F937CAEE-F5CC-428B-94E5-604905AFAF26}" type="presParOf" srcId="{678438C0-450D-4C8A-86FC-5F3D6034EE07}" destId="{00E28C66-18B1-4A7B-A3DB-B9E0DACD7723}" srcOrd="4" destOrd="0" presId="urn:microsoft.com/office/officeart/2008/layout/HalfCircleOrganizationChart"/>
    <dgm:cxn modelId="{42D477CD-8D0A-4B82-AD00-9B956E6625F0}" type="presParOf" srcId="{678438C0-450D-4C8A-86FC-5F3D6034EE07}" destId="{BF793CD7-1BC8-40A4-8B8F-04856B8952A5}" srcOrd="5" destOrd="0" presId="urn:microsoft.com/office/officeart/2008/layout/HalfCircleOrganizationChart"/>
    <dgm:cxn modelId="{2D75389A-A1A2-436B-B4EA-B2715593D5C1}" type="presParOf" srcId="{BF793CD7-1BC8-40A4-8B8F-04856B8952A5}" destId="{F4164148-7C64-4023-8A1E-E3A1891BD6C8}" srcOrd="0" destOrd="0" presId="urn:microsoft.com/office/officeart/2008/layout/HalfCircleOrganizationChart"/>
    <dgm:cxn modelId="{C479E820-6636-46DE-9701-8DAE1473FD78}" type="presParOf" srcId="{F4164148-7C64-4023-8A1E-E3A1891BD6C8}" destId="{6F275472-5091-44DB-9035-B9EC3F42C942}" srcOrd="0" destOrd="0" presId="urn:microsoft.com/office/officeart/2008/layout/HalfCircleOrganizationChart"/>
    <dgm:cxn modelId="{99A395E4-6BE2-47E9-A2A8-E11A92DDC25A}" type="presParOf" srcId="{F4164148-7C64-4023-8A1E-E3A1891BD6C8}" destId="{89D93DC8-CB1F-41A4-AF32-818391C936BE}" srcOrd="1" destOrd="0" presId="urn:microsoft.com/office/officeart/2008/layout/HalfCircleOrganizationChart"/>
    <dgm:cxn modelId="{FA1F8709-5185-4642-BCAE-80421A9B16B5}" type="presParOf" srcId="{F4164148-7C64-4023-8A1E-E3A1891BD6C8}" destId="{2B306BE6-8E15-4A8E-A91F-7426F7A08743}" srcOrd="2" destOrd="0" presId="urn:microsoft.com/office/officeart/2008/layout/HalfCircleOrganizationChart"/>
    <dgm:cxn modelId="{6D440FEB-E096-4EC1-928D-DA9CE621CE78}" type="presParOf" srcId="{F4164148-7C64-4023-8A1E-E3A1891BD6C8}" destId="{216BB913-A958-488E-A97C-60A1C0A92A9F}" srcOrd="3" destOrd="0" presId="urn:microsoft.com/office/officeart/2008/layout/HalfCircleOrganizationChart"/>
    <dgm:cxn modelId="{3EC2DA53-6EDC-4FDE-8945-80FBE9683203}" type="presParOf" srcId="{BF793CD7-1BC8-40A4-8B8F-04856B8952A5}" destId="{057D4032-E237-4C30-8AA6-99B9F08DB0B4}" srcOrd="1" destOrd="0" presId="urn:microsoft.com/office/officeart/2008/layout/HalfCircleOrganizationChart"/>
    <dgm:cxn modelId="{5B0014DC-47D5-4852-A775-40CC9ACBA303}" type="presParOf" srcId="{BF793CD7-1BC8-40A4-8B8F-04856B8952A5}" destId="{02CA49FC-EA6D-4CCF-BC6D-EE9D9270F48B}" srcOrd="2" destOrd="0" presId="urn:microsoft.com/office/officeart/2008/layout/HalfCircleOrganizationChart"/>
    <dgm:cxn modelId="{90523306-C0F8-47A7-8BE2-C626EF1FBD44}" type="presParOf" srcId="{8B91541D-888A-4693-A8BE-43EF59559825}" destId="{8CAE547F-8B00-4984-8AFF-69776E33B4DF}" srcOrd="2" destOrd="0" presId="urn:microsoft.com/office/officeart/2008/layout/HalfCircleOrganizationChart"/>
    <dgm:cxn modelId="{CC085E74-9E2D-4AEB-B8DB-657CD8DCE57F}" type="presParOf" srcId="{BDB1C891-22B4-4183-AB61-FC95257E7714}" destId="{69F6FD56-92E9-4384-86C2-BE0524261BF6}" srcOrd="2" destOrd="0" presId="urn:microsoft.com/office/officeart/2008/layout/HalfCircleOrganizationChart"/>
    <dgm:cxn modelId="{9701A48D-9926-4EC1-8A16-C98EB709378F}" type="presParOf" srcId="{BDB1C891-22B4-4183-AB61-FC95257E7714}" destId="{7DB015C4-A519-4303-97D2-038E3F761468}" srcOrd="3" destOrd="0" presId="urn:microsoft.com/office/officeart/2008/layout/HalfCircleOrganizationChart"/>
    <dgm:cxn modelId="{766320F0-E90B-4060-B974-4974050355C8}" type="presParOf" srcId="{7DB015C4-A519-4303-97D2-038E3F761468}" destId="{7E78CD62-800A-48C3-9BB5-CA4A2E80345A}" srcOrd="0" destOrd="0" presId="urn:microsoft.com/office/officeart/2008/layout/HalfCircleOrganizationChart"/>
    <dgm:cxn modelId="{A5ACCA2C-C32A-4A70-B050-87DC832C2AF1}" type="presParOf" srcId="{7E78CD62-800A-48C3-9BB5-CA4A2E80345A}" destId="{22545471-B437-43BC-9E0F-57690072102D}" srcOrd="0" destOrd="0" presId="urn:microsoft.com/office/officeart/2008/layout/HalfCircleOrganizationChart"/>
    <dgm:cxn modelId="{9BDB0000-D1B5-4BA4-A254-404B901EAC4F}" type="presParOf" srcId="{7E78CD62-800A-48C3-9BB5-CA4A2E80345A}" destId="{CAB8ADB6-39D4-40DC-AA30-1F1725B99A1E}" srcOrd="1" destOrd="0" presId="urn:microsoft.com/office/officeart/2008/layout/HalfCircleOrganizationChart"/>
    <dgm:cxn modelId="{17297963-7B8E-42A7-8B74-3AFF7348A4D1}" type="presParOf" srcId="{7E78CD62-800A-48C3-9BB5-CA4A2E80345A}" destId="{05AE7ED2-F61F-4959-B048-6C6041DBF437}" srcOrd="2" destOrd="0" presId="urn:microsoft.com/office/officeart/2008/layout/HalfCircleOrganizationChart"/>
    <dgm:cxn modelId="{7E4BA6C2-4186-4F93-95A1-FD9F2194B4FA}" type="presParOf" srcId="{7E78CD62-800A-48C3-9BB5-CA4A2E80345A}" destId="{CEC15E67-A52D-4598-B2BE-B66E5DCA84E1}" srcOrd="3" destOrd="0" presId="urn:microsoft.com/office/officeart/2008/layout/HalfCircleOrganizationChart"/>
    <dgm:cxn modelId="{E42E5001-C8D5-48FC-92E7-D86EE099C023}" type="presParOf" srcId="{7DB015C4-A519-4303-97D2-038E3F761468}" destId="{5B0F9821-EB91-4B1A-A8D6-0F34E1F13B87}" srcOrd="1" destOrd="0" presId="urn:microsoft.com/office/officeart/2008/layout/HalfCircleOrganizationChart"/>
    <dgm:cxn modelId="{EE2CE202-23CF-4C2A-BB60-F3B63C7977BE}" type="presParOf" srcId="{5B0F9821-EB91-4B1A-A8D6-0F34E1F13B87}" destId="{AB0A1CF4-64FA-41D2-9E35-1888696DBE19}" srcOrd="0" destOrd="0" presId="urn:microsoft.com/office/officeart/2008/layout/HalfCircleOrganizationChart"/>
    <dgm:cxn modelId="{4D7BB9E5-1A83-437B-96A3-A4E89351A49C}" type="presParOf" srcId="{5B0F9821-EB91-4B1A-A8D6-0F34E1F13B87}" destId="{5401F7AD-1FD9-4975-9D0A-2AF5014B1864}" srcOrd="1" destOrd="0" presId="urn:microsoft.com/office/officeart/2008/layout/HalfCircleOrganizationChart"/>
    <dgm:cxn modelId="{297CCB80-1BB9-481E-B59D-FAFE7FDEE400}" type="presParOf" srcId="{5401F7AD-1FD9-4975-9D0A-2AF5014B1864}" destId="{2DF9EEDE-44DE-4E98-98E0-29120BBD1937}" srcOrd="0" destOrd="0" presId="urn:microsoft.com/office/officeart/2008/layout/HalfCircleOrganizationChart"/>
    <dgm:cxn modelId="{03E7E8DB-EFF4-4EF1-976C-3C6D3CB98054}" type="presParOf" srcId="{2DF9EEDE-44DE-4E98-98E0-29120BBD1937}" destId="{DD2FEB91-C452-413E-9501-174F9DD50DA0}" srcOrd="0" destOrd="0" presId="urn:microsoft.com/office/officeart/2008/layout/HalfCircleOrganizationChart"/>
    <dgm:cxn modelId="{6B97B418-6A86-44D3-80EB-85F12D99DA5A}" type="presParOf" srcId="{2DF9EEDE-44DE-4E98-98E0-29120BBD1937}" destId="{D1060288-7E2C-4DF0-A660-8AD26B14D793}" srcOrd="1" destOrd="0" presId="urn:microsoft.com/office/officeart/2008/layout/HalfCircleOrganizationChart"/>
    <dgm:cxn modelId="{9CD98214-51C4-470D-8E1A-7AFE716686C7}" type="presParOf" srcId="{2DF9EEDE-44DE-4E98-98E0-29120BBD1937}" destId="{ECC86CEE-6D53-4AEF-BD0A-ABCC9C4F0A6C}" srcOrd="2" destOrd="0" presId="urn:microsoft.com/office/officeart/2008/layout/HalfCircleOrganizationChart"/>
    <dgm:cxn modelId="{89E44666-162D-4D81-B763-39AF4ED7EFE5}" type="presParOf" srcId="{2DF9EEDE-44DE-4E98-98E0-29120BBD1937}" destId="{5E949773-6916-4A94-90D8-8B9042C19FD4}" srcOrd="3" destOrd="0" presId="urn:microsoft.com/office/officeart/2008/layout/HalfCircleOrganizationChart"/>
    <dgm:cxn modelId="{601A53DE-8213-4827-BBBC-EE1BF4228781}" type="presParOf" srcId="{5401F7AD-1FD9-4975-9D0A-2AF5014B1864}" destId="{E4326118-3E31-4443-9BFD-17D8635E23D5}" srcOrd="1" destOrd="0" presId="urn:microsoft.com/office/officeart/2008/layout/HalfCircleOrganizationChart"/>
    <dgm:cxn modelId="{00000AF3-7205-4A42-B9A1-27179F213E58}" type="presParOf" srcId="{5401F7AD-1FD9-4975-9D0A-2AF5014B1864}" destId="{43192515-2693-425C-BFFF-A166AA954DB7}" srcOrd="2" destOrd="0" presId="urn:microsoft.com/office/officeart/2008/layout/HalfCircleOrganizationChart"/>
    <dgm:cxn modelId="{DD53F667-9D85-4DED-AA9C-849900D3D5D9}" type="presParOf" srcId="{7DB015C4-A519-4303-97D2-038E3F761468}" destId="{40B4B635-FB09-48BB-9C6E-2E90C3B5C7EA}" srcOrd="2" destOrd="0" presId="urn:microsoft.com/office/officeart/2008/layout/HalfCircleOrganizationChart"/>
    <dgm:cxn modelId="{C4EA368C-908A-4605-9F04-A14506556E5A}" type="presParOf" srcId="{BDB1C891-22B4-4183-AB61-FC95257E7714}" destId="{9B9AFF0F-A327-424F-8139-945571441C25}" srcOrd="4" destOrd="0" presId="urn:microsoft.com/office/officeart/2008/layout/HalfCircleOrganizationChart"/>
    <dgm:cxn modelId="{59F8F6F0-758A-467C-8BA6-F8FC52CBC339}" type="presParOf" srcId="{BDB1C891-22B4-4183-AB61-FC95257E7714}" destId="{86CFDEB6-3CB5-46F7-9E8A-886FD275A313}" srcOrd="5" destOrd="0" presId="urn:microsoft.com/office/officeart/2008/layout/HalfCircleOrganizationChart"/>
    <dgm:cxn modelId="{723A9A58-B2A5-4C17-BC64-801927BDA977}" type="presParOf" srcId="{86CFDEB6-3CB5-46F7-9E8A-886FD275A313}" destId="{A26AB388-5A59-45C7-A7C5-4C89EC8A34FB}" srcOrd="0" destOrd="0" presId="urn:microsoft.com/office/officeart/2008/layout/HalfCircleOrganizationChart"/>
    <dgm:cxn modelId="{139D0BF1-D913-4A32-9323-4338788F282B}" type="presParOf" srcId="{A26AB388-5A59-45C7-A7C5-4C89EC8A34FB}" destId="{6AC82BB3-3538-466A-88EA-3ADF6D929F23}" srcOrd="0" destOrd="0" presId="urn:microsoft.com/office/officeart/2008/layout/HalfCircleOrganizationChart"/>
    <dgm:cxn modelId="{C18D2CFA-1B20-488C-8D4D-CD4F67F821C1}" type="presParOf" srcId="{A26AB388-5A59-45C7-A7C5-4C89EC8A34FB}" destId="{4E76437D-A10A-4698-9878-98250491DAC2}" srcOrd="1" destOrd="0" presId="urn:microsoft.com/office/officeart/2008/layout/HalfCircleOrganizationChart"/>
    <dgm:cxn modelId="{7BAB0064-BE42-4DF3-BF6F-F65C3B9FD243}" type="presParOf" srcId="{A26AB388-5A59-45C7-A7C5-4C89EC8A34FB}" destId="{2DB0F6BE-6025-49E7-B2D6-FBC4CFB8AB75}" srcOrd="2" destOrd="0" presId="urn:microsoft.com/office/officeart/2008/layout/HalfCircleOrganizationChart"/>
    <dgm:cxn modelId="{B1B58CD8-E49F-4434-B5B1-859C88398843}" type="presParOf" srcId="{A26AB388-5A59-45C7-A7C5-4C89EC8A34FB}" destId="{810B3679-5C65-416B-AEC0-B445F58030B2}" srcOrd="3" destOrd="0" presId="urn:microsoft.com/office/officeart/2008/layout/HalfCircleOrganizationChart"/>
    <dgm:cxn modelId="{A047820C-45DC-4D72-A83D-FFE8EB76F2EC}" type="presParOf" srcId="{86CFDEB6-3CB5-46F7-9E8A-886FD275A313}" destId="{B1794BE6-EC02-40C4-9F1F-3D30F3C1C27A}" srcOrd="1" destOrd="0" presId="urn:microsoft.com/office/officeart/2008/layout/HalfCircleOrganizationChart"/>
    <dgm:cxn modelId="{3314AF16-FA8B-4F70-BF64-9B39F63F93A8}" type="presParOf" srcId="{B1794BE6-EC02-40C4-9F1F-3D30F3C1C27A}" destId="{4796E93D-152F-46FD-8B78-6AD1D4AB4BA3}" srcOrd="0" destOrd="0" presId="urn:microsoft.com/office/officeart/2008/layout/HalfCircleOrganizationChart"/>
    <dgm:cxn modelId="{80B6D49D-A4B0-4FBA-B4F1-40E0B24C16A5}" type="presParOf" srcId="{B1794BE6-EC02-40C4-9F1F-3D30F3C1C27A}" destId="{B1DD88C1-FB69-4D48-9996-8BC1FB609C69}" srcOrd="1" destOrd="0" presId="urn:microsoft.com/office/officeart/2008/layout/HalfCircleOrganizationChart"/>
    <dgm:cxn modelId="{7C5FFFCD-2A32-4D48-A86B-5FB3E8D63EFB}" type="presParOf" srcId="{B1DD88C1-FB69-4D48-9996-8BC1FB609C69}" destId="{0305EA91-D77A-4BDD-B603-1AA2E12BFCE4}" srcOrd="0" destOrd="0" presId="urn:microsoft.com/office/officeart/2008/layout/HalfCircleOrganizationChart"/>
    <dgm:cxn modelId="{A192D5E6-EE62-4C7A-9156-2C4658424CE4}" type="presParOf" srcId="{0305EA91-D77A-4BDD-B603-1AA2E12BFCE4}" destId="{C1FBDBE6-99F0-47C9-9361-BBAA9706C3B5}" srcOrd="0" destOrd="0" presId="urn:microsoft.com/office/officeart/2008/layout/HalfCircleOrganizationChart"/>
    <dgm:cxn modelId="{189EE20F-9F63-4A28-AE8E-3FC1802DE854}" type="presParOf" srcId="{0305EA91-D77A-4BDD-B603-1AA2E12BFCE4}" destId="{55FB4E4C-105A-4244-BFDB-76574B54B850}" srcOrd="1" destOrd="0" presId="urn:microsoft.com/office/officeart/2008/layout/HalfCircleOrganizationChart"/>
    <dgm:cxn modelId="{F0AC3CE7-0182-4059-9962-726B33380792}" type="presParOf" srcId="{0305EA91-D77A-4BDD-B603-1AA2E12BFCE4}" destId="{A98E8156-EABA-43B6-9ACA-9DA89489F8EA}" srcOrd="2" destOrd="0" presId="urn:microsoft.com/office/officeart/2008/layout/HalfCircleOrganizationChart"/>
    <dgm:cxn modelId="{2536A47A-86A9-4898-B1A9-A06D83FF118C}" type="presParOf" srcId="{0305EA91-D77A-4BDD-B603-1AA2E12BFCE4}" destId="{0A260889-A2FD-4058-87EF-4CE3DD2A9388}" srcOrd="3" destOrd="0" presId="urn:microsoft.com/office/officeart/2008/layout/HalfCircleOrganizationChart"/>
    <dgm:cxn modelId="{8FDC0640-20E4-41E1-9EA9-9FFE4975C2D9}" type="presParOf" srcId="{B1DD88C1-FB69-4D48-9996-8BC1FB609C69}" destId="{9F072795-7EF1-44BF-8680-3C5AF04F3AA4}" srcOrd="1" destOrd="0" presId="urn:microsoft.com/office/officeart/2008/layout/HalfCircleOrganizationChart"/>
    <dgm:cxn modelId="{2EB21F5C-FB33-42A3-AD61-C14723706E2F}" type="presParOf" srcId="{B1DD88C1-FB69-4D48-9996-8BC1FB609C69}" destId="{14AA95B2-96F8-4D00-B358-575135D3361C}" srcOrd="2" destOrd="0" presId="urn:microsoft.com/office/officeart/2008/layout/HalfCircleOrganizationChart"/>
    <dgm:cxn modelId="{E6605B75-20A0-47F4-BB95-9B3F4336544C}" type="presParOf" srcId="{B1794BE6-EC02-40C4-9F1F-3D30F3C1C27A}" destId="{B208F1E0-EBB1-4ACA-AC40-DBAF4F13EFDF}" srcOrd="2" destOrd="0" presId="urn:microsoft.com/office/officeart/2008/layout/HalfCircleOrganizationChart"/>
    <dgm:cxn modelId="{5B007B9C-AEFC-41DC-A0FC-8A8348608CFF}" type="presParOf" srcId="{B1794BE6-EC02-40C4-9F1F-3D30F3C1C27A}" destId="{32D72730-5007-415B-AA51-78D6BAA52728}" srcOrd="3" destOrd="0" presId="urn:microsoft.com/office/officeart/2008/layout/HalfCircleOrganizationChart"/>
    <dgm:cxn modelId="{20B93E4D-BD40-4D27-A49F-6BBB78EB206E}" type="presParOf" srcId="{32D72730-5007-415B-AA51-78D6BAA52728}" destId="{25063EAD-5A59-451C-ABAA-8A037A22CFD6}" srcOrd="0" destOrd="0" presId="urn:microsoft.com/office/officeart/2008/layout/HalfCircleOrganizationChart"/>
    <dgm:cxn modelId="{5A3740E6-9887-49DC-9189-5B3E2704EBE1}" type="presParOf" srcId="{25063EAD-5A59-451C-ABAA-8A037A22CFD6}" destId="{121FB7D1-16AB-469C-8AF1-AC882348F75E}" srcOrd="0" destOrd="0" presId="urn:microsoft.com/office/officeart/2008/layout/HalfCircleOrganizationChart"/>
    <dgm:cxn modelId="{13B1DF15-9152-4AAB-B619-4F35D362D051}" type="presParOf" srcId="{25063EAD-5A59-451C-ABAA-8A037A22CFD6}" destId="{416B0370-D160-47C5-BFAB-9B809CA089F8}" srcOrd="1" destOrd="0" presId="urn:microsoft.com/office/officeart/2008/layout/HalfCircleOrganizationChart"/>
    <dgm:cxn modelId="{3453027E-5454-4C43-B6C6-5734903230C4}" type="presParOf" srcId="{25063EAD-5A59-451C-ABAA-8A037A22CFD6}" destId="{0F3F7631-D28C-445B-831E-BED0821A5E10}" srcOrd="2" destOrd="0" presId="urn:microsoft.com/office/officeart/2008/layout/HalfCircleOrganizationChart"/>
    <dgm:cxn modelId="{2E26F7B3-1777-4EC7-8826-F0E712E6D3A8}" type="presParOf" srcId="{25063EAD-5A59-451C-ABAA-8A037A22CFD6}" destId="{74CD845C-1156-435F-9D7D-822C2832E297}" srcOrd="3" destOrd="0" presId="urn:microsoft.com/office/officeart/2008/layout/HalfCircleOrganizationChart"/>
    <dgm:cxn modelId="{43348963-6F46-484E-8541-EF9994D1C9F5}" type="presParOf" srcId="{32D72730-5007-415B-AA51-78D6BAA52728}" destId="{4A88E86C-5F83-4963-B55F-A3CBC2140FA1}" srcOrd="1" destOrd="0" presId="urn:microsoft.com/office/officeart/2008/layout/HalfCircleOrganizationChart"/>
    <dgm:cxn modelId="{53897AD8-A35B-4611-AC83-819B4B131DE7}" type="presParOf" srcId="{4A88E86C-5F83-4963-B55F-A3CBC2140FA1}" destId="{BAB465B2-5676-4E13-BA2F-44E3A81D56A2}" srcOrd="0" destOrd="0" presId="urn:microsoft.com/office/officeart/2008/layout/HalfCircleOrganizationChart"/>
    <dgm:cxn modelId="{C0D39419-66C1-4EAE-BF5A-3BDC25367660}" type="presParOf" srcId="{4A88E86C-5F83-4963-B55F-A3CBC2140FA1}" destId="{F3DF9130-6513-44CE-A6E2-FCC2046DE2B7}" srcOrd="1" destOrd="0" presId="urn:microsoft.com/office/officeart/2008/layout/HalfCircleOrganizationChart"/>
    <dgm:cxn modelId="{BF62B5EF-7959-4101-B515-ED471427168C}" type="presParOf" srcId="{F3DF9130-6513-44CE-A6E2-FCC2046DE2B7}" destId="{B3B5C085-E5DF-4577-9561-AA21C230BF4E}" srcOrd="0" destOrd="0" presId="urn:microsoft.com/office/officeart/2008/layout/HalfCircleOrganizationChart"/>
    <dgm:cxn modelId="{76A328B2-2FD4-4587-A495-8D7426ACE54F}" type="presParOf" srcId="{B3B5C085-E5DF-4577-9561-AA21C230BF4E}" destId="{A20A2F7B-6DC8-4B23-86E0-D54DEC5F7E11}" srcOrd="0" destOrd="0" presId="urn:microsoft.com/office/officeart/2008/layout/HalfCircleOrganizationChart"/>
    <dgm:cxn modelId="{C13DF470-9EEA-4D03-ACFF-63D0CAD49A41}" type="presParOf" srcId="{B3B5C085-E5DF-4577-9561-AA21C230BF4E}" destId="{6533247E-3B75-466D-85A6-D6D58617B83C}" srcOrd="1" destOrd="0" presId="urn:microsoft.com/office/officeart/2008/layout/HalfCircleOrganizationChart"/>
    <dgm:cxn modelId="{2FBDD69E-564F-4002-B486-9EC8B6932359}" type="presParOf" srcId="{B3B5C085-E5DF-4577-9561-AA21C230BF4E}" destId="{4C08F87E-BE62-4470-A367-9C504E5CB6CE}" srcOrd="2" destOrd="0" presId="urn:microsoft.com/office/officeart/2008/layout/HalfCircleOrganizationChart"/>
    <dgm:cxn modelId="{27F11DC6-E564-438C-AC78-7D205E45199C}" type="presParOf" srcId="{B3B5C085-E5DF-4577-9561-AA21C230BF4E}" destId="{ACA061F5-1DD0-4127-B040-58FF4DE19802}" srcOrd="3" destOrd="0" presId="urn:microsoft.com/office/officeart/2008/layout/HalfCircleOrganizationChart"/>
    <dgm:cxn modelId="{7723B1E3-110B-40AA-A954-1C7CC03C752C}" type="presParOf" srcId="{F3DF9130-6513-44CE-A6E2-FCC2046DE2B7}" destId="{D3DDC480-A9BB-4EBE-9DC2-02F4B4916800}" srcOrd="1" destOrd="0" presId="urn:microsoft.com/office/officeart/2008/layout/HalfCircleOrganizationChart"/>
    <dgm:cxn modelId="{4F92F903-41D8-4B5D-BEB0-753DF37A44FB}" type="presParOf" srcId="{F3DF9130-6513-44CE-A6E2-FCC2046DE2B7}" destId="{0046C312-A851-4E5E-B1D0-16CA4C268FC8}" srcOrd="2" destOrd="0" presId="urn:microsoft.com/office/officeart/2008/layout/HalfCircleOrganizationChart"/>
    <dgm:cxn modelId="{41E93747-6E21-4A3F-BC61-9979B0651E36}" type="presParOf" srcId="{32D72730-5007-415B-AA51-78D6BAA52728}" destId="{84F37188-1F41-484D-A569-DC8992CE0BD8}" srcOrd="2" destOrd="0" presId="urn:microsoft.com/office/officeart/2008/layout/HalfCircleOrganizationChart"/>
    <dgm:cxn modelId="{5542C0F3-E849-4C03-B0F8-29480947BBC4}" type="presParOf" srcId="{86CFDEB6-3CB5-46F7-9E8A-886FD275A313}" destId="{D0383BBA-3154-48D1-8B71-D251B08D7D3D}" srcOrd="2" destOrd="0" presId="urn:microsoft.com/office/officeart/2008/layout/HalfCircleOrganizationChart"/>
    <dgm:cxn modelId="{EA103ED4-D5B7-4399-9417-8A9D8976AFDD}" type="presParOf" srcId="{8457C4C7-066A-4904-B0E0-9B64AE3E4C78}" destId="{F3BC6C92-4129-47A8-A8E9-9B7459F84D8A}" srcOrd="2" destOrd="0" presId="urn:microsoft.com/office/officeart/2008/layout/HalfCircle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34D257-5C16-4E03-9DA2-51C449C363A3}" type="doc">
      <dgm:prSet loTypeId="urn:microsoft.com/office/officeart/2005/8/layout/process2" loCatId="process" qsTypeId="urn:microsoft.com/office/officeart/2005/8/quickstyle/simple1" qsCatId="simple" csTypeId="urn:microsoft.com/office/officeart/2005/8/colors/accent1_2" csCatId="accent1" phldr="1"/>
      <dgm:spPr/>
    </dgm:pt>
    <dgm:pt modelId="{79BB4DD7-B031-484B-A23D-6E00A3E7CFC2}">
      <dgm:prSet phldrT="[文本]"/>
      <dgm:spPr/>
      <dgm:t>
        <a:bodyPr/>
        <a:lstStyle/>
        <a:p>
          <a:r>
            <a:rPr lang="en-US" altLang="zh-CN" dirty="0" err="1" smtClean="0"/>
            <a:t>onCreate</a:t>
          </a:r>
          <a:r>
            <a:rPr lang="en-US" altLang="zh-CN" dirty="0" smtClean="0"/>
            <a:t>()</a:t>
          </a:r>
          <a:endParaRPr lang="zh-CN" altLang="en-US" dirty="0"/>
        </a:p>
      </dgm:t>
    </dgm:pt>
    <dgm:pt modelId="{D40A8FE0-5CB9-42AD-BA20-B7B0FB091142}" type="parTrans" cxnId="{EEF9E901-6C2F-483A-B280-1B17AF3D14EF}">
      <dgm:prSet/>
      <dgm:spPr/>
      <dgm:t>
        <a:bodyPr/>
        <a:lstStyle/>
        <a:p>
          <a:endParaRPr lang="zh-CN" altLang="en-US"/>
        </a:p>
      </dgm:t>
    </dgm:pt>
    <dgm:pt modelId="{20347AA4-94F7-429A-98ED-760FC3A0FC6F}" type="sibTrans" cxnId="{EEF9E901-6C2F-483A-B280-1B17AF3D14EF}">
      <dgm:prSet/>
      <dgm:spPr/>
      <dgm:t>
        <a:bodyPr/>
        <a:lstStyle/>
        <a:p>
          <a:endParaRPr lang="zh-CN" altLang="en-US"/>
        </a:p>
      </dgm:t>
    </dgm:pt>
    <dgm:pt modelId="{0A109E67-AF6B-4C7F-B1EA-3A7A360F368F}">
      <dgm:prSet phldrT="[文本]"/>
      <dgm:spPr/>
      <dgm:t>
        <a:bodyPr/>
        <a:lstStyle/>
        <a:p>
          <a:r>
            <a:rPr lang="en-US" altLang="zh-CN" dirty="0" err="1" smtClean="0"/>
            <a:t>onCreateInputView</a:t>
          </a:r>
          <a:r>
            <a:rPr lang="en-US" altLang="zh-CN" dirty="0" smtClean="0"/>
            <a:t>()</a:t>
          </a:r>
          <a:endParaRPr lang="zh-CN" altLang="en-US" dirty="0"/>
        </a:p>
      </dgm:t>
    </dgm:pt>
    <dgm:pt modelId="{806A38C4-FC54-4CD0-BE0C-019F65EF6B1E}" type="parTrans" cxnId="{9BFDFA2C-900D-4B7F-96FA-E6FAAFFBACAE}">
      <dgm:prSet/>
      <dgm:spPr/>
      <dgm:t>
        <a:bodyPr/>
        <a:lstStyle/>
        <a:p>
          <a:endParaRPr lang="zh-CN" altLang="en-US"/>
        </a:p>
      </dgm:t>
    </dgm:pt>
    <dgm:pt modelId="{3DDB9AD5-7732-444D-8E41-C18B46C56DE6}" type="sibTrans" cxnId="{9BFDFA2C-900D-4B7F-96FA-E6FAAFFBACAE}">
      <dgm:prSet/>
      <dgm:spPr/>
      <dgm:t>
        <a:bodyPr/>
        <a:lstStyle/>
        <a:p>
          <a:endParaRPr lang="zh-CN" altLang="en-US"/>
        </a:p>
      </dgm:t>
    </dgm:pt>
    <dgm:pt modelId="{8E2F9100-50F0-4960-A25D-5CD1EFD45DE1}">
      <dgm:prSet phldrT="[文本]"/>
      <dgm:spPr/>
      <dgm:t>
        <a:bodyPr/>
        <a:lstStyle/>
        <a:p>
          <a:r>
            <a:rPr lang="en-US" altLang="zh-CN" dirty="0" err="1" smtClean="0"/>
            <a:t>onCreateCandidateView</a:t>
          </a:r>
          <a:r>
            <a:rPr lang="en-US" altLang="zh-CN" dirty="0" smtClean="0"/>
            <a:t>()</a:t>
          </a:r>
          <a:endParaRPr lang="zh-CN" altLang="en-US" dirty="0"/>
        </a:p>
      </dgm:t>
    </dgm:pt>
    <dgm:pt modelId="{5628BD98-F57B-453D-A731-2A613E095873}" type="parTrans" cxnId="{D6DEAAD8-C303-4002-9EB3-729431AA624B}">
      <dgm:prSet/>
      <dgm:spPr/>
      <dgm:t>
        <a:bodyPr/>
        <a:lstStyle/>
        <a:p>
          <a:endParaRPr lang="zh-CN" altLang="en-US"/>
        </a:p>
      </dgm:t>
    </dgm:pt>
    <dgm:pt modelId="{83978880-EFC4-4E27-9E8B-E14E3DBC20CC}" type="sibTrans" cxnId="{D6DEAAD8-C303-4002-9EB3-729431AA624B}">
      <dgm:prSet/>
      <dgm:spPr/>
      <dgm:t>
        <a:bodyPr/>
        <a:lstStyle/>
        <a:p>
          <a:endParaRPr lang="zh-CN" altLang="en-US"/>
        </a:p>
      </dgm:t>
    </dgm:pt>
    <dgm:pt modelId="{12F41A2F-0AB6-4765-B5A2-FA48E70E32D7}">
      <dgm:prSet phldrT="[文本]"/>
      <dgm:spPr/>
      <dgm:t>
        <a:bodyPr/>
        <a:lstStyle/>
        <a:p>
          <a:r>
            <a:rPr lang="en-US" altLang="zh-CN" dirty="0" err="1" smtClean="0"/>
            <a:t>onStartInputView</a:t>
          </a:r>
          <a:r>
            <a:rPr lang="en-US" altLang="zh-CN" dirty="0" smtClean="0"/>
            <a:t>()</a:t>
          </a:r>
          <a:endParaRPr lang="zh-CN" altLang="en-US" dirty="0"/>
        </a:p>
      </dgm:t>
    </dgm:pt>
    <dgm:pt modelId="{14FDB956-CA80-4963-AE18-4691C96C6422}" type="parTrans" cxnId="{D66E9034-E06D-402E-A696-7D7F0FE958AA}">
      <dgm:prSet/>
      <dgm:spPr/>
      <dgm:t>
        <a:bodyPr/>
        <a:lstStyle/>
        <a:p>
          <a:endParaRPr lang="zh-CN" altLang="en-US"/>
        </a:p>
      </dgm:t>
    </dgm:pt>
    <dgm:pt modelId="{1E36CBA6-DEDB-4D13-9251-BC6A9D7D0D0E}" type="sibTrans" cxnId="{D66E9034-E06D-402E-A696-7D7F0FE958AA}">
      <dgm:prSet/>
      <dgm:spPr/>
      <dgm:t>
        <a:bodyPr/>
        <a:lstStyle/>
        <a:p>
          <a:endParaRPr lang="zh-CN" altLang="en-US"/>
        </a:p>
      </dgm:t>
    </dgm:pt>
    <dgm:pt modelId="{3F3711D2-2463-42A6-92EE-70BA28679FC2}">
      <dgm:prSet phldrT="[文本]"/>
      <dgm:spPr/>
      <dgm:t>
        <a:bodyPr/>
        <a:lstStyle/>
        <a:p>
          <a:r>
            <a:rPr lang="en-US" altLang="zh-CN" dirty="0" err="1" smtClean="0"/>
            <a:t>InputText</a:t>
          </a:r>
          <a:endParaRPr lang="zh-CN" altLang="en-US" dirty="0"/>
        </a:p>
      </dgm:t>
    </dgm:pt>
    <dgm:pt modelId="{A714F636-7389-4B5C-A40C-3A8767B7B781}" type="parTrans" cxnId="{D46C4094-EFAC-4CB8-AE2B-CFD10ABDC51D}">
      <dgm:prSet/>
      <dgm:spPr/>
      <dgm:t>
        <a:bodyPr/>
        <a:lstStyle/>
        <a:p>
          <a:endParaRPr lang="zh-CN" altLang="en-US"/>
        </a:p>
      </dgm:t>
    </dgm:pt>
    <dgm:pt modelId="{EA5D1CBB-A0FB-4F56-AE58-6F6E8E1DEAF5}" type="sibTrans" cxnId="{D46C4094-EFAC-4CB8-AE2B-CFD10ABDC51D}">
      <dgm:prSet/>
      <dgm:spPr/>
      <dgm:t>
        <a:bodyPr/>
        <a:lstStyle/>
        <a:p>
          <a:endParaRPr lang="zh-CN" altLang="en-US"/>
        </a:p>
      </dgm:t>
    </dgm:pt>
    <dgm:pt modelId="{3A2FA9D8-BD5C-485D-A422-4E1A8DB342C3}">
      <dgm:prSet phldrT="[文本]"/>
      <dgm:spPr/>
      <dgm:t>
        <a:bodyPr/>
        <a:lstStyle/>
        <a:p>
          <a:r>
            <a:rPr lang="en-US" altLang="zh-CN" dirty="0" err="1" smtClean="0"/>
            <a:t>onFinishInput</a:t>
          </a:r>
          <a:r>
            <a:rPr lang="en-US" altLang="zh-CN" dirty="0" smtClean="0"/>
            <a:t>()</a:t>
          </a:r>
          <a:endParaRPr lang="zh-CN" altLang="en-US" dirty="0"/>
        </a:p>
      </dgm:t>
    </dgm:pt>
    <dgm:pt modelId="{ED8E365B-9197-4672-A7C8-0C29125612C8}" type="parTrans" cxnId="{E7C098BB-9804-4973-AA63-7C73AA5ED71E}">
      <dgm:prSet/>
      <dgm:spPr/>
      <dgm:t>
        <a:bodyPr/>
        <a:lstStyle/>
        <a:p>
          <a:endParaRPr lang="zh-CN" altLang="en-US"/>
        </a:p>
      </dgm:t>
    </dgm:pt>
    <dgm:pt modelId="{9E9E39DD-93B7-4BBE-B681-1E89CF68F40B}" type="sibTrans" cxnId="{E7C098BB-9804-4973-AA63-7C73AA5ED71E}">
      <dgm:prSet/>
      <dgm:spPr/>
      <dgm:t>
        <a:bodyPr/>
        <a:lstStyle/>
        <a:p>
          <a:endParaRPr lang="zh-CN" altLang="en-US"/>
        </a:p>
      </dgm:t>
    </dgm:pt>
    <dgm:pt modelId="{CE258D9A-6CED-46DD-9E4C-4047C30ED462}">
      <dgm:prSet phldrT="[文本]"/>
      <dgm:spPr/>
      <dgm:t>
        <a:bodyPr/>
        <a:lstStyle/>
        <a:p>
          <a:r>
            <a:rPr lang="en-US" altLang="zh-CN" dirty="0" err="1" smtClean="0"/>
            <a:t>onDestroy</a:t>
          </a:r>
          <a:endParaRPr lang="zh-CN" altLang="en-US" dirty="0"/>
        </a:p>
      </dgm:t>
    </dgm:pt>
    <dgm:pt modelId="{4F038D55-465F-4488-B344-15E0A31E16BF}" type="parTrans" cxnId="{CC7702C8-351E-4EA0-A8D9-77F3A3D57EF1}">
      <dgm:prSet/>
      <dgm:spPr/>
      <dgm:t>
        <a:bodyPr/>
        <a:lstStyle/>
        <a:p>
          <a:endParaRPr lang="zh-CN" altLang="en-US"/>
        </a:p>
      </dgm:t>
    </dgm:pt>
    <dgm:pt modelId="{0D954C89-AFF7-432D-8425-DA017B786860}" type="sibTrans" cxnId="{CC7702C8-351E-4EA0-A8D9-77F3A3D57EF1}">
      <dgm:prSet custLinFactY="497001" custLinFactNeighborX="99275" custLinFactNeighborY="500000"/>
      <dgm:spPr/>
      <dgm:t>
        <a:bodyPr/>
        <a:lstStyle/>
        <a:p>
          <a:endParaRPr lang="zh-CN" altLang="en-US"/>
        </a:p>
      </dgm:t>
    </dgm:pt>
    <dgm:pt modelId="{C011E9CA-3226-494A-BA36-BB27E2AF22D0}" type="pres">
      <dgm:prSet presAssocID="{9234D257-5C16-4E03-9DA2-51C449C363A3}" presName="linearFlow" presStyleCnt="0">
        <dgm:presLayoutVars>
          <dgm:resizeHandles val="exact"/>
        </dgm:presLayoutVars>
      </dgm:prSet>
      <dgm:spPr/>
    </dgm:pt>
    <dgm:pt modelId="{896BB226-3486-41C9-919B-D460CD4F599B}" type="pres">
      <dgm:prSet presAssocID="{79BB4DD7-B031-484B-A23D-6E00A3E7CFC2}" presName="node" presStyleLbl="node1" presStyleIdx="0" presStyleCnt="7" custLinFactNeighborX="558" custLinFactNeighborY="33354">
        <dgm:presLayoutVars>
          <dgm:bulletEnabled val="1"/>
        </dgm:presLayoutVars>
      </dgm:prSet>
      <dgm:spPr/>
      <dgm:t>
        <a:bodyPr/>
        <a:lstStyle/>
        <a:p>
          <a:endParaRPr lang="zh-CN" altLang="en-US"/>
        </a:p>
      </dgm:t>
    </dgm:pt>
    <dgm:pt modelId="{DFA36AE1-B866-4B2C-9364-1F3DD632F275}" type="pres">
      <dgm:prSet presAssocID="{20347AA4-94F7-429A-98ED-760FC3A0FC6F}" presName="sibTrans" presStyleLbl="sibTrans2D1" presStyleIdx="0" presStyleCnt="6"/>
      <dgm:spPr/>
    </dgm:pt>
    <dgm:pt modelId="{F5D0F70B-9F5D-4A97-A682-F4184BAE2915}" type="pres">
      <dgm:prSet presAssocID="{20347AA4-94F7-429A-98ED-760FC3A0FC6F}" presName="connectorText" presStyleLbl="sibTrans2D1" presStyleIdx="0" presStyleCnt="6"/>
      <dgm:spPr/>
    </dgm:pt>
    <dgm:pt modelId="{C7201852-9EA3-4135-9FE2-A5F0EA3C7753}" type="pres">
      <dgm:prSet presAssocID="{0A109E67-AF6B-4C7F-B1EA-3A7A360F368F}" presName="node" presStyleLbl="node1" presStyleIdx="1" presStyleCnt="7" custLinFactNeighborX="558" custLinFactNeighborY="-15415">
        <dgm:presLayoutVars>
          <dgm:bulletEnabled val="1"/>
        </dgm:presLayoutVars>
      </dgm:prSet>
      <dgm:spPr/>
      <dgm:t>
        <a:bodyPr/>
        <a:lstStyle/>
        <a:p>
          <a:endParaRPr lang="zh-CN" altLang="en-US"/>
        </a:p>
      </dgm:t>
    </dgm:pt>
    <dgm:pt modelId="{E00FB620-DC5A-4DE6-B1FA-D97623F1F0B1}" type="pres">
      <dgm:prSet presAssocID="{3DDB9AD5-7732-444D-8E41-C18B46C56DE6}" presName="sibTrans" presStyleLbl="sibTrans2D1" presStyleIdx="1" presStyleCnt="6"/>
      <dgm:spPr/>
    </dgm:pt>
    <dgm:pt modelId="{C994AF41-A9C3-4206-BCC7-672DB516EB58}" type="pres">
      <dgm:prSet presAssocID="{3DDB9AD5-7732-444D-8E41-C18B46C56DE6}" presName="connectorText" presStyleLbl="sibTrans2D1" presStyleIdx="1" presStyleCnt="6"/>
      <dgm:spPr/>
    </dgm:pt>
    <dgm:pt modelId="{A292CAB1-96B3-4A9E-83DB-F4E1F42578B6}" type="pres">
      <dgm:prSet presAssocID="{8E2F9100-50F0-4960-A25D-5CD1EFD45DE1}" presName="node" presStyleLbl="node1" presStyleIdx="2" presStyleCnt="7">
        <dgm:presLayoutVars>
          <dgm:bulletEnabled val="1"/>
        </dgm:presLayoutVars>
      </dgm:prSet>
      <dgm:spPr/>
    </dgm:pt>
    <dgm:pt modelId="{8C37942B-4CDF-4665-AA0F-98D0E65AA0BB}" type="pres">
      <dgm:prSet presAssocID="{83978880-EFC4-4E27-9E8B-E14E3DBC20CC}" presName="sibTrans" presStyleLbl="sibTrans2D1" presStyleIdx="2" presStyleCnt="6"/>
      <dgm:spPr/>
    </dgm:pt>
    <dgm:pt modelId="{7C72A988-EACC-4A3C-AB95-7607DC4A0EB8}" type="pres">
      <dgm:prSet presAssocID="{83978880-EFC4-4E27-9E8B-E14E3DBC20CC}" presName="connectorText" presStyleLbl="sibTrans2D1" presStyleIdx="2" presStyleCnt="6"/>
      <dgm:spPr/>
    </dgm:pt>
    <dgm:pt modelId="{EDD49BD0-B66E-432A-A61F-7D087BF76B7B}" type="pres">
      <dgm:prSet presAssocID="{12F41A2F-0AB6-4765-B5A2-FA48E70E32D7}" presName="node" presStyleLbl="node1" presStyleIdx="3" presStyleCnt="7">
        <dgm:presLayoutVars>
          <dgm:bulletEnabled val="1"/>
        </dgm:presLayoutVars>
      </dgm:prSet>
      <dgm:spPr/>
    </dgm:pt>
    <dgm:pt modelId="{3A78F859-2CE9-4A7A-A4D0-0F6213A8272C}" type="pres">
      <dgm:prSet presAssocID="{1E36CBA6-DEDB-4D13-9251-BC6A9D7D0D0E}" presName="sibTrans" presStyleLbl="sibTrans2D1" presStyleIdx="3" presStyleCnt="6"/>
      <dgm:spPr/>
    </dgm:pt>
    <dgm:pt modelId="{EBC590E9-C086-4652-8D8B-0566FCEA8392}" type="pres">
      <dgm:prSet presAssocID="{1E36CBA6-DEDB-4D13-9251-BC6A9D7D0D0E}" presName="connectorText" presStyleLbl="sibTrans2D1" presStyleIdx="3" presStyleCnt="6"/>
      <dgm:spPr/>
    </dgm:pt>
    <dgm:pt modelId="{897302BC-A649-47C8-BBAC-53F291122B6E}" type="pres">
      <dgm:prSet presAssocID="{3F3711D2-2463-42A6-92EE-70BA28679FC2}" presName="node" presStyleLbl="node1" presStyleIdx="4" presStyleCnt="7">
        <dgm:presLayoutVars>
          <dgm:bulletEnabled val="1"/>
        </dgm:presLayoutVars>
      </dgm:prSet>
      <dgm:spPr/>
    </dgm:pt>
    <dgm:pt modelId="{5C3132EE-5B32-43A1-869B-BEBA454B0621}" type="pres">
      <dgm:prSet presAssocID="{EA5D1CBB-A0FB-4F56-AE58-6F6E8E1DEAF5}" presName="sibTrans" presStyleLbl="sibTrans2D1" presStyleIdx="4" presStyleCnt="6"/>
      <dgm:spPr/>
    </dgm:pt>
    <dgm:pt modelId="{1ED88F06-4642-45F1-9F1B-24B9A19BADD0}" type="pres">
      <dgm:prSet presAssocID="{EA5D1CBB-A0FB-4F56-AE58-6F6E8E1DEAF5}" presName="connectorText" presStyleLbl="sibTrans2D1" presStyleIdx="4" presStyleCnt="6"/>
      <dgm:spPr/>
    </dgm:pt>
    <dgm:pt modelId="{B5A6E540-DBA1-4CF0-9BAB-D39BA9D07552}" type="pres">
      <dgm:prSet presAssocID="{3A2FA9D8-BD5C-485D-A422-4E1A8DB342C3}" presName="node" presStyleLbl="node1" presStyleIdx="5" presStyleCnt="7">
        <dgm:presLayoutVars>
          <dgm:bulletEnabled val="1"/>
        </dgm:presLayoutVars>
      </dgm:prSet>
      <dgm:spPr/>
      <dgm:t>
        <a:bodyPr/>
        <a:lstStyle/>
        <a:p>
          <a:endParaRPr lang="zh-CN" altLang="en-US"/>
        </a:p>
      </dgm:t>
    </dgm:pt>
    <dgm:pt modelId="{769C3E28-AC1B-4459-8CEA-0F9961E1E5AC}" type="pres">
      <dgm:prSet presAssocID="{9E9E39DD-93B7-4BBE-B681-1E89CF68F40B}" presName="sibTrans" presStyleLbl="sibTrans2D1" presStyleIdx="5" presStyleCnt="6"/>
      <dgm:spPr/>
    </dgm:pt>
    <dgm:pt modelId="{EF10E38E-2B5B-4BF2-8A66-C16D674BA2B0}" type="pres">
      <dgm:prSet presAssocID="{9E9E39DD-93B7-4BBE-B681-1E89CF68F40B}" presName="connectorText" presStyleLbl="sibTrans2D1" presStyleIdx="5" presStyleCnt="6"/>
      <dgm:spPr/>
    </dgm:pt>
    <dgm:pt modelId="{36815C3F-B05F-4E7C-9748-C2D7A6AAD52E}" type="pres">
      <dgm:prSet presAssocID="{CE258D9A-6CED-46DD-9E4C-4047C30ED462}" presName="node" presStyleLbl="node1" presStyleIdx="6" presStyleCnt="7">
        <dgm:presLayoutVars>
          <dgm:bulletEnabled val="1"/>
        </dgm:presLayoutVars>
      </dgm:prSet>
      <dgm:spPr/>
      <dgm:t>
        <a:bodyPr/>
        <a:lstStyle/>
        <a:p>
          <a:endParaRPr lang="zh-CN" altLang="en-US"/>
        </a:p>
      </dgm:t>
    </dgm:pt>
  </dgm:ptLst>
  <dgm:cxnLst>
    <dgm:cxn modelId="{D66E9034-E06D-402E-A696-7D7F0FE958AA}" srcId="{9234D257-5C16-4E03-9DA2-51C449C363A3}" destId="{12F41A2F-0AB6-4765-B5A2-FA48E70E32D7}" srcOrd="3" destOrd="0" parTransId="{14FDB956-CA80-4963-AE18-4691C96C6422}" sibTransId="{1E36CBA6-DEDB-4D13-9251-BC6A9D7D0D0E}"/>
    <dgm:cxn modelId="{B117B401-3315-442B-BCC3-BE1190CC1116}" type="presOf" srcId="{1E36CBA6-DEDB-4D13-9251-BC6A9D7D0D0E}" destId="{3A78F859-2CE9-4A7A-A4D0-0F6213A8272C}" srcOrd="0" destOrd="0" presId="urn:microsoft.com/office/officeart/2005/8/layout/process2"/>
    <dgm:cxn modelId="{8C095AFA-F511-4946-94F3-664465CBA528}" type="presOf" srcId="{0A109E67-AF6B-4C7F-B1EA-3A7A360F368F}" destId="{C7201852-9EA3-4135-9FE2-A5F0EA3C7753}" srcOrd="0" destOrd="0" presId="urn:microsoft.com/office/officeart/2005/8/layout/process2"/>
    <dgm:cxn modelId="{D6DEAAD8-C303-4002-9EB3-729431AA624B}" srcId="{9234D257-5C16-4E03-9DA2-51C449C363A3}" destId="{8E2F9100-50F0-4960-A25D-5CD1EFD45DE1}" srcOrd="2" destOrd="0" parTransId="{5628BD98-F57B-453D-A731-2A613E095873}" sibTransId="{83978880-EFC4-4E27-9E8B-E14E3DBC20CC}"/>
    <dgm:cxn modelId="{AF3926CF-368F-4CCC-B087-4F3E17B6D287}" type="presOf" srcId="{83978880-EFC4-4E27-9E8B-E14E3DBC20CC}" destId="{7C72A988-EACC-4A3C-AB95-7607DC4A0EB8}" srcOrd="1" destOrd="0" presId="urn:microsoft.com/office/officeart/2005/8/layout/process2"/>
    <dgm:cxn modelId="{D46C4094-EFAC-4CB8-AE2B-CFD10ABDC51D}" srcId="{9234D257-5C16-4E03-9DA2-51C449C363A3}" destId="{3F3711D2-2463-42A6-92EE-70BA28679FC2}" srcOrd="4" destOrd="0" parTransId="{A714F636-7389-4B5C-A40C-3A8767B7B781}" sibTransId="{EA5D1CBB-A0FB-4F56-AE58-6F6E8E1DEAF5}"/>
    <dgm:cxn modelId="{9F63A7E1-9715-4E8F-95C8-D55EB70EB71B}" type="presOf" srcId="{79BB4DD7-B031-484B-A23D-6E00A3E7CFC2}" destId="{896BB226-3486-41C9-919B-D460CD4F599B}" srcOrd="0" destOrd="0" presId="urn:microsoft.com/office/officeart/2005/8/layout/process2"/>
    <dgm:cxn modelId="{CE19A0F2-6E40-4AFB-B2E8-EBA0DDD01F6A}" type="presOf" srcId="{3F3711D2-2463-42A6-92EE-70BA28679FC2}" destId="{897302BC-A649-47C8-BBAC-53F291122B6E}" srcOrd="0" destOrd="0" presId="urn:microsoft.com/office/officeart/2005/8/layout/process2"/>
    <dgm:cxn modelId="{9BFDFA2C-900D-4B7F-96FA-E6FAAFFBACAE}" srcId="{9234D257-5C16-4E03-9DA2-51C449C363A3}" destId="{0A109E67-AF6B-4C7F-B1EA-3A7A360F368F}" srcOrd="1" destOrd="0" parTransId="{806A38C4-FC54-4CD0-BE0C-019F65EF6B1E}" sibTransId="{3DDB9AD5-7732-444D-8E41-C18B46C56DE6}"/>
    <dgm:cxn modelId="{E7C098BB-9804-4973-AA63-7C73AA5ED71E}" srcId="{9234D257-5C16-4E03-9DA2-51C449C363A3}" destId="{3A2FA9D8-BD5C-485D-A422-4E1A8DB342C3}" srcOrd="5" destOrd="0" parTransId="{ED8E365B-9197-4672-A7C8-0C29125612C8}" sibTransId="{9E9E39DD-93B7-4BBE-B681-1E89CF68F40B}"/>
    <dgm:cxn modelId="{0C8F9AA0-44CA-4596-8888-635A5A8F48DE}" type="presOf" srcId="{EA5D1CBB-A0FB-4F56-AE58-6F6E8E1DEAF5}" destId="{1ED88F06-4642-45F1-9F1B-24B9A19BADD0}" srcOrd="1" destOrd="0" presId="urn:microsoft.com/office/officeart/2005/8/layout/process2"/>
    <dgm:cxn modelId="{BF42A5EC-8F1A-46BD-AF9F-6B6A70A14675}" type="presOf" srcId="{12F41A2F-0AB6-4765-B5A2-FA48E70E32D7}" destId="{EDD49BD0-B66E-432A-A61F-7D087BF76B7B}" srcOrd="0" destOrd="0" presId="urn:microsoft.com/office/officeart/2005/8/layout/process2"/>
    <dgm:cxn modelId="{D28A4034-D543-40C1-82B5-6CC934C38A87}" type="presOf" srcId="{3A2FA9D8-BD5C-485D-A422-4E1A8DB342C3}" destId="{B5A6E540-DBA1-4CF0-9BAB-D39BA9D07552}" srcOrd="0" destOrd="0" presId="urn:microsoft.com/office/officeart/2005/8/layout/process2"/>
    <dgm:cxn modelId="{AA242073-DFE5-49B8-AE75-BABB0094B3A4}" type="presOf" srcId="{1E36CBA6-DEDB-4D13-9251-BC6A9D7D0D0E}" destId="{EBC590E9-C086-4652-8D8B-0566FCEA8392}" srcOrd="1" destOrd="0" presId="urn:microsoft.com/office/officeart/2005/8/layout/process2"/>
    <dgm:cxn modelId="{FAF89F6B-4F08-4E95-9928-6F11CD641C1A}" type="presOf" srcId="{CE258D9A-6CED-46DD-9E4C-4047C30ED462}" destId="{36815C3F-B05F-4E7C-9748-C2D7A6AAD52E}" srcOrd="0" destOrd="0" presId="urn:microsoft.com/office/officeart/2005/8/layout/process2"/>
    <dgm:cxn modelId="{BEEDE06F-BF9E-43E8-AA72-E90DF031DC47}" type="presOf" srcId="{EA5D1CBB-A0FB-4F56-AE58-6F6E8E1DEAF5}" destId="{5C3132EE-5B32-43A1-869B-BEBA454B0621}" srcOrd="0" destOrd="0" presId="urn:microsoft.com/office/officeart/2005/8/layout/process2"/>
    <dgm:cxn modelId="{18EA870A-16B0-4C61-B08C-0DA8FDF1579E}" type="presOf" srcId="{9E9E39DD-93B7-4BBE-B681-1E89CF68F40B}" destId="{EF10E38E-2B5B-4BF2-8A66-C16D674BA2B0}" srcOrd="1" destOrd="0" presId="urn:microsoft.com/office/officeart/2005/8/layout/process2"/>
    <dgm:cxn modelId="{CC7702C8-351E-4EA0-A8D9-77F3A3D57EF1}" srcId="{9234D257-5C16-4E03-9DA2-51C449C363A3}" destId="{CE258D9A-6CED-46DD-9E4C-4047C30ED462}" srcOrd="6" destOrd="0" parTransId="{4F038D55-465F-4488-B344-15E0A31E16BF}" sibTransId="{0D954C89-AFF7-432D-8425-DA017B786860}"/>
    <dgm:cxn modelId="{4597ECA8-4DE6-4299-B7FC-E757EA918493}" type="presOf" srcId="{9E9E39DD-93B7-4BBE-B681-1E89CF68F40B}" destId="{769C3E28-AC1B-4459-8CEA-0F9961E1E5AC}" srcOrd="0" destOrd="0" presId="urn:microsoft.com/office/officeart/2005/8/layout/process2"/>
    <dgm:cxn modelId="{EEF9E901-6C2F-483A-B280-1B17AF3D14EF}" srcId="{9234D257-5C16-4E03-9DA2-51C449C363A3}" destId="{79BB4DD7-B031-484B-A23D-6E00A3E7CFC2}" srcOrd="0" destOrd="0" parTransId="{D40A8FE0-5CB9-42AD-BA20-B7B0FB091142}" sibTransId="{20347AA4-94F7-429A-98ED-760FC3A0FC6F}"/>
    <dgm:cxn modelId="{846926AA-8DE5-4312-B559-E972DE0845CF}" type="presOf" srcId="{9234D257-5C16-4E03-9DA2-51C449C363A3}" destId="{C011E9CA-3226-494A-BA36-BB27E2AF22D0}" srcOrd="0" destOrd="0" presId="urn:microsoft.com/office/officeart/2005/8/layout/process2"/>
    <dgm:cxn modelId="{648244A5-0ED8-41CA-A133-42489F3BBAC6}" type="presOf" srcId="{8E2F9100-50F0-4960-A25D-5CD1EFD45DE1}" destId="{A292CAB1-96B3-4A9E-83DB-F4E1F42578B6}" srcOrd="0" destOrd="0" presId="urn:microsoft.com/office/officeart/2005/8/layout/process2"/>
    <dgm:cxn modelId="{9998EB93-1C5A-4BF2-B6B6-0B31A12C12EE}" type="presOf" srcId="{3DDB9AD5-7732-444D-8E41-C18B46C56DE6}" destId="{E00FB620-DC5A-4DE6-B1FA-D97623F1F0B1}" srcOrd="0" destOrd="0" presId="urn:microsoft.com/office/officeart/2005/8/layout/process2"/>
    <dgm:cxn modelId="{5C6FCF13-12D8-437D-93C8-A54B928C0659}" type="presOf" srcId="{83978880-EFC4-4E27-9E8B-E14E3DBC20CC}" destId="{8C37942B-4CDF-4665-AA0F-98D0E65AA0BB}" srcOrd="0" destOrd="0" presId="urn:microsoft.com/office/officeart/2005/8/layout/process2"/>
    <dgm:cxn modelId="{CAA9883D-E994-48D2-9434-A6FDA1DF93E5}" type="presOf" srcId="{20347AA4-94F7-429A-98ED-760FC3A0FC6F}" destId="{F5D0F70B-9F5D-4A97-A682-F4184BAE2915}" srcOrd="1" destOrd="0" presId="urn:microsoft.com/office/officeart/2005/8/layout/process2"/>
    <dgm:cxn modelId="{CF3136D8-9E5E-487E-81AF-4307AEE95249}" type="presOf" srcId="{20347AA4-94F7-429A-98ED-760FC3A0FC6F}" destId="{DFA36AE1-B866-4B2C-9364-1F3DD632F275}" srcOrd="0" destOrd="0" presId="urn:microsoft.com/office/officeart/2005/8/layout/process2"/>
    <dgm:cxn modelId="{10272A75-3366-4CB6-9D78-6A5C343BE54C}" type="presOf" srcId="{3DDB9AD5-7732-444D-8E41-C18B46C56DE6}" destId="{C994AF41-A9C3-4206-BCC7-672DB516EB58}" srcOrd="1" destOrd="0" presId="urn:microsoft.com/office/officeart/2005/8/layout/process2"/>
    <dgm:cxn modelId="{D5149B09-703A-4D5A-86F9-F1E21B0A09FE}" type="presParOf" srcId="{C011E9CA-3226-494A-BA36-BB27E2AF22D0}" destId="{896BB226-3486-41C9-919B-D460CD4F599B}" srcOrd="0" destOrd="0" presId="urn:microsoft.com/office/officeart/2005/8/layout/process2"/>
    <dgm:cxn modelId="{DBD41956-5DA9-4417-A863-61984F8E5C01}" type="presParOf" srcId="{C011E9CA-3226-494A-BA36-BB27E2AF22D0}" destId="{DFA36AE1-B866-4B2C-9364-1F3DD632F275}" srcOrd="1" destOrd="0" presId="urn:microsoft.com/office/officeart/2005/8/layout/process2"/>
    <dgm:cxn modelId="{02BA4809-781A-42C5-93AA-3C0843B07A9F}" type="presParOf" srcId="{DFA36AE1-B866-4B2C-9364-1F3DD632F275}" destId="{F5D0F70B-9F5D-4A97-A682-F4184BAE2915}" srcOrd="0" destOrd="0" presId="urn:microsoft.com/office/officeart/2005/8/layout/process2"/>
    <dgm:cxn modelId="{D3B87519-5829-4A46-93DF-AE868D69B910}" type="presParOf" srcId="{C011E9CA-3226-494A-BA36-BB27E2AF22D0}" destId="{C7201852-9EA3-4135-9FE2-A5F0EA3C7753}" srcOrd="2" destOrd="0" presId="urn:microsoft.com/office/officeart/2005/8/layout/process2"/>
    <dgm:cxn modelId="{4547C929-9428-4377-AF32-9EB8C0E9FC95}" type="presParOf" srcId="{C011E9CA-3226-494A-BA36-BB27E2AF22D0}" destId="{E00FB620-DC5A-4DE6-B1FA-D97623F1F0B1}" srcOrd="3" destOrd="0" presId="urn:microsoft.com/office/officeart/2005/8/layout/process2"/>
    <dgm:cxn modelId="{1369E695-A842-40D1-8B32-35B5FB5559C6}" type="presParOf" srcId="{E00FB620-DC5A-4DE6-B1FA-D97623F1F0B1}" destId="{C994AF41-A9C3-4206-BCC7-672DB516EB58}" srcOrd="0" destOrd="0" presId="urn:microsoft.com/office/officeart/2005/8/layout/process2"/>
    <dgm:cxn modelId="{B9EB0BC1-02F6-438E-B618-F73ABAC78BDE}" type="presParOf" srcId="{C011E9CA-3226-494A-BA36-BB27E2AF22D0}" destId="{A292CAB1-96B3-4A9E-83DB-F4E1F42578B6}" srcOrd="4" destOrd="0" presId="urn:microsoft.com/office/officeart/2005/8/layout/process2"/>
    <dgm:cxn modelId="{0615D214-CA82-45A4-9DA6-30428E003931}" type="presParOf" srcId="{C011E9CA-3226-494A-BA36-BB27E2AF22D0}" destId="{8C37942B-4CDF-4665-AA0F-98D0E65AA0BB}" srcOrd="5" destOrd="0" presId="urn:microsoft.com/office/officeart/2005/8/layout/process2"/>
    <dgm:cxn modelId="{DCBF82AF-E89A-4D7F-9000-0BB2B2960D92}" type="presParOf" srcId="{8C37942B-4CDF-4665-AA0F-98D0E65AA0BB}" destId="{7C72A988-EACC-4A3C-AB95-7607DC4A0EB8}" srcOrd="0" destOrd="0" presId="urn:microsoft.com/office/officeart/2005/8/layout/process2"/>
    <dgm:cxn modelId="{3C498EA1-B724-48C7-A42F-6B037863618E}" type="presParOf" srcId="{C011E9CA-3226-494A-BA36-BB27E2AF22D0}" destId="{EDD49BD0-B66E-432A-A61F-7D087BF76B7B}" srcOrd="6" destOrd="0" presId="urn:microsoft.com/office/officeart/2005/8/layout/process2"/>
    <dgm:cxn modelId="{089EB134-F414-425D-A1FF-72D56652A702}" type="presParOf" srcId="{C011E9CA-3226-494A-BA36-BB27E2AF22D0}" destId="{3A78F859-2CE9-4A7A-A4D0-0F6213A8272C}" srcOrd="7" destOrd="0" presId="urn:microsoft.com/office/officeart/2005/8/layout/process2"/>
    <dgm:cxn modelId="{CEBAC30E-2AD4-4621-9ADA-4B4BF7380BFB}" type="presParOf" srcId="{3A78F859-2CE9-4A7A-A4D0-0F6213A8272C}" destId="{EBC590E9-C086-4652-8D8B-0566FCEA8392}" srcOrd="0" destOrd="0" presId="urn:microsoft.com/office/officeart/2005/8/layout/process2"/>
    <dgm:cxn modelId="{D3A8F845-ACB5-4EAB-A318-26C28669D724}" type="presParOf" srcId="{C011E9CA-3226-494A-BA36-BB27E2AF22D0}" destId="{897302BC-A649-47C8-BBAC-53F291122B6E}" srcOrd="8" destOrd="0" presId="urn:microsoft.com/office/officeart/2005/8/layout/process2"/>
    <dgm:cxn modelId="{3EE8C276-FD58-446E-B4BC-5094C259660F}" type="presParOf" srcId="{C011E9CA-3226-494A-BA36-BB27E2AF22D0}" destId="{5C3132EE-5B32-43A1-869B-BEBA454B0621}" srcOrd="9" destOrd="0" presId="urn:microsoft.com/office/officeart/2005/8/layout/process2"/>
    <dgm:cxn modelId="{1A045F7F-A4C5-4F76-A62E-F3F72C843763}" type="presParOf" srcId="{5C3132EE-5B32-43A1-869B-BEBA454B0621}" destId="{1ED88F06-4642-45F1-9F1B-24B9A19BADD0}" srcOrd="0" destOrd="0" presId="urn:microsoft.com/office/officeart/2005/8/layout/process2"/>
    <dgm:cxn modelId="{636FFF12-EBB2-4FCC-93CC-7496BE65FC03}" type="presParOf" srcId="{C011E9CA-3226-494A-BA36-BB27E2AF22D0}" destId="{B5A6E540-DBA1-4CF0-9BAB-D39BA9D07552}" srcOrd="10" destOrd="0" presId="urn:microsoft.com/office/officeart/2005/8/layout/process2"/>
    <dgm:cxn modelId="{CA2FB93F-A563-47E5-9011-824090996201}" type="presParOf" srcId="{C011E9CA-3226-494A-BA36-BB27E2AF22D0}" destId="{769C3E28-AC1B-4459-8CEA-0F9961E1E5AC}" srcOrd="11" destOrd="0" presId="urn:microsoft.com/office/officeart/2005/8/layout/process2"/>
    <dgm:cxn modelId="{EC949834-79DF-45EC-8446-B5ECDF3F4674}" type="presParOf" srcId="{769C3E28-AC1B-4459-8CEA-0F9961E1E5AC}" destId="{EF10E38E-2B5B-4BF2-8A66-C16D674BA2B0}" srcOrd="0" destOrd="0" presId="urn:microsoft.com/office/officeart/2005/8/layout/process2"/>
    <dgm:cxn modelId="{43B96E29-113D-4388-AD3D-491FE00CEC1F}" type="presParOf" srcId="{C011E9CA-3226-494A-BA36-BB27E2AF22D0}" destId="{36815C3F-B05F-4E7C-9748-C2D7A6AAD52E}" srcOrd="1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AFF9F-5F94-4498-BA98-E0A13A484C9B}">
      <dsp:nvSpPr>
        <dsp:cNvPr id="0" name=""/>
        <dsp:cNvSpPr/>
      </dsp:nvSpPr>
      <dsp:spPr>
        <a:xfrm>
          <a:off x="618501" y="0"/>
          <a:ext cx="7009685" cy="201622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60CD-C0E0-4437-A5AF-B908FBCC8D5E}">
      <dsp:nvSpPr>
        <dsp:cNvPr id="0" name=""/>
        <dsp:cNvSpPr/>
      </dsp:nvSpPr>
      <dsp:spPr>
        <a:xfrm>
          <a:off x="100"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获取用户输入信息</a:t>
          </a:r>
          <a:endParaRPr lang="zh-CN" altLang="en-US" sz="1800" b="1" kern="1200" dirty="0">
            <a:latin typeface="华文细黑" pitchFamily="2" charset="-122"/>
            <a:ea typeface="华文细黑" pitchFamily="2" charset="-122"/>
          </a:endParaRPr>
        </a:p>
      </dsp:txBody>
      <dsp:txXfrm>
        <a:off x="39470" y="644237"/>
        <a:ext cx="1128063" cy="727749"/>
      </dsp:txXfrm>
    </dsp:sp>
    <dsp:sp modelId="{197E954C-241C-4603-996E-BFC40C2A1A50}">
      <dsp:nvSpPr>
        <dsp:cNvPr id="0" name=""/>
        <dsp:cNvSpPr/>
      </dsp:nvSpPr>
      <dsp:spPr>
        <a:xfrm>
          <a:off x="1408037"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拼音切分</a:t>
          </a:r>
          <a:endParaRPr lang="zh-CN" altLang="en-US" sz="1800" b="1" kern="1200" dirty="0">
            <a:latin typeface="华文细黑" pitchFamily="2" charset="-122"/>
            <a:ea typeface="华文细黑" pitchFamily="2" charset="-122"/>
          </a:endParaRPr>
        </a:p>
      </dsp:txBody>
      <dsp:txXfrm>
        <a:off x="1447407" y="644237"/>
        <a:ext cx="1128063" cy="727749"/>
      </dsp:txXfrm>
    </dsp:sp>
    <dsp:sp modelId="{2AE10B90-058B-4D95-8919-0F0CDFACDCA8}">
      <dsp:nvSpPr>
        <dsp:cNvPr id="0" name=""/>
        <dsp:cNvSpPr/>
      </dsp:nvSpPr>
      <dsp:spPr>
        <a:xfrm>
          <a:off x="2815974"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音字转换</a:t>
          </a:r>
          <a:endParaRPr lang="zh-CN" altLang="en-US" sz="1800" b="1" kern="1200" dirty="0">
            <a:latin typeface="华文细黑" pitchFamily="2" charset="-122"/>
            <a:ea typeface="华文细黑" pitchFamily="2" charset="-122"/>
          </a:endParaRPr>
        </a:p>
      </dsp:txBody>
      <dsp:txXfrm>
        <a:off x="2855344" y="644237"/>
        <a:ext cx="1128063" cy="727749"/>
      </dsp:txXfrm>
    </dsp:sp>
    <dsp:sp modelId="{0AB7B9BB-E84D-4032-9C85-3EE4C56E353F}">
      <dsp:nvSpPr>
        <dsp:cNvPr id="0" name=""/>
        <dsp:cNvSpPr/>
      </dsp:nvSpPr>
      <dsp:spPr>
        <a:xfrm>
          <a:off x="4223911"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最优语句生成</a:t>
          </a:r>
          <a:endParaRPr lang="zh-CN" altLang="en-US" sz="1800" b="1" kern="1200" dirty="0">
            <a:latin typeface="华文细黑" pitchFamily="2" charset="-122"/>
            <a:ea typeface="华文细黑" pitchFamily="2" charset="-122"/>
          </a:endParaRPr>
        </a:p>
      </dsp:txBody>
      <dsp:txXfrm>
        <a:off x="4263281" y="644237"/>
        <a:ext cx="1128063" cy="727749"/>
      </dsp:txXfrm>
    </dsp:sp>
    <dsp:sp modelId="{518AF067-1636-4497-93F8-6FE7199514A7}">
      <dsp:nvSpPr>
        <dsp:cNvPr id="0" name=""/>
        <dsp:cNvSpPr/>
      </dsp:nvSpPr>
      <dsp:spPr>
        <a:xfrm>
          <a:off x="5631848"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用户候选操作</a:t>
          </a:r>
          <a:endParaRPr lang="zh-CN" altLang="en-US" sz="1800" b="1" kern="1200" dirty="0">
            <a:latin typeface="华文细黑" pitchFamily="2" charset="-122"/>
            <a:ea typeface="华文细黑" pitchFamily="2" charset="-122"/>
          </a:endParaRPr>
        </a:p>
      </dsp:txBody>
      <dsp:txXfrm>
        <a:off x="5671218" y="644237"/>
        <a:ext cx="1128063" cy="727749"/>
      </dsp:txXfrm>
    </dsp:sp>
    <dsp:sp modelId="{D23D96F7-3C6F-45EC-896A-8822BF8EB616}">
      <dsp:nvSpPr>
        <dsp:cNvPr id="0" name=""/>
        <dsp:cNvSpPr/>
      </dsp:nvSpPr>
      <dsp:spPr>
        <a:xfrm>
          <a:off x="7039785" y="604867"/>
          <a:ext cx="1206803" cy="80648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细黑" pitchFamily="2" charset="-122"/>
              <a:ea typeface="华文细黑" pitchFamily="2" charset="-122"/>
            </a:rPr>
            <a:t>提交应用程序</a:t>
          </a:r>
          <a:endParaRPr lang="zh-CN" altLang="en-US" sz="1800" b="1" kern="1200" dirty="0">
            <a:latin typeface="华文细黑" pitchFamily="2" charset="-122"/>
            <a:ea typeface="华文细黑" pitchFamily="2" charset="-122"/>
          </a:endParaRPr>
        </a:p>
      </dsp:txBody>
      <dsp:txXfrm>
        <a:off x="7079155" y="644237"/>
        <a:ext cx="1128063" cy="727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465B2-5676-4E13-BA2F-44E3A81D56A2}">
      <dsp:nvSpPr>
        <dsp:cNvPr id="0" name=""/>
        <dsp:cNvSpPr/>
      </dsp:nvSpPr>
      <dsp:spPr>
        <a:xfrm>
          <a:off x="3843877" y="2011200"/>
          <a:ext cx="269929" cy="176041"/>
        </a:xfrm>
        <a:custGeom>
          <a:avLst/>
          <a:gdLst/>
          <a:ahLst/>
          <a:cxnLst/>
          <a:rect l="0" t="0" r="0" b="0"/>
          <a:pathLst>
            <a:path>
              <a:moveTo>
                <a:pt x="0" y="0"/>
              </a:moveTo>
              <a:lnTo>
                <a:pt x="0" y="176041"/>
              </a:lnTo>
              <a:lnTo>
                <a:pt x="269929" y="176041"/>
              </a:lnTo>
            </a:path>
          </a:pathLst>
        </a:custGeom>
        <a:noFill/>
        <a:ln w="25400" cap="flat" cmpd="sng" algn="ctr">
          <a:solidFill>
            <a:schemeClr val="accent3">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208F1E0-EBB1-4ACA-AC40-DBAF4F13EFDF}">
      <dsp:nvSpPr>
        <dsp:cNvPr id="0" name=""/>
        <dsp:cNvSpPr/>
      </dsp:nvSpPr>
      <dsp:spPr>
        <a:xfrm>
          <a:off x="3488860" y="1594569"/>
          <a:ext cx="355016" cy="123228"/>
        </a:xfrm>
        <a:custGeom>
          <a:avLst/>
          <a:gdLst/>
          <a:ahLst/>
          <a:cxnLst/>
          <a:rect l="0" t="0" r="0" b="0"/>
          <a:pathLst>
            <a:path>
              <a:moveTo>
                <a:pt x="0" y="0"/>
              </a:moveTo>
              <a:lnTo>
                <a:pt x="0" y="61614"/>
              </a:lnTo>
              <a:lnTo>
                <a:pt x="355016" y="61614"/>
              </a:lnTo>
              <a:lnTo>
                <a:pt x="355016" y="123228"/>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96E93D-152F-46FD-8B78-6AD1D4AB4BA3}">
      <dsp:nvSpPr>
        <dsp:cNvPr id="0" name=""/>
        <dsp:cNvSpPr/>
      </dsp:nvSpPr>
      <dsp:spPr>
        <a:xfrm>
          <a:off x="3133844" y="1594569"/>
          <a:ext cx="355016" cy="123228"/>
        </a:xfrm>
        <a:custGeom>
          <a:avLst/>
          <a:gdLst/>
          <a:ahLst/>
          <a:cxnLst/>
          <a:rect l="0" t="0" r="0" b="0"/>
          <a:pathLst>
            <a:path>
              <a:moveTo>
                <a:pt x="355016" y="0"/>
              </a:moveTo>
              <a:lnTo>
                <a:pt x="355016" y="61614"/>
              </a:lnTo>
              <a:lnTo>
                <a:pt x="0" y="61614"/>
              </a:lnTo>
              <a:lnTo>
                <a:pt x="0" y="123228"/>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B9AFF0F-A327-424F-8139-945571441C25}">
      <dsp:nvSpPr>
        <dsp:cNvPr id="0" name=""/>
        <dsp:cNvSpPr/>
      </dsp:nvSpPr>
      <dsp:spPr>
        <a:xfrm>
          <a:off x="2246302" y="1177938"/>
          <a:ext cx="1242557" cy="123228"/>
        </a:xfrm>
        <a:custGeom>
          <a:avLst/>
          <a:gdLst/>
          <a:ahLst/>
          <a:cxnLst/>
          <a:rect l="0" t="0" r="0" b="0"/>
          <a:pathLst>
            <a:path>
              <a:moveTo>
                <a:pt x="0" y="0"/>
              </a:moveTo>
              <a:lnTo>
                <a:pt x="0" y="61614"/>
              </a:lnTo>
              <a:lnTo>
                <a:pt x="1242557" y="61614"/>
              </a:lnTo>
              <a:lnTo>
                <a:pt x="1242557" y="123228"/>
              </a:lnTo>
            </a:path>
          </a:pathLst>
        </a:custGeom>
        <a:noFill/>
        <a:ln w="25400" cap="flat" cmpd="sng" algn="ctr">
          <a:solidFill>
            <a:schemeClr val="accent3">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B0A1CF4-64FA-41D2-9E35-1888696DBE19}">
      <dsp:nvSpPr>
        <dsp:cNvPr id="0" name=""/>
        <dsp:cNvSpPr/>
      </dsp:nvSpPr>
      <dsp:spPr>
        <a:xfrm>
          <a:off x="2042388" y="1594569"/>
          <a:ext cx="269929" cy="176041"/>
        </a:xfrm>
        <a:custGeom>
          <a:avLst/>
          <a:gdLst/>
          <a:ahLst/>
          <a:cxnLst/>
          <a:rect l="0" t="0" r="0" b="0"/>
          <a:pathLst>
            <a:path>
              <a:moveTo>
                <a:pt x="0" y="0"/>
              </a:moveTo>
              <a:lnTo>
                <a:pt x="0" y="176041"/>
              </a:lnTo>
              <a:lnTo>
                <a:pt x="269929" y="176041"/>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9F6FD56-92E9-4384-86C2-BE0524261BF6}">
      <dsp:nvSpPr>
        <dsp:cNvPr id="0" name=""/>
        <dsp:cNvSpPr/>
      </dsp:nvSpPr>
      <dsp:spPr>
        <a:xfrm>
          <a:off x="2042388" y="1177938"/>
          <a:ext cx="203914" cy="123228"/>
        </a:xfrm>
        <a:custGeom>
          <a:avLst/>
          <a:gdLst/>
          <a:ahLst/>
          <a:cxnLst/>
          <a:rect l="0" t="0" r="0" b="0"/>
          <a:pathLst>
            <a:path>
              <a:moveTo>
                <a:pt x="203914" y="0"/>
              </a:moveTo>
              <a:lnTo>
                <a:pt x="203914" y="61614"/>
              </a:lnTo>
              <a:lnTo>
                <a:pt x="0" y="61614"/>
              </a:lnTo>
              <a:lnTo>
                <a:pt x="0" y="123228"/>
              </a:lnTo>
            </a:path>
          </a:pathLst>
        </a:custGeom>
        <a:noFill/>
        <a:ln w="25400" cap="flat" cmpd="sng" algn="ctr">
          <a:solidFill>
            <a:schemeClr val="accent3">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0E28C66-18B1-4A7B-A3DB-B9E0DACD7723}">
      <dsp:nvSpPr>
        <dsp:cNvPr id="0" name=""/>
        <dsp:cNvSpPr/>
      </dsp:nvSpPr>
      <dsp:spPr>
        <a:xfrm>
          <a:off x="1003745" y="1594569"/>
          <a:ext cx="710032" cy="123228"/>
        </a:xfrm>
        <a:custGeom>
          <a:avLst/>
          <a:gdLst/>
          <a:ahLst/>
          <a:cxnLst/>
          <a:rect l="0" t="0" r="0" b="0"/>
          <a:pathLst>
            <a:path>
              <a:moveTo>
                <a:pt x="0" y="0"/>
              </a:moveTo>
              <a:lnTo>
                <a:pt x="0" y="61614"/>
              </a:lnTo>
              <a:lnTo>
                <a:pt x="710032" y="61614"/>
              </a:lnTo>
              <a:lnTo>
                <a:pt x="710032" y="123228"/>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35B2807-E26B-45B7-A42F-68E8B42311BE}">
      <dsp:nvSpPr>
        <dsp:cNvPr id="0" name=""/>
        <dsp:cNvSpPr/>
      </dsp:nvSpPr>
      <dsp:spPr>
        <a:xfrm>
          <a:off x="1003745" y="2011200"/>
          <a:ext cx="269929" cy="176041"/>
        </a:xfrm>
        <a:custGeom>
          <a:avLst/>
          <a:gdLst/>
          <a:ahLst/>
          <a:cxnLst/>
          <a:rect l="0" t="0" r="0" b="0"/>
          <a:pathLst>
            <a:path>
              <a:moveTo>
                <a:pt x="0" y="0"/>
              </a:moveTo>
              <a:lnTo>
                <a:pt x="0" y="176041"/>
              </a:lnTo>
              <a:lnTo>
                <a:pt x="269929" y="176041"/>
              </a:lnTo>
            </a:path>
          </a:pathLst>
        </a:custGeom>
        <a:noFill/>
        <a:ln w="25400" cap="flat" cmpd="sng" algn="ctr">
          <a:solidFill>
            <a:schemeClr val="accent3">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46636D-304F-4A6E-9D0B-C7BC4D847F21}">
      <dsp:nvSpPr>
        <dsp:cNvPr id="0" name=""/>
        <dsp:cNvSpPr/>
      </dsp:nvSpPr>
      <dsp:spPr>
        <a:xfrm>
          <a:off x="958025" y="1594569"/>
          <a:ext cx="91440" cy="123228"/>
        </a:xfrm>
        <a:custGeom>
          <a:avLst/>
          <a:gdLst/>
          <a:ahLst/>
          <a:cxnLst/>
          <a:rect l="0" t="0" r="0" b="0"/>
          <a:pathLst>
            <a:path>
              <a:moveTo>
                <a:pt x="45720" y="0"/>
              </a:moveTo>
              <a:lnTo>
                <a:pt x="45720" y="123228"/>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A0E1DC-53EC-47D8-9A01-E1AA803E7AC5}">
      <dsp:nvSpPr>
        <dsp:cNvPr id="0" name=""/>
        <dsp:cNvSpPr/>
      </dsp:nvSpPr>
      <dsp:spPr>
        <a:xfrm>
          <a:off x="293712" y="1594569"/>
          <a:ext cx="710032" cy="123228"/>
        </a:xfrm>
        <a:custGeom>
          <a:avLst/>
          <a:gdLst/>
          <a:ahLst/>
          <a:cxnLst/>
          <a:rect l="0" t="0" r="0" b="0"/>
          <a:pathLst>
            <a:path>
              <a:moveTo>
                <a:pt x="710032" y="0"/>
              </a:moveTo>
              <a:lnTo>
                <a:pt x="710032" y="61614"/>
              </a:lnTo>
              <a:lnTo>
                <a:pt x="0" y="61614"/>
              </a:lnTo>
              <a:lnTo>
                <a:pt x="0" y="123228"/>
              </a:lnTo>
            </a:path>
          </a:pathLst>
        </a:custGeom>
        <a:noFill/>
        <a:ln w="25400" cap="flat" cmpd="sng" algn="ctr">
          <a:solidFill>
            <a:schemeClr val="accent3">
              <a:tint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618BAF-3C83-4860-ACBE-9A8AA5FB4AFF}">
      <dsp:nvSpPr>
        <dsp:cNvPr id="0" name=""/>
        <dsp:cNvSpPr/>
      </dsp:nvSpPr>
      <dsp:spPr>
        <a:xfrm>
          <a:off x="1003745" y="1177938"/>
          <a:ext cx="1242557" cy="123228"/>
        </a:xfrm>
        <a:custGeom>
          <a:avLst/>
          <a:gdLst/>
          <a:ahLst/>
          <a:cxnLst/>
          <a:rect l="0" t="0" r="0" b="0"/>
          <a:pathLst>
            <a:path>
              <a:moveTo>
                <a:pt x="1242557" y="0"/>
              </a:moveTo>
              <a:lnTo>
                <a:pt x="1242557" y="61614"/>
              </a:lnTo>
              <a:lnTo>
                <a:pt x="0" y="61614"/>
              </a:lnTo>
              <a:lnTo>
                <a:pt x="0" y="123228"/>
              </a:lnTo>
            </a:path>
          </a:pathLst>
        </a:custGeom>
        <a:noFill/>
        <a:ln w="25400" cap="flat" cmpd="sng" algn="ctr">
          <a:solidFill>
            <a:schemeClr val="accent3">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2F83589-308F-4B1E-BCAA-FC53F611C874}">
      <dsp:nvSpPr>
        <dsp:cNvPr id="0" name=""/>
        <dsp:cNvSpPr/>
      </dsp:nvSpPr>
      <dsp:spPr>
        <a:xfrm>
          <a:off x="2099601" y="884536"/>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984412E-FEC4-4964-9CF0-3EF1941D820E}">
      <dsp:nvSpPr>
        <dsp:cNvPr id="0" name=""/>
        <dsp:cNvSpPr/>
      </dsp:nvSpPr>
      <dsp:spPr>
        <a:xfrm>
          <a:off x="2099601" y="884536"/>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17FCDE-6CB8-4106-ABC1-2522CEED6AB9}">
      <dsp:nvSpPr>
        <dsp:cNvPr id="0" name=""/>
        <dsp:cNvSpPr/>
      </dsp:nvSpPr>
      <dsp:spPr>
        <a:xfrm>
          <a:off x="1952900" y="937349"/>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b</a:t>
          </a:r>
          <a:endParaRPr lang="zh-CN" altLang="en-US" sz="2400" b="1" kern="1200" dirty="0">
            <a:solidFill>
              <a:schemeClr val="bg1"/>
            </a:solidFill>
          </a:endParaRPr>
        </a:p>
      </dsp:txBody>
      <dsp:txXfrm>
        <a:off x="1952900" y="937349"/>
        <a:ext cx="586804" cy="187777"/>
      </dsp:txXfrm>
    </dsp:sp>
    <dsp:sp modelId="{D68986E0-B51F-4E52-B656-70E5E3503D6E}">
      <dsp:nvSpPr>
        <dsp:cNvPr id="0" name=""/>
        <dsp:cNvSpPr/>
      </dsp:nvSpPr>
      <dsp:spPr>
        <a:xfrm>
          <a:off x="857044" y="1301167"/>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F23BCB4-4CE6-40BF-AD95-68D1C7002434}">
      <dsp:nvSpPr>
        <dsp:cNvPr id="0" name=""/>
        <dsp:cNvSpPr/>
      </dsp:nvSpPr>
      <dsp:spPr>
        <a:xfrm>
          <a:off x="857044" y="1301167"/>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0EA92D2-7161-4FA9-8706-23B1109BE599}">
      <dsp:nvSpPr>
        <dsp:cNvPr id="0" name=""/>
        <dsp:cNvSpPr/>
      </dsp:nvSpPr>
      <dsp:spPr>
        <a:xfrm>
          <a:off x="710343" y="1353979"/>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a</a:t>
          </a:r>
          <a:endParaRPr lang="zh-CN" altLang="en-US" sz="2400" b="1" kern="1200" dirty="0">
            <a:solidFill>
              <a:schemeClr val="bg1"/>
            </a:solidFill>
          </a:endParaRPr>
        </a:p>
      </dsp:txBody>
      <dsp:txXfrm>
        <a:off x="710343" y="1353979"/>
        <a:ext cx="586804" cy="187777"/>
      </dsp:txXfrm>
    </dsp:sp>
    <dsp:sp modelId="{B5BA6080-5460-43BD-9920-2B1153D92760}">
      <dsp:nvSpPr>
        <dsp:cNvPr id="0" name=""/>
        <dsp:cNvSpPr/>
      </dsp:nvSpPr>
      <dsp:spPr>
        <a:xfrm>
          <a:off x="147011"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0D7FF2F-B6EB-44B4-AB89-51EE0FDBE241}">
      <dsp:nvSpPr>
        <dsp:cNvPr id="0" name=""/>
        <dsp:cNvSpPr/>
      </dsp:nvSpPr>
      <dsp:spPr>
        <a:xfrm>
          <a:off x="147011"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77FA38-4103-4E52-A773-1DA92136575C}">
      <dsp:nvSpPr>
        <dsp:cNvPr id="0" name=""/>
        <dsp:cNvSpPr/>
      </dsp:nvSpPr>
      <dsp:spPr>
        <a:xfrm>
          <a:off x="310"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err="1" smtClean="0">
              <a:solidFill>
                <a:schemeClr val="bg1"/>
              </a:solidFill>
            </a:rPr>
            <a:t>i</a:t>
          </a:r>
          <a:endParaRPr lang="zh-CN" altLang="en-US" sz="2400" b="1" kern="1200" dirty="0">
            <a:solidFill>
              <a:schemeClr val="bg1"/>
            </a:solidFill>
          </a:endParaRPr>
        </a:p>
      </dsp:txBody>
      <dsp:txXfrm>
        <a:off x="310" y="1770610"/>
        <a:ext cx="586804" cy="187777"/>
      </dsp:txXfrm>
    </dsp:sp>
    <dsp:sp modelId="{321B962D-D89E-4BEE-888D-0CA9FDCC459E}">
      <dsp:nvSpPr>
        <dsp:cNvPr id="0" name=""/>
        <dsp:cNvSpPr/>
      </dsp:nvSpPr>
      <dsp:spPr>
        <a:xfrm>
          <a:off x="857044"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204A893-1037-42EC-B01E-D2AD3D0B0E63}">
      <dsp:nvSpPr>
        <dsp:cNvPr id="0" name=""/>
        <dsp:cNvSpPr/>
      </dsp:nvSpPr>
      <dsp:spPr>
        <a:xfrm>
          <a:off x="857044"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4AE3A0-ACDC-4B21-B073-734539234DFE}">
      <dsp:nvSpPr>
        <dsp:cNvPr id="0" name=""/>
        <dsp:cNvSpPr/>
      </dsp:nvSpPr>
      <dsp:spPr>
        <a:xfrm>
          <a:off x="710343"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n</a:t>
          </a:r>
          <a:endParaRPr lang="zh-CN" altLang="en-US" sz="2400" b="1" kern="1200" dirty="0">
            <a:solidFill>
              <a:schemeClr val="bg1"/>
            </a:solidFill>
          </a:endParaRPr>
        </a:p>
      </dsp:txBody>
      <dsp:txXfrm>
        <a:off x="710343" y="1770610"/>
        <a:ext cx="586804" cy="187777"/>
      </dsp:txXfrm>
    </dsp:sp>
    <dsp:sp modelId="{9E21C98C-5914-4018-9F63-D01C84BCA166}">
      <dsp:nvSpPr>
        <dsp:cNvPr id="0" name=""/>
        <dsp:cNvSpPr/>
      </dsp:nvSpPr>
      <dsp:spPr>
        <a:xfrm>
          <a:off x="1238466" y="2134429"/>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A647A7F-75C0-4B2F-8DEB-DDA878935924}">
      <dsp:nvSpPr>
        <dsp:cNvPr id="0" name=""/>
        <dsp:cNvSpPr/>
      </dsp:nvSpPr>
      <dsp:spPr>
        <a:xfrm>
          <a:off x="1238466" y="2134429"/>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025BF4C-ABBD-424E-A791-06E7717682F9}">
      <dsp:nvSpPr>
        <dsp:cNvPr id="0" name=""/>
        <dsp:cNvSpPr/>
      </dsp:nvSpPr>
      <dsp:spPr>
        <a:xfrm>
          <a:off x="1091765" y="2187241"/>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g</a:t>
          </a:r>
          <a:endParaRPr lang="zh-CN" altLang="en-US" sz="2400" b="1" kern="1200" dirty="0">
            <a:solidFill>
              <a:schemeClr val="bg1"/>
            </a:solidFill>
          </a:endParaRPr>
        </a:p>
      </dsp:txBody>
      <dsp:txXfrm>
        <a:off x="1091765" y="2187241"/>
        <a:ext cx="586804" cy="187777"/>
      </dsp:txXfrm>
    </dsp:sp>
    <dsp:sp modelId="{89D93DC8-CB1F-41A4-AF32-818391C936BE}">
      <dsp:nvSpPr>
        <dsp:cNvPr id="0" name=""/>
        <dsp:cNvSpPr/>
      </dsp:nvSpPr>
      <dsp:spPr>
        <a:xfrm>
          <a:off x="1567077"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B306BE6-8E15-4A8E-A91F-7426F7A08743}">
      <dsp:nvSpPr>
        <dsp:cNvPr id="0" name=""/>
        <dsp:cNvSpPr/>
      </dsp:nvSpPr>
      <dsp:spPr>
        <a:xfrm>
          <a:off x="1567077"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275472-5091-44DB-9035-B9EC3F42C942}">
      <dsp:nvSpPr>
        <dsp:cNvPr id="0" name=""/>
        <dsp:cNvSpPr/>
      </dsp:nvSpPr>
      <dsp:spPr>
        <a:xfrm>
          <a:off x="1420376"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o</a:t>
          </a:r>
          <a:endParaRPr lang="zh-CN" altLang="en-US" sz="2400" b="1" kern="1200" dirty="0">
            <a:solidFill>
              <a:schemeClr val="bg1"/>
            </a:solidFill>
          </a:endParaRPr>
        </a:p>
      </dsp:txBody>
      <dsp:txXfrm>
        <a:off x="1420376" y="1770610"/>
        <a:ext cx="586804" cy="187777"/>
      </dsp:txXfrm>
    </dsp:sp>
    <dsp:sp modelId="{CAB8ADB6-39D4-40DC-AA30-1F1725B99A1E}">
      <dsp:nvSpPr>
        <dsp:cNvPr id="0" name=""/>
        <dsp:cNvSpPr/>
      </dsp:nvSpPr>
      <dsp:spPr>
        <a:xfrm>
          <a:off x="1895687" y="1301167"/>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AE7ED2-F61F-4959-B048-6C6041DBF437}">
      <dsp:nvSpPr>
        <dsp:cNvPr id="0" name=""/>
        <dsp:cNvSpPr/>
      </dsp:nvSpPr>
      <dsp:spPr>
        <a:xfrm>
          <a:off x="1895687" y="1301167"/>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2545471-B437-43BC-9E0F-57690072102D}">
      <dsp:nvSpPr>
        <dsp:cNvPr id="0" name=""/>
        <dsp:cNvSpPr/>
      </dsp:nvSpPr>
      <dsp:spPr>
        <a:xfrm>
          <a:off x="1748986" y="1353979"/>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e</a:t>
          </a:r>
          <a:endParaRPr lang="zh-CN" altLang="en-US" sz="2400" b="1" kern="1200" dirty="0">
            <a:solidFill>
              <a:schemeClr val="bg1"/>
            </a:solidFill>
          </a:endParaRPr>
        </a:p>
      </dsp:txBody>
      <dsp:txXfrm>
        <a:off x="1748986" y="1353979"/>
        <a:ext cx="586804" cy="187777"/>
      </dsp:txXfrm>
    </dsp:sp>
    <dsp:sp modelId="{D1060288-7E2C-4DF0-A660-8AD26B14D793}">
      <dsp:nvSpPr>
        <dsp:cNvPr id="0" name=""/>
        <dsp:cNvSpPr/>
      </dsp:nvSpPr>
      <dsp:spPr>
        <a:xfrm>
          <a:off x="2277110"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CC86CEE-6D53-4AEF-BD0A-ABCC9C4F0A6C}">
      <dsp:nvSpPr>
        <dsp:cNvPr id="0" name=""/>
        <dsp:cNvSpPr/>
      </dsp:nvSpPr>
      <dsp:spPr>
        <a:xfrm>
          <a:off x="2277110"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2FEB91-C452-413E-9501-174F9DD50DA0}">
      <dsp:nvSpPr>
        <dsp:cNvPr id="0" name=""/>
        <dsp:cNvSpPr/>
      </dsp:nvSpPr>
      <dsp:spPr>
        <a:xfrm>
          <a:off x="2130409"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err="1" smtClean="0">
              <a:solidFill>
                <a:schemeClr val="bg1"/>
              </a:solidFill>
            </a:rPr>
            <a:t>i</a:t>
          </a:r>
          <a:endParaRPr lang="zh-CN" altLang="en-US" sz="2400" b="1" kern="1200" dirty="0">
            <a:solidFill>
              <a:schemeClr val="bg1"/>
            </a:solidFill>
          </a:endParaRPr>
        </a:p>
      </dsp:txBody>
      <dsp:txXfrm>
        <a:off x="2130409" y="1770610"/>
        <a:ext cx="586804" cy="187777"/>
      </dsp:txXfrm>
    </dsp:sp>
    <dsp:sp modelId="{4E76437D-A10A-4698-9878-98250491DAC2}">
      <dsp:nvSpPr>
        <dsp:cNvPr id="0" name=""/>
        <dsp:cNvSpPr/>
      </dsp:nvSpPr>
      <dsp:spPr>
        <a:xfrm>
          <a:off x="3342159" y="1301167"/>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B0F6BE-6025-49E7-B2D6-FBC4CFB8AB75}">
      <dsp:nvSpPr>
        <dsp:cNvPr id="0" name=""/>
        <dsp:cNvSpPr/>
      </dsp:nvSpPr>
      <dsp:spPr>
        <a:xfrm>
          <a:off x="3342159" y="1301167"/>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C82BB3-3538-466A-88EA-3ADF6D929F23}">
      <dsp:nvSpPr>
        <dsp:cNvPr id="0" name=""/>
        <dsp:cNvSpPr/>
      </dsp:nvSpPr>
      <dsp:spPr>
        <a:xfrm>
          <a:off x="3195458" y="1353979"/>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err="1" smtClean="0">
              <a:solidFill>
                <a:schemeClr val="bg1"/>
              </a:solidFill>
            </a:rPr>
            <a:t>i</a:t>
          </a:r>
          <a:endParaRPr lang="zh-CN" altLang="en-US" sz="2400" b="1" kern="1200" dirty="0">
            <a:solidFill>
              <a:schemeClr val="bg1"/>
            </a:solidFill>
          </a:endParaRPr>
        </a:p>
      </dsp:txBody>
      <dsp:txXfrm>
        <a:off x="3195458" y="1353979"/>
        <a:ext cx="586804" cy="187777"/>
      </dsp:txXfrm>
    </dsp:sp>
    <dsp:sp modelId="{55FB4E4C-105A-4244-BFDB-76574B54B850}">
      <dsp:nvSpPr>
        <dsp:cNvPr id="0" name=""/>
        <dsp:cNvSpPr/>
      </dsp:nvSpPr>
      <dsp:spPr>
        <a:xfrm>
          <a:off x="2987143"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98E8156-EABA-43B6-9ACA-9DA89489F8EA}">
      <dsp:nvSpPr>
        <dsp:cNvPr id="0" name=""/>
        <dsp:cNvSpPr/>
      </dsp:nvSpPr>
      <dsp:spPr>
        <a:xfrm>
          <a:off x="2987143"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1FBDBE6-99F0-47C9-9361-BBAA9706C3B5}">
      <dsp:nvSpPr>
        <dsp:cNvPr id="0" name=""/>
        <dsp:cNvSpPr/>
      </dsp:nvSpPr>
      <dsp:spPr>
        <a:xfrm>
          <a:off x="2840442"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e</a:t>
          </a:r>
          <a:endParaRPr lang="zh-CN" altLang="en-US" sz="2400" b="1" kern="1200" dirty="0">
            <a:solidFill>
              <a:schemeClr val="bg1"/>
            </a:solidFill>
          </a:endParaRPr>
        </a:p>
      </dsp:txBody>
      <dsp:txXfrm>
        <a:off x="2840442" y="1770610"/>
        <a:ext cx="586804" cy="187777"/>
      </dsp:txXfrm>
    </dsp:sp>
    <dsp:sp modelId="{416B0370-D160-47C5-BFAB-9B809CA089F8}">
      <dsp:nvSpPr>
        <dsp:cNvPr id="0" name=""/>
        <dsp:cNvSpPr/>
      </dsp:nvSpPr>
      <dsp:spPr>
        <a:xfrm>
          <a:off x="3697175" y="1717798"/>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F3F7631-D28C-445B-831E-BED0821A5E10}">
      <dsp:nvSpPr>
        <dsp:cNvPr id="0" name=""/>
        <dsp:cNvSpPr/>
      </dsp:nvSpPr>
      <dsp:spPr>
        <a:xfrm>
          <a:off x="3697175" y="1717798"/>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21FB7D1-16AB-469C-8AF1-AC882348F75E}">
      <dsp:nvSpPr>
        <dsp:cNvPr id="0" name=""/>
        <dsp:cNvSpPr/>
      </dsp:nvSpPr>
      <dsp:spPr>
        <a:xfrm>
          <a:off x="3550474" y="1770610"/>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n</a:t>
          </a:r>
          <a:endParaRPr lang="zh-CN" altLang="en-US" sz="2400" b="1" kern="1200" dirty="0">
            <a:solidFill>
              <a:schemeClr val="bg1"/>
            </a:solidFill>
          </a:endParaRPr>
        </a:p>
      </dsp:txBody>
      <dsp:txXfrm>
        <a:off x="3550474" y="1770610"/>
        <a:ext cx="586804" cy="187777"/>
      </dsp:txXfrm>
    </dsp:sp>
    <dsp:sp modelId="{6533247E-3B75-466D-85A6-D6D58617B83C}">
      <dsp:nvSpPr>
        <dsp:cNvPr id="0" name=""/>
        <dsp:cNvSpPr/>
      </dsp:nvSpPr>
      <dsp:spPr>
        <a:xfrm>
          <a:off x="4078598" y="2134429"/>
          <a:ext cx="293402" cy="293402"/>
        </a:xfrm>
        <a:prstGeom prst="arc">
          <a:avLst>
            <a:gd name="adj1" fmla="val 13200000"/>
            <a:gd name="adj2" fmla="val 192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C08F87E-BE62-4470-A367-9C504E5CB6CE}">
      <dsp:nvSpPr>
        <dsp:cNvPr id="0" name=""/>
        <dsp:cNvSpPr/>
      </dsp:nvSpPr>
      <dsp:spPr>
        <a:xfrm>
          <a:off x="4078598" y="2134429"/>
          <a:ext cx="293402" cy="293402"/>
        </a:xfrm>
        <a:prstGeom prst="arc">
          <a:avLst>
            <a:gd name="adj1" fmla="val 2400000"/>
            <a:gd name="adj2" fmla="val 8400000"/>
          </a:avLst>
        </a:prstGeom>
        <a:noFill/>
        <a:ln w="25400"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20A2F7B-6DC8-4B23-86E0-D54DEC5F7E11}">
      <dsp:nvSpPr>
        <dsp:cNvPr id="0" name=""/>
        <dsp:cNvSpPr/>
      </dsp:nvSpPr>
      <dsp:spPr>
        <a:xfrm>
          <a:off x="3931897" y="2187241"/>
          <a:ext cx="586804" cy="18777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bg1"/>
              </a:solidFill>
            </a:rPr>
            <a:t>g</a:t>
          </a:r>
          <a:endParaRPr lang="zh-CN" altLang="en-US" sz="2400" b="1" kern="1200" dirty="0">
            <a:solidFill>
              <a:schemeClr val="bg1"/>
            </a:solidFill>
          </a:endParaRPr>
        </a:p>
      </dsp:txBody>
      <dsp:txXfrm>
        <a:off x="3931897" y="2187241"/>
        <a:ext cx="586804" cy="187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BB226-3486-41C9-919B-D460CD4F599B}">
      <dsp:nvSpPr>
        <dsp:cNvPr id="0" name=""/>
        <dsp:cNvSpPr/>
      </dsp:nvSpPr>
      <dsp:spPr>
        <a:xfrm>
          <a:off x="2226112" y="75490"/>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onCreate</a:t>
          </a:r>
          <a:r>
            <a:rPr lang="en-US" altLang="zh-CN" sz="1200" kern="1200" dirty="0" smtClean="0"/>
            <a:t>()</a:t>
          </a:r>
          <a:endParaRPr lang="zh-CN" altLang="en-US" sz="1200" kern="1200" dirty="0"/>
        </a:p>
      </dsp:txBody>
      <dsp:txXfrm>
        <a:off x="2239274" y="88652"/>
        <a:ext cx="1636003" cy="423048"/>
      </dsp:txXfrm>
    </dsp:sp>
    <dsp:sp modelId="{DFA36AE1-B866-4B2C-9364-1F3DD632F275}">
      <dsp:nvSpPr>
        <dsp:cNvPr id="0" name=""/>
        <dsp:cNvSpPr/>
      </dsp:nvSpPr>
      <dsp:spPr>
        <a:xfrm rot="5400000">
          <a:off x="3014109" y="481308"/>
          <a:ext cx="86331"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5400000">
        <a:off x="2996610" y="539251"/>
        <a:ext cx="121331" cy="60432"/>
      </dsp:txXfrm>
    </dsp:sp>
    <dsp:sp modelId="{C7201852-9EA3-4135-9FE2-A5F0EA3C7753}">
      <dsp:nvSpPr>
        <dsp:cNvPr id="0" name=""/>
        <dsp:cNvSpPr/>
      </dsp:nvSpPr>
      <dsp:spPr>
        <a:xfrm>
          <a:off x="2226112" y="639971"/>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onCreateInputView</a:t>
          </a:r>
          <a:r>
            <a:rPr lang="en-US" altLang="zh-CN" sz="1200" kern="1200" dirty="0" smtClean="0"/>
            <a:t>()</a:t>
          </a:r>
          <a:endParaRPr lang="zh-CN" altLang="en-US" sz="1200" kern="1200" dirty="0"/>
        </a:p>
      </dsp:txBody>
      <dsp:txXfrm>
        <a:off x="2239274" y="653133"/>
        <a:ext cx="1636003" cy="423048"/>
      </dsp:txXfrm>
    </dsp:sp>
    <dsp:sp modelId="{E00FB620-DC5A-4DE6-B1FA-D97623F1F0B1}">
      <dsp:nvSpPr>
        <dsp:cNvPr id="0" name=""/>
        <dsp:cNvSpPr/>
      </dsp:nvSpPr>
      <dsp:spPr>
        <a:xfrm rot="5444993">
          <a:off x="2955383" y="1117896"/>
          <a:ext cx="194507"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5400000">
        <a:off x="2992353" y="1121753"/>
        <a:ext cx="121331" cy="136155"/>
      </dsp:txXfrm>
    </dsp:sp>
    <dsp:sp modelId="{A292CAB1-96B3-4A9E-83DB-F4E1F42578B6}">
      <dsp:nvSpPr>
        <dsp:cNvPr id="0" name=""/>
        <dsp:cNvSpPr/>
      </dsp:nvSpPr>
      <dsp:spPr>
        <a:xfrm>
          <a:off x="2216836" y="1348666"/>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onCreateCandidateView</a:t>
          </a:r>
          <a:r>
            <a:rPr lang="en-US" altLang="zh-CN" sz="1200" kern="1200" dirty="0" smtClean="0"/>
            <a:t>()</a:t>
          </a:r>
          <a:endParaRPr lang="zh-CN" altLang="en-US" sz="1200" kern="1200" dirty="0"/>
        </a:p>
      </dsp:txBody>
      <dsp:txXfrm>
        <a:off x="2229998" y="1361828"/>
        <a:ext cx="1636003" cy="423048"/>
      </dsp:txXfrm>
    </dsp:sp>
    <dsp:sp modelId="{8C37942B-4CDF-4665-AA0F-98D0E65AA0BB}">
      <dsp:nvSpPr>
        <dsp:cNvPr id="0" name=""/>
        <dsp:cNvSpPr/>
      </dsp:nvSpPr>
      <dsp:spPr>
        <a:xfrm rot="5400000">
          <a:off x="2963742" y="1809272"/>
          <a:ext cx="168514"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5400000">
        <a:off x="2987334" y="1826123"/>
        <a:ext cx="121331" cy="117960"/>
      </dsp:txXfrm>
    </dsp:sp>
    <dsp:sp modelId="{EDD49BD0-B66E-432A-A61F-7D087BF76B7B}">
      <dsp:nvSpPr>
        <dsp:cNvPr id="0" name=""/>
        <dsp:cNvSpPr/>
      </dsp:nvSpPr>
      <dsp:spPr>
        <a:xfrm>
          <a:off x="2216836" y="2022724"/>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onStartInputView</a:t>
          </a:r>
          <a:r>
            <a:rPr lang="en-US" altLang="zh-CN" sz="1200" kern="1200" dirty="0" smtClean="0"/>
            <a:t>()</a:t>
          </a:r>
          <a:endParaRPr lang="zh-CN" altLang="en-US" sz="1200" kern="1200" dirty="0"/>
        </a:p>
      </dsp:txBody>
      <dsp:txXfrm>
        <a:off x="2229998" y="2035886"/>
        <a:ext cx="1636003" cy="423048"/>
      </dsp:txXfrm>
    </dsp:sp>
    <dsp:sp modelId="{3A78F859-2CE9-4A7A-A4D0-0F6213A8272C}">
      <dsp:nvSpPr>
        <dsp:cNvPr id="0" name=""/>
        <dsp:cNvSpPr/>
      </dsp:nvSpPr>
      <dsp:spPr>
        <a:xfrm rot="5400000">
          <a:off x="2963742" y="2483331"/>
          <a:ext cx="168514"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5400000">
        <a:off x="2987334" y="2500182"/>
        <a:ext cx="121331" cy="117960"/>
      </dsp:txXfrm>
    </dsp:sp>
    <dsp:sp modelId="{897302BC-A649-47C8-BBAC-53F291122B6E}">
      <dsp:nvSpPr>
        <dsp:cNvPr id="0" name=""/>
        <dsp:cNvSpPr/>
      </dsp:nvSpPr>
      <dsp:spPr>
        <a:xfrm>
          <a:off x="2216836" y="2696783"/>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InputText</a:t>
          </a:r>
          <a:endParaRPr lang="zh-CN" altLang="en-US" sz="1200" kern="1200" dirty="0"/>
        </a:p>
      </dsp:txBody>
      <dsp:txXfrm>
        <a:off x="2229998" y="2709945"/>
        <a:ext cx="1636003" cy="423048"/>
      </dsp:txXfrm>
    </dsp:sp>
    <dsp:sp modelId="{5C3132EE-5B32-43A1-869B-BEBA454B0621}">
      <dsp:nvSpPr>
        <dsp:cNvPr id="0" name=""/>
        <dsp:cNvSpPr/>
      </dsp:nvSpPr>
      <dsp:spPr>
        <a:xfrm rot="5400000">
          <a:off x="2963742" y="3157390"/>
          <a:ext cx="168514"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5400000">
        <a:off x="2987334" y="3174241"/>
        <a:ext cx="121331" cy="117960"/>
      </dsp:txXfrm>
    </dsp:sp>
    <dsp:sp modelId="{B5A6E540-DBA1-4CF0-9BAB-D39BA9D07552}">
      <dsp:nvSpPr>
        <dsp:cNvPr id="0" name=""/>
        <dsp:cNvSpPr/>
      </dsp:nvSpPr>
      <dsp:spPr>
        <a:xfrm>
          <a:off x="2216836" y="3370842"/>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onFinishInput</a:t>
          </a:r>
          <a:r>
            <a:rPr lang="en-US" altLang="zh-CN" sz="1200" kern="1200" dirty="0" smtClean="0"/>
            <a:t>()</a:t>
          </a:r>
          <a:endParaRPr lang="zh-CN" altLang="en-US" sz="1200" kern="1200" dirty="0"/>
        </a:p>
      </dsp:txBody>
      <dsp:txXfrm>
        <a:off x="2229998" y="3384004"/>
        <a:ext cx="1636003" cy="423048"/>
      </dsp:txXfrm>
    </dsp:sp>
    <dsp:sp modelId="{769C3E28-AC1B-4459-8CEA-0F9961E1E5AC}">
      <dsp:nvSpPr>
        <dsp:cNvPr id="0" name=""/>
        <dsp:cNvSpPr/>
      </dsp:nvSpPr>
      <dsp:spPr>
        <a:xfrm rot="5400000">
          <a:off x="2963742" y="3831448"/>
          <a:ext cx="168514" cy="202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5400000">
        <a:off x="2987334" y="3848299"/>
        <a:ext cx="121331" cy="117960"/>
      </dsp:txXfrm>
    </dsp:sp>
    <dsp:sp modelId="{36815C3F-B05F-4E7C-9748-C2D7A6AAD52E}">
      <dsp:nvSpPr>
        <dsp:cNvPr id="0" name=""/>
        <dsp:cNvSpPr/>
      </dsp:nvSpPr>
      <dsp:spPr>
        <a:xfrm>
          <a:off x="2216836" y="4044900"/>
          <a:ext cx="1662327" cy="449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onDestroy</a:t>
          </a:r>
          <a:endParaRPr lang="zh-CN" altLang="en-US" sz="1200" kern="1200" dirty="0"/>
        </a:p>
      </dsp:txBody>
      <dsp:txXfrm>
        <a:off x="2229998" y="4058062"/>
        <a:ext cx="1636003" cy="4230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3ADFCAB-1069-42C1-B6EF-CDA57D5CB964}" type="datetimeFigureOut">
              <a:rPr lang="zh-CN" altLang="en-US"/>
              <a:pPr>
                <a:defRPr/>
              </a:pPr>
              <a:t>2013/1/9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5238BF7-45B5-42DA-8ED0-088D4DE4C523}" type="slidenum">
              <a:rPr lang="zh-CN" altLang="en-US"/>
              <a:pPr>
                <a:defRPr/>
              </a:pPr>
              <a:t>‹#›</a:t>
            </a:fld>
            <a:endParaRPr lang="zh-CN" altLang="en-US"/>
          </a:p>
        </p:txBody>
      </p:sp>
    </p:spTree>
    <p:extLst>
      <p:ext uri="{BB962C8B-B14F-4D97-AF65-F5344CB8AC3E}">
        <p14:creationId xmlns:p14="http://schemas.microsoft.com/office/powerpoint/2010/main" val="663443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D8F3C73-BAF6-4129-9791-A39F8BFE2D1B}" type="datetimeFigureOut">
              <a:rPr lang="zh-CN" altLang="en-US"/>
              <a:pPr>
                <a:defRPr/>
              </a:pPr>
              <a:t>2013/1/9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DBC4327-AF7E-461B-96A9-81DAB953E538}" type="slidenum">
              <a:rPr lang="zh-CN" altLang="en-US"/>
              <a:pPr>
                <a:defRPr/>
              </a:pPr>
              <a:t>‹#›</a:t>
            </a:fld>
            <a:endParaRPr lang="zh-CN" altLang="en-US"/>
          </a:p>
        </p:txBody>
      </p:sp>
    </p:spTree>
    <p:extLst>
      <p:ext uri="{BB962C8B-B14F-4D97-AF65-F5344CB8AC3E}">
        <p14:creationId xmlns:p14="http://schemas.microsoft.com/office/powerpoint/2010/main" val="405964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4.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EB6CC-E0C0-4E4F-9DF4-47BFC4658B78}" type="datetimeFigureOut">
              <a:rPr lang="zh-CN" altLang="en-US"/>
              <a:pPr>
                <a:defRPr/>
              </a:pPr>
              <a:t>2013/1/9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6122DC-0D0B-41B4-987C-96F0F96DF1C7}" type="slidenum">
              <a:rPr lang="zh-CN" altLang="en-US"/>
              <a:pPr>
                <a:defRPr/>
              </a:pPr>
              <a:t>‹#›</a:t>
            </a:fld>
            <a:endParaRPr lang="zh-CN" altLang="en-US"/>
          </a:p>
        </p:txBody>
      </p:sp>
    </p:spTree>
    <p:extLst>
      <p:ext uri="{BB962C8B-B14F-4D97-AF65-F5344CB8AC3E}">
        <p14:creationId xmlns:p14="http://schemas.microsoft.com/office/powerpoint/2010/main" val="142121251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gradFill>
          <a:gsLst>
            <a:gs pos="43000">
              <a:schemeClr val="bg1"/>
            </a:gs>
            <a:gs pos="100000">
              <a:schemeClr val="tx1">
                <a:lumMod val="50000"/>
                <a:lumOff val="50000"/>
                <a:alpha val="54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fld id="{7228A004-4F3C-421B-9990-2B3FAA1BE35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05794B1-E5FC-4A45-9C5E-770AB440A8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96704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descr="THAN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HANK LIGH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8" y="1285875"/>
            <a:ext cx="91424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HANK BLUE.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233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3"/>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0" presetClass="exit" presetSubtype="0" accel="100000" fill="hold" nodeType="withEffect">
                                  <p:stCondLst>
                                    <p:cond delay="1200"/>
                                  </p:stCondLst>
                                  <p:childTnLst>
                                    <p:anim calcmode="lin" valueType="num">
                                      <p:cBhvr>
                                        <p:cTn id="16" dur="500"/>
                                        <p:tgtEl>
                                          <p:spTgt spid="3"/>
                                        </p:tgtEl>
                                        <p:attrNameLst>
                                          <p:attrName>ppt_w</p:attrName>
                                        </p:attrNameLst>
                                      </p:cBhvr>
                                      <p:tavLst>
                                        <p:tav tm="0">
                                          <p:val>
                                            <p:strVal val="ppt_w"/>
                                          </p:val>
                                        </p:tav>
                                        <p:tav tm="100000">
                                          <p:val>
                                            <p:strVal val="ppt_w+.3"/>
                                          </p:val>
                                        </p:tav>
                                      </p:tavLst>
                                    </p:anim>
                                    <p:anim calcmode="lin" valueType="num">
                                      <p:cBhvr>
                                        <p:cTn id="17" dur="500"/>
                                        <p:tgtEl>
                                          <p:spTgt spid="3"/>
                                        </p:tgtEl>
                                        <p:attrNameLst>
                                          <p:attrName>ppt_h</p:attrName>
                                        </p:attrNameLst>
                                      </p:cBhvr>
                                      <p:tavLst>
                                        <p:tav tm="0">
                                          <p:val>
                                            <p:strVal val="ppt_h"/>
                                          </p:val>
                                        </p:tav>
                                        <p:tav tm="100000">
                                          <p:val>
                                            <p:strVal val="ppt_h"/>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1200"/>
                                  </p:stCondLst>
                                  <p:childTnLst>
                                    <p:animEffect transition="out" filter="fade">
                                      <p:cBhvr>
                                        <p:cTn id="21" dur="2000"/>
                                        <p:tgtEl>
                                          <p:spTgt spid="2"/>
                                        </p:tgtEl>
                                      </p:cBhvr>
                                    </p:animEffect>
                                    <p:set>
                                      <p:cBhvr>
                                        <p:cTn id="22" dur="1" fill="hold">
                                          <p:stCondLst>
                                            <p:cond delay="1999"/>
                                          </p:stCondLst>
                                        </p:cTn>
                                        <p:tgtEl>
                                          <p:spTgt spid="2"/>
                                        </p:tgtEl>
                                        <p:attrNameLst>
                                          <p:attrName>style.visibility</p:attrName>
                                        </p:attrNameLst>
                                      </p:cBhvr>
                                      <p:to>
                                        <p:strVal val="hidden"/>
                                      </p:to>
                                    </p:set>
                                  </p:childTnLst>
                                </p:cTn>
                              </p:par>
                              <p:par>
                                <p:cTn id="23" presetID="10" presetClass="entr" presetSubtype="0" fill="hold" nodeType="withEffect">
                                  <p:stCondLst>
                                    <p:cond delay="1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B65C0A-AB61-44AA-8A59-5440471E2B19}"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CE5A50F-F638-4FB3-B734-81A82A009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466805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8BFE9F-46DE-4B16-8003-1ECCF55F3D76}"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199B9FC-3250-4C42-8DCC-ACB53EADB94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67216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71FE4A-6CD4-4F32-B0B2-3F05D697947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692E90B-90CD-43DC-A7A1-35CF53B8D26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0117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EB6CC-E0C0-4E4F-9DF4-47BFC4658B78}"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C6122DC-0D0B-41B4-987C-96F0F96DF1C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22274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24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945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gradFill>
          <a:gsLst>
            <a:gs pos="43000">
              <a:schemeClr val="bg1"/>
            </a:gs>
            <a:gs pos="100000">
              <a:schemeClr val="tx1">
                <a:lumMod val="50000"/>
                <a:lumOff val="50000"/>
                <a:alpha val="54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fld id="{7228A004-4F3C-421B-9990-2B3FAA1BE35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05794B1-E5FC-4A45-9C5E-770AB440A8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20438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descr="THAN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HANK LIGH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8" y="1285875"/>
            <a:ext cx="91424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HANK BLUE.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651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3"/>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0" presetClass="exit" presetSubtype="0" accel="100000" fill="hold" nodeType="withEffect">
                                  <p:stCondLst>
                                    <p:cond delay="1200"/>
                                  </p:stCondLst>
                                  <p:childTnLst>
                                    <p:anim calcmode="lin" valueType="num">
                                      <p:cBhvr>
                                        <p:cTn id="16" dur="500"/>
                                        <p:tgtEl>
                                          <p:spTgt spid="3"/>
                                        </p:tgtEl>
                                        <p:attrNameLst>
                                          <p:attrName>ppt_w</p:attrName>
                                        </p:attrNameLst>
                                      </p:cBhvr>
                                      <p:tavLst>
                                        <p:tav tm="0">
                                          <p:val>
                                            <p:strVal val="ppt_w"/>
                                          </p:val>
                                        </p:tav>
                                        <p:tav tm="100000">
                                          <p:val>
                                            <p:strVal val="ppt_w+.3"/>
                                          </p:val>
                                        </p:tav>
                                      </p:tavLst>
                                    </p:anim>
                                    <p:anim calcmode="lin" valueType="num">
                                      <p:cBhvr>
                                        <p:cTn id="17" dur="500"/>
                                        <p:tgtEl>
                                          <p:spTgt spid="3"/>
                                        </p:tgtEl>
                                        <p:attrNameLst>
                                          <p:attrName>ppt_h</p:attrName>
                                        </p:attrNameLst>
                                      </p:cBhvr>
                                      <p:tavLst>
                                        <p:tav tm="0">
                                          <p:val>
                                            <p:strVal val="ppt_h"/>
                                          </p:val>
                                        </p:tav>
                                        <p:tav tm="100000">
                                          <p:val>
                                            <p:strVal val="ppt_h"/>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1200"/>
                                  </p:stCondLst>
                                  <p:childTnLst>
                                    <p:animEffect transition="out" filter="fade">
                                      <p:cBhvr>
                                        <p:cTn id="21" dur="2000"/>
                                        <p:tgtEl>
                                          <p:spTgt spid="2"/>
                                        </p:tgtEl>
                                      </p:cBhvr>
                                    </p:animEffect>
                                    <p:set>
                                      <p:cBhvr>
                                        <p:cTn id="22" dur="1" fill="hold">
                                          <p:stCondLst>
                                            <p:cond delay="1999"/>
                                          </p:stCondLst>
                                        </p:cTn>
                                        <p:tgtEl>
                                          <p:spTgt spid="2"/>
                                        </p:tgtEl>
                                        <p:attrNameLst>
                                          <p:attrName>style.visibility</p:attrName>
                                        </p:attrNameLst>
                                      </p:cBhvr>
                                      <p:to>
                                        <p:strVal val="hidden"/>
                                      </p:to>
                                    </p:set>
                                  </p:childTnLst>
                                </p:cTn>
                              </p:par>
                              <p:par>
                                <p:cTn id="23" presetID="10" presetClass="entr" presetSubtype="0" fill="hold" nodeType="withEffect">
                                  <p:stCondLst>
                                    <p:cond delay="1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B65C0A-AB61-44AA-8A59-5440471E2B19}"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CE5A50F-F638-4FB3-B734-81A82A009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745796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24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134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8BFE9F-46DE-4B16-8003-1ECCF55F3D76}"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199B9FC-3250-4C42-8DCC-ACB53EADB94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514770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71FE4A-6CD4-4F32-B0B2-3F05D697947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692E90B-90CD-43DC-A7A1-35CF53B8D26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04682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EB6CC-E0C0-4E4F-9DF4-47BFC4658B78}"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C6122DC-0D0B-41B4-987C-96F0F96DF1C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934171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24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080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gradFill>
          <a:gsLst>
            <a:gs pos="43000">
              <a:schemeClr val="bg1"/>
            </a:gs>
            <a:gs pos="100000">
              <a:schemeClr val="tx1">
                <a:lumMod val="50000"/>
                <a:lumOff val="50000"/>
                <a:alpha val="54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fld id="{7228A004-4F3C-421B-9990-2B3FAA1BE35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05794B1-E5FC-4A45-9C5E-770AB440A8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47872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descr="THAN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HANK LIGH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8" y="1285875"/>
            <a:ext cx="91424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HANK BLUE.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75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3"/>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0" presetClass="exit" presetSubtype="0" accel="100000" fill="hold" nodeType="withEffect">
                                  <p:stCondLst>
                                    <p:cond delay="1200"/>
                                  </p:stCondLst>
                                  <p:childTnLst>
                                    <p:anim calcmode="lin" valueType="num">
                                      <p:cBhvr>
                                        <p:cTn id="16" dur="500"/>
                                        <p:tgtEl>
                                          <p:spTgt spid="3"/>
                                        </p:tgtEl>
                                        <p:attrNameLst>
                                          <p:attrName>ppt_w</p:attrName>
                                        </p:attrNameLst>
                                      </p:cBhvr>
                                      <p:tavLst>
                                        <p:tav tm="0">
                                          <p:val>
                                            <p:strVal val="ppt_w"/>
                                          </p:val>
                                        </p:tav>
                                        <p:tav tm="100000">
                                          <p:val>
                                            <p:strVal val="ppt_w+.3"/>
                                          </p:val>
                                        </p:tav>
                                      </p:tavLst>
                                    </p:anim>
                                    <p:anim calcmode="lin" valueType="num">
                                      <p:cBhvr>
                                        <p:cTn id="17" dur="500"/>
                                        <p:tgtEl>
                                          <p:spTgt spid="3"/>
                                        </p:tgtEl>
                                        <p:attrNameLst>
                                          <p:attrName>ppt_h</p:attrName>
                                        </p:attrNameLst>
                                      </p:cBhvr>
                                      <p:tavLst>
                                        <p:tav tm="0">
                                          <p:val>
                                            <p:strVal val="ppt_h"/>
                                          </p:val>
                                        </p:tav>
                                        <p:tav tm="100000">
                                          <p:val>
                                            <p:strVal val="ppt_h"/>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1200"/>
                                  </p:stCondLst>
                                  <p:childTnLst>
                                    <p:animEffect transition="out" filter="fade">
                                      <p:cBhvr>
                                        <p:cTn id="21" dur="2000"/>
                                        <p:tgtEl>
                                          <p:spTgt spid="2"/>
                                        </p:tgtEl>
                                      </p:cBhvr>
                                    </p:animEffect>
                                    <p:set>
                                      <p:cBhvr>
                                        <p:cTn id="22" dur="1" fill="hold">
                                          <p:stCondLst>
                                            <p:cond delay="1999"/>
                                          </p:stCondLst>
                                        </p:cTn>
                                        <p:tgtEl>
                                          <p:spTgt spid="2"/>
                                        </p:tgtEl>
                                        <p:attrNameLst>
                                          <p:attrName>style.visibility</p:attrName>
                                        </p:attrNameLst>
                                      </p:cBhvr>
                                      <p:to>
                                        <p:strVal val="hidden"/>
                                      </p:to>
                                    </p:set>
                                  </p:childTnLst>
                                </p:cTn>
                              </p:par>
                              <p:par>
                                <p:cTn id="23" presetID="10" presetClass="entr" presetSubtype="0" fill="hold" nodeType="withEffect">
                                  <p:stCondLst>
                                    <p:cond delay="1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B65C0A-AB61-44AA-8A59-5440471E2B19}"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CE5A50F-F638-4FB3-B734-81A82A009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9312712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8BFE9F-46DE-4B16-8003-1ECCF55F3D76}"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199B9FC-3250-4C42-8DCC-ACB53EADB94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349932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71FE4A-6CD4-4F32-B0B2-3F05D697947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692E90B-90CD-43DC-A7A1-35CF53B8D26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89613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EB6CC-E0C0-4E4F-9DF4-47BFC4658B78}"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C6122DC-0D0B-41B4-987C-96F0F96DF1C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910029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gradFill>
          <a:gsLst>
            <a:gs pos="43000">
              <a:schemeClr val="bg1"/>
            </a:gs>
            <a:gs pos="100000">
              <a:schemeClr val="tx1">
                <a:lumMod val="50000"/>
                <a:lumOff val="50000"/>
                <a:alpha val="54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fld id="{7228A004-4F3C-421B-9990-2B3FAA1BE35F}" type="datetimeFigureOut">
              <a:rPr lang="zh-CN" altLang="en-US"/>
              <a:pPr>
                <a:defRPr/>
              </a:pPr>
              <a:t>2013/1/9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5794B1-E5FC-4A45-9C5E-770AB440A811}" type="slidenum">
              <a:rPr lang="zh-CN" altLang="en-US"/>
              <a:pPr>
                <a:defRPr/>
              </a:pPr>
              <a:t>‹#›</a:t>
            </a:fld>
            <a:endParaRPr lang="zh-CN" altLang="en-US"/>
          </a:p>
        </p:txBody>
      </p:sp>
    </p:spTree>
    <p:extLst>
      <p:ext uri="{BB962C8B-B14F-4D97-AF65-F5344CB8AC3E}">
        <p14:creationId xmlns:p14="http://schemas.microsoft.com/office/powerpoint/2010/main" val="2794150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24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09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gradFill>
          <a:gsLst>
            <a:gs pos="43000">
              <a:schemeClr val="bg1"/>
            </a:gs>
            <a:gs pos="100000">
              <a:schemeClr val="tx1">
                <a:lumMod val="50000"/>
                <a:lumOff val="50000"/>
                <a:alpha val="54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fld id="{7228A004-4F3C-421B-9990-2B3FAA1BE35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05794B1-E5FC-4A45-9C5E-770AB440A8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87346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descr="THAN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HANK LIGH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8" y="1285875"/>
            <a:ext cx="91424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HANK BLUE.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822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3"/>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0" presetClass="exit" presetSubtype="0" accel="100000" fill="hold" nodeType="withEffect">
                                  <p:stCondLst>
                                    <p:cond delay="1200"/>
                                  </p:stCondLst>
                                  <p:childTnLst>
                                    <p:anim calcmode="lin" valueType="num">
                                      <p:cBhvr>
                                        <p:cTn id="16" dur="500"/>
                                        <p:tgtEl>
                                          <p:spTgt spid="3"/>
                                        </p:tgtEl>
                                        <p:attrNameLst>
                                          <p:attrName>ppt_w</p:attrName>
                                        </p:attrNameLst>
                                      </p:cBhvr>
                                      <p:tavLst>
                                        <p:tav tm="0">
                                          <p:val>
                                            <p:strVal val="ppt_w"/>
                                          </p:val>
                                        </p:tav>
                                        <p:tav tm="100000">
                                          <p:val>
                                            <p:strVal val="ppt_w+.3"/>
                                          </p:val>
                                        </p:tav>
                                      </p:tavLst>
                                    </p:anim>
                                    <p:anim calcmode="lin" valueType="num">
                                      <p:cBhvr>
                                        <p:cTn id="17" dur="500"/>
                                        <p:tgtEl>
                                          <p:spTgt spid="3"/>
                                        </p:tgtEl>
                                        <p:attrNameLst>
                                          <p:attrName>ppt_h</p:attrName>
                                        </p:attrNameLst>
                                      </p:cBhvr>
                                      <p:tavLst>
                                        <p:tav tm="0">
                                          <p:val>
                                            <p:strVal val="ppt_h"/>
                                          </p:val>
                                        </p:tav>
                                        <p:tav tm="100000">
                                          <p:val>
                                            <p:strVal val="ppt_h"/>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1200"/>
                                  </p:stCondLst>
                                  <p:childTnLst>
                                    <p:animEffect transition="out" filter="fade">
                                      <p:cBhvr>
                                        <p:cTn id="21" dur="2000"/>
                                        <p:tgtEl>
                                          <p:spTgt spid="2"/>
                                        </p:tgtEl>
                                      </p:cBhvr>
                                    </p:animEffect>
                                    <p:set>
                                      <p:cBhvr>
                                        <p:cTn id="22" dur="1" fill="hold">
                                          <p:stCondLst>
                                            <p:cond delay="1999"/>
                                          </p:stCondLst>
                                        </p:cTn>
                                        <p:tgtEl>
                                          <p:spTgt spid="2"/>
                                        </p:tgtEl>
                                        <p:attrNameLst>
                                          <p:attrName>style.visibility</p:attrName>
                                        </p:attrNameLst>
                                      </p:cBhvr>
                                      <p:to>
                                        <p:strVal val="hidden"/>
                                      </p:to>
                                    </p:set>
                                  </p:childTnLst>
                                </p:cTn>
                              </p:par>
                              <p:par>
                                <p:cTn id="23" presetID="10" presetClass="entr" presetSubtype="0" fill="hold" nodeType="withEffect">
                                  <p:stCondLst>
                                    <p:cond delay="1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B65C0A-AB61-44AA-8A59-5440471E2B19}"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CE5A50F-F638-4FB3-B734-81A82A009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54177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8BFE9F-46DE-4B16-8003-1ECCF55F3D76}"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199B9FC-3250-4C42-8DCC-ACB53EADB94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52257329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71FE4A-6CD4-4F32-B0B2-3F05D697947F}"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692E90B-90CD-43DC-A7A1-35CF53B8D26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851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descr="THAN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THANK LIGH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8" y="1285875"/>
            <a:ext cx="91424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HANK BLUE.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285875"/>
            <a:ext cx="91424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80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3"/>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0" presetClass="exit" presetSubtype="0" accel="100000" fill="hold" nodeType="withEffect">
                                  <p:stCondLst>
                                    <p:cond delay="1200"/>
                                  </p:stCondLst>
                                  <p:childTnLst>
                                    <p:anim calcmode="lin" valueType="num">
                                      <p:cBhvr>
                                        <p:cTn id="16" dur="500"/>
                                        <p:tgtEl>
                                          <p:spTgt spid="3"/>
                                        </p:tgtEl>
                                        <p:attrNameLst>
                                          <p:attrName>ppt_w</p:attrName>
                                        </p:attrNameLst>
                                      </p:cBhvr>
                                      <p:tavLst>
                                        <p:tav tm="0">
                                          <p:val>
                                            <p:strVal val="ppt_w"/>
                                          </p:val>
                                        </p:tav>
                                        <p:tav tm="100000">
                                          <p:val>
                                            <p:strVal val="ppt_w+.3"/>
                                          </p:val>
                                        </p:tav>
                                      </p:tavLst>
                                    </p:anim>
                                    <p:anim calcmode="lin" valueType="num">
                                      <p:cBhvr>
                                        <p:cTn id="17" dur="500"/>
                                        <p:tgtEl>
                                          <p:spTgt spid="3"/>
                                        </p:tgtEl>
                                        <p:attrNameLst>
                                          <p:attrName>ppt_h</p:attrName>
                                        </p:attrNameLst>
                                      </p:cBhvr>
                                      <p:tavLst>
                                        <p:tav tm="0">
                                          <p:val>
                                            <p:strVal val="ppt_h"/>
                                          </p:val>
                                        </p:tav>
                                        <p:tav tm="100000">
                                          <p:val>
                                            <p:strVal val="ppt_h"/>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1200"/>
                                  </p:stCondLst>
                                  <p:childTnLst>
                                    <p:animEffect transition="out" filter="fade">
                                      <p:cBhvr>
                                        <p:cTn id="21" dur="2000"/>
                                        <p:tgtEl>
                                          <p:spTgt spid="2"/>
                                        </p:tgtEl>
                                      </p:cBhvr>
                                    </p:animEffect>
                                    <p:set>
                                      <p:cBhvr>
                                        <p:cTn id="22" dur="1" fill="hold">
                                          <p:stCondLst>
                                            <p:cond delay="1999"/>
                                          </p:stCondLst>
                                        </p:cTn>
                                        <p:tgtEl>
                                          <p:spTgt spid="2"/>
                                        </p:tgtEl>
                                        <p:attrNameLst>
                                          <p:attrName>style.visibility</p:attrName>
                                        </p:attrNameLst>
                                      </p:cBhvr>
                                      <p:to>
                                        <p:strVal val="hidden"/>
                                      </p:to>
                                    </p:set>
                                  </p:childTnLst>
                                </p:cTn>
                              </p:par>
                              <p:par>
                                <p:cTn id="23" presetID="10" presetClass="entr" presetSubtype="0" fill="hold" nodeType="withEffect">
                                  <p:stCondLst>
                                    <p:cond delay="1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B65C0A-AB61-44AA-8A59-5440471E2B19}" type="datetimeFigureOut">
              <a:rPr lang="zh-CN" altLang="en-US"/>
              <a:pPr>
                <a:defRPr/>
              </a:pPr>
              <a:t>2013/1/9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E5A50F-F638-4FB3-B734-81A82A0097ED}" type="slidenum">
              <a:rPr lang="zh-CN" altLang="en-US"/>
              <a:pPr>
                <a:defRPr/>
              </a:pPr>
              <a:t>‹#›</a:t>
            </a:fld>
            <a:endParaRPr lang="zh-CN" altLang="en-US"/>
          </a:p>
        </p:txBody>
      </p:sp>
    </p:spTree>
    <p:extLst>
      <p:ext uri="{BB962C8B-B14F-4D97-AF65-F5344CB8AC3E}">
        <p14:creationId xmlns:p14="http://schemas.microsoft.com/office/powerpoint/2010/main" val="40569406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8BFE9F-46DE-4B16-8003-1ECCF55F3D76}" type="datetimeFigureOut">
              <a:rPr lang="zh-CN" altLang="en-US"/>
              <a:pPr>
                <a:defRPr/>
              </a:pPr>
              <a:t>2013/1/9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99B9FC-3250-4C42-8DCC-ACB53EADB948}" type="slidenum">
              <a:rPr lang="zh-CN" altLang="en-US"/>
              <a:pPr>
                <a:defRPr/>
              </a:pPr>
              <a:t>‹#›</a:t>
            </a:fld>
            <a:endParaRPr lang="zh-CN" altLang="en-US"/>
          </a:p>
        </p:txBody>
      </p:sp>
    </p:spTree>
    <p:extLst>
      <p:ext uri="{BB962C8B-B14F-4D97-AF65-F5344CB8AC3E}">
        <p14:creationId xmlns:p14="http://schemas.microsoft.com/office/powerpoint/2010/main" val="20749615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71FE4A-6CD4-4F32-B0B2-3F05D697947F}" type="datetimeFigureOut">
              <a:rPr lang="zh-CN" altLang="en-US"/>
              <a:pPr>
                <a:defRPr/>
              </a:pPr>
              <a:t>2013/1/9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92E90B-90CD-43DC-A7A1-35CF53B8D265}" type="slidenum">
              <a:rPr lang="zh-CN" altLang="en-US"/>
              <a:pPr>
                <a:defRPr/>
              </a:pPr>
              <a:t>‹#›</a:t>
            </a:fld>
            <a:endParaRPr lang="zh-CN" altLang="en-US"/>
          </a:p>
        </p:txBody>
      </p:sp>
    </p:spTree>
    <p:extLst>
      <p:ext uri="{BB962C8B-B14F-4D97-AF65-F5344CB8AC3E}">
        <p14:creationId xmlns:p14="http://schemas.microsoft.com/office/powerpoint/2010/main" val="181140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47EB6CC-E0C0-4E4F-9DF4-47BFC4658B78}"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C6122DC-0D0B-41B4-987C-96F0F96DF1C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612372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 name="图片 1" descr="up lig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24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down lig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762625"/>
            <a:ext cx="91424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451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3.png"/><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3.png"/><Relationship Id="rId5" Type="http://schemas.openxmlformats.org/officeDocument/2006/relationships/slideLayout" Target="../slideLayouts/slideLayout19.xml"/><Relationship Id="rId10"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3.png"/><Relationship Id="rId5" Type="http://schemas.openxmlformats.org/officeDocument/2006/relationships/slideLayout" Target="../slideLayouts/slideLayout26.xml"/><Relationship Id="rId10"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3.png"/><Relationship Id="rId5" Type="http://schemas.openxmlformats.org/officeDocument/2006/relationships/slideLayout" Target="../slideLayouts/slideLayout33.xml"/><Relationship Id="rId10"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t="-17000" b="-17000"/>
          </a:stretch>
        </a:blipFill>
        <a:effectLst/>
      </p:bgPr>
    </p:bg>
    <p:spTree>
      <p:nvGrpSpPr>
        <p:cNvPr id="1" name=""/>
        <p:cNvGrpSpPr/>
        <p:nvPr/>
      </p:nvGrpSpPr>
      <p:grpSpPr>
        <a:xfrm>
          <a:off x="0" y="0"/>
          <a:ext cx="0" cy="0"/>
          <a:chOff x="0" y="0"/>
          <a:chExt cx="0" cy="0"/>
        </a:xfrm>
      </p:grpSpPr>
      <p:pic>
        <p:nvPicPr>
          <p:cNvPr id="8" name="图片 7" descr="bliue stripe.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2413"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descr="down dark light.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88" y="5743575"/>
            <a:ext cx="9142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E01F13-8CD5-4E6E-A7A8-49331E439705}" type="datetimeFigureOut">
              <a:rPr lang="zh-CN" altLang="en-US"/>
              <a:pPr>
                <a:defRPr/>
              </a:pPr>
              <a:t>2013/1/9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3D813B1-EECF-4605-BDCB-30E7A6C086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2" r:id="rId5"/>
    <p:sldLayoutId id="2147483793" r:id="rId6"/>
    <p:sldLayoutId id="2147483794" r:id="rId7"/>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t="-17000" b="-17000"/>
          </a:stretch>
        </a:blipFill>
        <a:effectLst/>
      </p:bgPr>
    </p:bg>
    <p:spTree>
      <p:nvGrpSpPr>
        <p:cNvPr id="1" name=""/>
        <p:cNvGrpSpPr/>
        <p:nvPr/>
      </p:nvGrpSpPr>
      <p:grpSpPr>
        <a:xfrm>
          <a:off x="0" y="0"/>
          <a:ext cx="0" cy="0"/>
          <a:chOff x="0" y="0"/>
          <a:chExt cx="0" cy="0"/>
        </a:xfrm>
      </p:grpSpPr>
      <p:pic>
        <p:nvPicPr>
          <p:cNvPr id="8" name="图片 7" descr="bliue stripe.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2413"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descr="down dark light.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88" y="5743575"/>
            <a:ext cx="9142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E01F13-8CD5-4E6E-A7A8-49331E439705}"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3D813B1-EECF-4605-BDCB-30E7A6C086F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851938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t="-17000" b="-17000"/>
          </a:stretch>
        </a:blipFill>
        <a:effectLst/>
      </p:bgPr>
    </p:bg>
    <p:spTree>
      <p:nvGrpSpPr>
        <p:cNvPr id="1" name=""/>
        <p:cNvGrpSpPr/>
        <p:nvPr/>
      </p:nvGrpSpPr>
      <p:grpSpPr>
        <a:xfrm>
          <a:off x="0" y="0"/>
          <a:ext cx="0" cy="0"/>
          <a:chOff x="0" y="0"/>
          <a:chExt cx="0" cy="0"/>
        </a:xfrm>
      </p:grpSpPr>
      <p:pic>
        <p:nvPicPr>
          <p:cNvPr id="8" name="图片 7" descr="bliue stripe.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2413"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descr="down dark light.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88" y="5743575"/>
            <a:ext cx="9142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E01F13-8CD5-4E6E-A7A8-49331E439705}"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3D813B1-EECF-4605-BDCB-30E7A6C086F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0155122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t="-17000" b="-17000"/>
          </a:stretch>
        </a:blipFill>
        <a:effectLst/>
      </p:bgPr>
    </p:bg>
    <p:spTree>
      <p:nvGrpSpPr>
        <p:cNvPr id="1" name=""/>
        <p:cNvGrpSpPr/>
        <p:nvPr/>
      </p:nvGrpSpPr>
      <p:grpSpPr>
        <a:xfrm>
          <a:off x="0" y="0"/>
          <a:ext cx="0" cy="0"/>
          <a:chOff x="0" y="0"/>
          <a:chExt cx="0" cy="0"/>
        </a:xfrm>
      </p:grpSpPr>
      <p:pic>
        <p:nvPicPr>
          <p:cNvPr id="8" name="图片 7" descr="bliue stripe.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2413"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descr="down dark light.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88" y="5743575"/>
            <a:ext cx="9142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E01F13-8CD5-4E6E-A7A8-49331E439705}"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3D813B1-EECF-4605-BDCB-30E7A6C086F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4598455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t="-17000" b="-17000"/>
          </a:stretch>
        </a:blipFill>
        <a:effectLst/>
      </p:bgPr>
    </p:bg>
    <p:spTree>
      <p:nvGrpSpPr>
        <p:cNvPr id="1" name=""/>
        <p:cNvGrpSpPr/>
        <p:nvPr/>
      </p:nvGrpSpPr>
      <p:grpSpPr>
        <a:xfrm>
          <a:off x="0" y="0"/>
          <a:ext cx="0" cy="0"/>
          <a:chOff x="0" y="0"/>
          <a:chExt cx="0" cy="0"/>
        </a:xfrm>
      </p:grpSpPr>
      <p:pic>
        <p:nvPicPr>
          <p:cNvPr id="8" name="图片 7" descr="bliue stripe.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2413"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descr="down dark light.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88" y="5743575"/>
            <a:ext cx="9142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E01F13-8CD5-4E6E-A7A8-49331E439705}" type="datetimeFigureOut">
              <a:rPr lang="zh-CN" altLang="en-US">
                <a:solidFill>
                  <a:prstClr val="black">
                    <a:tint val="75000"/>
                  </a:prstClr>
                </a:solidFill>
              </a:rPr>
              <a:pPr>
                <a:defRPr/>
              </a:pPr>
              <a:t>2013/1/9 Wednesday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3D813B1-EECF-4605-BDCB-30E7A6C086F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2489329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12.png"/><Relationship Id="rId7" Type="http://schemas.openxmlformats.org/officeDocument/2006/relationships/image" Target="../media/image27.png"/><Relationship Id="rId12"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diagramColors" Target="../diagrams/colors3.xml"/><Relationship Id="rId5" Type="http://schemas.openxmlformats.org/officeDocument/2006/relationships/image" Target="../media/image14.png"/><Relationship Id="rId10" Type="http://schemas.openxmlformats.org/officeDocument/2006/relationships/diagramQuickStyle" Target="../diagrams/quickStyle3.xml"/><Relationship Id="rId4" Type="http://schemas.openxmlformats.org/officeDocument/2006/relationships/image" Target="../media/image13.png"/><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2.png"/><Relationship Id="rId7" Type="http://schemas.openxmlformats.org/officeDocument/2006/relationships/image" Target="../media/image16.png"/><Relationship Id="rId12"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diagramColors" Target="../diagrams/colors1.xml"/><Relationship Id="rId5" Type="http://schemas.openxmlformats.org/officeDocument/2006/relationships/image" Target="../media/image14.png"/><Relationship Id="rId10" Type="http://schemas.openxmlformats.org/officeDocument/2006/relationships/diagramQuickStyle" Target="../diagrams/quickStyle1.xml"/><Relationship Id="rId4" Type="http://schemas.openxmlformats.org/officeDocument/2006/relationships/image" Target="../media/image13.png"/><Relationship Id="rId9"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2.png"/><Relationship Id="rId7" Type="http://schemas.openxmlformats.org/officeDocument/2006/relationships/image" Target="../media/image16.png"/><Relationship Id="rId12"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diagramColors" Target="../diagrams/colors2.xml"/><Relationship Id="rId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image" Target="../media/image13.png"/><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6829" y="3140968"/>
            <a:ext cx="4254884" cy="830997"/>
          </a:xfrm>
          <a:prstGeom prst="rect">
            <a:avLst/>
          </a:prstGeom>
          <a:noFill/>
        </p:spPr>
        <p:txBody>
          <a:bodyPr wrap="none">
            <a:spAutoFit/>
          </a:bodyPr>
          <a:lstStyle/>
          <a:p>
            <a:pPr algn="r" fontAlgn="auto">
              <a:spcBef>
                <a:spcPts val="0"/>
              </a:spcBef>
              <a:spcAft>
                <a:spcPts val="0"/>
              </a:spcAft>
              <a:defRPr/>
            </a:pPr>
            <a:r>
              <a:rPr lang="zh-CN" altLang="en-US" sz="24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基于</a:t>
            </a:r>
            <a:r>
              <a:rPr lang="en-US" altLang="zh-CN" sz="24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 </a:t>
            </a:r>
            <a:r>
              <a:rPr lang="zh-CN" altLang="en-US" sz="24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的个性化输入法</a:t>
            </a:r>
            <a:endParaRPr lang="en-US" altLang="zh-CN" sz="24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a:p>
            <a:pPr algn="r" fontAlgn="auto">
              <a:spcBef>
                <a:spcPts val="0"/>
              </a:spcBef>
              <a:spcAft>
                <a:spcPts val="0"/>
              </a:spcAft>
              <a:defRPr/>
            </a:pPr>
            <a:endParaRPr lang="zh-CN" altLang="en-US" sz="24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sp>
        <p:nvSpPr>
          <p:cNvPr id="6" name="矩形 5"/>
          <p:cNvSpPr/>
          <p:nvPr/>
        </p:nvSpPr>
        <p:spPr>
          <a:xfrm>
            <a:off x="1736985" y="1772816"/>
            <a:ext cx="5724645" cy="923330"/>
          </a:xfrm>
          <a:prstGeom prst="rect">
            <a:avLst/>
          </a:prstGeom>
        </p:spPr>
        <p:txBody>
          <a:bodyPr wrap="none">
            <a:spAutoFit/>
          </a:bodyPr>
          <a:lstStyle/>
          <a:p>
            <a:pPr algn="ctr" fontAlgn="auto">
              <a:spcBef>
                <a:spcPts val="0"/>
              </a:spcBef>
              <a:spcAft>
                <a:spcPts val="0"/>
              </a:spcAft>
              <a:defRPr/>
            </a:pPr>
            <a:r>
              <a:rPr lang="zh-CN" altLang="en-US" sz="54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智能手机软件设计</a:t>
            </a:r>
            <a:endParaRPr lang="zh-CN" altLang="en-US" sz="54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sp>
        <p:nvSpPr>
          <p:cNvPr id="6148" name="TextBox 3"/>
          <p:cNvSpPr txBox="1">
            <a:spLocks noChangeArrowheads="1"/>
          </p:cNvSpPr>
          <p:nvPr/>
        </p:nvSpPr>
        <p:spPr bwMode="auto">
          <a:xfrm>
            <a:off x="5868144" y="6251574"/>
            <a:ext cx="3137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rbel" pitchFamily="34" charset="0"/>
                <a:ea typeface="微软雅黑" pitchFamily="34" charset="-122"/>
                <a:cs typeface="Aharoni" pitchFamily="2" charset="-79"/>
              </a:rPr>
              <a:t>SAE-BUAA</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rbel" pitchFamily="34" charset="0"/>
                <a:ea typeface="微软雅黑" pitchFamily="34" charset="-122"/>
                <a:cs typeface="Aharoni" pitchFamily="2" charset="-79"/>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DejaVu Sans" pitchFamily="34" charset="0"/>
                <a:ea typeface="DejaVu Sans" pitchFamily="34" charset="0"/>
                <a:cs typeface="DejaVu Sans" pitchFamily="34" charset="0"/>
              </a:rPr>
              <a:t>2012</a:t>
            </a:r>
            <a:endPar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DejaVu Sans" pitchFamily="34" charset="0"/>
              <a:ea typeface="微软雅黑" pitchFamily="34" charset="-122"/>
              <a:cs typeface="DejaVu Sans" pitchFamily="34" charset="0"/>
            </a:endParaRPr>
          </a:p>
        </p:txBody>
      </p:sp>
      <p:pic>
        <p:nvPicPr>
          <p:cNvPr id="614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425" y="5500229"/>
            <a:ext cx="124936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44806" y="476672"/>
            <a:ext cx="4331250" cy="584775"/>
          </a:xfrm>
          <a:prstGeom prst="rect">
            <a:avLst/>
          </a:prstGeom>
        </p:spPr>
        <p:txBody>
          <a:bodyPr wrap="none">
            <a:spAutoFit/>
          </a:bodyPr>
          <a:lstStyle/>
          <a:p>
            <a:pPr algn="ctr" fontAlgn="auto">
              <a:spcBef>
                <a:spcPts val="0"/>
              </a:spcBef>
              <a:spcAft>
                <a:spcPts val="0"/>
              </a:spcAft>
              <a:defRPr/>
            </a:pPr>
            <a:r>
              <a:rPr lang="en-US" altLang="zh-CN"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输入法的实现</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2924" y="5220382"/>
            <a:ext cx="1321331" cy="1321331"/>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37"/>
          <p:cNvSpPr/>
          <p:nvPr/>
        </p:nvSpPr>
        <p:spPr>
          <a:xfrm>
            <a:off x="442675" y="1340768"/>
            <a:ext cx="2659571" cy="646331"/>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输入法服务</a:t>
            </a:r>
            <a:endParaRPr lang="zh-CN" altLang="en-US" sz="3600" dirty="0"/>
          </a:p>
        </p:txBody>
      </p:sp>
      <p:sp>
        <p:nvSpPr>
          <p:cNvPr id="40" name="TextBox 39"/>
          <p:cNvSpPr txBox="1"/>
          <p:nvPr/>
        </p:nvSpPr>
        <p:spPr>
          <a:xfrm>
            <a:off x="851223" y="2041684"/>
            <a:ext cx="4368850" cy="523220"/>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完成输入法的安装与切换</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15" name="TextBox 14"/>
          <p:cNvSpPr txBox="1"/>
          <p:nvPr/>
        </p:nvSpPr>
        <p:spPr>
          <a:xfrm>
            <a:off x="899592" y="2636912"/>
            <a:ext cx="7704856" cy="1384995"/>
          </a:xfrm>
          <a:prstGeom prst="rect">
            <a:avLst/>
          </a:prstGeom>
          <a:noFill/>
        </p:spPr>
        <p:txBody>
          <a:bodyPr wrap="square" rtlCol="0">
            <a:spAutoFit/>
          </a:bodyPr>
          <a:lstStyle/>
          <a:p>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onCreateInputView</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在输入区域内，（如虚拟键盘）第一次被显示时被调用。</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16" name="TextBox 15"/>
          <p:cNvSpPr txBox="1"/>
          <p:nvPr/>
        </p:nvSpPr>
        <p:spPr>
          <a:xfrm>
            <a:off x="971600" y="4077072"/>
            <a:ext cx="7704856" cy="954107"/>
          </a:xfrm>
          <a:prstGeom prst="rect">
            <a:avLst/>
          </a:prstGeom>
          <a:noFill/>
        </p:spPr>
        <p:txBody>
          <a:bodyPr wrap="square" rtlCol="0">
            <a:spAutoFit/>
          </a:bodyPr>
          <a:lstStyle/>
          <a:p>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onCreateCandidatesView</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在联想词条第一次被显示的时候调用</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21010234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44806" y="476672"/>
            <a:ext cx="4331250" cy="584775"/>
          </a:xfrm>
          <a:prstGeom prst="rect">
            <a:avLst/>
          </a:prstGeom>
        </p:spPr>
        <p:txBody>
          <a:bodyPr wrap="none">
            <a:spAutoFit/>
          </a:bodyPr>
          <a:lstStyle/>
          <a:p>
            <a:pPr algn="ctr" fontAlgn="auto">
              <a:spcBef>
                <a:spcPts val="0"/>
              </a:spcBef>
              <a:spcAft>
                <a:spcPts val="0"/>
              </a:spcAft>
              <a:defRPr/>
            </a:pPr>
            <a:r>
              <a:rPr lang="en-US" altLang="zh-CN"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输入法的实现</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2675" y="1268760"/>
            <a:ext cx="2659571" cy="646331"/>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输入法应用</a:t>
            </a:r>
            <a:endParaRPr lang="zh-CN" altLang="en-US" sz="3600" dirty="0"/>
          </a:p>
        </p:txBody>
      </p:sp>
      <p:pic>
        <p:nvPicPr>
          <p:cNvPr id="14"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2924" y="5220382"/>
            <a:ext cx="1321331" cy="132133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851222" y="2713331"/>
            <a:ext cx="1621225" cy="954107"/>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生命周期：</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graphicFrame>
        <p:nvGraphicFramePr>
          <p:cNvPr id="5" name="图示 4"/>
          <p:cNvGraphicFramePr/>
          <p:nvPr>
            <p:extLst>
              <p:ext uri="{D42A27DB-BD31-4B8C-83A1-F6EECF244321}">
                <p14:modId xmlns:p14="http://schemas.microsoft.com/office/powerpoint/2010/main" val="4145918269"/>
              </p:ext>
            </p:extLst>
          </p:nvPr>
        </p:nvGraphicFramePr>
        <p:xfrm>
          <a:off x="1619672" y="1061448"/>
          <a:ext cx="6096000" cy="4494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055515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44806" y="476672"/>
            <a:ext cx="4331250" cy="584775"/>
          </a:xfrm>
          <a:prstGeom prst="rect">
            <a:avLst/>
          </a:prstGeom>
        </p:spPr>
        <p:txBody>
          <a:bodyPr wrap="none">
            <a:spAutoFit/>
          </a:bodyPr>
          <a:lstStyle/>
          <a:p>
            <a:pPr algn="ctr" fontAlgn="auto">
              <a:spcBef>
                <a:spcPts val="0"/>
              </a:spcBef>
              <a:spcAft>
                <a:spcPts val="0"/>
              </a:spcAft>
              <a:defRPr/>
            </a:pPr>
            <a:r>
              <a:rPr lang="en-US" altLang="zh-CN"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输入法的实现</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2675" y="1268760"/>
            <a:ext cx="2659571" cy="646331"/>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输入法应用</a:t>
            </a:r>
            <a:endParaRPr lang="zh-CN" altLang="en-US" sz="3600" dirty="0"/>
          </a:p>
        </p:txBody>
      </p:sp>
      <p:pic>
        <p:nvPicPr>
          <p:cNvPr id="14"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2924" y="5220382"/>
            <a:ext cx="1321331" cy="13213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75195" y="2060848"/>
            <a:ext cx="7704856" cy="1384995"/>
          </a:xfrm>
          <a:prstGeom prst="rect">
            <a:avLst/>
          </a:prstGeom>
          <a:noFill/>
        </p:spPr>
        <p:txBody>
          <a:bodyPr wrap="square" rtlCol="0">
            <a:spAutoFit/>
          </a:bodyPr>
          <a:lstStyle/>
          <a:p>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InputMethod</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定义操纵输入法应用的方法，如：</a:t>
            </a:r>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bindInput</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a:t>
            </a:r>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startInput</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等。</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16" name="TextBox 15"/>
          <p:cNvSpPr txBox="1"/>
          <p:nvPr/>
        </p:nvSpPr>
        <p:spPr>
          <a:xfrm>
            <a:off x="935596" y="3501008"/>
            <a:ext cx="7704856" cy="1384995"/>
          </a:xfrm>
          <a:prstGeom prst="rect">
            <a:avLst/>
          </a:prstGeom>
          <a:noFill/>
        </p:spPr>
        <p:txBody>
          <a:bodyPr wrap="square" rtlCol="0">
            <a:spAutoFit/>
          </a:bodyPr>
          <a:lstStyle/>
          <a:p>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InputMethodSession</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InputMethod</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的辅助接口类，为客户端控件开放可直接调用的函数接口。</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17690485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7664" y="2519906"/>
            <a:ext cx="6264696" cy="1569660"/>
          </a:xfrm>
          <a:prstGeom prst="rect">
            <a:avLst/>
          </a:prstGeom>
          <a:noFill/>
        </p:spPr>
        <p:txBody>
          <a:bodyPr wrap="square" rtlCol="0">
            <a:spAutoFit/>
          </a:bodyPr>
          <a:lstStyle/>
          <a:p>
            <a:r>
              <a:rPr lang="en-US" altLang="zh-CN"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Thank You</a:t>
            </a:r>
            <a:r>
              <a:rPr lang="zh-CN" alt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endParaRPr lang="zh-CN" altLang="en-US" sz="9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9" name="TextBox 3"/>
          <p:cNvSpPr txBox="1">
            <a:spLocks noChangeArrowheads="1"/>
          </p:cNvSpPr>
          <p:nvPr/>
        </p:nvSpPr>
        <p:spPr bwMode="auto">
          <a:xfrm>
            <a:off x="5868144" y="6251574"/>
            <a:ext cx="3137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rbel" pitchFamily="34" charset="0"/>
                <a:ea typeface="微软雅黑" pitchFamily="34" charset="-122"/>
                <a:cs typeface="Aharoni" pitchFamily="2" charset="-79"/>
              </a:rPr>
              <a:t>SAE-BUAA</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rbel" pitchFamily="34" charset="0"/>
                <a:ea typeface="微软雅黑" pitchFamily="34" charset="-122"/>
                <a:cs typeface="Aharoni" pitchFamily="2" charset="-79"/>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DejaVu Sans" pitchFamily="34" charset="0"/>
                <a:ea typeface="DejaVu Sans" pitchFamily="34" charset="0"/>
                <a:cs typeface="DejaVu Sans" pitchFamily="34" charset="0"/>
              </a:rPr>
              <a:t>2012</a:t>
            </a:r>
            <a:endPar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DejaVu Sans" pitchFamily="34" charset="0"/>
              <a:ea typeface="微软雅黑" pitchFamily="34" charset="-122"/>
              <a:cs typeface="DejaVu Sans" pitchFamily="34" charset="0"/>
            </a:endParaRPr>
          </a:p>
        </p:txBody>
      </p:sp>
      <p:pic>
        <p:nvPicPr>
          <p:cNvPr id="7" name="图片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75" y="6251574"/>
            <a:ext cx="524666" cy="524666"/>
          </a:xfrm>
          <a:prstGeom prst="rect">
            <a:avLst/>
          </a:prstGeom>
        </p:spPr>
      </p:pic>
    </p:spTree>
    <p:extLst>
      <p:ext uri="{BB962C8B-B14F-4D97-AF65-F5344CB8AC3E}">
        <p14:creationId xmlns:p14="http://schemas.microsoft.com/office/powerpoint/2010/main" val="16867135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800100" y="476672"/>
            <a:ext cx="4698722" cy="584775"/>
          </a:xfrm>
          <a:prstGeom prst="rect">
            <a:avLst/>
          </a:prstGeom>
        </p:spPr>
        <p:txBody>
          <a:bodyPr wrap="none">
            <a:spAutoFit/>
          </a:bodyPr>
          <a:lstStyle/>
          <a:p>
            <a:pPr algn="ctr" fontAlgn="auto">
              <a:spcBef>
                <a:spcPts val="0"/>
              </a:spcBef>
              <a:spcAft>
                <a:spcPts val="0"/>
              </a:spcAft>
              <a:defRPr/>
            </a:pP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输入法的基本原理与框架</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2" y="5296606"/>
            <a:ext cx="1464572" cy="1464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图示 7"/>
          <p:cNvGraphicFramePr/>
          <p:nvPr>
            <p:extLst>
              <p:ext uri="{D42A27DB-BD31-4B8C-83A1-F6EECF244321}">
                <p14:modId xmlns:p14="http://schemas.microsoft.com/office/powerpoint/2010/main" val="1956211866"/>
              </p:ext>
            </p:extLst>
          </p:nvPr>
        </p:nvGraphicFramePr>
        <p:xfrm>
          <a:off x="323528" y="3501008"/>
          <a:ext cx="8246689" cy="2016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TextBox 18"/>
          <p:cNvSpPr txBox="1"/>
          <p:nvPr/>
        </p:nvSpPr>
        <p:spPr>
          <a:xfrm>
            <a:off x="824233" y="1484784"/>
            <a:ext cx="6073227" cy="1815882"/>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采用</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android</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系统中的</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IMM/IME</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框架，使用</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SQLite</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数据库完成整个项目的具体实现。</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12" name="矩形 11"/>
          <p:cNvSpPr/>
          <p:nvPr/>
        </p:nvSpPr>
        <p:spPr>
          <a:xfrm>
            <a:off x="899592" y="3193812"/>
            <a:ext cx="2339102" cy="523220"/>
          </a:xfrm>
          <a:prstGeom prst="rect">
            <a:avLst/>
          </a:prstGeom>
        </p:spPr>
        <p:txBody>
          <a:bodyPr wrap="none">
            <a:spAutoFit/>
          </a:bodyPr>
          <a:lstStyle/>
          <a:p>
            <a:r>
              <a:rPr lang="zh-CN" alt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其框架如下：</a:t>
            </a:r>
          </a:p>
        </p:txBody>
      </p:sp>
    </p:spTree>
    <p:extLst>
      <p:ext uri="{BB962C8B-B14F-4D97-AF65-F5344CB8AC3E}">
        <p14:creationId xmlns:p14="http://schemas.microsoft.com/office/powerpoint/2010/main" val="37154565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917925" y="536287"/>
            <a:ext cx="1826142" cy="584775"/>
          </a:xfrm>
          <a:prstGeom prst="rect">
            <a:avLst/>
          </a:prstGeom>
        </p:spPr>
        <p:txBody>
          <a:bodyPr wrap="none">
            <a:spAutoFit/>
          </a:bodyPr>
          <a:lstStyle/>
          <a:p>
            <a:pPr algn="ctr" fontAlgn="auto">
              <a:spcBef>
                <a:spcPts val="0"/>
              </a:spcBef>
              <a:spcAft>
                <a:spcPts val="0"/>
              </a:spcAft>
              <a:defRPr/>
            </a:pP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拼音切分</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a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5301208"/>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3568" y="1545754"/>
            <a:ext cx="3036614" cy="3539430"/>
          </a:xfrm>
          <a:prstGeom prst="rect">
            <a:avLst/>
          </a:prstGeom>
          <a:noFill/>
        </p:spPr>
        <p:txBody>
          <a:bodyPr wrap="square" rtlCol="0">
            <a:spAutoFit/>
          </a:bodyPr>
          <a:lstStyle/>
          <a:p>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	</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建立以汉字首字母为根结点的“字母树”结构，通过文献阅读、结合手机应用开发的实际情况，采用最右匹配的方式对拼音流进行切分。</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graphicFrame>
        <p:nvGraphicFramePr>
          <p:cNvPr id="4" name="图示 3"/>
          <p:cNvGraphicFramePr/>
          <p:nvPr>
            <p:extLst>
              <p:ext uri="{D42A27DB-BD31-4B8C-83A1-F6EECF244321}">
                <p14:modId xmlns:p14="http://schemas.microsoft.com/office/powerpoint/2010/main" val="965419392"/>
              </p:ext>
            </p:extLst>
          </p:nvPr>
        </p:nvGraphicFramePr>
        <p:xfrm>
          <a:off x="4157444" y="1916832"/>
          <a:ext cx="4519012" cy="33123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矩形 4"/>
          <p:cNvSpPr/>
          <p:nvPr/>
        </p:nvSpPr>
        <p:spPr>
          <a:xfrm>
            <a:off x="4250783" y="2060848"/>
            <a:ext cx="2913505" cy="461665"/>
          </a:xfrm>
          <a:prstGeom prst="rect">
            <a:avLst/>
          </a:prstGeom>
        </p:spPr>
        <p:txBody>
          <a:bodyPr wrap="square">
            <a:spAutoFit/>
          </a:bodyPr>
          <a:lstStyle/>
          <a:p>
            <a:r>
              <a:rPr lang="zh-CN" alt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其“字母树”例如：</a:t>
            </a:r>
            <a:endParaRPr lang="zh-CN" altLang="en-US" sz="2400" dirty="0"/>
          </a:p>
        </p:txBody>
      </p:sp>
    </p:spTree>
    <p:extLst>
      <p:ext uri="{BB962C8B-B14F-4D97-AF65-F5344CB8AC3E}">
        <p14:creationId xmlns:p14="http://schemas.microsoft.com/office/powerpoint/2010/main" val="33485414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917925" y="536287"/>
            <a:ext cx="1826142" cy="584775"/>
          </a:xfrm>
          <a:prstGeom prst="rect">
            <a:avLst/>
          </a:prstGeom>
        </p:spPr>
        <p:txBody>
          <a:bodyPr wrap="none">
            <a:spAutoFit/>
          </a:bodyPr>
          <a:lstStyle/>
          <a:p>
            <a:pPr algn="ctr" fontAlgn="auto">
              <a:spcBef>
                <a:spcPts val="0"/>
              </a:spcBef>
              <a:spcAft>
                <a:spcPts val="0"/>
              </a:spcAft>
              <a:defRPr/>
            </a:pP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拼音切分</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a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5301208"/>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3568" y="1545754"/>
            <a:ext cx="7272808" cy="1384995"/>
          </a:xfrm>
          <a:prstGeom prst="rect">
            <a:avLst/>
          </a:prstGeom>
          <a:noFill/>
        </p:spPr>
        <p:txBody>
          <a:bodyPr wrap="square" rtlCol="0">
            <a:spAutoFit/>
          </a:bodyPr>
          <a:lstStyle/>
          <a:p>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	</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本项目中的拼音切分可以完成对字母全拼或者只输入首字母的拼音流的切分，更符合用户的习惯。</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2" name="矩形 1"/>
          <p:cNvSpPr/>
          <p:nvPr/>
        </p:nvSpPr>
        <p:spPr>
          <a:xfrm>
            <a:off x="849552" y="3019624"/>
            <a:ext cx="1261884" cy="523220"/>
          </a:xfrm>
          <a:prstGeom prst="rect">
            <a:avLst/>
          </a:prstGeom>
        </p:spPr>
        <p:txBody>
          <a:bodyPr wrap="none">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例如：</a:t>
            </a:r>
            <a:endParaRPr lang="en-US" altLang="zh-CN"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3096736"/>
            <a:ext cx="5165930" cy="36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3542844"/>
            <a:ext cx="3198803" cy="44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0847" y="4581128"/>
            <a:ext cx="2085089" cy="4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1322" y="4077072"/>
            <a:ext cx="3872430" cy="42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6968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910038" y="476672"/>
            <a:ext cx="3877986" cy="584775"/>
          </a:xfrm>
          <a:prstGeom prst="rect">
            <a:avLst/>
          </a:prstGeom>
        </p:spPr>
        <p:txBody>
          <a:bodyPr wrap="none">
            <a:spAutoFit/>
          </a:bodyPr>
          <a:lstStyle/>
          <a:p>
            <a:pPr algn="ctr" fontAlgn="auto">
              <a:spcBef>
                <a:spcPts val="0"/>
              </a:spcBef>
              <a:spcAft>
                <a:spcPts val="0"/>
              </a:spcAft>
              <a:defRPr/>
            </a:pPr>
            <a:r>
              <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音</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字转换与词典训练</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898" y="5220382"/>
            <a:ext cx="1364609" cy="13646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58" y="1324050"/>
            <a:ext cx="7062845" cy="35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849031" y="1726064"/>
            <a:ext cx="6073227" cy="2677656"/>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由于项目开发时间较短，可以找到的字典和词典较多，我们通过专业数据挖掘和自然处理的网站上得到基础字典，其中词典选用了搜狗高频词语（约</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16</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万高频词），字典选用北京语言大学语料拼音汉字对照表。</a:t>
            </a:r>
            <a:endParaRPr lang="zh-CN" alt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3" name="矩形 2"/>
          <p:cNvSpPr/>
          <p:nvPr/>
        </p:nvSpPr>
        <p:spPr>
          <a:xfrm>
            <a:off x="510781" y="2065166"/>
            <a:ext cx="1276777" cy="2308324"/>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基础字典与词典</a:t>
            </a:r>
            <a:endParaRPr lang="zh-CN" altLang="en-US" sz="3600" dirty="0"/>
          </a:p>
        </p:txBody>
      </p:sp>
      <p:pic>
        <p:nvPicPr>
          <p:cNvPr id="3077" name="Picture 5" descr="C:\Users\Administrator\Desktop\beiyu.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6167" y="3672007"/>
            <a:ext cx="2871462" cy="19851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dministrator\Desktop\sougou.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2925" y="4708757"/>
            <a:ext cx="2500282" cy="664459"/>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p:cNvPicPr/>
          <p:nvPr/>
        </p:nvPicPr>
        <p:blipFill>
          <a:blip r:embed="rId11" cstate="print"/>
          <a:srcRect/>
          <a:stretch>
            <a:fillRect/>
          </a:stretch>
        </p:blipFill>
        <p:spPr bwMode="auto">
          <a:xfrm>
            <a:off x="3644104" y="1066104"/>
            <a:ext cx="3067050" cy="4657725"/>
          </a:xfrm>
          <a:prstGeom prst="rect">
            <a:avLst/>
          </a:prstGeom>
          <a:noFill/>
          <a:ln w="9525">
            <a:noFill/>
            <a:miter lim="800000"/>
            <a:headEnd/>
            <a:tailEnd/>
          </a:ln>
        </p:spPr>
      </p:pic>
    </p:spTree>
    <p:extLst>
      <p:ext uri="{BB962C8B-B14F-4D97-AF65-F5344CB8AC3E}">
        <p14:creationId xmlns:p14="http://schemas.microsoft.com/office/powerpoint/2010/main" val="782917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910038" y="476672"/>
            <a:ext cx="3877986" cy="584775"/>
          </a:xfrm>
          <a:prstGeom prst="rect">
            <a:avLst/>
          </a:prstGeom>
        </p:spPr>
        <p:txBody>
          <a:bodyPr wrap="none">
            <a:spAutoFit/>
          </a:bodyPr>
          <a:lstStyle/>
          <a:p>
            <a:pPr algn="ctr" fontAlgn="auto">
              <a:spcBef>
                <a:spcPts val="0"/>
              </a:spcBef>
              <a:spcAft>
                <a:spcPts val="0"/>
              </a:spcAft>
              <a:defRPr/>
            </a:pPr>
            <a:r>
              <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音</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字转换与词典训练</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898" y="5220382"/>
            <a:ext cx="1364609" cy="13646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58" y="1324049"/>
            <a:ext cx="7062845" cy="444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855479" y="1556792"/>
            <a:ext cx="6073227" cy="4401205"/>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词与词并不是单独出现，某些词出现后，他的后继词语会是特定的。所以我们通过对爬虫得到的约</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21</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万条（</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500</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万字）的微博进行了语料训练，得到词与词之间的后继关系。</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二</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元关系的建立使得之前的字输入完毕后我们可以提示用户的下一词，并且输入下一词时，候选词的排列发生变化</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zh-CN" alt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3" name="矩形 2"/>
          <p:cNvSpPr/>
          <p:nvPr/>
        </p:nvSpPr>
        <p:spPr>
          <a:xfrm>
            <a:off x="702935" y="3236783"/>
            <a:ext cx="1276777" cy="1200329"/>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二元关系</a:t>
            </a:r>
            <a:endParaRPr lang="zh-CN" altLang="en-US" sz="3600" dirty="0"/>
          </a:p>
        </p:txBody>
      </p:sp>
    </p:spTree>
    <p:extLst>
      <p:ext uri="{BB962C8B-B14F-4D97-AF65-F5344CB8AC3E}">
        <p14:creationId xmlns:p14="http://schemas.microsoft.com/office/powerpoint/2010/main" val="3665120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910038" y="476672"/>
            <a:ext cx="3877986" cy="584775"/>
          </a:xfrm>
          <a:prstGeom prst="rect">
            <a:avLst/>
          </a:prstGeom>
        </p:spPr>
        <p:txBody>
          <a:bodyPr wrap="none">
            <a:spAutoFit/>
          </a:bodyPr>
          <a:lstStyle/>
          <a:p>
            <a:pPr algn="ctr" fontAlgn="auto">
              <a:spcBef>
                <a:spcPts val="0"/>
              </a:spcBef>
              <a:spcAft>
                <a:spcPts val="0"/>
              </a:spcAft>
              <a:defRPr/>
            </a:pPr>
            <a:r>
              <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音</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字转换与词典训练</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l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898" y="5220382"/>
            <a:ext cx="1364609" cy="13646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2925" y="5619209"/>
            <a:ext cx="922504" cy="9225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58" y="1324049"/>
            <a:ext cx="7062845" cy="414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855479" y="1556792"/>
            <a:ext cx="6073227" cy="3970318"/>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我们将词典存入</a:t>
            </a:r>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SqLite</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数据库，通过使用</a:t>
            </a:r>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Sql</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语句，利用</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LIKE</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语句进行选取，当用户只输入是声母时，通过</a:t>
            </a:r>
            <a:r>
              <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LIKE</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语句得到所有此声母对应的词语。</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当用户输入一个新词时，我们会对应更新词频表，调整这个词语的频率，同时对应调整二元关系。</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zh-CN" alt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
        <p:nvSpPr>
          <p:cNvPr id="3" name="矩形 2"/>
          <p:cNvSpPr/>
          <p:nvPr/>
        </p:nvSpPr>
        <p:spPr>
          <a:xfrm>
            <a:off x="611560" y="1956896"/>
            <a:ext cx="1276777" cy="3416320"/>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模糊查询和用户字典学习</a:t>
            </a:r>
            <a:endParaRPr lang="zh-CN" altLang="en-US" sz="3600" dirty="0"/>
          </a:p>
        </p:txBody>
      </p:sp>
    </p:spTree>
    <p:extLst>
      <p:ext uri="{BB962C8B-B14F-4D97-AF65-F5344CB8AC3E}">
        <p14:creationId xmlns:p14="http://schemas.microsoft.com/office/powerpoint/2010/main" val="30185806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44806" y="476672"/>
            <a:ext cx="4331250" cy="584775"/>
          </a:xfrm>
          <a:prstGeom prst="rect">
            <a:avLst/>
          </a:prstGeom>
        </p:spPr>
        <p:txBody>
          <a:bodyPr wrap="none">
            <a:spAutoFit/>
          </a:bodyPr>
          <a:lstStyle/>
          <a:p>
            <a:pPr algn="ctr" fontAlgn="auto">
              <a:spcBef>
                <a:spcPts val="0"/>
              </a:spcBef>
              <a:spcAft>
                <a:spcPts val="0"/>
              </a:spcAft>
              <a:defRPr/>
            </a:pPr>
            <a:r>
              <a:rPr lang="en-US" altLang="zh-CN"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输入法的实现</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2675" y="1268760"/>
            <a:ext cx="960973" cy="646331"/>
          </a:xfrm>
          <a:prstGeom prst="rect">
            <a:avLst/>
          </a:prstGeom>
        </p:spPr>
        <p:txBody>
          <a:bodyPr wrap="square">
            <a:spAutoFit/>
          </a:bodyPr>
          <a:lstStyle/>
          <a:p>
            <a:r>
              <a:rPr lang="en-US" altLang="zh-CN"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IMF</a:t>
            </a:r>
            <a:endParaRPr lang="zh-CN" altLang="en-US" sz="3600" dirty="0"/>
          </a:p>
        </p:txBody>
      </p:sp>
      <p:pic>
        <p:nvPicPr>
          <p:cNvPr id="14"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331640" y="1475492"/>
            <a:ext cx="3296397" cy="369332"/>
          </a:xfrm>
          <a:prstGeom prst="rect">
            <a:avLst/>
          </a:prstGeom>
        </p:spPr>
        <p:txBody>
          <a:bodyPr wrap="square">
            <a:spAutoFit/>
          </a:bodyPr>
          <a:lstStyle/>
          <a:p>
            <a:r>
              <a:rPr lang="en-US" altLang="zh-CN"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Input Method </a:t>
            </a:r>
            <a:r>
              <a:rPr lang="en-US" altLang="zh-CN"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Framework</a:t>
            </a:r>
            <a:endParaRPr lang="zh-CN" altLang="en-US" dirty="0"/>
          </a:p>
        </p:txBody>
      </p:sp>
      <p:grpSp>
        <p:nvGrpSpPr>
          <p:cNvPr id="16" name="组合 15"/>
          <p:cNvGrpSpPr/>
          <p:nvPr/>
        </p:nvGrpSpPr>
        <p:grpSpPr>
          <a:xfrm>
            <a:off x="1078760" y="1921026"/>
            <a:ext cx="7011767" cy="3563108"/>
            <a:chOff x="1835696" y="620688"/>
            <a:chExt cx="6048672" cy="4166020"/>
          </a:xfrm>
        </p:grpSpPr>
        <p:sp>
          <p:nvSpPr>
            <p:cNvPr id="20" name="圆角矩形 19"/>
            <p:cNvSpPr/>
            <p:nvPr/>
          </p:nvSpPr>
          <p:spPr>
            <a:xfrm>
              <a:off x="1835696" y="682252"/>
              <a:ext cx="6048672" cy="410445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sz="20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圆角矩形 20"/>
            <p:cNvSpPr/>
            <p:nvPr/>
          </p:nvSpPr>
          <p:spPr>
            <a:xfrm>
              <a:off x="3419872" y="1124744"/>
              <a:ext cx="2448272" cy="108012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圆角矩形 21"/>
            <p:cNvSpPr/>
            <p:nvPr/>
          </p:nvSpPr>
          <p:spPr>
            <a:xfrm>
              <a:off x="1835696" y="3356992"/>
              <a:ext cx="2448272" cy="108012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圆角矩形 23"/>
            <p:cNvSpPr/>
            <p:nvPr/>
          </p:nvSpPr>
          <p:spPr>
            <a:xfrm>
              <a:off x="5004048" y="3356992"/>
              <a:ext cx="2448272" cy="108012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矩形 24"/>
            <p:cNvSpPr/>
            <p:nvPr/>
          </p:nvSpPr>
          <p:spPr>
            <a:xfrm>
              <a:off x="2123728" y="3428998"/>
              <a:ext cx="1855753" cy="41404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IInputMethodManager</a:t>
              </a:r>
              <a:endParaRPr lang="zh-CN"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矩形 25"/>
            <p:cNvSpPr/>
            <p:nvPr/>
          </p:nvSpPr>
          <p:spPr>
            <a:xfrm>
              <a:off x="5724128" y="3356992"/>
              <a:ext cx="1656184"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InputMethodSession</a:t>
              </a:r>
              <a:endParaRPr lang="zh-CN"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矩形 26"/>
            <p:cNvSpPr/>
            <p:nvPr/>
          </p:nvSpPr>
          <p:spPr>
            <a:xfrm>
              <a:off x="5076056" y="3645024"/>
              <a:ext cx="1656184"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InputMethod</a:t>
              </a:r>
              <a:endParaRPr lang="zh-CN"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TextBox 9"/>
            <p:cNvSpPr txBox="1"/>
            <p:nvPr/>
          </p:nvSpPr>
          <p:spPr>
            <a:xfrm>
              <a:off x="5292080" y="4005064"/>
              <a:ext cx="1800200" cy="46013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输入法应用</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29" name="TextBox 10"/>
            <p:cNvSpPr txBox="1"/>
            <p:nvPr/>
          </p:nvSpPr>
          <p:spPr>
            <a:xfrm>
              <a:off x="3707904" y="1124744"/>
              <a:ext cx="1800200" cy="46013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客户端控件</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30" name="TextBox 11"/>
            <p:cNvSpPr txBox="1"/>
            <p:nvPr/>
          </p:nvSpPr>
          <p:spPr>
            <a:xfrm>
              <a:off x="2123728" y="3860119"/>
              <a:ext cx="1800200" cy="46013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输入法服务</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31" name="矩形 30"/>
            <p:cNvSpPr/>
            <p:nvPr/>
          </p:nvSpPr>
          <p:spPr>
            <a:xfrm>
              <a:off x="3491880" y="1556792"/>
              <a:ext cx="1854184"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InputMethodManager</a:t>
              </a:r>
              <a:endParaRPr lang="zh-CN"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矩形 31"/>
            <p:cNvSpPr/>
            <p:nvPr/>
          </p:nvSpPr>
          <p:spPr>
            <a:xfrm>
              <a:off x="3917364" y="1878671"/>
              <a:ext cx="1925640" cy="336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InputMethodConnection</a:t>
              </a:r>
              <a:endParaRPr lang="zh-CN"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33" name="直接箭头连接符 32"/>
            <p:cNvCxnSpPr>
              <a:stCxn id="31" idx="1"/>
              <a:endCxn id="25" idx="0"/>
            </p:cNvCxnSpPr>
            <p:nvPr/>
          </p:nvCxnSpPr>
          <p:spPr>
            <a:xfrm flipH="1">
              <a:off x="3051605" y="1700808"/>
              <a:ext cx="440275" cy="172819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21" idx="3"/>
              <a:endCxn id="26" idx="0"/>
            </p:cNvCxnSpPr>
            <p:nvPr/>
          </p:nvCxnSpPr>
          <p:spPr>
            <a:xfrm>
              <a:off x="5868144" y="1664804"/>
              <a:ext cx="684076" cy="169218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5" name="直接箭头连接符 34"/>
            <p:cNvCxnSpPr>
              <a:endCxn id="32" idx="2"/>
            </p:cNvCxnSpPr>
            <p:nvPr/>
          </p:nvCxnSpPr>
          <p:spPr>
            <a:xfrm flipH="1" flipV="1">
              <a:off x="4880185" y="2215441"/>
              <a:ext cx="811500" cy="1141551"/>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6" name="直接箭头连接符 35"/>
            <p:cNvCxnSpPr>
              <a:stCxn id="22" idx="3"/>
              <a:endCxn id="27" idx="1"/>
            </p:cNvCxnSpPr>
            <p:nvPr/>
          </p:nvCxnSpPr>
          <p:spPr>
            <a:xfrm flipV="1">
              <a:off x="4283968" y="3789040"/>
              <a:ext cx="792088" cy="108012"/>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7" name="TextBox 32"/>
            <p:cNvSpPr txBox="1"/>
            <p:nvPr/>
          </p:nvSpPr>
          <p:spPr>
            <a:xfrm>
              <a:off x="3563888" y="620688"/>
              <a:ext cx="2016224" cy="46013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输入法框架（</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IMF</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pic>
        <p:nvPicPr>
          <p:cNvPr id="1030" name="Picture 6" descr="C:\Users\Administrator\Desktop\c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2924" y="5220382"/>
            <a:ext cx="1321331" cy="132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128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3" descr="DO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44806" y="476672"/>
            <a:ext cx="4331250" cy="584775"/>
          </a:xfrm>
          <a:prstGeom prst="rect">
            <a:avLst/>
          </a:prstGeom>
        </p:spPr>
        <p:txBody>
          <a:bodyPr wrap="none">
            <a:spAutoFit/>
          </a:bodyPr>
          <a:lstStyle/>
          <a:p>
            <a:pPr algn="ctr" fontAlgn="auto">
              <a:spcBef>
                <a:spcPts val="0"/>
              </a:spcBef>
              <a:spcAft>
                <a:spcPts val="0"/>
              </a:spcAft>
              <a:defRPr/>
            </a:pPr>
            <a:r>
              <a:rPr lang="en-US" altLang="zh-CN"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Android</a:t>
            </a:r>
            <a:r>
              <a:rPr lang="zh-CN" altLang="en-US" sz="32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输入法的实现</a:t>
            </a:r>
            <a:endParaRPr lang="zh-CN" altLang="en-US" sz="32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941" y="5772293"/>
            <a:ext cx="812698" cy="8126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49" y="5772293"/>
            <a:ext cx="812698" cy="812698"/>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53" y="5772293"/>
            <a:ext cx="812698" cy="812698"/>
          </a:xfrm>
          <a:prstGeom prst="rect">
            <a:avLst/>
          </a:prstGeom>
        </p:spPr>
      </p:pic>
      <p:pic>
        <p:nvPicPr>
          <p:cNvPr id="1026" name="Picture 2" descr="C:\Users\Administrator\Desktop\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503" y="5602742"/>
            <a:ext cx="955438" cy="9554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a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5690842"/>
            <a:ext cx="906510" cy="90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2675" y="1772816"/>
            <a:ext cx="2659571" cy="646331"/>
          </a:xfrm>
          <a:prstGeom prst="rect">
            <a:avLst/>
          </a:prstGeom>
        </p:spPr>
        <p:txBody>
          <a:bodyPr wrap="square">
            <a:spAutoFit/>
          </a:bodyPr>
          <a:lstStyle/>
          <a:p>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客户端控件</a:t>
            </a:r>
            <a:endParaRPr lang="zh-CN" altLang="en-US" sz="3600" dirty="0"/>
          </a:p>
        </p:txBody>
      </p:sp>
      <p:pic>
        <p:nvPicPr>
          <p:cNvPr id="14" name="Picture 5" descr="C:\Users\Administrator\Desktop\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2793" y="5746481"/>
            <a:ext cx="795231" cy="795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c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2924" y="5220382"/>
            <a:ext cx="1321331" cy="132133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44806" y="2437425"/>
            <a:ext cx="6073227" cy="2246769"/>
          </a:xfrm>
          <a:prstGeom prst="rect">
            <a:avLst/>
          </a:prstGeom>
          <a:noFill/>
        </p:spPr>
        <p:txBody>
          <a:bodyPr wrap="square" rtlCol="0">
            <a:spAutoFit/>
          </a:bodyPr>
          <a:lstStyle/>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通过</a:t>
            </a:r>
            <a:r>
              <a:rPr lang="en-US" altLang="zh-CN" sz="2800" b="1"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TextView</a:t>
            </a:r>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及其子类，完成客户端与输入法的交互。</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r>
              <a:rPr lang="zh-CN" alt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rPr>
              <a:t>与输入法服务和输入法应用进行交互。向输入法应用传递文本状态</a:t>
            </a:r>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a:p>
            <a:endParaRPr lang="en-US" altLang="zh-CN"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5312027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2097</TotalTime>
  <Words>476</Words>
  <Application>Microsoft Office PowerPoint</Application>
  <PresentationFormat>全屏显示(4:3)</PresentationFormat>
  <Paragraphs>83</Paragraphs>
  <Slides>13</Slides>
  <Notes>0</Notes>
  <HiddenSlides>0</HiddenSlides>
  <MMClips>0</MMClips>
  <ScaleCrop>false</ScaleCrop>
  <HeadingPairs>
    <vt:vector size="4" baseType="variant">
      <vt:variant>
        <vt:lpstr>主题</vt:lpstr>
      </vt:variant>
      <vt:variant>
        <vt:i4>5</vt:i4>
      </vt:variant>
      <vt:variant>
        <vt:lpstr>幻灯片标题</vt:lpstr>
      </vt:variant>
      <vt:variant>
        <vt:i4>13</vt:i4>
      </vt:variant>
    </vt:vector>
  </HeadingPairs>
  <TitlesOfParts>
    <vt:vector size="18" baseType="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Huang Shaohan</cp:lastModifiedBy>
  <cp:revision>107</cp:revision>
  <dcterms:created xsi:type="dcterms:W3CDTF">2010-05-28T16:47:55Z</dcterms:created>
  <dcterms:modified xsi:type="dcterms:W3CDTF">2013-01-09T16:24:57Z</dcterms:modified>
</cp:coreProperties>
</file>