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61" r:id="rId3"/>
    <p:sldId id="302" r:id="rId4"/>
    <p:sldId id="258" r:id="rId5"/>
    <p:sldId id="262" r:id="rId6"/>
    <p:sldId id="264" r:id="rId7"/>
    <p:sldId id="304" r:id="rId8"/>
    <p:sldId id="305" r:id="rId9"/>
    <p:sldId id="268" r:id="rId10"/>
    <p:sldId id="259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Black" panose="00000A00000000000000" pitchFamily="2" charset="0"/>
      <p:bold r:id="rId17"/>
      <p:boldItalic r:id="rId18"/>
    </p:embeddedFont>
    <p:embeddedFont>
      <p:font typeface="Montserrat Medium" panose="000006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D9C4F6-DB90-485A-AD85-669A12CCD930}">
  <a:tblStyle styleId="{89D9C4F6-DB90-485A-AD85-669A12CCD9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578fe0731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578fe0731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>
          <a:extLst>
            <a:ext uri="{FF2B5EF4-FFF2-40B4-BE49-F238E27FC236}">
              <a16:creationId xmlns:a16="http://schemas.microsoft.com/office/drawing/2014/main" id="{AA2919AA-535F-C6FB-90A0-6138E3BBB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578fe0731a_1_33:notes">
            <a:extLst>
              <a:ext uri="{FF2B5EF4-FFF2-40B4-BE49-F238E27FC236}">
                <a16:creationId xmlns:a16="http://schemas.microsoft.com/office/drawing/2014/main" id="{55B1216A-4F4A-E4FC-48B9-7D25EE0CD7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578fe0731a_1_33:notes">
            <a:extLst>
              <a:ext uri="{FF2B5EF4-FFF2-40B4-BE49-F238E27FC236}">
                <a16:creationId xmlns:a16="http://schemas.microsoft.com/office/drawing/2014/main" id="{2EBCA8D2-ACD7-2836-7233-B9D112D45D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380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78fe0731a_1_2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78fe0731a_1_2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578fe0731a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578fe0731a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>
          <a:extLst>
            <a:ext uri="{FF2B5EF4-FFF2-40B4-BE49-F238E27FC236}">
              <a16:creationId xmlns:a16="http://schemas.microsoft.com/office/drawing/2014/main" id="{214F69DA-F9CB-95A5-E3DF-D2597A430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578fe0731a_1_33:notes">
            <a:extLst>
              <a:ext uri="{FF2B5EF4-FFF2-40B4-BE49-F238E27FC236}">
                <a16:creationId xmlns:a16="http://schemas.microsoft.com/office/drawing/2014/main" id="{107DEB82-1799-643A-3830-941C258D76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578fe0731a_1_33:notes">
            <a:extLst>
              <a:ext uri="{FF2B5EF4-FFF2-40B4-BE49-F238E27FC236}">
                <a16:creationId xmlns:a16="http://schemas.microsoft.com/office/drawing/2014/main" id="{3FC36F65-A4AA-F6DD-6F34-495B6F361B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219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>
          <a:extLst>
            <a:ext uri="{FF2B5EF4-FFF2-40B4-BE49-F238E27FC236}">
              <a16:creationId xmlns:a16="http://schemas.microsoft.com/office/drawing/2014/main" id="{71EFCEA8-B6D2-2C36-27CA-2F31A6D99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578fe0731a_1_33:notes">
            <a:extLst>
              <a:ext uri="{FF2B5EF4-FFF2-40B4-BE49-F238E27FC236}">
                <a16:creationId xmlns:a16="http://schemas.microsoft.com/office/drawing/2014/main" id="{50AC253B-66A5-E803-1426-B09C873029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578fe0731a_1_33:notes">
            <a:extLst>
              <a:ext uri="{FF2B5EF4-FFF2-40B4-BE49-F238E27FC236}">
                <a16:creationId xmlns:a16="http://schemas.microsoft.com/office/drawing/2014/main" id="{5D80E9DB-335B-B9AF-B63E-9047B592D7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25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957916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957916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736150" y="4101575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 rot="10800000">
            <a:off x="5445834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9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203994" y="3641069"/>
            <a:ext cx="52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1529700" y="11722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529700" y="15739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2328900" y="24248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7" hasCustomPrompt="1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124500" y="327745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3"/>
          </p:nvPr>
        </p:nvSpPr>
        <p:spPr>
          <a:xfrm>
            <a:off x="3923700" y="37254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4" hasCustomPrompt="1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3923700" y="41271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2898000" y="3325200"/>
            <a:ext cx="5526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2898000" y="1264200"/>
            <a:ext cx="5526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8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/>
          <p:nvPr/>
        </p:nvSpPr>
        <p:spPr>
          <a:xfrm rot="5400000">
            <a:off x="6683100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2" y="0"/>
            <a:ext cx="1813093" cy="1842725"/>
          </a:xfrm>
          <a:custGeom>
            <a:avLst/>
            <a:gdLst/>
            <a:ahLst/>
            <a:cxnLst/>
            <a:rect l="l" t="t" r="r" b="b"/>
            <a:pathLst>
              <a:path w="43689" h="44403" extrusionOk="0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 flipH="1">
            <a:off x="7597553" y="0"/>
            <a:ext cx="1546456" cy="1897297"/>
          </a:xfrm>
          <a:custGeom>
            <a:avLst/>
            <a:gdLst/>
            <a:ahLst/>
            <a:cxnLst/>
            <a:rect l="l" t="t" r="r" b="b"/>
            <a:pathLst>
              <a:path w="37264" h="45718" extrusionOk="0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720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"/>
          </p:nvPr>
        </p:nvSpPr>
        <p:spPr>
          <a:xfrm>
            <a:off x="720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idx="2"/>
          </p:nvPr>
        </p:nvSpPr>
        <p:spPr>
          <a:xfrm>
            <a:off x="6084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3"/>
          </p:nvPr>
        </p:nvSpPr>
        <p:spPr>
          <a:xfrm>
            <a:off x="6084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4"/>
          </p:nvPr>
        </p:nvSpPr>
        <p:spPr>
          <a:xfrm>
            <a:off x="3402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5"/>
          </p:nvPr>
        </p:nvSpPr>
        <p:spPr>
          <a:xfrm>
            <a:off x="3402000" y="3158829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1791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1791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 idx="2"/>
          </p:nvPr>
        </p:nvSpPr>
        <p:spPr>
          <a:xfrm>
            <a:off x="5109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3"/>
          </p:nvPr>
        </p:nvSpPr>
        <p:spPr>
          <a:xfrm>
            <a:off x="5109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4"/>
          </p:nvPr>
        </p:nvSpPr>
        <p:spPr>
          <a:xfrm>
            <a:off x="1791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5"/>
          </p:nvPr>
        </p:nvSpPr>
        <p:spPr>
          <a:xfrm>
            <a:off x="1791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6"/>
          </p:nvPr>
        </p:nvSpPr>
        <p:spPr>
          <a:xfrm>
            <a:off x="5109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7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0" r:id="rId5"/>
    <p:sldLayoutId id="2147483664" r:id="rId6"/>
    <p:sldLayoutId id="2147483670" r:id="rId7"/>
    <p:sldLayoutId id="2147483671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ctrTitle"/>
          </p:nvPr>
        </p:nvSpPr>
        <p:spPr>
          <a:xfrm>
            <a:off x="599037" y="540000"/>
            <a:ext cx="5505600" cy="23703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Sistemas Modulares y </a:t>
            </a:r>
            <a:r>
              <a:rPr lang="en" sz="4400" dirty="0"/>
              <a:t>Orientados a Servicios</a:t>
            </a:r>
            <a:endParaRPr sz="4400" dirty="0"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599037" y="3616284"/>
            <a:ext cx="5505600" cy="461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 enfoques es la escalabilidad y robustez</a:t>
            </a:r>
            <a:endParaRPr dirty="0"/>
          </a:p>
        </p:txBody>
      </p:sp>
      <p:grpSp>
        <p:nvGrpSpPr>
          <p:cNvPr id="248" name="Google Shape;248;p34"/>
          <p:cNvGrpSpPr/>
          <p:nvPr/>
        </p:nvGrpSpPr>
        <p:grpSpPr>
          <a:xfrm>
            <a:off x="5831889" y="1579815"/>
            <a:ext cx="4620746" cy="3556754"/>
            <a:chOff x="5527089" y="1579815"/>
            <a:chExt cx="4620746" cy="3556754"/>
          </a:xfrm>
        </p:grpSpPr>
        <p:sp>
          <p:nvSpPr>
            <p:cNvPr id="249" name="Google Shape;249;p34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34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258" name="Google Shape;258;p34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4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4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4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4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4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4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4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4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4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4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4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4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4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4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4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4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1398363" y="210516"/>
            <a:ext cx="5724872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1211268" y="210516"/>
            <a:ext cx="5911966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SOA y Robustez</a:t>
            </a:r>
            <a:endParaRPr dirty="0"/>
          </a:p>
        </p:txBody>
      </p:sp>
      <p:sp>
        <p:nvSpPr>
          <p:cNvPr id="404" name="Google Shape;404;p37"/>
          <p:cNvSpPr txBox="1">
            <a:spLocks noGrp="1"/>
          </p:cNvSpPr>
          <p:nvPr>
            <p:ph type="subTitle" idx="1"/>
          </p:nvPr>
        </p:nvSpPr>
        <p:spPr>
          <a:xfrm>
            <a:off x="1557251" y="994864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>
                    <a:lumMod val="50000"/>
                  </a:schemeClr>
                </a:solidFill>
              </a:rPr>
              <a:t>Aislamiento de Fallos</a:t>
            </a:r>
            <a:endParaRPr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06" name="Google Shape;406;p37"/>
          <p:cNvGrpSpPr/>
          <p:nvPr/>
        </p:nvGrpSpPr>
        <p:grpSpPr>
          <a:xfrm>
            <a:off x="-1475957" y="670220"/>
            <a:ext cx="2535031" cy="4523496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Diferencias entre un ERP y un software de gestión empresarial">
            <a:extLst>
              <a:ext uri="{FF2B5EF4-FFF2-40B4-BE49-F238E27FC236}">
                <a16:creationId xmlns:a16="http://schemas.microsoft.com/office/drawing/2014/main" id="{A7788659-A799-7815-8B40-F45AFB245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494" y="1709259"/>
            <a:ext cx="2843002" cy="317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462243" y="334363"/>
            <a:ext cx="4871514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Modularización en Sistemas</a:t>
            </a:r>
            <a:endParaRPr dirty="0"/>
          </a:p>
        </p:txBody>
      </p:sp>
      <p:sp>
        <p:nvSpPr>
          <p:cNvPr id="515" name="Google Shape;515;p39"/>
          <p:cNvSpPr txBox="1">
            <a:spLocks noGrp="1"/>
          </p:cNvSpPr>
          <p:nvPr>
            <p:ph type="subTitle" idx="1"/>
          </p:nvPr>
        </p:nvSpPr>
        <p:spPr>
          <a:xfrm>
            <a:off x="2536140" y="1210873"/>
            <a:ext cx="55260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dirty="0">
                <a:solidFill>
                  <a:schemeClr val="tx1">
                    <a:lumMod val="75000"/>
                  </a:schemeClr>
                </a:solidFill>
                <a:effectLst/>
                <a:latin typeface="Söhne"/>
              </a:rPr>
              <a:t>La </a:t>
            </a:r>
            <a:r>
              <a:rPr lang="es-ES" b="0" i="0" dirty="0" err="1">
                <a:solidFill>
                  <a:schemeClr val="tx1">
                    <a:lumMod val="75000"/>
                  </a:schemeClr>
                </a:solidFill>
                <a:effectLst/>
                <a:latin typeface="Söhne"/>
              </a:rPr>
              <a:t>modularización</a:t>
            </a:r>
            <a:r>
              <a:rPr lang="es-ES" b="0" i="0" dirty="0">
                <a:solidFill>
                  <a:schemeClr val="tx1">
                    <a:lumMod val="75000"/>
                  </a:schemeClr>
                </a:solidFill>
                <a:effectLst/>
                <a:latin typeface="Söhne"/>
              </a:rPr>
              <a:t> en sistemas se refiere al proceso de dividir un sistema complejo en partes más pequeñas, conocidas como módulos, que pueden desarrollarse, probarse, implementarse y entenderse de manera independiente.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516" name="Google Shape;516;p39"/>
          <p:cNvGrpSpPr/>
          <p:nvPr/>
        </p:nvGrpSpPr>
        <p:grpSpPr>
          <a:xfrm>
            <a:off x="-2198993" y="2218500"/>
            <a:ext cx="4620746" cy="3556754"/>
            <a:chOff x="5527089" y="1579815"/>
            <a:chExt cx="4620746" cy="3556754"/>
          </a:xfrm>
        </p:grpSpPr>
        <p:sp>
          <p:nvSpPr>
            <p:cNvPr id="517" name="Google Shape;517;p39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525;p39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526" name="Google Shape;526;p39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9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9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9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9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>
          <a:extLst>
            <a:ext uri="{FF2B5EF4-FFF2-40B4-BE49-F238E27FC236}">
              <a16:creationId xmlns:a16="http://schemas.microsoft.com/office/drawing/2014/main" id="{04091564-A1A3-AACC-7CB3-129732EE3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9">
            <a:extLst>
              <a:ext uri="{FF2B5EF4-FFF2-40B4-BE49-F238E27FC236}">
                <a16:creationId xmlns:a16="http://schemas.microsoft.com/office/drawing/2014/main" id="{634CF8EA-DFE8-37C1-B8CC-CC1337A021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2243" y="334363"/>
            <a:ext cx="4871514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Modularización en Sistemas</a:t>
            </a:r>
            <a:endParaRPr dirty="0"/>
          </a:p>
        </p:txBody>
      </p:sp>
      <p:sp>
        <p:nvSpPr>
          <p:cNvPr id="515" name="Google Shape;515;p39">
            <a:extLst>
              <a:ext uri="{FF2B5EF4-FFF2-40B4-BE49-F238E27FC236}">
                <a16:creationId xmlns:a16="http://schemas.microsoft.com/office/drawing/2014/main" id="{8880B805-B294-7313-9FB2-93EF93EE71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256" y="1210873"/>
            <a:ext cx="719267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dirty="0">
                <a:solidFill>
                  <a:schemeClr val="tx1">
                    <a:lumMod val="75000"/>
                  </a:schemeClr>
                </a:solidFill>
                <a:effectLst/>
                <a:latin typeface="Söhne"/>
              </a:rPr>
              <a:t>Cada módulo se centra en una parte específica de la funcionalidad del sistema y opera de forma autónoma, interactuando con otros módulos a través de interfaces bien definidas. Este enfoque tiene múltiples beneficios y se aplica tanto en el desarrollo de software como en el diseño de sistemas en general</a:t>
            </a:r>
            <a:r>
              <a:rPr lang="es-ES" b="0" i="0" dirty="0">
                <a:solidFill>
                  <a:srgbClr val="F9F9F9"/>
                </a:solidFill>
                <a:effectLst/>
                <a:latin typeface="Söhne"/>
              </a:rPr>
              <a:t>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516" name="Google Shape;516;p39">
            <a:extLst>
              <a:ext uri="{FF2B5EF4-FFF2-40B4-BE49-F238E27FC236}">
                <a16:creationId xmlns:a16="http://schemas.microsoft.com/office/drawing/2014/main" id="{D0D19B6A-A60F-DC2A-E8DB-761D27032931}"/>
              </a:ext>
            </a:extLst>
          </p:cNvPr>
          <p:cNvGrpSpPr/>
          <p:nvPr/>
        </p:nvGrpSpPr>
        <p:grpSpPr>
          <a:xfrm>
            <a:off x="-3191365" y="2502035"/>
            <a:ext cx="4620746" cy="3556754"/>
            <a:chOff x="5527089" y="1579815"/>
            <a:chExt cx="4620746" cy="3556754"/>
          </a:xfrm>
        </p:grpSpPr>
        <p:sp>
          <p:nvSpPr>
            <p:cNvPr id="517" name="Google Shape;517;p39">
              <a:extLst>
                <a:ext uri="{FF2B5EF4-FFF2-40B4-BE49-F238E27FC236}">
                  <a16:creationId xmlns:a16="http://schemas.microsoft.com/office/drawing/2014/main" id="{F307B28D-0415-FE1A-F7F2-1C7AEA981C41}"/>
                </a:ext>
              </a:extLst>
            </p:cNvPr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>
              <a:extLst>
                <a:ext uri="{FF2B5EF4-FFF2-40B4-BE49-F238E27FC236}">
                  <a16:creationId xmlns:a16="http://schemas.microsoft.com/office/drawing/2014/main" id="{A1181767-A7AB-B9CB-9381-E283DB7CA51E}"/>
                </a:ext>
              </a:extLst>
            </p:cNvPr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>
              <a:extLst>
                <a:ext uri="{FF2B5EF4-FFF2-40B4-BE49-F238E27FC236}">
                  <a16:creationId xmlns:a16="http://schemas.microsoft.com/office/drawing/2014/main" id="{501E65DF-CDA5-F856-73CA-E00B0A756337}"/>
                </a:ext>
              </a:extLst>
            </p:cNvPr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>
              <a:extLst>
                <a:ext uri="{FF2B5EF4-FFF2-40B4-BE49-F238E27FC236}">
                  <a16:creationId xmlns:a16="http://schemas.microsoft.com/office/drawing/2014/main" id="{2CE12A85-D0A6-F6A6-37F8-45632412941F}"/>
                </a:ext>
              </a:extLst>
            </p:cNvPr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>
              <a:extLst>
                <a:ext uri="{FF2B5EF4-FFF2-40B4-BE49-F238E27FC236}">
                  <a16:creationId xmlns:a16="http://schemas.microsoft.com/office/drawing/2014/main" id="{CBC7523B-2980-C3C5-F6FE-3E4A31F66FD1}"/>
                </a:ext>
              </a:extLst>
            </p:cNvPr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>
              <a:extLst>
                <a:ext uri="{FF2B5EF4-FFF2-40B4-BE49-F238E27FC236}">
                  <a16:creationId xmlns:a16="http://schemas.microsoft.com/office/drawing/2014/main" id="{F07E4DFB-D30A-6DDB-8BA4-345DB411FEAE}"/>
                </a:ext>
              </a:extLst>
            </p:cNvPr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>
              <a:extLst>
                <a:ext uri="{FF2B5EF4-FFF2-40B4-BE49-F238E27FC236}">
                  <a16:creationId xmlns:a16="http://schemas.microsoft.com/office/drawing/2014/main" id="{D32762A0-FD5B-114D-4828-4CC43B7DE708}"/>
                </a:ext>
              </a:extLst>
            </p:cNvPr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>
              <a:extLst>
                <a:ext uri="{FF2B5EF4-FFF2-40B4-BE49-F238E27FC236}">
                  <a16:creationId xmlns:a16="http://schemas.microsoft.com/office/drawing/2014/main" id="{EFD773AF-DBA3-6CEF-FB8B-3D45CAFB9A7C}"/>
                </a:ext>
              </a:extLst>
            </p:cNvPr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525;p39">
              <a:extLst>
                <a:ext uri="{FF2B5EF4-FFF2-40B4-BE49-F238E27FC236}">
                  <a16:creationId xmlns:a16="http://schemas.microsoft.com/office/drawing/2014/main" id="{B402DE6A-08BA-5A63-8119-18D54ED3CBD1}"/>
                </a:ext>
              </a:extLst>
            </p:cNvPr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526" name="Google Shape;526;p39">
                <a:extLst>
                  <a:ext uri="{FF2B5EF4-FFF2-40B4-BE49-F238E27FC236}">
                    <a16:creationId xmlns:a16="http://schemas.microsoft.com/office/drawing/2014/main" id="{AB450CB6-D252-646D-5E79-CA3EA91778E2}"/>
                  </a:ext>
                </a:extLst>
              </p:cNvPr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9">
                <a:extLst>
                  <a:ext uri="{FF2B5EF4-FFF2-40B4-BE49-F238E27FC236}">
                    <a16:creationId xmlns:a16="http://schemas.microsoft.com/office/drawing/2014/main" id="{F15BD592-B5A2-D3F3-2B7D-880F5CA578F3}"/>
                  </a:ext>
                </a:extLst>
              </p:cNvPr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9">
                <a:extLst>
                  <a:ext uri="{FF2B5EF4-FFF2-40B4-BE49-F238E27FC236}">
                    <a16:creationId xmlns:a16="http://schemas.microsoft.com/office/drawing/2014/main" id="{8621E5FD-F267-CAC3-B0BC-126EC1DF5B72}"/>
                  </a:ext>
                </a:extLst>
              </p:cNvPr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9">
                <a:extLst>
                  <a:ext uri="{FF2B5EF4-FFF2-40B4-BE49-F238E27FC236}">
                    <a16:creationId xmlns:a16="http://schemas.microsoft.com/office/drawing/2014/main" id="{31807582-B57C-19BE-7DBE-1A21C25066D1}"/>
                  </a:ext>
                </a:extLst>
              </p:cNvPr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>
                <a:extLst>
                  <a:ext uri="{FF2B5EF4-FFF2-40B4-BE49-F238E27FC236}">
                    <a16:creationId xmlns:a16="http://schemas.microsoft.com/office/drawing/2014/main" id="{6DE11281-D74F-37CC-8816-41AFB4062B67}"/>
                  </a:ext>
                </a:extLst>
              </p:cNvPr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9">
                <a:extLst>
                  <a:ext uri="{FF2B5EF4-FFF2-40B4-BE49-F238E27FC236}">
                    <a16:creationId xmlns:a16="http://schemas.microsoft.com/office/drawing/2014/main" id="{2E2B0A3B-C703-8717-0029-07814D0A99C7}"/>
                  </a:ext>
                </a:extLst>
              </p:cNvPr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9">
                <a:extLst>
                  <a:ext uri="{FF2B5EF4-FFF2-40B4-BE49-F238E27FC236}">
                    <a16:creationId xmlns:a16="http://schemas.microsoft.com/office/drawing/2014/main" id="{82AF0C55-6E14-8FD5-7E09-65410712B141}"/>
                  </a:ext>
                </a:extLst>
              </p:cNvPr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9">
                <a:extLst>
                  <a:ext uri="{FF2B5EF4-FFF2-40B4-BE49-F238E27FC236}">
                    <a16:creationId xmlns:a16="http://schemas.microsoft.com/office/drawing/2014/main" id="{A6B52B89-F21C-8AF0-C6E6-2E493BCFB17C}"/>
                  </a:ext>
                </a:extLst>
              </p:cNvPr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9">
                <a:extLst>
                  <a:ext uri="{FF2B5EF4-FFF2-40B4-BE49-F238E27FC236}">
                    <a16:creationId xmlns:a16="http://schemas.microsoft.com/office/drawing/2014/main" id="{443C7AA6-140B-5BFD-1E74-6063C8C47108}"/>
                  </a:ext>
                </a:extLst>
              </p:cNvPr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9">
                <a:extLst>
                  <a:ext uri="{FF2B5EF4-FFF2-40B4-BE49-F238E27FC236}">
                    <a16:creationId xmlns:a16="http://schemas.microsoft.com/office/drawing/2014/main" id="{7E223008-A10C-1885-8A9F-2F8C45F479DC}"/>
                  </a:ext>
                </a:extLst>
              </p:cNvPr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9">
                <a:extLst>
                  <a:ext uri="{FF2B5EF4-FFF2-40B4-BE49-F238E27FC236}">
                    <a16:creationId xmlns:a16="http://schemas.microsoft.com/office/drawing/2014/main" id="{3CE020E6-96E2-F1DE-B8FC-BD24A8A67EAC}"/>
                  </a:ext>
                </a:extLst>
              </p:cNvPr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9">
                <a:extLst>
                  <a:ext uri="{FF2B5EF4-FFF2-40B4-BE49-F238E27FC236}">
                    <a16:creationId xmlns:a16="http://schemas.microsoft.com/office/drawing/2014/main" id="{F4EAA8A4-F08F-7783-F2F1-84FAD50512A6}"/>
                  </a:ext>
                </a:extLst>
              </p:cNvPr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9">
                <a:extLst>
                  <a:ext uri="{FF2B5EF4-FFF2-40B4-BE49-F238E27FC236}">
                    <a16:creationId xmlns:a16="http://schemas.microsoft.com/office/drawing/2014/main" id="{3491542F-54D2-6361-2E98-9E684842FACA}"/>
                  </a:ext>
                </a:extLst>
              </p:cNvPr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>
                <a:extLst>
                  <a:ext uri="{FF2B5EF4-FFF2-40B4-BE49-F238E27FC236}">
                    <a16:creationId xmlns:a16="http://schemas.microsoft.com/office/drawing/2014/main" id="{2B899713-49A7-BD09-0218-F9C6E1DD5B56}"/>
                  </a:ext>
                </a:extLst>
              </p:cNvPr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>
                <a:extLst>
                  <a:ext uri="{FF2B5EF4-FFF2-40B4-BE49-F238E27FC236}">
                    <a16:creationId xmlns:a16="http://schemas.microsoft.com/office/drawing/2014/main" id="{3B937976-9756-E345-8425-10127A527260}"/>
                  </a:ext>
                </a:extLst>
              </p:cNvPr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>
                <a:extLst>
                  <a:ext uri="{FF2B5EF4-FFF2-40B4-BE49-F238E27FC236}">
                    <a16:creationId xmlns:a16="http://schemas.microsoft.com/office/drawing/2014/main" id="{E06ABA93-D438-E5BF-05A7-9220852BE022}"/>
                  </a:ext>
                </a:extLst>
              </p:cNvPr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>
                <a:extLst>
                  <a:ext uri="{FF2B5EF4-FFF2-40B4-BE49-F238E27FC236}">
                    <a16:creationId xmlns:a16="http://schemas.microsoft.com/office/drawing/2014/main" id="{9DB902BD-0A47-CE2C-1CFE-D603536CF47D}"/>
                  </a:ext>
                </a:extLst>
              </p:cNvPr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>
                <a:extLst>
                  <a:ext uri="{FF2B5EF4-FFF2-40B4-BE49-F238E27FC236}">
                    <a16:creationId xmlns:a16="http://schemas.microsoft.com/office/drawing/2014/main" id="{58605CAD-E5E2-2E2D-5594-F227C0EE43D6}"/>
                  </a:ext>
                </a:extLst>
              </p:cNvPr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>
                <a:extLst>
                  <a:ext uri="{FF2B5EF4-FFF2-40B4-BE49-F238E27FC236}">
                    <a16:creationId xmlns:a16="http://schemas.microsoft.com/office/drawing/2014/main" id="{B37C36DF-38AD-6018-8C83-8A87C453128E}"/>
                  </a:ext>
                </a:extLst>
              </p:cNvPr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>
                <a:extLst>
                  <a:ext uri="{FF2B5EF4-FFF2-40B4-BE49-F238E27FC236}">
                    <a16:creationId xmlns:a16="http://schemas.microsoft.com/office/drawing/2014/main" id="{4591E716-B335-739C-143E-3A881F40747B}"/>
                  </a:ext>
                </a:extLst>
              </p:cNvPr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>
                <a:extLst>
                  <a:ext uri="{FF2B5EF4-FFF2-40B4-BE49-F238E27FC236}">
                    <a16:creationId xmlns:a16="http://schemas.microsoft.com/office/drawing/2014/main" id="{4138E2B9-286A-8830-234A-89DC15FD6DA9}"/>
                  </a:ext>
                </a:extLst>
              </p:cNvPr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>
                <a:extLst>
                  <a:ext uri="{FF2B5EF4-FFF2-40B4-BE49-F238E27FC236}">
                    <a16:creationId xmlns:a16="http://schemas.microsoft.com/office/drawing/2014/main" id="{63F42AC9-1A9A-15BD-4535-942B4DB7D2CB}"/>
                  </a:ext>
                </a:extLst>
              </p:cNvPr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>
                <a:extLst>
                  <a:ext uri="{FF2B5EF4-FFF2-40B4-BE49-F238E27FC236}">
                    <a16:creationId xmlns:a16="http://schemas.microsoft.com/office/drawing/2014/main" id="{AC4FE1D0-A0EF-533B-CFC5-C79AE895C843}"/>
                  </a:ext>
                </a:extLst>
              </p:cNvPr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>
                <a:extLst>
                  <a:ext uri="{FF2B5EF4-FFF2-40B4-BE49-F238E27FC236}">
                    <a16:creationId xmlns:a16="http://schemas.microsoft.com/office/drawing/2014/main" id="{26902A94-D101-7CAA-D42B-D0747CC137DC}"/>
                  </a:ext>
                </a:extLst>
              </p:cNvPr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>
                <a:extLst>
                  <a:ext uri="{FF2B5EF4-FFF2-40B4-BE49-F238E27FC236}">
                    <a16:creationId xmlns:a16="http://schemas.microsoft.com/office/drawing/2014/main" id="{27D96B0C-ED8B-9E2E-E1E3-94CF205C5EF0}"/>
                  </a:ext>
                </a:extLst>
              </p:cNvPr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>
                <a:extLst>
                  <a:ext uri="{FF2B5EF4-FFF2-40B4-BE49-F238E27FC236}">
                    <a16:creationId xmlns:a16="http://schemas.microsoft.com/office/drawing/2014/main" id="{439C00BF-DD8B-AC10-AA56-7442949620CD}"/>
                  </a:ext>
                </a:extLst>
              </p:cNvPr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>
                <a:extLst>
                  <a:ext uri="{FF2B5EF4-FFF2-40B4-BE49-F238E27FC236}">
                    <a16:creationId xmlns:a16="http://schemas.microsoft.com/office/drawing/2014/main" id="{39F7B9A9-7ADF-8E26-8C8D-C700A6A94FE3}"/>
                  </a:ext>
                </a:extLst>
              </p:cNvPr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>
                <a:extLst>
                  <a:ext uri="{FF2B5EF4-FFF2-40B4-BE49-F238E27FC236}">
                    <a16:creationId xmlns:a16="http://schemas.microsoft.com/office/drawing/2014/main" id="{5C6CA4D6-A498-0351-D20C-50F8A17C6695}"/>
                  </a:ext>
                </a:extLst>
              </p:cNvPr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>
                <a:extLst>
                  <a:ext uri="{FF2B5EF4-FFF2-40B4-BE49-F238E27FC236}">
                    <a16:creationId xmlns:a16="http://schemas.microsoft.com/office/drawing/2014/main" id="{8C6395D2-145D-11B4-325F-4F1CCCFBAE42}"/>
                  </a:ext>
                </a:extLst>
              </p:cNvPr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>
                <a:extLst>
                  <a:ext uri="{FF2B5EF4-FFF2-40B4-BE49-F238E27FC236}">
                    <a16:creationId xmlns:a16="http://schemas.microsoft.com/office/drawing/2014/main" id="{3E1B6929-92C5-4B65-AFE0-D873D54F07B0}"/>
                  </a:ext>
                </a:extLst>
              </p:cNvPr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>
                <a:extLst>
                  <a:ext uri="{FF2B5EF4-FFF2-40B4-BE49-F238E27FC236}">
                    <a16:creationId xmlns:a16="http://schemas.microsoft.com/office/drawing/2014/main" id="{7C2D3E45-9285-ADD0-81FD-718760C92A10}"/>
                  </a:ext>
                </a:extLst>
              </p:cNvPr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>
                <a:extLst>
                  <a:ext uri="{FF2B5EF4-FFF2-40B4-BE49-F238E27FC236}">
                    <a16:creationId xmlns:a16="http://schemas.microsoft.com/office/drawing/2014/main" id="{71765CD5-831C-C27A-DA80-1F313E70D26B}"/>
                  </a:ext>
                </a:extLst>
              </p:cNvPr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>
                <a:extLst>
                  <a:ext uri="{FF2B5EF4-FFF2-40B4-BE49-F238E27FC236}">
                    <a16:creationId xmlns:a16="http://schemas.microsoft.com/office/drawing/2014/main" id="{01E7EF81-D034-B81A-1477-3516FD845336}"/>
                  </a:ext>
                </a:extLst>
              </p:cNvPr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>
                <a:extLst>
                  <a:ext uri="{FF2B5EF4-FFF2-40B4-BE49-F238E27FC236}">
                    <a16:creationId xmlns:a16="http://schemas.microsoft.com/office/drawing/2014/main" id="{FA770EFD-A615-01F4-DF49-49D7B2AE4F7E}"/>
                  </a:ext>
                </a:extLst>
              </p:cNvPr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>
                <a:extLst>
                  <a:ext uri="{FF2B5EF4-FFF2-40B4-BE49-F238E27FC236}">
                    <a16:creationId xmlns:a16="http://schemas.microsoft.com/office/drawing/2014/main" id="{D5B1437F-AE88-9724-75A9-3E2C2C8422C2}"/>
                  </a:ext>
                </a:extLst>
              </p:cNvPr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>
                <a:extLst>
                  <a:ext uri="{FF2B5EF4-FFF2-40B4-BE49-F238E27FC236}">
                    <a16:creationId xmlns:a16="http://schemas.microsoft.com/office/drawing/2014/main" id="{9EFE8058-2A86-F9C1-40CB-CC531C7EB52F}"/>
                  </a:ext>
                </a:extLst>
              </p:cNvPr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>
                <a:extLst>
                  <a:ext uri="{FF2B5EF4-FFF2-40B4-BE49-F238E27FC236}">
                    <a16:creationId xmlns:a16="http://schemas.microsoft.com/office/drawing/2014/main" id="{108D9D68-990B-0421-CE5D-DDB85713E695}"/>
                  </a:ext>
                </a:extLst>
              </p:cNvPr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>
                <a:extLst>
                  <a:ext uri="{FF2B5EF4-FFF2-40B4-BE49-F238E27FC236}">
                    <a16:creationId xmlns:a16="http://schemas.microsoft.com/office/drawing/2014/main" id="{A3405F41-6C69-4C21-20F9-99D53391A94B}"/>
                  </a:ext>
                </a:extLst>
              </p:cNvPr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>
                <a:extLst>
                  <a:ext uri="{FF2B5EF4-FFF2-40B4-BE49-F238E27FC236}">
                    <a16:creationId xmlns:a16="http://schemas.microsoft.com/office/drawing/2014/main" id="{5DD930E0-F2A1-477A-1267-914D34DB321D}"/>
                  </a:ext>
                </a:extLst>
              </p:cNvPr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>
                <a:extLst>
                  <a:ext uri="{FF2B5EF4-FFF2-40B4-BE49-F238E27FC236}">
                    <a16:creationId xmlns:a16="http://schemas.microsoft.com/office/drawing/2014/main" id="{BAAC940E-B106-80B8-61FE-814B7E62878C}"/>
                  </a:ext>
                </a:extLst>
              </p:cNvPr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>
                <a:extLst>
                  <a:ext uri="{FF2B5EF4-FFF2-40B4-BE49-F238E27FC236}">
                    <a16:creationId xmlns:a16="http://schemas.microsoft.com/office/drawing/2014/main" id="{AC949F9B-88D4-A1C7-07D2-222AF0AD9395}"/>
                  </a:ext>
                </a:extLst>
              </p:cNvPr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>
                <a:extLst>
                  <a:ext uri="{FF2B5EF4-FFF2-40B4-BE49-F238E27FC236}">
                    <a16:creationId xmlns:a16="http://schemas.microsoft.com/office/drawing/2014/main" id="{F621FAA6-2DD2-CA71-10AC-F13C20B68173}"/>
                  </a:ext>
                </a:extLst>
              </p:cNvPr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>
                <a:extLst>
                  <a:ext uri="{FF2B5EF4-FFF2-40B4-BE49-F238E27FC236}">
                    <a16:creationId xmlns:a16="http://schemas.microsoft.com/office/drawing/2014/main" id="{79EC0D70-C744-896B-7B8B-2414F936924D}"/>
                  </a:ext>
                </a:extLst>
              </p:cNvPr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>
                <a:extLst>
                  <a:ext uri="{FF2B5EF4-FFF2-40B4-BE49-F238E27FC236}">
                    <a16:creationId xmlns:a16="http://schemas.microsoft.com/office/drawing/2014/main" id="{BC4880E3-81A5-E0EB-AADD-35F23A17873E}"/>
                  </a:ext>
                </a:extLst>
              </p:cNvPr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>
                <a:extLst>
                  <a:ext uri="{FF2B5EF4-FFF2-40B4-BE49-F238E27FC236}">
                    <a16:creationId xmlns:a16="http://schemas.microsoft.com/office/drawing/2014/main" id="{CB21174E-E6D5-6947-DB4F-B65607B8A4E0}"/>
                  </a:ext>
                </a:extLst>
              </p:cNvPr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>
                <a:extLst>
                  <a:ext uri="{FF2B5EF4-FFF2-40B4-BE49-F238E27FC236}">
                    <a16:creationId xmlns:a16="http://schemas.microsoft.com/office/drawing/2014/main" id="{86150DEB-DFEF-082C-B9CA-BE0ECB8E6398}"/>
                  </a:ext>
                </a:extLst>
              </p:cNvPr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9">
                <a:extLst>
                  <a:ext uri="{FF2B5EF4-FFF2-40B4-BE49-F238E27FC236}">
                    <a16:creationId xmlns:a16="http://schemas.microsoft.com/office/drawing/2014/main" id="{84FAD63E-46DE-5AB1-1F4A-9E827DE708E4}"/>
                  </a:ext>
                </a:extLst>
              </p:cNvPr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9">
                <a:extLst>
                  <a:ext uri="{FF2B5EF4-FFF2-40B4-BE49-F238E27FC236}">
                    <a16:creationId xmlns:a16="http://schemas.microsoft.com/office/drawing/2014/main" id="{C07F1DDC-ABF8-F8F2-8414-BE2383C8A057}"/>
                  </a:ext>
                </a:extLst>
              </p:cNvPr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>
                <a:extLst>
                  <a:ext uri="{FF2B5EF4-FFF2-40B4-BE49-F238E27FC236}">
                    <a16:creationId xmlns:a16="http://schemas.microsoft.com/office/drawing/2014/main" id="{134048D5-5841-94D6-47B2-36D83BE48082}"/>
                  </a:ext>
                </a:extLst>
              </p:cNvPr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>
                <a:extLst>
                  <a:ext uri="{FF2B5EF4-FFF2-40B4-BE49-F238E27FC236}">
                    <a16:creationId xmlns:a16="http://schemas.microsoft.com/office/drawing/2014/main" id="{AB66D03C-72EA-A7D6-E4CA-DB7BBB2D97ED}"/>
                  </a:ext>
                </a:extLst>
              </p:cNvPr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>
                <a:extLst>
                  <a:ext uri="{FF2B5EF4-FFF2-40B4-BE49-F238E27FC236}">
                    <a16:creationId xmlns:a16="http://schemas.microsoft.com/office/drawing/2014/main" id="{3C763072-090B-CC92-ABD1-DD9E4A098488}"/>
                  </a:ext>
                </a:extLst>
              </p:cNvPr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>
                <a:extLst>
                  <a:ext uri="{FF2B5EF4-FFF2-40B4-BE49-F238E27FC236}">
                    <a16:creationId xmlns:a16="http://schemas.microsoft.com/office/drawing/2014/main" id="{88739BB7-13D2-AB78-4E68-CEBDB34C1139}"/>
                  </a:ext>
                </a:extLst>
              </p:cNvPr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9">
                <a:extLst>
                  <a:ext uri="{FF2B5EF4-FFF2-40B4-BE49-F238E27FC236}">
                    <a16:creationId xmlns:a16="http://schemas.microsoft.com/office/drawing/2014/main" id="{92547A0F-DF1C-B5BE-9B3D-D845FDA1C74D}"/>
                  </a:ext>
                </a:extLst>
              </p:cNvPr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>
                <a:extLst>
                  <a:ext uri="{FF2B5EF4-FFF2-40B4-BE49-F238E27FC236}">
                    <a16:creationId xmlns:a16="http://schemas.microsoft.com/office/drawing/2014/main" id="{2359B2CE-8BD1-D9EA-3E35-0695C073A917}"/>
                  </a:ext>
                </a:extLst>
              </p:cNvPr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>
                <a:extLst>
                  <a:ext uri="{FF2B5EF4-FFF2-40B4-BE49-F238E27FC236}">
                    <a16:creationId xmlns:a16="http://schemas.microsoft.com/office/drawing/2014/main" id="{F7D646A9-7574-5C8A-584D-AAE5E05AEEB1}"/>
                  </a:ext>
                </a:extLst>
              </p:cNvPr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>
                <a:extLst>
                  <a:ext uri="{FF2B5EF4-FFF2-40B4-BE49-F238E27FC236}">
                    <a16:creationId xmlns:a16="http://schemas.microsoft.com/office/drawing/2014/main" id="{85B884C9-26B9-BFA8-6050-06B1B5ED1E95}"/>
                  </a:ext>
                </a:extLst>
              </p:cNvPr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>
                <a:extLst>
                  <a:ext uri="{FF2B5EF4-FFF2-40B4-BE49-F238E27FC236}">
                    <a16:creationId xmlns:a16="http://schemas.microsoft.com/office/drawing/2014/main" id="{524149E7-ADCE-5182-56A1-33BA23F1022D}"/>
                  </a:ext>
                </a:extLst>
              </p:cNvPr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>
                <a:extLst>
                  <a:ext uri="{FF2B5EF4-FFF2-40B4-BE49-F238E27FC236}">
                    <a16:creationId xmlns:a16="http://schemas.microsoft.com/office/drawing/2014/main" id="{FDB027F7-E34B-DCD2-F83D-577879A6CE74}"/>
                  </a:ext>
                </a:extLst>
              </p:cNvPr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>
                <a:extLst>
                  <a:ext uri="{FF2B5EF4-FFF2-40B4-BE49-F238E27FC236}">
                    <a16:creationId xmlns:a16="http://schemas.microsoft.com/office/drawing/2014/main" id="{8886FCE0-0BEA-334D-5E7E-ACE9BA279605}"/>
                  </a:ext>
                </a:extLst>
              </p:cNvPr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>
                <a:extLst>
                  <a:ext uri="{FF2B5EF4-FFF2-40B4-BE49-F238E27FC236}">
                    <a16:creationId xmlns:a16="http://schemas.microsoft.com/office/drawing/2014/main" id="{0131EC47-7CBA-6F2F-A0EA-77100EDE3394}"/>
                  </a:ext>
                </a:extLst>
              </p:cNvPr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>
                <a:extLst>
                  <a:ext uri="{FF2B5EF4-FFF2-40B4-BE49-F238E27FC236}">
                    <a16:creationId xmlns:a16="http://schemas.microsoft.com/office/drawing/2014/main" id="{D0F7D2D4-FD07-2835-3EDF-DF83D5ECF480}"/>
                  </a:ext>
                </a:extLst>
              </p:cNvPr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>
                <a:extLst>
                  <a:ext uri="{FF2B5EF4-FFF2-40B4-BE49-F238E27FC236}">
                    <a16:creationId xmlns:a16="http://schemas.microsoft.com/office/drawing/2014/main" id="{DD396F7C-190F-D707-C82A-0ECE46121305}"/>
                  </a:ext>
                </a:extLst>
              </p:cNvPr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>
                <a:extLst>
                  <a:ext uri="{FF2B5EF4-FFF2-40B4-BE49-F238E27FC236}">
                    <a16:creationId xmlns:a16="http://schemas.microsoft.com/office/drawing/2014/main" id="{4956F0DF-5E0C-B6C8-3614-674206598747}"/>
                  </a:ext>
                </a:extLst>
              </p:cNvPr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167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/>
          <p:nvPr/>
        </p:nvSpPr>
        <p:spPr>
          <a:xfrm>
            <a:off x="1518900" y="20228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2314500" y="287545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3113700" y="37251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720000" y="11719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/>
          </p:nvPr>
        </p:nvSpPr>
        <p:spPr>
          <a:xfrm>
            <a:off x="1529700" y="1172200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SIMPLIFICACIÓN</a:t>
            </a:r>
            <a:endParaRPr dirty="0"/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 idx="2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1"/>
          </p:nvPr>
        </p:nvSpPr>
        <p:spPr>
          <a:xfrm>
            <a:off x="1529700" y="1573900"/>
            <a:ext cx="4500000" cy="400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Descomponer</a:t>
            </a:r>
            <a:r>
              <a:rPr lang="en-US" dirty="0"/>
              <a:t> un Sistema </a:t>
            </a:r>
            <a:r>
              <a:rPr lang="en-US" dirty="0" err="1"/>
              <a:t>complejo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partes</a:t>
            </a:r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 idx="3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ABSTRACCIÓN</a:t>
            </a:r>
            <a:endParaRPr dirty="0"/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 idx="4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5"/>
          </p:nvPr>
        </p:nvSpPr>
        <p:spPr>
          <a:xfrm>
            <a:off x="2328900" y="2424800"/>
            <a:ext cx="4500000" cy="400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SV" dirty="0"/>
              <a:t>Cada</a:t>
            </a:r>
            <a:r>
              <a:rPr lang="en" dirty="0"/>
              <a:t> modulo encapsula sus funcionalidades</a:t>
            </a:r>
            <a:endParaRPr dirty="0"/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 idx="6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REUTILIZACIÓN</a:t>
            </a:r>
            <a:endParaRPr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title" idx="7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6" name="Google Shape;346;p36"/>
          <p:cNvSpPr txBox="1">
            <a:spLocks noGrp="1"/>
          </p:cNvSpPr>
          <p:nvPr>
            <p:ph type="subTitle" idx="8"/>
          </p:nvPr>
        </p:nvSpPr>
        <p:spPr>
          <a:xfrm>
            <a:off x="3124500" y="3277450"/>
            <a:ext cx="4500000" cy="400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SV" dirty="0"/>
              <a:t>Los</a:t>
            </a:r>
            <a:r>
              <a:rPr lang="en" dirty="0"/>
              <a:t> modulos genericos pueden ser reutilizados</a:t>
            </a:r>
            <a:endParaRPr dirty="0"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9"/>
          </p:nvPr>
        </p:nvSpPr>
        <p:spPr>
          <a:xfrm>
            <a:off x="297617" y="166545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de la modularizacion</a:t>
            </a:r>
            <a:endParaRPr dirty="0"/>
          </a:p>
        </p:txBody>
      </p:sp>
      <p:sp>
        <p:nvSpPr>
          <p:cNvPr id="348" name="Google Shape;348;p36"/>
          <p:cNvSpPr txBox="1">
            <a:spLocks noGrp="1"/>
          </p:cNvSpPr>
          <p:nvPr>
            <p:ph type="title" idx="13"/>
          </p:nvPr>
        </p:nvSpPr>
        <p:spPr>
          <a:xfrm>
            <a:off x="3923700" y="37254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/>
              <a:t>AISLAMIENTO</a:t>
            </a:r>
          </a:p>
        </p:txBody>
      </p:sp>
      <p:sp>
        <p:nvSpPr>
          <p:cNvPr id="349" name="Google Shape;349;p36"/>
          <p:cNvSpPr txBox="1">
            <a:spLocks noGrp="1"/>
          </p:cNvSpPr>
          <p:nvPr>
            <p:ph type="title" idx="14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0" name="Google Shape;350;p36"/>
          <p:cNvSpPr txBox="1">
            <a:spLocks noGrp="1"/>
          </p:cNvSpPr>
          <p:nvPr>
            <p:ph type="subTitle" idx="15"/>
          </p:nvPr>
        </p:nvSpPr>
        <p:spPr>
          <a:xfrm>
            <a:off x="3923700" y="4127100"/>
            <a:ext cx="4500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 fallos no salen de su respectivo modulo</a:t>
            </a:r>
            <a:endParaRPr dirty="0"/>
          </a:p>
        </p:txBody>
      </p:sp>
      <p:grpSp>
        <p:nvGrpSpPr>
          <p:cNvPr id="351" name="Google Shape;351;p36"/>
          <p:cNvGrpSpPr/>
          <p:nvPr/>
        </p:nvGrpSpPr>
        <p:grpSpPr>
          <a:xfrm>
            <a:off x="-304800" y="3302886"/>
            <a:ext cx="2526009" cy="2145420"/>
            <a:chOff x="-304800" y="3302886"/>
            <a:chExt cx="2526009" cy="2145420"/>
          </a:xfrm>
        </p:grpSpPr>
        <p:sp>
          <p:nvSpPr>
            <p:cNvPr id="352" name="Google Shape;352;p36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 flipH="1">
              <a:off x="76203" y="368266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36"/>
            <p:cNvGrpSpPr/>
            <p:nvPr/>
          </p:nvGrpSpPr>
          <p:grpSpPr>
            <a:xfrm>
              <a:off x="152389" y="3544991"/>
              <a:ext cx="1804419" cy="1446116"/>
              <a:chOff x="1000664" y="3512341"/>
              <a:chExt cx="1804419" cy="1446116"/>
            </a:xfrm>
          </p:grpSpPr>
          <p:sp>
            <p:nvSpPr>
              <p:cNvPr id="357" name="Google Shape;357;p36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6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6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6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" name="Google Shape;380;p36"/>
          <p:cNvGrpSpPr/>
          <p:nvPr/>
        </p:nvGrpSpPr>
        <p:grpSpPr>
          <a:xfrm>
            <a:off x="8062971" y="-372784"/>
            <a:ext cx="1787631" cy="1977968"/>
            <a:chOff x="7280189" y="76211"/>
            <a:chExt cx="1787631" cy="1977968"/>
          </a:xfrm>
        </p:grpSpPr>
        <p:sp>
          <p:nvSpPr>
            <p:cNvPr id="381" name="Google Shape;381;p36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 flipH="1">
              <a:off x="8423992" y="167441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 flipH="1">
              <a:off x="7280189" y="1524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 flipH="1">
              <a:off x="8803390" y="14870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36"/>
            <p:cNvGrpSpPr/>
            <p:nvPr/>
          </p:nvGrpSpPr>
          <p:grpSpPr>
            <a:xfrm>
              <a:off x="7501625" y="155243"/>
              <a:ext cx="1489976" cy="1255570"/>
              <a:chOff x="616175" y="1570092"/>
              <a:chExt cx="1489976" cy="1255570"/>
            </a:xfrm>
          </p:grpSpPr>
          <p:sp>
            <p:nvSpPr>
              <p:cNvPr id="386" name="Google Shape;386;p3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0"/>
          <p:cNvSpPr/>
          <p:nvPr/>
        </p:nvSpPr>
        <p:spPr>
          <a:xfrm>
            <a:off x="3759300" y="2977189"/>
            <a:ext cx="1625400" cy="16263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94" name="Google Shape;594;p40"/>
          <p:cNvSpPr txBox="1">
            <a:spLocks noGrp="1"/>
          </p:cNvSpPr>
          <p:nvPr>
            <p:ph type="title"/>
          </p:nvPr>
        </p:nvSpPr>
        <p:spPr>
          <a:xfrm>
            <a:off x="720000" y="73915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Relación de la modularizacion con la escalabilidad</a:t>
            </a:r>
            <a:endParaRPr dirty="0"/>
          </a:p>
        </p:txBody>
      </p:sp>
      <p:sp>
        <p:nvSpPr>
          <p:cNvPr id="595" name="Google Shape;595;p40"/>
          <p:cNvSpPr txBox="1"/>
          <p:nvPr/>
        </p:nvSpPr>
        <p:spPr>
          <a:xfrm>
            <a:off x="5892900" y="3611461"/>
            <a:ext cx="2828536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 distribuir la carga en modulos se puede optimizar por ejemplo el uso de servidores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6" name="Google Shape;596;p40"/>
          <p:cNvSpPr txBox="1"/>
          <p:nvPr/>
        </p:nvSpPr>
        <p:spPr>
          <a:xfrm>
            <a:off x="5892900" y="3130861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Distribución de carga</a:t>
            </a:r>
            <a:endParaRPr sz="24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97" name="Google Shape;597;p40"/>
          <p:cNvSpPr txBox="1"/>
          <p:nvPr/>
        </p:nvSpPr>
        <p:spPr>
          <a:xfrm>
            <a:off x="642541" y="3371911"/>
            <a:ext cx="260855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Mejoras incrementales</a:t>
            </a:r>
            <a:endParaRPr sz="24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98" name="Google Shape;598;p40"/>
          <p:cNvSpPr txBox="1"/>
          <p:nvPr/>
        </p:nvSpPr>
        <p:spPr>
          <a:xfrm>
            <a:off x="1004700" y="3852511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Permite mejorar y adherir nuevas funcionalidades sin dañar otras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9" name="Google Shape;599;p40"/>
          <p:cNvSpPr txBox="1"/>
          <p:nvPr/>
        </p:nvSpPr>
        <p:spPr>
          <a:xfrm>
            <a:off x="2195379" y="1494539"/>
            <a:ext cx="475314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Flexibilidad para escalar</a:t>
            </a:r>
            <a:endParaRPr sz="24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00" name="Google Shape;600;p40"/>
          <p:cNvSpPr txBox="1"/>
          <p:nvPr/>
        </p:nvSpPr>
        <p:spPr>
          <a:xfrm>
            <a:off x="3448750" y="19283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Escalar y opmtimizar modulos especificos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1" name="Google Shape;601;p40"/>
          <p:cNvSpPr/>
          <p:nvPr/>
        </p:nvSpPr>
        <p:spPr>
          <a:xfrm>
            <a:off x="4139950" y="2543911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02" name="Google Shape;602;p40"/>
          <p:cNvSpPr/>
          <p:nvPr/>
        </p:nvSpPr>
        <p:spPr>
          <a:xfrm>
            <a:off x="4952700" y="3504211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03" name="Google Shape;603;p40"/>
          <p:cNvSpPr/>
          <p:nvPr/>
        </p:nvSpPr>
        <p:spPr>
          <a:xfrm>
            <a:off x="3327300" y="3503611"/>
            <a:ext cx="864000" cy="86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04" name="Google Shape;604;p40"/>
          <p:cNvGrpSpPr/>
          <p:nvPr/>
        </p:nvGrpSpPr>
        <p:grpSpPr>
          <a:xfrm>
            <a:off x="5138110" y="3691263"/>
            <a:ext cx="493181" cy="489897"/>
            <a:chOff x="2085450" y="842250"/>
            <a:chExt cx="483700" cy="481850"/>
          </a:xfrm>
        </p:grpSpPr>
        <p:sp>
          <p:nvSpPr>
            <p:cNvPr id="605" name="Google Shape;605;p40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40"/>
          <p:cNvGrpSpPr/>
          <p:nvPr/>
        </p:nvGrpSpPr>
        <p:grpSpPr>
          <a:xfrm>
            <a:off x="4325352" y="2786217"/>
            <a:ext cx="493196" cy="379390"/>
            <a:chOff x="3271200" y="3863875"/>
            <a:chExt cx="481825" cy="366950"/>
          </a:xfrm>
        </p:grpSpPr>
        <p:sp>
          <p:nvSpPr>
            <p:cNvPr id="609" name="Google Shape;609;p40"/>
            <p:cNvSpPr/>
            <p:nvPr/>
          </p:nvSpPr>
          <p:spPr>
            <a:xfrm>
              <a:off x="3271200" y="3920350"/>
              <a:ext cx="283225" cy="310475"/>
            </a:xfrm>
            <a:custGeom>
              <a:avLst/>
              <a:gdLst/>
              <a:ahLst/>
              <a:cxnLst/>
              <a:rect l="l" t="t" r="r" b="b"/>
              <a:pathLst>
                <a:path w="11329" h="12419" extrusionOk="0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3526175" y="3863875"/>
              <a:ext cx="226850" cy="310575"/>
            </a:xfrm>
            <a:custGeom>
              <a:avLst/>
              <a:gdLst/>
              <a:ahLst/>
              <a:cxnLst/>
              <a:rect l="l" t="t" r="r" b="b"/>
              <a:pathLst>
                <a:path w="9074" h="12423" extrusionOk="0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1" name="Google Shape;611;p40"/>
          <p:cNvGrpSpPr/>
          <p:nvPr/>
        </p:nvGrpSpPr>
        <p:grpSpPr>
          <a:xfrm>
            <a:off x="3512702" y="3689313"/>
            <a:ext cx="493196" cy="493196"/>
            <a:chOff x="899850" y="4992125"/>
            <a:chExt cx="481825" cy="481825"/>
          </a:xfrm>
        </p:grpSpPr>
        <p:sp>
          <p:nvSpPr>
            <p:cNvPr id="612" name="Google Shape;612;p40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5" name="Google Shape;615;p40"/>
          <p:cNvGrpSpPr/>
          <p:nvPr/>
        </p:nvGrpSpPr>
        <p:grpSpPr>
          <a:xfrm>
            <a:off x="-533410" y="8869"/>
            <a:ext cx="1399466" cy="1919431"/>
            <a:chOff x="76190" y="76211"/>
            <a:chExt cx="1399466" cy="1919431"/>
          </a:xfrm>
        </p:grpSpPr>
        <p:sp>
          <p:nvSpPr>
            <p:cNvPr id="616" name="Google Shape;616;p40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40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18" name="Google Shape;618;p40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0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0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0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0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0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0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40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Modularizacion y robustez</a:t>
            </a:r>
            <a:endParaRPr dirty="0"/>
          </a:p>
        </p:txBody>
      </p:sp>
      <p:sp>
        <p:nvSpPr>
          <p:cNvPr id="644" name="Google Shape;644;p42"/>
          <p:cNvSpPr txBox="1">
            <a:spLocks noGrp="1"/>
          </p:cNvSpPr>
          <p:nvPr>
            <p:ph type="title"/>
          </p:nvPr>
        </p:nvSpPr>
        <p:spPr>
          <a:xfrm>
            <a:off x="243000" y="3061921"/>
            <a:ext cx="2682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AISLAMIENTO DE FALLOS</a:t>
            </a:r>
            <a:endParaRPr dirty="0"/>
          </a:p>
        </p:txBody>
      </p:sp>
      <p:sp>
        <p:nvSpPr>
          <p:cNvPr id="645" name="Google Shape;645;p42"/>
          <p:cNvSpPr txBox="1">
            <a:spLocks noGrp="1"/>
          </p:cNvSpPr>
          <p:nvPr>
            <p:ph type="title" idx="2"/>
          </p:nvPr>
        </p:nvSpPr>
        <p:spPr>
          <a:xfrm>
            <a:off x="6139418" y="3036788"/>
            <a:ext cx="2895852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RECUPERACIÓN RAPIDA</a:t>
            </a:r>
            <a:endParaRPr dirty="0"/>
          </a:p>
        </p:txBody>
      </p:sp>
      <p:sp>
        <p:nvSpPr>
          <p:cNvPr id="647" name="Google Shape;647;p42"/>
          <p:cNvSpPr txBox="1">
            <a:spLocks noGrp="1"/>
          </p:cNvSpPr>
          <p:nvPr>
            <p:ph type="title" idx="4"/>
          </p:nvPr>
        </p:nvSpPr>
        <p:spPr>
          <a:xfrm>
            <a:off x="3001314" y="3590882"/>
            <a:ext cx="3217688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MANTENIMIENTO Y DEUPRACION</a:t>
            </a:r>
            <a:endParaRPr dirty="0"/>
          </a:p>
        </p:txBody>
      </p:sp>
      <p:sp>
        <p:nvSpPr>
          <p:cNvPr id="648" name="Google Shape;648;p42"/>
          <p:cNvSpPr/>
          <p:nvPr/>
        </p:nvSpPr>
        <p:spPr>
          <a:xfrm>
            <a:off x="1126701" y="181806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155344" y="181806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4140000" y="224946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51" name="Google Shape;651;p42"/>
          <p:cNvGrpSpPr/>
          <p:nvPr/>
        </p:nvGrpSpPr>
        <p:grpSpPr>
          <a:xfrm>
            <a:off x="-190149" y="0"/>
            <a:ext cx="1399466" cy="1919431"/>
            <a:chOff x="76190" y="76211"/>
            <a:chExt cx="1399466" cy="1919431"/>
          </a:xfrm>
        </p:grpSpPr>
        <p:sp>
          <p:nvSpPr>
            <p:cNvPr id="652" name="Google Shape;652;p42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42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42"/>
          <p:cNvSpPr/>
          <p:nvPr/>
        </p:nvSpPr>
        <p:spPr>
          <a:xfrm>
            <a:off x="1312098" y="2057870"/>
            <a:ext cx="493207" cy="383181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2"/>
          <p:cNvSpPr/>
          <p:nvPr/>
        </p:nvSpPr>
        <p:spPr>
          <a:xfrm>
            <a:off x="7338688" y="2002861"/>
            <a:ext cx="493214" cy="493199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42"/>
          <p:cNvGrpSpPr/>
          <p:nvPr/>
        </p:nvGrpSpPr>
        <p:grpSpPr>
          <a:xfrm>
            <a:off x="4325403" y="2438057"/>
            <a:ext cx="493193" cy="485608"/>
            <a:chOff x="3133425" y="3955025"/>
            <a:chExt cx="297750" cy="295400"/>
          </a:xfrm>
        </p:grpSpPr>
        <p:sp>
          <p:nvSpPr>
            <p:cNvPr id="670" name="Google Shape;670;p42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738532" y="-167736"/>
            <a:ext cx="1934291" cy="1739805"/>
            <a:chOff x="7133528" y="76211"/>
            <a:chExt cx="1934291" cy="1739805"/>
          </a:xfrm>
        </p:grpSpPr>
        <p:sp>
          <p:nvSpPr>
            <p:cNvPr id="674" name="Google Shape;674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4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>
          <a:extLst>
            <a:ext uri="{FF2B5EF4-FFF2-40B4-BE49-F238E27FC236}">
              <a16:creationId xmlns:a16="http://schemas.microsoft.com/office/drawing/2014/main" id="{7DCE84F6-694C-E157-872D-CD6210B8D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9">
            <a:extLst>
              <a:ext uri="{FF2B5EF4-FFF2-40B4-BE49-F238E27FC236}">
                <a16:creationId xmlns:a16="http://schemas.microsoft.com/office/drawing/2014/main" id="{A7D2A70C-FF32-A0BC-91F2-304B347E58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0280" y="265652"/>
            <a:ext cx="4871514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/>
              <a:t>Arquitectura Orientada a Servicios (SOA)</a:t>
            </a:r>
          </a:p>
        </p:txBody>
      </p:sp>
      <p:sp>
        <p:nvSpPr>
          <p:cNvPr id="515" name="Google Shape;515;p39">
            <a:extLst>
              <a:ext uri="{FF2B5EF4-FFF2-40B4-BE49-F238E27FC236}">
                <a16:creationId xmlns:a16="http://schemas.microsoft.com/office/drawing/2014/main" id="{0D50494F-A60F-0819-5334-B8E101C889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58787" y="1210873"/>
            <a:ext cx="5703353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dirty="0">
                <a:solidFill>
                  <a:schemeClr val="tx1">
                    <a:lumMod val="75000"/>
                  </a:schemeClr>
                </a:solidFill>
                <a:effectLst/>
                <a:latin typeface="Söhne"/>
              </a:rPr>
              <a:t>La Arquitectura Orientada a Servicios (SOA) es un paradigma de diseño de sistemas de software que promueve el desarrollo de aplicaciones modulares mediante la descomposición de funciones en servicios independientes, interoperables y reutilizables.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516" name="Google Shape;516;p39">
            <a:extLst>
              <a:ext uri="{FF2B5EF4-FFF2-40B4-BE49-F238E27FC236}">
                <a16:creationId xmlns:a16="http://schemas.microsoft.com/office/drawing/2014/main" id="{866321C2-F127-FBF7-3E53-44FCA5CD3E1A}"/>
              </a:ext>
            </a:extLst>
          </p:cNvPr>
          <p:cNvGrpSpPr/>
          <p:nvPr/>
        </p:nvGrpSpPr>
        <p:grpSpPr>
          <a:xfrm>
            <a:off x="-2198993" y="2218500"/>
            <a:ext cx="4620746" cy="3556754"/>
            <a:chOff x="5527089" y="1579815"/>
            <a:chExt cx="4620746" cy="3556754"/>
          </a:xfrm>
        </p:grpSpPr>
        <p:sp>
          <p:nvSpPr>
            <p:cNvPr id="517" name="Google Shape;517;p39">
              <a:extLst>
                <a:ext uri="{FF2B5EF4-FFF2-40B4-BE49-F238E27FC236}">
                  <a16:creationId xmlns:a16="http://schemas.microsoft.com/office/drawing/2014/main" id="{74B0623D-53C2-5EB9-394F-9BC5882AAE1E}"/>
                </a:ext>
              </a:extLst>
            </p:cNvPr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>
              <a:extLst>
                <a:ext uri="{FF2B5EF4-FFF2-40B4-BE49-F238E27FC236}">
                  <a16:creationId xmlns:a16="http://schemas.microsoft.com/office/drawing/2014/main" id="{C6244216-E6D2-2CA9-6EC9-1EE3964C0E5A}"/>
                </a:ext>
              </a:extLst>
            </p:cNvPr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>
              <a:extLst>
                <a:ext uri="{FF2B5EF4-FFF2-40B4-BE49-F238E27FC236}">
                  <a16:creationId xmlns:a16="http://schemas.microsoft.com/office/drawing/2014/main" id="{4C7B4149-A5A3-AFEC-2B59-70214AAF6B8D}"/>
                </a:ext>
              </a:extLst>
            </p:cNvPr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>
              <a:extLst>
                <a:ext uri="{FF2B5EF4-FFF2-40B4-BE49-F238E27FC236}">
                  <a16:creationId xmlns:a16="http://schemas.microsoft.com/office/drawing/2014/main" id="{2DF15836-50DF-16EF-AEBB-8B6733470461}"/>
                </a:ext>
              </a:extLst>
            </p:cNvPr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>
              <a:extLst>
                <a:ext uri="{FF2B5EF4-FFF2-40B4-BE49-F238E27FC236}">
                  <a16:creationId xmlns:a16="http://schemas.microsoft.com/office/drawing/2014/main" id="{B691B832-F063-919E-03E9-34A26D5EABDE}"/>
                </a:ext>
              </a:extLst>
            </p:cNvPr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>
              <a:extLst>
                <a:ext uri="{FF2B5EF4-FFF2-40B4-BE49-F238E27FC236}">
                  <a16:creationId xmlns:a16="http://schemas.microsoft.com/office/drawing/2014/main" id="{238476E5-F05B-F1F8-A59E-EB259234E623}"/>
                </a:ext>
              </a:extLst>
            </p:cNvPr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>
              <a:extLst>
                <a:ext uri="{FF2B5EF4-FFF2-40B4-BE49-F238E27FC236}">
                  <a16:creationId xmlns:a16="http://schemas.microsoft.com/office/drawing/2014/main" id="{318C80D2-7973-CA86-4388-E8AFFDFEAD10}"/>
                </a:ext>
              </a:extLst>
            </p:cNvPr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>
              <a:extLst>
                <a:ext uri="{FF2B5EF4-FFF2-40B4-BE49-F238E27FC236}">
                  <a16:creationId xmlns:a16="http://schemas.microsoft.com/office/drawing/2014/main" id="{A5D053F4-D1AC-F581-1034-971F4711F107}"/>
                </a:ext>
              </a:extLst>
            </p:cNvPr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525;p39">
              <a:extLst>
                <a:ext uri="{FF2B5EF4-FFF2-40B4-BE49-F238E27FC236}">
                  <a16:creationId xmlns:a16="http://schemas.microsoft.com/office/drawing/2014/main" id="{04E733BE-5538-7A5E-A059-17178F6441CA}"/>
                </a:ext>
              </a:extLst>
            </p:cNvPr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526" name="Google Shape;526;p39">
                <a:extLst>
                  <a:ext uri="{FF2B5EF4-FFF2-40B4-BE49-F238E27FC236}">
                    <a16:creationId xmlns:a16="http://schemas.microsoft.com/office/drawing/2014/main" id="{066F67C2-42F5-F21A-41C8-54D95A0A2A75}"/>
                  </a:ext>
                </a:extLst>
              </p:cNvPr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9">
                <a:extLst>
                  <a:ext uri="{FF2B5EF4-FFF2-40B4-BE49-F238E27FC236}">
                    <a16:creationId xmlns:a16="http://schemas.microsoft.com/office/drawing/2014/main" id="{6924F9C3-8235-E866-7AF4-1C7E9761DD6E}"/>
                  </a:ext>
                </a:extLst>
              </p:cNvPr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9">
                <a:extLst>
                  <a:ext uri="{FF2B5EF4-FFF2-40B4-BE49-F238E27FC236}">
                    <a16:creationId xmlns:a16="http://schemas.microsoft.com/office/drawing/2014/main" id="{7B1BC859-8D29-91C9-1942-26C813E71FEC}"/>
                  </a:ext>
                </a:extLst>
              </p:cNvPr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9">
                <a:extLst>
                  <a:ext uri="{FF2B5EF4-FFF2-40B4-BE49-F238E27FC236}">
                    <a16:creationId xmlns:a16="http://schemas.microsoft.com/office/drawing/2014/main" id="{FF75EDF4-C9A4-017B-3170-2BCE0A1A4162}"/>
                  </a:ext>
                </a:extLst>
              </p:cNvPr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>
                <a:extLst>
                  <a:ext uri="{FF2B5EF4-FFF2-40B4-BE49-F238E27FC236}">
                    <a16:creationId xmlns:a16="http://schemas.microsoft.com/office/drawing/2014/main" id="{EBE65491-669F-9B0B-B787-7ABD7A58D491}"/>
                  </a:ext>
                </a:extLst>
              </p:cNvPr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9">
                <a:extLst>
                  <a:ext uri="{FF2B5EF4-FFF2-40B4-BE49-F238E27FC236}">
                    <a16:creationId xmlns:a16="http://schemas.microsoft.com/office/drawing/2014/main" id="{B747858D-F71B-63FE-B477-DF61535DB442}"/>
                  </a:ext>
                </a:extLst>
              </p:cNvPr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9">
                <a:extLst>
                  <a:ext uri="{FF2B5EF4-FFF2-40B4-BE49-F238E27FC236}">
                    <a16:creationId xmlns:a16="http://schemas.microsoft.com/office/drawing/2014/main" id="{D724A64B-2057-B30B-D5E0-5363C5745469}"/>
                  </a:ext>
                </a:extLst>
              </p:cNvPr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9">
                <a:extLst>
                  <a:ext uri="{FF2B5EF4-FFF2-40B4-BE49-F238E27FC236}">
                    <a16:creationId xmlns:a16="http://schemas.microsoft.com/office/drawing/2014/main" id="{37E94BCB-8E31-3CAF-7C74-62841A7F1538}"/>
                  </a:ext>
                </a:extLst>
              </p:cNvPr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9">
                <a:extLst>
                  <a:ext uri="{FF2B5EF4-FFF2-40B4-BE49-F238E27FC236}">
                    <a16:creationId xmlns:a16="http://schemas.microsoft.com/office/drawing/2014/main" id="{24E55DA2-CE7A-D05B-7D2A-512C7B3CC9DE}"/>
                  </a:ext>
                </a:extLst>
              </p:cNvPr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9">
                <a:extLst>
                  <a:ext uri="{FF2B5EF4-FFF2-40B4-BE49-F238E27FC236}">
                    <a16:creationId xmlns:a16="http://schemas.microsoft.com/office/drawing/2014/main" id="{E06350C3-D0B6-C51A-F102-144E404F0727}"/>
                  </a:ext>
                </a:extLst>
              </p:cNvPr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9">
                <a:extLst>
                  <a:ext uri="{FF2B5EF4-FFF2-40B4-BE49-F238E27FC236}">
                    <a16:creationId xmlns:a16="http://schemas.microsoft.com/office/drawing/2014/main" id="{E7590183-6D16-1A16-3B48-85B1E7F1CEE7}"/>
                  </a:ext>
                </a:extLst>
              </p:cNvPr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9">
                <a:extLst>
                  <a:ext uri="{FF2B5EF4-FFF2-40B4-BE49-F238E27FC236}">
                    <a16:creationId xmlns:a16="http://schemas.microsoft.com/office/drawing/2014/main" id="{714F244D-94F9-E8DB-F05D-A56CF937FC33}"/>
                  </a:ext>
                </a:extLst>
              </p:cNvPr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9">
                <a:extLst>
                  <a:ext uri="{FF2B5EF4-FFF2-40B4-BE49-F238E27FC236}">
                    <a16:creationId xmlns:a16="http://schemas.microsoft.com/office/drawing/2014/main" id="{D778FD91-B76D-D38F-CCDE-5A68A9A3226B}"/>
                  </a:ext>
                </a:extLst>
              </p:cNvPr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>
                <a:extLst>
                  <a:ext uri="{FF2B5EF4-FFF2-40B4-BE49-F238E27FC236}">
                    <a16:creationId xmlns:a16="http://schemas.microsoft.com/office/drawing/2014/main" id="{DA59212F-1CAE-168E-62FD-CD3FF54C82E5}"/>
                  </a:ext>
                </a:extLst>
              </p:cNvPr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>
                <a:extLst>
                  <a:ext uri="{FF2B5EF4-FFF2-40B4-BE49-F238E27FC236}">
                    <a16:creationId xmlns:a16="http://schemas.microsoft.com/office/drawing/2014/main" id="{E44000D4-052C-8B97-55B8-DC64A128ED3A}"/>
                  </a:ext>
                </a:extLst>
              </p:cNvPr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>
                <a:extLst>
                  <a:ext uri="{FF2B5EF4-FFF2-40B4-BE49-F238E27FC236}">
                    <a16:creationId xmlns:a16="http://schemas.microsoft.com/office/drawing/2014/main" id="{9D6B2E85-BD2E-BA15-5519-E317E7F179B8}"/>
                  </a:ext>
                </a:extLst>
              </p:cNvPr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>
                <a:extLst>
                  <a:ext uri="{FF2B5EF4-FFF2-40B4-BE49-F238E27FC236}">
                    <a16:creationId xmlns:a16="http://schemas.microsoft.com/office/drawing/2014/main" id="{C8C37657-4336-87C3-E3C9-D2D42CA35E6A}"/>
                  </a:ext>
                </a:extLst>
              </p:cNvPr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>
                <a:extLst>
                  <a:ext uri="{FF2B5EF4-FFF2-40B4-BE49-F238E27FC236}">
                    <a16:creationId xmlns:a16="http://schemas.microsoft.com/office/drawing/2014/main" id="{0ABC6B2C-80A6-469B-9449-DBA5E9664F7D}"/>
                  </a:ext>
                </a:extLst>
              </p:cNvPr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>
                <a:extLst>
                  <a:ext uri="{FF2B5EF4-FFF2-40B4-BE49-F238E27FC236}">
                    <a16:creationId xmlns:a16="http://schemas.microsoft.com/office/drawing/2014/main" id="{8D272B9D-1506-C580-DDF3-7C1230DC18CA}"/>
                  </a:ext>
                </a:extLst>
              </p:cNvPr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>
                <a:extLst>
                  <a:ext uri="{FF2B5EF4-FFF2-40B4-BE49-F238E27FC236}">
                    <a16:creationId xmlns:a16="http://schemas.microsoft.com/office/drawing/2014/main" id="{08ECAE7B-74FF-A063-86E9-CEF3FB794233}"/>
                  </a:ext>
                </a:extLst>
              </p:cNvPr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>
                <a:extLst>
                  <a:ext uri="{FF2B5EF4-FFF2-40B4-BE49-F238E27FC236}">
                    <a16:creationId xmlns:a16="http://schemas.microsoft.com/office/drawing/2014/main" id="{C3FA59D4-EDB2-1A92-9A4F-4460C747393E}"/>
                  </a:ext>
                </a:extLst>
              </p:cNvPr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>
                <a:extLst>
                  <a:ext uri="{FF2B5EF4-FFF2-40B4-BE49-F238E27FC236}">
                    <a16:creationId xmlns:a16="http://schemas.microsoft.com/office/drawing/2014/main" id="{BE5BFDC6-BE85-C18E-8105-AAD8B560209F}"/>
                  </a:ext>
                </a:extLst>
              </p:cNvPr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>
                <a:extLst>
                  <a:ext uri="{FF2B5EF4-FFF2-40B4-BE49-F238E27FC236}">
                    <a16:creationId xmlns:a16="http://schemas.microsoft.com/office/drawing/2014/main" id="{E81AA409-A49A-2077-0F3C-90D0E81B6FD8}"/>
                  </a:ext>
                </a:extLst>
              </p:cNvPr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>
                <a:extLst>
                  <a:ext uri="{FF2B5EF4-FFF2-40B4-BE49-F238E27FC236}">
                    <a16:creationId xmlns:a16="http://schemas.microsoft.com/office/drawing/2014/main" id="{87B1D425-CBDA-A501-26F4-0C674A51C141}"/>
                  </a:ext>
                </a:extLst>
              </p:cNvPr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>
                <a:extLst>
                  <a:ext uri="{FF2B5EF4-FFF2-40B4-BE49-F238E27FC236}">
                    <a16:creationId xmlns:a16="http://schemas.microsoft.com/office/drawing/2014/main" id="{11EC6D95-1AB4-43CD-870F-2A72AB002A63}"/>
                  </a:ext>
                </a:extLst>
              </p:cNvPr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>
                <a:extLst>
                  <a:ext uri="{FF2B5EF4-FFF2-40B4-BE49-F238E27FC236}">
                    <a16:creationId xmlns:a16="http://schemas.microsoft.com/office/drawing/2014/main" id="{B3C83E05-789B-07C1-AF63-B126C1A23469}"/>
                  </a:ext>
                </a:extLst>
              </p:cNvPr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>
                <a:extLst>
                  <a:ext uri="{FF2B5EF4-FFF2-40B4-BE49-F238E27FC236}">
                    <a16:creationId xmlns:a16="http://schemas.microsoft.com/office/drawing/2014/main" id="{9DF3E392-2D9D-7ABA-4D5A-08880C405B9C}"/>
                  </a:ext>
                </a:extLst>
              </p:cNvPr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>
                <a:extLst>
                  <a:ext uri="{FF2B5EF4-FFF2-40B4-BE49-F238E27FC236}">
                    <a16:creationId xmlns:a16="http://schemas.microsoft.com/office/drawing/2014/main" id="{6D0D6232-2EBE-9D13-8EF7-F8873E62D3CB}"/>
                  </a:ext>
                </a:extLst>
              </p:cNvPr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>
                <a:extLst>
                  <a:ext uri="{FF2B5EF4-FFF2-40B4-BE49-F238E27FC236}">
                    <a16:creationId xmlns:a16="http://schemas.microsoft.com/office/drawing/2014/main" id="{73A39BB5-08E2-CABE-FF2F-3155308AF488}"/>
                  </a:ext>
                </a:extLst>
              </p:cNvPr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>
                <a:extLst>
                  <a:ext uri="{FF2B5EF4-FFF2-40B4-BE49-F238E27FC236}">
                    <a16:creationId xmlns:a16="http://schemas.microsoft.com/office/drawing/2014/main" id="{C058AA64-7A4E-5D1D-C9E8-4B1CCACD686D}"/>
                  </a:ext>
                </a:extLst>
              </p:cNvPr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>
                <a:extLst>
                  <a:ext uri="{FF2B5EF4-FFF2-40B4-BE49-F238E27FC236}">
                    <a16:creationId xmlns:a16="http://schemas.microsoft.com/office/drawing/2014/main" id="{1871182E-61E3-CE20-35DE-9E97CB1CDE18}"/>
                  </a:ext>
                </a:extLst>
              </p:cNvPr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>
                <a:extLst>
                  <a:ext uri="{FF2B5EF4-FFF2-40B4-BE49-F238E27FC236}">
                    <a16:creationId xmlns:a16="http://schemas.microsoft.com/office/drawing/2014/main" id="{7CA37C5A-25F1-D881-75D1-A474E473F734}"/>
                  </a:ext>
                </a:extLst>
              </p:cNvPr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>
                <a:extLst>
                  <a:ext uri="{FF2B5EF4-FFF2-40B4-BE49-F238E27FC236}">
                    <a16:creationId xmlns:a16="http://schemas.microsoft.com/office/drawing/2014/main" id="{E22DF06E-3FCA-4777-1849-086D394BA4B8}"/>
                  </a:ext>
                </a:extLst>
              </p:cNvPr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>
                <a:extLst>
                  <a:ext uri="{FF2B5EF4-FFF2-40B4-BE49-F238E27FC236}">
                    <a16:creationId xmlns:a16="http://schemas.microsoft.com/office/drawing/2014/main" id="{D1960916-BF60-7F27-6538-F7C707006D9D}"/>
                  </a:ext>
                </a:extLst>
              </p:cNvPr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>
                <a:extLst>
                  <a:ext uri="{FF2B5EF4-FFF2-40B4-BE49-F238E27FC236}">
                    <a16:creationId xmlns:a16="http://schemas.microsoft.com/office/drawing/2014/main" id="{55F57962-09B6-1629-D7A0-7CC38B262611}"/>
                  </a:ext>
                </a:extLst>
              </p:cNvPr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>
                <a:extLst>
                  <a:ext uri="{FF2B5EF4-FFF2-40B4-BE49-F238E27FC236}">
                    <a16:creationId xmlns:a16="http://schemas.microsoft.com/office/drawing/2014/main" id="{1EE9A13B-AD88-23D7-F742-CADCCBC8CBE5}"/>
                  </a:ext>
                </a:extLst>
              </p:cNvPr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>
                <a:extLst>
                  <a:ext uri="{FF2B5EF4-FFF2-40B4-BE49-F238E27FC236}">
                    <a16:creationId xmlns:a16="http://schemas.microsoft.com/office/drawing/2014/main" id="{FFEAC569-1356-04E0-8F78-8F17079DD258}"/>
                  </a:ext>
                </a:extLst>
              </p:cNvPr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>
                <a:extLst>
                  <a:ext uri="{FF2B5EF4-FFF2-40B4-BE49-F238E27FC236}">
                    <a16:creationId xmlns:a16="http://schemas.microsoft.com/office/drawing/2014/main" id="{4E7FD446-BD83-B62E-DDA9-E9EB3DB7D04A}"/>
                  </a:ext>
                </a:extLst>
              </p:cNvPr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>
                <a:extLst>
                  <a:ext uri="{FF2B5EF4-FFF2-40B4-BE49-F238E27FC236}">
                    <a16:creationId xmlns:a16="http://schemas.microsoft.com/office/drawing/2014/main" id="{982A93A9-702A-AFE5-8BC1-C3F6CB69E730}"/>
                  </a:ext>
                </a:extLst>
              </p:cNvPr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>
                <a:extLst>
                  <a:ext uri="{FF2B5EF4-FFF2-40B4-BE49-F238E27FC236}">
                    <a16:creationId xmlns:a16="http://schemas.microsoft.com/office/drawing/2014/main" id="{93FE4B11-CAE9-FB6E-94EA-B1C3E3AC439E}"/>
                  </a:ext>
                </a:extLst>
              </p:cNvPr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>
                <a:extLst>
                  <a:ext uri="{FF2B5EF4-FFF2-40B4-BE49-F238E27FC236}">
                    <a16:creationId xmlns:a16="http://schemas.microsoft.com/office/drawing/2014/main" id="{1C113108-B8BB-BF42-F5BE-114966DA46A9}"/>
                  </a:ext>
                </a:extLst>
              </p:cNvPr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>
                <a:extLst>
                  <a:ext uri="{FF2B5EF4-FFF2-40B4-BE49-F238E27FC236}">
                    <a16:creationId xmlns:a16="http://schemas.microsoft.com/office/drawing/2014/main" id="{5A5D544E-1089-9600-35F6-144A2EA77555}"/>
                  </a:ext>
                </a:extLst>
              </p:cNvPr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>
                <a:extLst>
                  <a:ext uri="{FF2B5EF4-FFF2-40B4-BE49-F238E27FC236}">
                    <a16:creationId xmlns:a16="http://schemas.microsoft.com/office/drawing/2014/main" id="{CEEFDFDC-D245-ED7E-449A-D22EEB0D91AC}"/>
                  </a:ext>
                </a:extLst>
              </p:cNvPr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>
                <a:extLst>
                  <a:ext uri="{FF2B5EF4-FFF2-40B4-BE49-F238E27FC236}">
                    <a16:creationId xmlns:a16="http://schemas.microsoft.com/office/drawing/2014/main" id="{D0D833EE-F8DA-6CA2-4F93-0E56FFC14D0B}"/>
                  </a:ext>
                </a:extLst>
              </p:cNvPr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>
                <a:extLst>
                  <a:ext uri="{FF2B5EF4-FFF2-40B4-BE49-F238E27FC236}">
                    <a16:creationId xmlns:a16="http://schemas.microsoft.com/office/drawing/2014/main" id="{8A218030-DA58-7D14-D2B4-A1076EB6A4DB}"/>
                  </a:ext>
                </a:extLst>
              </p:cNvPr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>
                <a:extLst>
                  <a:ext uri="{FF2B5EF4-FFF2-40B4-BE49-F238E27FC236}">
                    <a16:creationId xmlns:a16="http://schemas.microsoft.com/office/drawing/2014/main" id="{85999765-CE24-D0BA-5873-547823FA1520}"/>
                  </a:ext>
                </a:extLst>
              </p:cNvPr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9">
                <a:extLst>
                  <a:ext uri="{FF2B5EF4-FFF2-40B4-BE49-F238E27FC236}">
                    <a16:creationId xmlns:a16="http://schemas.microsoft.com/office/drawing/2014/main" id="{CC744404-31EE-EF2C-349A-D978EF9AB391}"/>
                  </a:ext>
                </a:extLst>
              </p:cNvPr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9">
                <a:extLst>
                  <a:ext uri="{FF2B5EF4-FFF2-40B4-BE49-F238E27FC236}">
                    <a16:creationId xmlns:a16="http://schemas.microsoft.com/office/drawing/2014/main" id="{32F05444-E3A1-B20F-979B-B176CFE521EB}"/>
                  </a:ext>
                </a:extLst>
              </p:cNvPr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>
                <a:extLst>
                  <a:ext uri="{FF2B5EF4-FFF2-40B4-BE49-F238E27FC236}">
                    <a16:creationId xmlns:a16="http://schemas.microsoft.com/office/drawing/2014/main" id="{92377380-4310-6A2D-5DB0-D615C11736B5}"/>
                  </a:ext>
                </a:extLst>
              </p:cNvPr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>
                <a:extLst>
                  <a:ext uri="{FF2B5EF4-FFF2-40B4-BE49-F238E27FC236}">
                    <a16:creationId xmlns:a16="http://schemas.microsoft.com/office/drawing/2014/main" id="{8B54A98D-C8C1-DB0F-DF7A-E12CDF496C4E}"/>
                  </a:ext>
                </a:extLst>
              </p:cNvPr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>
                <a:extLst>
                  <a:ext uri="{FF2B5EF4-FFF2-40B4-BE49-F238E27FC236}">
                    <a16:creationId xmlns:a16="http://schemas.microsoft.com/office/drawing/2014/main" id="{4C262DAA-82C1-BDEF-2E1F-622713323C9D}"/>
                  </a:ext>
                </a:extLst>
              </p:cNvPr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>
                <a:extLst>
                  <a:ext uri="{FF2B5EF4-FFF2-40B4-BE49-F238E27FC236}">
                    <a16:creationId xmlns:a16="http://schemas.microsoft.com/office/drawing/2014/main" id="{6AD96CB7-8AC8-01D3-E34E-3F1826B1DD3D}"/>
                  </a:ext>
                </a:extLst>
              </p:cNvPr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9">
                <a:extLst>
                  <a:ext uri="{FF2B5EF4-FFF2-40B4-BE49-F238E27FC236}">
                    <a16:creationId xmlns:a16="http://schemas.microsoft.com/office/drawing/2014/main" id="{C53D12E7-7EE6-4A70-7886-BBC5B2BDA5DC}"/>
                  </a:ext>
                </a:extLst>
              </p:cNvPr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>
                <a:extLst>
                  <a:ext uri="{FF2B5EF4-FFF2-40B4-BE49-F238E27FC236}">
                    <a16:creationId xmlns:a16="http://schemas.microsoft.com/office/drawing/2014/main" id="{0228E43D-617D-3D8D-7EAE-BEE54D9A6BD5}"/>
                  </a:ext>
                </a:extLst>
              </p:cNvPr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>
                <a:extLst>
                  <a:ext uri="{FF2B5EF4-FFF2-40B4-BE49-F238E27FC236}">
                    <a16:creationId xmlns:a16="http://schemas.microsoft.com/office/drawing/2014/main" id="{138AC353-57E8-C599-60F9-C402638DB160}"/>
                  </a:ext>
                </a:extLst>
              </p:cNvPr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>
                <a:extLst>
                  <a:ext uri="{FF2B5EF4-FFF2-40B4-BE49-F238E27FC236}">
                    <a16:creationId xmlns:a16="http://schemas.microsoft.com/office/drawing/2014/main" id="{600EB3F5-D7D4-F50C-F975-FCFA95B0CB87}"/>
                  </a:ext>
                </a:extLst>
              </p:cNvPr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>
                <a:extLst>
                  <a:ext uri="{FF2B5EF4-FFF2-40B4-BE49-F238E27FC236}">
                    <a16:creationId xmlns:a16="http://schemas.microsoft.com/office/drawing/2014/main" id="{02662EB5-081A-C4C4-EB4E-F7B92C6C87DE}"/>
                  </a:ext>
                </a:extLst>
              </p:cNvPr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>
                <a:extLst>
                  <a:ext uri="{FF2B5EF4-FFF2-40B4-BE49-F238E27FC236}">
                    <a16:creationId xmlns:a16="http://schemas.microsoft.com/office/drawing/2014/main" id="{B5898660-FA4C-AE69-4BCC-0F2791F51DF8}"/>
                  </a:ext>
                </a:extLst>
              </p:cNvPr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>
                <a:extLst>
                  <a:ext uri="{FF2B5EF4-FFF2-40B4-BE49-F238E27FC236}">
                    <a16:creationId xmlns:a16="http://schemas.microsoft.com/office/drawing/2014/main" id="{F118FCB9-4EA3-3905-49D3-EA8D04BDBDB5}"/>
                  </a:ext>
                </a:extLst>
              </p:cNvPr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>
                <a:extLst>
                  <a:ext uri="{FF2B5EF4-FFF2-40B4-BE49-F238E27FC236}">
                    <a16:creationId xmlns:a16="http://schemas.microsoft.com/office/drawing/2014/main" id="{1641DDF9-5B3F-4481-85E4-77532C8B0D9A}"/>
                  </a:ext>
                </a:extLst>
              </p:cNvPr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>
                <a:extLst>
                  <a:ext uri="{FF2B5EF4-FFF2-40B4-BE49-F238E27FC236}">
                    <a16:creationId xmlns:a16="http://schemas.microsoft.com/office/drawing/2014/main" id="{3894BCD7-C116-C9BE-DF67-0C90229C2AFF}"/>
                  </a:ext>
                </a:extLst>
              </p:cNvPr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>
                <a:extLst>
                  <a:ext uri="{FF2B5EF4-FFF2-40B4-BE49-F238E27FC236}">
                    <a16:creationId xmlns:a16="http://schemas.microsoft.com/office/drawing/2014/main" id="{6EAD5ED7-107A-0C20-ABE7-DBC776C2BCE0}"/>
                  </a:ext>
                </a:extLst>
              </p:cNvPr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>
                <a:extLst>
                  <a:ext uri="{FF2B5EF4-FFF2-40B4-BE49-F238E27FC236}">
                    <a16:creationId xmlns:a16="http://schemas.microsoft.com/office/drawing/2014/main" id="{7D7083B5-A287-F522-0E71-A88DBA33A99C}"/>
                  </a:ext>
                </a:extLst>
              </p:cNvPr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>
          <a:extLst>
            <a:ext uri="{FF2B5EF4-FFF2-40B4-BE49-F238E27FC236}">
              <a16:creationId xmlns:a16="http://schemas.microsoft.com/office/drawing/2014/main" id="{9EACE369-656E-29EB-0C4E-674E83B16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9">
            <a:extLst>
              <a:ext uri="{FF2B5EF4-FFF2-40B4-BE49-F238E27FC236}">
                <a16:creationId xmlns:a16="http://schemas.microsoft.com/office/drawing/2014/main" id="{BF675A38-51EF-3874-3A3C-535D29D9E9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256" y="1210873"/>
            <a:ext cx="719267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dirty="0">
                <a:solidFill>
                  <a:schemeClr val="tx1">
                    <a:lumMod val="75000"/>
                  </a:schemeClr>
                </a:solidFill>
                <a:effectLst/>
                <a:latin typeface="Söhne"/>
              </a:rPr>
              <a:t>SOA se basa en principios como la encapsulación, la abstracción y el descubrimiento de servicios, lo que permite a las organizaciones mejorar su agilidad, eficiencia y capacidad para escalar.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516" name="Google Shape;516;p39">
            <a:extLst>
              <a:ext uri="{FF2B5EF4-FFF2-40B4-BE49-F238E27FC236}">
                <a16:creationId xmlns:a16="http://schemas.microsoft.com/office/drawing/2014/main" id="{CE504DB6-B05C-DFE3-FD92-41E3AC45570D}"/>
              </a:ext>
            </a:extLst>
          </p:cNvPr>
          <p:cNvGrpSpPr/>
          <p:nvPr/>
        </p:nvGrpSpPr>
        <p:grpSpPr>
          <a:xfrm>
            <a:off x="-3191365" y="2502035"/>
            <a:ext cx="4620746" cy="3556754"/>
            <a:chOff x="5527089" y="1579815"/>
            <a:chExt cx="4620746" cy="3556754"/>
          </a:xfrm>
        </p:grpSpPr>
        <p:sp>
          <p:nvSpPr>
            <p:cNvPr id="517" name="Google Shape;517;p39">
              <a:extLst>
                <a:ext uri="{FF2B5EF4-FFF2-40B4-BE49-F238E27FC236}">
                  <a16:creationId xmlns:a16="http://schemas.microsoft.com/office/drawing/2014/main" id="{587FE363-6B53-C1F5-3CF1-67F3DF5B2740}"/>
                </a:ext>
              </a:extLst>
            </p:cNvPr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>
              <a:extLst>
                <a:ext uri="{FF2B5EF4-FFF2-40B4-BE49-F238E27FC236}">
                  <a16:creationId xmlns:a16="http://schemas.microsoft.com/office/drawing/2014/main" id="{AF104941-B762-E6DF-481E-9CBBF8C0B328}"/>
                </a:ext>
              </a:extLst>
            </p:cNvPr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>
              <a:extLst>
                <a:ext uri="{FF2B5EF4-FFF2-40B4-BE49-F238E27FC236}">
                  <a16:creationId xmlns:a16="http://schemas.microsoft.com/office/drawing/2014/main" id="{876901B5-2EE9-A81D-20DE-54372007027B}"/>
                </a:ext>
              </a:extLst>
            </p:cNvPr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>
              <a:extLst>
                <a:ext uri="{FF2B5EF4-FFF2-40B4-BE49-F238E27FC236}">
                  <a16:creationId xmlns:a16="http://schemas.microsoft.com/office/drawing/2014/main" id="{7B0F896C-CCA8-0B8E-7675-28287375690C}"/>
                </a:ext>
              </a:extLst>
            </p:cNvPr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>
              <a:extLst>
                <a:ext uri="{FF2B5EF4-FFF2-40B4-BE49-F238E27FC236}">
                  <a16:creationId xmlns:a16="http://schemas.microsoft.com/office/drawing/2014/main" id="{4D78EAB3-C91C-C445-FE9B-CFDFD88A988C}"/>
                </a:ext>
              </a:extLst>
            </p:cNvPr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>
              <a:extLst>
                <a:ext uri="{FF2B5EF4-FFF2-40B4-BE49-F238E27FC236}">
                  <a16:creationId xmlns:a16="http://schemas.microsoft.com/office/drawing/2014/main" id="{B06FFB85-9602-1E19-364E-7C30FB835C86}"/>
                </a:ext>
              </a:extLst>
            </p:cNvPr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>
              <a:extLst>
                <a:ext uri="{FF2B5EF4-FFF2-40B4-BE49-F238E27FC236}">
                  <a16:creationId xmlns:a16="http://schemas.microsoft.com/office/drawing/2014/main" id="{03DCCB02-D372-5C6E-4EF4-3099DBE1EAF9}"/>
                </a:ext>
              </a:extLst>
            </p:cNvPr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>
              <a:extLst>
                <a:ext uri="{FF2B5EF4-FFF2-40B4-BE49-F238E27FC236}">
                  <a16:creationId xmlns:a16="http://schemas.microsoft.com/office/drawing/2014/main" id="{15CA797F-E5EB-E2FA-50F1-A2EF6D06B075}"/>
                </a:ext>
              </a:extLst>
            </p:cNvPr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525;p39">
              <a:extLst>
                <a:ext uri="{FF2B5EF4-FFF2-40B4-BE49-F238E27FC236}">
                  <a16:creationId xmlns:a16="http://schemas.microsoft.com/office/drawing/2014/main" id="{2FA5B55A-A48E-0149-AB47-E02CAFC9260F}"/>
                </a:ext>
              </a:extLst>
            </p:cNvPr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526" name="Google Shape;526;p39">
                <a:extLst>
                  <a:ext uri="{FF2B5EF4-FFF2-40B4-BE49-F238E27FC236}">
                    <a16:creationId xmlns:a16="http://schemas.microsoft.com/office/drawing/2014/main" id="{B01ACF7C-F863-C240-AD3E-C3C17B8A2582}"/>
                  </a:ext>
                </a:extLst>
              </p:cNvPr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9">
                <a:extLst>
                  <a:ext uri="{FF2B5EF4-FFF2-40B4-BE49-F238E27FC236}">
                    <a16:creationId xmlns:a16="http://schemas.microsoft.com/office/drawing/2014/main" id="{614A23F6-B30B-E27E-C405-9588DE3EDCD0}"/>
                  </a:ext>
                </a:extLst>
              </p:cNvPr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9">
                <a:extLst>
                  <a:ext uri="{FF2B5EF4-FFF2-40B4-BE49-F238E27FC236}">
                    <a16:creationId xmlns:a16="http://schemas.microsoft.com/office/drawing/2014/main" id="{5184FC7B-3261-AC19-D499-91D3450F2E38}"/>
                  </a:ext>
                </a:extLst>
              </p:cNvPr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9">
                <a:extLst>
                  <a:ext uri="{FF2B5EF4-FFF2-40B4-BE49-F238E27FC236}">
                    <a16:creationId xmlns:a16="http://schemas.microsoft.com/office/drawing/2014/main" id="{1A2E754C-6205-6868-FACF-2640479F362E}"/>
                  </a:ext>
                </a:extLst>
              </p:cNvPr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>
                <a:extLst>
                  <a:ext uri="{FF2B5EF4-FFF2-40B4-BE49-F238E27FC236}">
                    <a16:creationId xmlns:a16="http://schemas.microsoft.com/office/drawing/2014/main" id="{3B2940FA-A8B6-1232-D89E-5C2157A8BF49}"/>
                  </a:ext>
                </a:extLst>
              </p:cNvPr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9">
                <a:extLst>
                  <a:ext uri="{FF2B5EF4-FFF2-40B4-BE49-F238E27FC236}">
                    <a16:creationId xmlns:a16="http://schemas.microsoft.com/office/drawing/2014/main" id="{1A2F4F27-3135-EA61-EDB6-F4410D384EFB}"/>
                  </a:ext>
                </a:extLst>
              </p:cNvPr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9">
                <a:extLst>
                  <a:ext uri="{FF2B5EF4-FFF2-40B4-BE49-F238E27FC236}">
                    <a16:creationId xmlns:a16="http://schemas.microsoft.com/office/drawing/2014/main" id="{39E7B447-B93E-501B-2BF9-93BAF60DEBD2}"/>
                  </a:ext>
                </a:extLst>
              </p:cNvPr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9">
                <a:extLst>
                  <a:ext uri="{FF2B5EF4-FFF2-40B4-BE49-F238E27FC236}">
                    <a16:creationId xmlns:a16="http://schemas.microsoft.com/office/drawing/2014/main" id="{9CFD878D-D7EA-1135-A1D9-319203A48E63}"/>
                  </a:ext>
                </a:extLst>
              </p:cNvPr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9">
                <a:extLst>
                  <a:ext uri="{FF2B5EF4-FFF2-40B4-BE49-F238E27FC236}">
                    <a16:creationId xmlns:a16="http://schemas.microsoft.com/office/drawing/2014/main" id="{602718BC-B708-BBC9-5A4B-429CFF96E8CB}"/>
                  </a:ext>
                </a:extLst>
              </p:cNvPr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9">
                <a:extLst>
                  <a:ext uri="{FF2B5EF4-FFF2-40B4-BE49-F238E27FC236}">
                    <a16:creationId xmlns:a16="http://schemas.microsoft.com/office/drawing/2014/main" id="{A12D4504-7C9E-0FDB-C3FA-96910D0D5C13}"/>
                  </a:ext>
                </a:extLst>
              </p:cNvPr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9">
                <a:extLst>
                  <a:ext uri="{FF2B5EF4-FFF2-40B4-BE49-F238E27FC236}">
                    <a16:creationId xmlns:a16="http://schemas.microsoft.com/office/drawing/2014/main" id="{A0ECC038-983F-8149-CB24-BD74A86A0D0F}"/>
                  </a:ext>
                </a:extLst>
              </p:cNvPr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9">
                <a:extLst>
                  <a:ext uri="{FF2B5EF4-FFF2-40B4-BE49-F238E27FC236}">
                    <a16:creationId xmlns:a16="http://schemas.microsoft.com/office/drawing/2014/main" id="{5C3D86A9-316A-5530-D261-59CFD5EC98D0}"/>
                  </a:ext>
                </a:extLst>
              </p:cNvPr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9">
                <a:extLst>
                  <a:ext uri="{FF2B5EF4-FFF2-40B4-BE49-F238E27FC236}">
                    <a16:creationId xmlns:a16="http://schemas.microsoft.com/office/drawing/2014/main" id="{F383AB6C-3473-47CB-C765-6EBF2B55DB37}"/>
                  </a:ext>
                </a:extLst>
              </p:cNvPr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>
                <a:extLst>
                  <a:ext uri="{FF2B5EF4-FFF2-40B4-BE49-F238E27FC236}">
                    <a16:creationId xmlns:a16="http://schemas.microsoft.com/office/drawing/2014/main" id="{427137D2-2995-D284-4625-F7A684258144}"/>
                  </a:ext>
                </a:extLst>
              </p:cNvPr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>
                <a:extLst>
                  <a:ext uri="{FF2B5EF4-FFF2-40B4-BE49-F238E27FC236}">
                    <a16:creationId xmlns:a16="http://schemas.microsoft.com/office/drawing/2014/main" id="{D3FBB902-0B05-992F-A2AB-3376882D945C}"/>
                  </a:ext>
                </a:extLst>
              </p:cNvPr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>
                <a:extLst>
                  <a:ext uri="{FF2B5EF4-FFF2-40B4-BE49-F238E27FC236}">
                    <a16:creationId xmlns:a16="http://schemas.microsoft.com/office/drawing/2014/main" id="{C68DEED1-09AF-AF5F-C7CC-897EEFF66372}"/>
                  </a:ext>
                </a:extLst>
              </p:cNvPr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>
                <a:extLst>
                  <a:ext uri="{FF2B5EF4-FFF2-40B4-BE49-F238E27FC236}">
                    <a16:creationId xmlns:a16="http://schemas.microsoft.com/office/drawing/2014/main" id="{2420920B-CC94-531E-6ED0-94DAAE9266DD}"/>
                  </a:ext>
                </a:extLst>
              </p:cNvPr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>
                <a:extLst>
                  <a:ext uri="{FF2B5EF4-FFF2-40B4-BE49-F238E27FC236}">
                    <a16:creationId xmlns:a16="http://schemas.microsoft.com/office/drawing/2014/main" id="{8AB51D40-6CFC-6876-4FCE-748895700125}"/>
                  </a:ext>
                </a:extLst>
              </p:cNvPr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>
                <a:extLst>
                  <a:ext uri="{FF2B5EF4-FFF2-40B4-BE49-F238E27FC236}">
                    <a16:creationId xmlns:a16="http://schemas.microsoft.com/office/drawing/2014/main" id="{41E41F6C-A12A-BB9E-18E1-366BEE84565D}"/>
                  </a:ext>
                </a:extLst>
              </p:cNvPr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>
                <a:extLst>
                  <a:ext uri="{FF2B5EF4-FFF2-40B4-BE49-F238E27FC236}">
                    <a16:creationId xmlns:a16="http://schemas.microsoft.com/office/drawing/2014/main" id="{C296A6B4-155B-3FEC-068D-C1264DB9C83D}"/>
                  </a:ext>
                </a:extLst>
              </p:cNvPr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>
                <a:extLst>
                  <a:ext uri="{FF2B5EF4-FFF2-40B4-BE49-F238E27FC236}">
                    <a16:creationId xmlns:a16="http://schemas.microsoft.com/office/drawing/2014/main" id="{7B5C8C93-42CC-C8C9-E363-6A7A5ECEFA0A}"/>
                  </a:ext>
                </a:extLst>
              </p:cNvPr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>
                <a:extLst>
                  <a:ext uri="{FF2B5EF4-FFF2-40B4-BE49-F238E27FC236}">
                    <a16:creationId xmlns:a16="http://schemas.microsoft.com/office/drawing/2014/main" id="{9D3DE5F8-D72C-9B5F-E4AD-FBDDF109AE6B}"/>
                  </a:ext>
                </a:extLst>
              </p:cNvPr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>
                <a:extLst>
                  <a:ext uri="{FF2B5EF4-FFF2-40B4-BE49-F238E27FC236}">
                    <a16:creationId xmlns:a16="http://schemas.microsoft.com/office/drawing/2014/main" id="{B843C9FB-B90A-C31C-DCFB-9528C09E39E7}"/>
                  </a:ext>
                </a:extLst>
              </p:cNvPr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>
                <a:extLst>
                  <a:ext uri="{FF2B5EF4-FFF2-40B4-BE49-F238E27FC236}">
                    <a16:creationId xmlns:a16="http://schemas.microsoft.com/office/drawing/2014/main" id="{7FED335D-2D51-8D4D-4E2B-85283676359B}"/>
                  </a:ext>
                </a:extLst>
              </p:cNvPr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>
                <a:extLst>
                  <a:ext uri="{FF2B5EF4-FFF2-40B4-BE49-F238E27FC236}">
                    <a16:creationId xmlns:a16="http://schemas.microsoft.com/office/drawing/2014/main" id="{A5AEC69A-E388-6521-18C3-FA92A42F95BC}"/>
                  </a:ext>
                </a:extLst>
              </p:cNvPr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>
                <a:extLst>
                  <a:ext uri="{FF2B5EF4-FFF2-40B4-BE49-F238E27FC236}">
                    <a16:creationId xmlns:a16="http://schemas.microsoft.com/office/drawing/2014/main" id="{AF48E3DC-6EC3-15F8-C8DF-73E8D2DCE16A}"/>
                  </a:ext>
                </a:extLst>
              </p:cNvPr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>
                <a:extLst>
                  <a:ext uri="{FF2B5EF4-FFF2-40B4-BE49-F238E27FC236}">
                    <a16:creationId xmlns:a16="http://schemas.microsoft.com/office/drawing/2014/main" id="{44F2BF7B-0CBB-0FC5-9219-7D71C4A1D6D1}"/>
                  </a:ext>
                </a:extLst>
              </p:cNvPr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>
                <a:extLst>
                  <a:ext uri="{FF2B5EF4-FFF2-40B4-BE49-F238E27FC236}">
                    <a16:creationId xmlns:a16="http://schemas.microsoft.com/office/drawing/2014/main" id="{C46685FA-DB5D-C6E8-E9B3-29F874EE8C08}"/>
                  </a:ext>
                </a:extLst>
              </p:cNvPr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>
                <a:extLst>
                  <a:ext uri="{FF2B5EF4-FFF2-40B4-BE49-F238E27FC236}">
                    <a16:creationId xmlns:a16="http://schemas.microsoft.com/office/drawing/2014/main" id="{9407288A-F56F-2269-804A-B522E1BC1BC8}"/>
                  </a:ext>
                </a:extLst>
              </p:cNvPr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>
                <a:extLst>
                  <a:ext uri="{FF2B5EF4-FFF2-40B4-BE49-F238E27FC236}">
                    <a16:creationId xmlns:a16="http://schemas.microsoft.com/office/drawing/2014/main" id="{0A966269-C023-F96D-629D-2DDED4A77AC8}"/>
                  </a:ext>
                </a:extLst>
              </p:cNvPr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>
                <a:extLst>
                  <a:ext uri="{FF2B5EF4-FFF2-40B4-BE49-F238E27FC236}">
                    <a16:creationId xmlns:a16="http://schemas.microsoft.com/office/drawing/2014/main" id="{9B3A4690-ECDB-1C8F-D162-12AC0DD503BE}"/>
                  </a:ext>
                </a:extLst>
              </p:cNvPr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>
                <a:extLst>
                  <a:ext uri="{FF2B5EF4-FFF2-40B4-BE49-F238E27FC236}">
                    <a16:creationId xmlns:a16="http://schemas.microsoft.com/office/drawing/2014/main" id="{74253183-3A84-B771-A246-1832700D375E}"/>
                  </a:ext>
                </a:extLst>
              </p:cNvPr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>
                <a:extLst>
                  <a:ext uri="{FF2B5EF4-FFF2-40B4-BE49-F238E27FC236}">
                    <a16:creationId xmlns:a16="http://schemas.microsoft.com/office/drawing/2014/main" id="{5AA37F66-30CE-A23F-0455-7B4CC75D842A}"/>
                  </a:ext>
                </a:extLst>
              </p:cNvPr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>
                <a:extLst>
                  <a:ext uri="{FF2B5EF4-FFF2-40B4-BE49-F238E27FC236}">
                    <a16:creationId xmlns:a16="http://schemas.microsoft.com/office/drawing/2014/main" id="{D31A5FF9-FAA0-B51D-8EA8-A37CB6B57DAC}"/>
                  </a:ext>
                </a:extLst>
              </p:cNvPr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>
                <a:extLst>
                  <a:ext uri="{FF2B5EF4-FFF2-40B4-BE49-F238E27FC236}">
                    <a16:creationId xmlns:a16="http://schemas.microsoft.com/office/drawing/2014/main" id="{89121100-419E-778E-2CD0-EE430F441168}"/>
                  </a:ext>
                </a:extLst>
              </p:cNvPr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>
                <a:extLst>
                  <a:ext uri="{FF2B5EF4-FFF2-40B4-BE49-F238E27FC236}">
                    <a16:creationId xmlns:a16="http://schemas.microsoft.com/office/drawing/2014/main" id="{6A74BBD0-E4EE-1A7A-C902-44AD063DC4DD}"/>
                  </a:ext>
                </a:extLst>
              </p:cNvPr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>
                <a:extLst>
                  <a:ext uri="{FF2B5EF4-FFF2-40B4-BE49-F238E27FC236}">
                    <a16:creationId xmlns:a16="http://schemas.microsoft.com/office/drawing/2014/main" id="{1709C015-D87B-130A-5B3A-5BEE04DD151E}"/>
                  </a:ext>
                </a:extLst>
              </p:cNvPr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>
                <a:extLst>
                  <a:ext uri="{FF2B5EF4-FFF2-40B4-BE49-F238E27FC236}">
                    <a16:creationId xmlns:a16="http://schemas.microsoft.com/office/drawing/2014/main" id="{D3B856FF-BE84-C184-EE38-5B1B1EB63937}"/>
                  </a:ext>
                </a:extLst>
              </p:cNvPr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>
                <a:extLst>
                  <a:ext uri="{FF2B5EF4-FFF2-40B4-BE49-F238E27FC236}">
                    <a16:creationId xmlns:a16="http://schemas.microsoft.com/office/drawing/2014/main" id="{5F9E91F3-552A-6329-A339-ED3810D3FB46}"/>
                  </a:ext>
                </a:extLst>
              </p:cNvPr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>
                <a:extLst>
                  <a:ext uri="{FF2B5EF4-FFF2-40B4-BE49-F238E27FC236}">
                    <a16:creationId xmlns:a16="http://schemas.microsoft.com/office/drawing/2014/main" id="{01E05573-2C35-B50D-08B5-ECFAB63C01AD}"/>
                  </a:ext>
                </a:extLst>
              </p:cNvPr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>
                <a:extLst>
                  <a:ext uri="{FF2B5EF4-FFF2-40B4-BE49-F238E27FC236}">
                    <a16:creationId xmlns:a16="http://schemas.microsoft.com/office/drawing/2014/main" id="{B40E79BE-57AC-40D5-D0F2-531610E19E3B}"/>
                  </a:ext>
                </a:extLst>
              </p:cNvPr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>
                <a:extLst>
                  <a:ext uri="{FF2B5EF4-FFF2-40B4-BE49-F238E27FC236}">
                    <a16:creationId xmlns:a16="http://schemas.microsoft.com/office/drawing/2014/main" id="{C82717A3-82F1-075B-0BA4-63CB31ED0BC9}"/>
                  </a:ext>
                </a:extLst>
              </p:cNvPr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>
                <a:extLst>
                  <a:ext uri="{FF2B5EF4-FFF2-40B4-BE49-F238E27FC236}">
                    <a16:creationId xmlns:a16="http://schemas.microsoft.com/office/drawing/2014/main" id="{992F28A1-5916-880F-C46C-0B0E3890FDC2}"/>
                  </a:ext>
                </a:extLst>
              </p:cNvPr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>
                <a:extLst>
                  <a:ext uri="{FF2B5EF4-FFF2-40B4-BE49-F238E27FC236}">
                    <a16:creationId xmlns:a16="http://schemas.microsoft.com/office/drawing/2014/main" id="{EC95F2B8-887F-E995-ABB4-7AB43754E218}"/>
                  </a:ext>
                </a:extLst>
              </p:cNvPr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>
                <a:extLst>
                  <a:ext uri="{FF2B5EF4-FFF2-40B4-BE49-F238E27FC236}">
                    <a16:creationId xmlns:a16="http://schemas.microsoft.com/office/drawing/2014/main" id="{5802E25C-26B3-CB72-08F7-C33CB5BB0985}"/>
                  </a:ext>
                </a:extLst>
              </p:cNvPr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>
                <a:extLst>
                  <a:ext uri="{FF2B5EF4-FFF2-40B4-BE49-F238E27FC236}">
                    <a16:creationId xmlns:a16="http://schemas.microsoft.com/office/drawing/2014/main" id="{E214AC56-A31C-C30C-BCA8-15F142967165}"/>
                  </a:ext>
                </a:extLst>
              </p:cNvPr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9">
                <a:extLst>
                  <a:ext uri="{FF2B5EF4-FFF2-40B4-BE49-F238E27FC236}">
                    <a16:creationId xmlns:a16="http://schemas.microsoft.com/office/drawing/2014/main" id="{6413E2EE-878E-21C4-251A-75E65916EFC7}"/>
                  </a:ext>
                </a:extLst>
              </p:cNvPr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9">
                <a:extLst>
                  <a:ext uri="{FF2B5EF4-FFF2-40B4-BE49-F238E27FC236}">
                    <a16:creationId xmlns:a16="http://schemas.microsoft.com/office/drawing/2014/main" id="{B2CBFD1D-EA61-D528-CCC5-D5889F58BCE2}"/>
                  </a:ext>
                </a:extLst>
              </p:cNvPr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>
                <a:extLst>
                  <a:ext uri="{FF2B5EF4-FFF2-40B4-BE49-F238E27FC236}">
                    <a16:creationId xmlns:a16="http://schemas.microsoft.com/office/drawing/2014/main" id="{6B26137C-8DB7-7491-FA92-767EE25879EB}"/>
                  </a:ext>
                </a:extLst>
              </p:cNvPr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>
                <a:extLst>
                  <a:ext uri="{FF2B5EF4-FFF2-40B4-BE49-F238E27FC236}">
                    <a16:creationId xmlns:a16="http://schemas.microsoft.com/office/drawing/2014/main" id="{EC358875-2939-E117-ED2E-03C090435469}"/>
                  </a:ext>
                </a:extLst>
              </p:cNvPr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>
                <a:extLst>
                  <a:ext uri="{FF2B5EF4-FFF2-40B4-BE49-F238E27FC236}">
                    <a16:creationId xmlns:a16="http://schemas.microsoft.com/office/drawing/2014/main" id="{A489B318-DC63-6969-2936-AF8716198E1B}"/>
                  </a:ext>
                </a:extLst>
              </p:cNvPr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>
                <a:extLst>
                  <a:ext uri="{FF2B5EF4-FFF2-40B4-BE49-F238E27FC236}">
                    <a16:creationId xmlns:a16="http://schemas.microsoft.com/office/drawing/2014/main" id="{2C9A8A9B-2CAB-246A-0FC9-9E3B45B6495D}"/>
                  </a:ext>
                </a:extLst>
              </p:cNvPr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9">
                <a:extLst>
                  <a:ext uri="{FF2B5EF4-FFF2-40B4-BE49-F238E27FC236}">
                    <a16:creationId xmlns:a16="http://schemas.microsoft.com/office/drawing/2014/main" id="{A4D5E1DE-0D17-4095-4307-B3A27B790C80}"/>
                  </a:ext>
                </a:extLst>
              </p:cNvPr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>
                <a:extLst>
                  <a:ext uri="{FF2B5EF4-FFF2-40B4-BE49-F238E27FC236}">
                    <a16:creationId xmlns:a16="http://schemas.microsoft.com/office/drawing/2014/main" id="{25801D95-0FA3-73DB-FBE7-283603BD6FCE}"/>
                  </a:ext>
                </a:extLst>
              </p:cNvPr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>
                <a:extLst>
                  <a:ext uri="{FF2B5EF4-FFF2-40B4-BE49-F238E27FC236}">
                    <a16:creationId xmlns:a16="http://schemas.microsoft.com/office/drawing/2014/main" id="{F0E472C9-F6DD-3E4A-DCE6-B0F2EF1A0D21}"/>
                  </a:ext>
                </a:extLst>
              </p:cNvPr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>
                <a:extLst>
                  <a:ext uri="{FF2B5EF4-FFF2-40B4-BE49-F238E27FC236}">
                    <a16:creationId xmlns:a16="http://schemas.microsoft.com/office/drawing/2014/main" id="{77B38B8A-24F7-B8E6-E916-6AB6B734F755}"/>
                  </a:ext>
                </a:extLst>
              </p:cNvPr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>
                <a:extLst>
                  <a:ext uri="{FF2B5EF4-FFF2-40B4-BE49-F238E27FC236}">
                    <a16:creationId xmlns:a16="http://schemas.microsoft.com/office/drawing/2014/main" id="{31CBB387-A114-CE31-5D12-407B195937A9}"/>
                  </a:ext>
                </a:extLst>
              </p:cNvPr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>
                <a:extLst>
                  <a:ext uri="{FF2B5EF4-FFF2-40B4-BE49-F238E27FC236}">
                    <a16:creationId xmlns:a16="http://schemas.microsoft.com/office/drawing/2014/main" id="{EDCBCAC0-DAB3-4214-1836-D36FE4EF10F1}"/>
                  </a:ext>
                </a:extLst>
              </p:cNvPr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>
                <a:extLst>
                  <a:ext uri="{FF2B5EF4-FFF2-40B4-BE49-F238E27FC236}">
                    <a16:creationId xmlns:a16="http://schemas.microsoft.com/office/drawing/2014/main" id="{D2A94C52-BFE8-1272-ED29-6F6FAB04083D}"/>
                  </a:ext>
                </a:extLst>
              </p:cNvPr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>
                <a:extLst>
                  <a:ext uri="{FF2B5EF4-FFF2-40B4-BE49-F238E27FC236}">
                    <a16:creationId xmlns:a16="http://schemas.microsoft.com/office/drawing/2014/main" id="{A41C2D02-72D4-8F4E-1DA8-069C23DEC193}"/>
                  </a:ext>
                </a:extLst>
              </p:cNvPr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>
                <a:extLst>
                  <a:ext uri="{FF2B5EF4-FFF2-40B4-BE49-F238E27FC236}">
                    <a16:creationId xmlns:a16="http://schemas.microsoft.com/office/drawing/2014/main" id="{13A06E90-02F0-6298-6ACE-4C07032EBD9D}"/>
                  </a:ext>
                </a:extLst>
              </p:cNvPr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>
                <a:extLst>
                  <a:ext uri="{FF2B5EF4-FFF2-40B4-BE49-F238E27FC236}">
                    <a16:creationId xmlns:a16="http://schemas.microsoft.com/office/drawing/2014/main" id="{D6697F58-1F88-2D6C-1F34-A4D7AB21073C}"/>
                  </a:ext>
                </a:extLst>
              </p:cNvPr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>
                <a:extLst>
                  <a:ext uri="{FF2B5EF4-FFF2-40B4-BE49-F238E27FC236}">
                    <a16:creationId xmlns:a16="http://schemas.microsoft.com/office/drawing/2014/main" id="{C2047E5C-0D06-F85E-93F5-1EA0EB76E952}"/>
                  </a:ext>
                </a:extLst>
              </p:cNvPr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514;p39">
            <a:extLst>
              <a:ext uri="{FF2B5EF4-FFF2-40B4-BE49-F238E27FC236}">
                <a16:creationId xmlns:a16="http://schemas.microsoft.com/office/drawing/2014/main" id="{4D616152-FE07-4327-E7D2-663BD89276C1}"/>
              </a:ext>
            </a:extLst>
          </p:cNvPr>
          <p:cNvSpPr txBox="1">
            <a:spLocks/>
          </p:cNvSpPr>
          <p:nvPr/>
        </p:nvSpPr>
        <p:spPr>
          <a:xfrm>
            <a:off x="460280" y="265652"/>
            <a:ext cx="4871514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SV"/>
              <a:t>Arquitectura Orientada a Servicios (SOA)</a:t>
            </a:r>
            <a:endParaRPr lang="es-SV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457E5B-133C-B6B8-EB21-FB5D73C1C5C3}"/>
              </a:ext>
            </a:extLst>
          </p:cNvPr>
          <p:cNvSpPr txBox="1"/>
          <p:nvPr/>
        </p:nvSpPr>
        <p:spPr>
          <a:xfrm>
            <a:off x="1713802" y="3601210"/>
            <a:ext cx="61668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chemeClr val="tx1">
                    <a:lumMod val="75000"/>
                  </a:schemeClr>
                </a:solidFill>
                <a:effectLst/>
                <a:latin typeface="Söhne"/>
              </a:rPr>
              <a:t>Encapsulamiento:</a:t>
            </a:r>
            <a:r>
              <a:rPr lang="es-ES" b="0" i="0" dirty="0">
                <a:solidFill>
                  <a:schemeClr val="tx1">
                    <a:lumMod val="75000"/>
                  </a:schemeClr>
                </a:solidFill>
                <a:effectLst/>
                <a:latin typeface="Söhne"/>
              </a:rPr>
              <a:t> Los servicios encapsulan ciertas funcionalidades, ofreciendo una interfaz clara para el acceso a dichas funcionalidades sin exponer los detalles de implementación internos.</a:t>
            </a:r>
            <a:endParaRPr lang="es-SV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D849EAA-FB70-387E-D24A-B86E9504CFEB}"/>
              </a:ext>
            </a:extLst>
          </p:cNvPr>
          <p:cNvSpPr txBox="1"/>
          <p:nvPr/>
        </p:nvSpPr>
        <p:spPr>
          <a:xfrm>
            <a:off x="1748544" y="4375903"/>
            <a:ext cx="61668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chemeClr val="tx1">
                    <a:lumMod val="75000"/>
                  </a:schemeClr>
                </a:solidFill>
                <a:effectLst/>
                <a:latin typeface="Söhne"/>
              </a:rPr>
              <a:t>Descubrimiento:</a:t>
            </a:r>
            <a:r>
              <a:rPr lang="es-ES" b="0" i="0" dirty="0">
                <a:solidFill>
                  <a:schemeClr val="tx1">
                    <a:lumMod val="75000"/>
                  </a:schemeClr>
                </a:solidFill>
                <a:effectLst/>
                <a:latin typeface="Söhne"/>
              </a:rPr>
              <a:t> Los servicios pueden ser descubiertos y vinculados dinámicamente, lo que permite a las aplicaciones solicitar y utilizar servicios en tiempo de ejecución sin codificación estática.</a:t>
            </a:r>
            <a:endParaRPr lang="es-SV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2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6"/>
          <p:cNvSpPr txBox="1">
            <a:spLocks noGrp="1"/>
          </p:cNvSpPr>
          <p:nvPr>
            <p:ph type="subTitle" idx="7"/>
          </p:nvPr>
        </p:nvSpPr>
        <p:spPr>
          <a:xfrm>
            <a:off x="4767363" y="4343019"/>
            <a:ext cx="3268909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Más barato</a:t>
            </a:r>
            <a:endParaRPr dirty="0"/>
          </a:p>
        </p:txBody>
      </p:sp>
      <p:sp>
        <p:nvSpPr>
          <p:cNvPr id="923" name="Google Shape;923;p46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BENEFICIOS DE SOA</a:t>
            </a:r>
            <a:endParaRPr dirty="0"/>
          </a:p>
        </p:txBody>
      </p:sp>
      <p:sp>
        <p:nvSpPr>
          <p:cNvPr id="924" name="Google Shape;924;p46"/>
          <p:cNvSpPr txBox="1">
            <a:spLocks noGrp="1"/>
          </p:cNvSpPr>
          <p:nvPr>
            <p:ph type="title"/>
          </p:nvPr>
        </p:nvSpPr>
        <p:spPr>
          <a:xfrm>
            <a:off x="1360802" y="2144257"/>
            <a:ext cx="3348344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Agilidad Empresarial</a:t>
            </a:r>
            <a:endParaRPr dirty="0"/>
          </a:p>
        </p:txBody>
      </p:sp>
      <p:sp>
        <p:nvSpPr>
          <p:cNvPr id="925" name="Google Shape;925;p46"/>
          <p:cNvSpPr txBox="1">
            <a:spLocks noGrp="1"/>
          </p:cNvSpPr>
          <p:nvPr>
            <p:ph type="subTitle" idx="1"/>
          </p:nvPr>
        </p:nvSpPr>
        <p:spPr>
          <a:xfrm>
            <a:off x="1436246" y="2515427"/>
            <a:ext cx="3268909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 servicios pueden ser organizados y reemplazados</a:t>
            </a:r>
            <a:endParaRPr dirty="0"/>
          </a:p>
        </p:txBody>
      </p:sp>
      <p:sp>
        <p:nvSpPr>
          <p:cNvPr id="926" name="Google Shape;926;p46"/>
          <p:cNvSpPr txBox="1">
            <a:spLocks noGrp="1"/>
          </p:cNvSpPr>
          <p:nvPr>
            <p:ph type="title" idx="2"/>
          </p:nvPr>
        </p:nvSpPr>
        <p:spPr>
          <a:xfrm>
            <a:off x="4678802" y="2144257"/>
            <a:ext cx="3348344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Integración Simplificada</a:t>
            </a:r>
            <a:endParaRPr dirty="0"/>
          </a:p>
        </p:txBody>
      </p:sp>
      <p:sp>
        <p:nvSpPr>
          <p:cNvPr id="927" name="Google Shape;927;p46"/>
          <p:cNvSpPr txBox="1">
            <a:spLocks noGrp="1"/>
          </p:cNvSpPr>
          <p:nvPr>
            <p:ph type="subTitle" idx="3"/>
          </p:nvPr>
        </p:nvSpPr>
        <p:spPr>
          <a:xfrm>
            <a:off x="4767363" y="2586344"/>
            <a:ext cx="3268909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Integrar con sistemas internos o externos</a:t>
            </a:r>
            <a:endParaRPr dirty="0"/>
          </a:p>
        </p:txBody>
      </p:sp>
      <p:sp>
        <p:nvSpPr>
          <p:cNvPr id="928" name="Google Shape;928;p46"/>
          <p:cNvSpPr txBox="1">
            <a:spLocks noGrp="1"/>
          </p:cNvSpPr>
          <p:nvPr>
            <p:ph type="title" idx="4"/>
          </p:nvPr>
        </p:nvSpPr>
        <p:spPr>
          <a:xfrm>
            <a:off x="1360802" y="3900932"/>
            <a:ext cx="3348344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Escalabilidad y Flexibilidad</a:t>
            </a:r>
            <a:endParaRPr dirty="0"/>
          </a:p>
        </p:txBody>
      </p:sp>
      <p:sp>
        <p:nvSpPr>
          <p:cNvPr id="929" name="Google Shape;929;p46"/>
          <p:cNvSpPr txBox="1">
            <a:spLocks noGrp="1"/>
          </p:cNvSpPr>
          <p:nvPr>
            <p:ph type="subTitle" idx="5"/>
          </p:nvPr>
        </p:nvSpPr>
        <p:spPr>
          <a:xfrm>
            <a:off x="1449363" y="4343019"/>
            <a:ext cx="3268909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 escalan facilmente añadiendo nuevos servicios, sin interrumpir existentes</a:t>
            </a:r>
            <a:endParaRPr dirty="0"/>
          </a:p>
        </p:txBody>
      </p:sp>
      <p:sp>
        <p:nvSpPr>
          <p:cNvPr id="930" name="Google Shape;930;p46"/>
          <p:cNvSpPr txBox="1">
            <a:spLocks noGrp="1"/>
          </p:cNvSpPr>
          <p:nvPr>
            <p:ph type="title" idx="6"/>
          </p:nvPr>
        </p:nvSpPr>
        <p:spPr>
          <a:xfrm>
            <a:off x="4678802" y="3900932"/>
            <a:ext cx="3348344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Reducción de Costos</a:t>
            </a:r>
            <a:endParaRPr dirty="0"/>
          </a:p>
        </p:txBody>
      </p:sp>
      <p:sp>
        <p:nvSpPr>
          <p:cNvPr id="931" name="Google Shape;931;p46"/>
          <p:cNvSpPr/>
          <p:nvPr/>
        </p:nvSpPr>
        <p:spPr>
          <a:xfrm>
            <a:off x="2662800" y="135720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2" name="Google Shape;932;p46"/>
          <p:cNvSpPr/>
          <p:nvPr/>
        </p:nvSpPr>
        <p:spPr>
          <a:xfrm>
            <a:off x="5980800" y="135720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3" name="Google Shape;933;p46"/>
          <p:cNvSpPr/>
          <p:nvPr/>
        </p:nvSpPr>
        <p:spPr>
          <a:xfrm>
            <a:off x="2662800" y="3113875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4" name="Google Shape;934;p46"/>
          <p:cNvSpPr/>
          <p:nvPr/>
        </p:nvSpPr>
        <p:spPr>
          <a:xfrm>
            <a:off x="5980800" y="3113875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35" name="Google Shape;935;p46"/>
          <p:cNvGrpSpPr/>
          <p:nvPr/>
        </p:nvGrpSpPr>
        <p:grpSpPr>
          <a:xfrm>
            <a:off x="7501615" y="3168387"/>
            <a:ext cx="1947195" cy="2279919"/>
            <a:chOff x="7501615" y="3168387"/>
            <a:chExt cx="1947195" cy="2279919"/>
          </a:xfrm>
        </p:grpSpPr>
        <p:sp>
          <p:nvSpPr>
            <p:cNvPr id="936" name="Google Shape;936;p46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8555238" y="335576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8369442" y="316838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 flipH="1">
              <a:off x="7501615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0" name="Google Shape;940;p46"/>
            <p:cNvGrpSpPr/>
            <p:nvPr/>
          </p:nvGrpSpPr>
          <p:grpSpPr>
            <a:xfrm>
              <a:off x="7501625" y="3735518"/>
              <a:ext cx="1489976" cy="1255570"/>
              <a:chOff x="616175" y="1570092"/>
              <a:chExt cx="1489976" cy="1255570"/>
            </a:xfrm>
          </p:grpSpPr>
          <p:sp>
            <p:nvSpPr>
              <p:cNvPr id="941" name="Google Shape;941;p4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3" name="Google Shape;953;p46"/>
          <p:cNvGrpSpPr/>
          <p:nvPr/>
        </p:nvGrpSpPr>
        <p:grpSpPr>
          <a:xfrm>
            <a:off x="76190" y="76211"/>
            <a:ext cx="1880618" cy="2198574"/>
            <a:chOff x="76190" y="76211"/>
            <a:chExt cx="1880618" cy="2198574"/>
          </a:xfrm>
        </p:grpSpPr>
        <p:sp>
          <p:nvSpPr>
            <p:cNvPr id="954" name="Google Shape;954;p46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 flipH="1">
              <a:off x="297617" y="189501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 flipH="1">
              <a:off x="76203" y="1674711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7" name="Google Shape;957;p46"/>
            <p:cNvGrpSpPr/>
            <p:nvPr/>
          </p:nvGrpSpPr>
          <p:grpSpPr>
            <a:xfrm>
              <a:off x="152389" y="152391"/>
              <a:ext cx="1804419" cy="1446116"/>
              <a:chOff x="1000664" y="3512341"/>
              <a:chExt cx="1804419" cy="1446116"/>
            </a:xfrm>
          </p:grpSpPr>
          <p:sp>
            <p:nvSpPr>
              <p:cNvPr id="958" name="Google Shape;958;p46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6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6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6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6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6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6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6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6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6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6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6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6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6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6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6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6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6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6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6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6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6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6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1" name="Google Shape;981;p46"/>
            <p:cNvSpPr/>
            <p:nvPr/>
          </p:nvSpPr>
          <p:spPr>
            <a:xfrm flipH="1">
              <a:off x="1735377" y="228591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46"/>
          <p:cNvGrpSpPr/>
          <p:nvPr/>
        </p:nvGrpSpPr>
        <p:grpSpPr>
          <a:xfrm>
            <a:off x="2770801" y="1464903"/>
            <a:ext cx="287994" cy="287993"/>
            <a:chOff x="-62151950" y="4111775"/>
            <a:chExt cx="318225" cy="316650"/>
          </a:xfrm>
        </p:grpSpPr>
        <p:sp>
          <p:nvSpPr>
            <p:cNvPr id="983" name="Google Shape;983;p4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6"/>
          <p:cNvGrpSpPr/>
          <p:nvPr/>
        </p:nvGrpSpPr>
        <p:grpSpPr>
          <a:xfrm>
            <a:off x="6088800" y="1464900"/>
            <a:ext cx="288001" cy="288001"/>
            <a:chOff x="2037825" y="3254050"/>
            <a:chExt cx="296175" cy="296175"/>
          </a:xfrm>
        </p:grpSpPr>
        <p:sp>
          <p:nvSpPr>
            <p:cNvPr id="988" name="Google Shape;988;p46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46"/>
          <p:cNvGrpSpPr/>
          <p:nvPr/>
        </p:nvGrpSpPr>
        <p:grpSpPr>
          <a:xfrm>
            <a:off x="2770791" y="3221575"/>
            <a:ext cx="288001" cy="288001"/>
            <a:chOff x="3497300" y="3227275"/>
            <a:chExt cx="296175" cy="296175"/>
          </a:xfrm>
        </p:grpSpPr>
        <p:sp>
          <p:nvSpPr>
            <p:cNvPr id="995" name="Google Shape;995;p46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46"/>
          <p:cNvGrpSpPr/>
          <p:nvPr/>
        </p:nvGrpSpPr>
        <p:grpSpPr>
          <a:xfrm>
            <a:off x="6088797" y="3233324"/>
            <a:ext cx="288006" cy="264501"/>
            <a:chOff x="6543825" y="3202075"/>
            <a:chExt cx="296975" cy="275350"/>
          </a:xfrm>
        </p:grpSpPr>
        <p:sp>
          <p:nvSpPr>
            <p:cNvPr id="1004" name="Google Shape;1004;p46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School Center by Slidesgo">
  <a:themeElements>
    <a:clrScheme name="Simple Light">
      <a:dk1>
        <a:srgbClr val="666466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6664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Presentación en pantalla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Montserrat Black</vt:lpstr>
      <vt:lpstr>Montserrat</vt:lpstr>
      <vt:lpstr>Montserrat Medium</vt:lpstr>
      <vt:lpstr>Arial</vt:lpstr>
      <vt:lpstr>Söhne</vt:lpstr>
      <vt:lpstr>Software Development School Center by Slidesgo</vt:lpstr>
      <vt:lpstr>Sistemas Modulares y Orientados a Servicios</vt:lpstr>
      <vt:lpstr>Modularización en Sistemas</vt:lpstr>
      <vt:lpstr>Modularización en Sistemas</vt:lpstr>
      <vt:lpstr>SIMPLIFICACIÓN</vt:lpstr>
      <vt:lpstr>Relación de la modularizacion con la escalabilidad</vt:lpstr>
      <vt:lpstr>Modularizacion y robustez</vt:lpstr>
      <vt:lpstr>Arquitectura Orientada a Servicios (SOA)</vt:lpstr>
      <vt:lpstr>Presentación de PowerPoint</vt:lpstr>
      <vt:lpstr>BENEFICIOS DE SOA</vt:lpstr>
      <vt:lpstr>SOA y Robustez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Modulares y Orientados a Servicios</dc:title>
  <dc:creator>Michael Torres</dc:creator>
  <cp:lastModifiedBy>Michael Fernando Torres Callejas</cp:lastModifiedBy>
  <cp:revision>1</cp:revision>
  <dcterms:modified xsi:type="dcterms:W3CDTF">2024-02-13T01:26:26Z</dcterms:modified>
</cp:coreProperties>
</file>