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7" r:id="rId3"/>
    <p:sldId id="268" r:id="rId4"/>
    <p:sldId id="273" r:id="rId5"/>
    <p:sldId id="274" r:id="rId6"/>
    <p:sldId id="276" r:id="rId7"/>
    <p:sldId id="269" r:id="rId8"/>
    <p:sldId id="277" r:id="rId9"/>
    <p:sldId id="270" r:id="rId10"/>
    <p:sldId id="278" r:id="rId11"/>
    <p:sldId id="271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List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Dictionari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Number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String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Lists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Dictionaries are the data workhorse in Python..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Dictionaries are mutable, unordered, key/value pairs..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using curly braces: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my_dictionary = {‘a’: 1, ‘b’: 2}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by calling dict() on </a:t>
            </a:r>
            <a:r>
              <a:rPr lang="en-US" dirty="0" smtClean="0">
                <a:solidFill>
                  <a:schemeClr val="bg1"/>
                </a:solidFill>
              </a:rPr>
              <a:t>a sequence </a:t>
            </a:r>
            <a:r>
              <a:rPr lang="en-US" dirty="0">
                <a:solidFill>
                  <a:schemeClr val="bg1"/>
                </a:solidFill>
              </a:rPr>
              <a:t>of paired objects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my_dictionary = dict([(k1, v1), (k2, v2)])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Dictionaries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really only two types of numbers we will concern ourselves with: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Integers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Floats (float)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are common numerical types, in ArcMap, you’ll see them called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 (short integer) </a:t>
            </a:r>
            <a:r>
              <a:rPr lang="en-US" dirty="0"/>
              <a:t>-32,768 to 32,767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Long (long integer)</a:t>
            </a:r>
            <a:r>
              <a:rPr lang="en-US" dirty="0"/>
              <a:t> -2,147,483,648 to 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(single-precision </a:t>
            </a:r>
            <a:r>
              <a:rPr lang="en-US" dirty="0">
                <a:solidFill>
                  <a:schemeClr val="bg1"/>
                </a:solidFill>
              </a:rPr>
              <a:t>floating point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 -3.4E38 to 1.2E38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 (double-precision floating point)</a:t>
            </a:r>
            <a:r>
              <a:rPr lang="en-US" dirty="0"/>
              <a:t> -2.2E308 to 1.8E308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Whole numbers with no decimal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 and negatives..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0, 1, 2, 3, 10,000,001, etc..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Python you generally don’t need to worry about the size (short vs long).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Float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 value with a fractional (decimal)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0.0 and negatives..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1.1, 3.14159, 6.02214076×10</a:t>
            </a:r>
            <a:r>
              <a:rPr lang="en-US" baseline="30000" dirty="0" smtClean="0">
                <a:solidFill>
                  <a:schemeClr val="bg1"/>
                </a:solidFill>
              </a:rPr>
              <a:t>23</a:t>
            </a:r>
            <a:r>
              <a:rPr lang="en-US" dirty="0" smtClean="0">
                <a:solidFill>
                  <a:schemeClr val="bg1"/>
                </a:solidFill>
              </a:rPr>
              <a:t>, etc..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Python you generally don’t need to worry about the </a:t>
            </a:r>
            <a:r>
              <a:rPr lang="en-US" dirty="0" smtClean="0">
                <a:solidFill>
                  <a:schemeClr val="bg1"/>
                </a:solidFill>
              </a:rPr>
              <a:t>precision (single vs double).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Numbers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string data type is used to represent text.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string is a sequence of characters.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Strings are declared using single, double, and triple quotes: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‘some text’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“some text”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‘‘‘some text’’’</a:t>
            </a:r>
          </a:p>
        </p:txBody>
      </p:sp>
    </p:spTree>
    <p:extLst>
      <p:ext uri="{BB962C8B-B14F-4D97-AF65-F5344CB8AC3E}">
        <p14:creationId xmlns:p14="http://schemas.microsoft.com/office/powerpoint/2010/main" val="36940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Example: Strings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Lists are mutable, ordered sequences of other Python objects, including other lists.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with square brackets: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my_list = [1, 2, 3, 4, 5]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by calling list() on some other sequence or container: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my_list = list(&lt;sequence&gt;)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1188</TotalTime>
  <Words>404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 North America 16x9</vt:lpstr>
      <vt:lpstr>PowerPoint Presentation</vt:lpstr>
      <vt:lpstr>This CLASs</vt:lpstr>
      <vt:lpstr>Numbers</vt:lpstr>
      <vt:lpstr>Numbers: Integer</vt:lpstr>
      <vt:lpstr>Numbers: Float</vt:lpstr>
      <vt:lpstr>Numbers</vt:lpstr>
      <vt:lpstr>Strings</vt:lpstr>
      <vt:lpstr>Strings</vt:lpstr>
      <vt:lpstr>lists</vt:lpstr>
      <vt:lpstr>lists</vt:lpstr>
      <vt:lpstr>dictionaries</vt:lpstr>
      <vt:lpstr>dictionaries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67</cp:revision>
  <dcterms:created xsi:type="dcterms:W3CDTF">2019-08-09T20:12:34Z</dcterms:created>
  <dcterms:modified xsi:type="dcterms:W3CDTF">2019-08-27T19:09:04Z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