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0" r:id="rId2"/>
    <p:sldId id="267" r:id="rId3"/>
    <p:sldId id="268" r:id="rId4"/>
    <p:sldId id="269" r:id="rId5"/>
    <p:sldId id="270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163" d="100"/>
          <a:sy n="163" d="100"/>
        </p:scale>
        <p:origin x="1782" y="150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9/3/2019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9/3/2019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3356055" y="3175"/>
            <a:ext cx="5787945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828800"/>
            <a:ext cx="7317105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449" y="5029200"/>
            <a:ext cx="5887983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1601153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448" y="685800"/>
            <a:ext cx="5563552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449" y="3429001"/>
            <a:ext cx="7317105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00" y="685802"/>
            <a:ext cx="5891331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200" y="1828800"/>
            <a:ext cx="353247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8083" y="1828800"/>
            <a:ext cx="353247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448" y="1828800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448" y="2743201"/>
            <a:ext cx="353279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7764" y="1828800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7764" y="2743201"/>
            <a:ext cx="353279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9/3/2019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9/3/2019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9/3/2019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685800"/>
            <a:ext cx="4230202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6" y="685800"/>
            <a:ext cx="4230202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449" y="274638"/>
            <a:ext cx="7317105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449" y="1828800"/>
            <a:ext cx="731710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6863" y="6448427"/>
            <a:ext cx="497992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15452" y="6448427"/>
            <a:ext cx="1047467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9" y="6448427"/>
            <a:ext cx="857474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MichaelTroyer/Learning_Python_For_Fun_and_Profit/tree/master/" TargetMode="External"/><Relationship Id="rId2" Type="http://schemas.openxmlformats.org/officeDocument/2006/relationships/hyperlink" Target="https://github.com/MichaelTroyer/Learning_Python_For_Fun_and_Profit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3429000"/>
            <a:ext cx="8229600" cy="30480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Flow Contro</a:t>
            </a:r>
            <a:r>
              <a:rPr lang="en-US" sz="6000" dirty="0">
                <a:solidFill>
                  <a:schemeClr val="bg1"/>
                </a:solidFill>
              </a:rPr>
              <a:t>l</a:t>
            </a:r>
            <a:endParaRPr lang="en-US" sz="6000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07" b="28889"/>
          <a:stretch/>
        </p:blipFill>
        <p:spPr>
          <a:xfrm>
            <a:off x="800102" y="914401"/>
            <a:ext cx="7543800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1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This 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Outline: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Introduction – What, Why, Who, Where, When, How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Basics – python files, syntax, assignment, imports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Data types –numbers, strings, lists, and dictionaries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Flow control – conditions and logic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Functions – reusable code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Program development</a:t>
            </a: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Course content, code samples, and tools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3"/>
              </a:rPr>
              <a:t>Notebook Viewer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0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Loops and logic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Loops: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f</a:t>
            </a:r>
            <a:r>
              <a:rPr lang="en-US" sz="3200" dirty="0" smtClean="0">
                <a:solidFill>
                  <a:schemeClr val="bg1"/>
                </a:solidFill>
              </a:rPr>
              <a:t>or/in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</a:rPr>
              <a:t>while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45720" indent="0">
              <a:buNone/>
            </a:pP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Logic: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</a:rPr>
              <a:t>Boolean logic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</a:rPr>
              <a:t>If/</a:t>
            </a:r>
            <a:r>
              <a:rPr lang="en-US" sz="3200" dirty="0" err="1" smtClean="0">
                <a:solidFill>
                  <a:schemeClr val="bg1"/>
                </a:solidFill>
              </a:rPr>
              <a:t>elif</a:t>
            </a:r>
            <a:r>
              <a:rPr lang="en-US" sz="3200" dirty="0" smtClean="0">
                <a:solidFill>
                  <a:schemeClr val="bg1"/>
                </a:solidFill>
              </a:rPr>
              <a:t>/else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4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Loops – FOR/in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&lt;item&gt; </a:t>
            </a:r>
            <a:r>
              <a:rPr lang="en-US" sz="3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3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&lt;container&gt;:</a:t>
            </a:r>
          </a:p>
          <a:p>
            <a:pPr marL="45720" indent="0">
              <a:buNone/>
            </a:pPr>
            <a:r>
              <a:rPr lang="en-US" sz="3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 </a:t>
            </a:r>
            <a:r>
              <a:rPr lang="en-US" sz="3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</a:p>
          <a:p>
            <a:pPr marL="45720" indent="0">
              <a:buNone/>
            </a:pPr>
            <a:endParaRPr lang="en-US" sz="3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4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Used to iterate over the items in a container:</a:t>
            </a:r>
          </a:p>
          <a:p>
            <a:pPr lvl="1"/>
            <a:r>
              <a:rPr lang="en-US" sz="26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list, dictionary, tuple, string, etc..</a:t>
            </a:r>
            <a:endParaRPr lang="en-US" sz="2600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57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Loops - 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3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&lt;condition is true&gt;</a:t>
            </a:r>
            <a:r>
              <a:rPr lang="en-US" sz="3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4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3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 something</a:t>
            </a:r>
          </a:p>
          <a:p>
            <a:pPr marL="45720" indent="0">
              <a:buNone/>
            </a:pPr>
            <a:endParaRPr lang="en-US" sz="3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endParaRPr lang="en-US" sz="3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4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Be careful with these!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Often used with &lt;</a:t>
            </a:r>
            <a:r>
              <a:rPr lang="en-US" sz="3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3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36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logic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Boolean logic: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0/1, True/False, empty/not empty!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45720" indent="0">
              <a:buNone/>
            </a:pP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and / or /  not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if / elif / else</a:t>
            </a:r>
            <a:endParaRPr lang="en-US" sz="3200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North American continent presentation (widescreen).potx" id="{9BCD087D-7D15-4935-9A6F-8C8F414B806B}" vid="{F70B2F2B-E334-4403-A327-17999BAEB2DF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1241</TotalTime>
  <Words>152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Consolas</vt:lpstr>
      <vt:lpstr>Continental North America 16x9</vt:lpstr>
      <vt:lpstr>PowerPoint Presentation</vt:lpstr>
      <vt:lpstr>This CLASs</vt:lpstr>
      <vt:lpstr>Loops and logic</vt:lpstr>
      <vt:lpstr>Loops – FOR/in</vt:lpstr>
      <vt:lpstr>Loops - while</vt:lpstr>
      <vt:lpstr>logic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for fun and profit!</dc:title>
  <dc:creator>Troyer, Michael D</dc:creator>
  <cp:lastModifiedBy>Troyer, Michael D</cp:lastModifiedBy>
  <cp:revision>71</cp:revision>
  <dcterms:created xsi:type="dcterms:W3CDTF">2019-08-09T20:12:34Z</dcterms:created>
  <dcterms:modified xsi:type="dcterms:W3CDTF">2019-09-03T17:01:08Z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