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Functions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Anatomy of a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625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parameter1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parameter2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‘‘‘</a:t>
            </a:r>
            <a:r>
              <a:rPr lang="en-US" sz="2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docstring</a:t>
            </a:r>
            <a:r>
              <a:rPr lang="en-US" sz="2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’’’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body…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marL="45720" indent="0">
              <a:buNone/>
            </a:pP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keyword that defines the function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docstring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	Description of the function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 of the function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	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the argument(s) supplied to function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chemeClr val="bg1"/>
                </a:solidFill>
                <a:cs typeface="Consolas" panose="020B0609020204030204" pitchFamily="49" charset="0"/>
              </a:rPr>
              <a:t>closes the function definition</a:t>
            </a:r>
            <a:endParaRPr lang="en-US" sz="2000" dirty="0" smtClean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body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cs typeface="Consolas" panose="020B0609020204030204" pitchFamily="49" charset="0"/>
              </a:rPr>
              <a:t>what the function does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		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what the function returns to the caller</a:t>
            </a:r>
            <a:endParaRPr lang="en-US" sz="20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Anatomy of a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body…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marL="45720" indent="0">
              <a:buNone/>
            </a:pP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unction_name(param1, param2)</a:t>
            </a:r>
            <a:endParaRPr lang="en-US" sz="20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Anatomy of a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body…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some_value = ‘Spam and Eggs!’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some_value</a:t>
            </a:r>
          </a:p>
          <a:p>
            <a:pPr marL="45720" indent="0">
              <a:buNone/>
            </a:pP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ew_value = function_name(param1, param2)</a:t>
            </a:r>
            <a:endParaRPr lang="en-US" sz="20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Anatomy of a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Parameters can be passed by index or by keyword:</a:t>
            </a:r>
          </a:p>
          <a:p>
            <a:pPr marL="45720" indent="0">
              <a:buNone/>
            </a:pPr>
            <a:endParaRPr lang="en-US" sz="20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** y</a:t>
            </a:r>
          </a:p>
          <a:p>
            <a:pPr marL="45720" indent="0">
              <a:buNone/>
            </a:pPr>
            <a:endParaRPr lang="en-US" sz="20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Index: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Keyword: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y=3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62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Anatomy of a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Parameters can also be optional and have default values:</a:t>
            </a:r>
          </a:p>
          <a:p>
            <a:pPr marL="45720" indent="0">
              <a:buNone/>
            </a:pPr>
            <a:endParaRPr lang="en-US" sz="20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y=2, z=3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* y * z</a:t>
            </a:r>
          </a:p>
          <a:p>
            <a:pPr marL="45720" indent="0">
              <a:buNone/>
            </a:pPr>
            <a:endParaRPr lang="en-US" sz="20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3, 1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y=3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z=5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z=9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1271</TotalTime>
  <Words>209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Anatomy of a function</vt:lpstr>
      <vt:lpstr>Anatomy of a function</vt:lpstr>
      <vt:lpstr>Anatomy of a function</vt:lpstr>
      <vt:lpstr>Anatomy of a function</vt:lpstr>
      <vt:lpstr>Anatomy of a function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75</cp:revision>
  <dcterms:created xsi:type="dcterms:W3CDTF">2019-08-09T20:12:34Z</dcterms:created>
  <dcterms:modified xsi:type="dcterms:W3CDTF">2019-09-03T17:30:45Z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