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57" r:id="rId3"/>
    <p:sldId id="258" r:id="rId4"/>
    <p:sldId id="285" r:id="rId5"/>
    <p:sldId id="281" r:id="rId6"/>
    <p:sldId id="282" r:id="rId7"/>
    <p:sldId id="283" r:id="rId8"/>
    <p:sldId id="280" r:id="rId9"/>
    <p:sldId id="260" r:id="rId10"/>
    <p:sldId id="261" r:id="rId11"/>
    <p:sldId id="262" r:id="rId12"/>
    <p:sldId id="264" r:id="rId13"/>
    <p:sldId id="276" r:id="rId14"/>
    <p:sldId id="284" r:id="rId15"/>
    <p:sldId id="265" r:id="rId16"/>
    <p:sldId id="267" r:id="rId17"/>
    <p:sldId id="268" r:id="rId18"/>
    <p:sldId id="269" r:id="rId19"/>
    <p:sldId id="270" r:id="rId20"/>
    <p:sldId id="271" r:id="rId21"/>
    <p:sldId id="272" r:id="rId22"/>
    <p:sldId id="273" r:id="rId23"/>
    <p:sldId id="274" r:id="rId24"/>
    <p:sldId id="275" r:id="rId25"/>
    <p:sldId id="279"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86551"/>
  </p:normalViewPr>
  <p:slideViewPr>
    <p:cSldViewPr snapToGrid="0" snapToObjects="1">
      <p:cViewPr>
        <p:scale>
          <a:sx n="91" d="100"/>
          <a:sy n="91" d="100"/>
        </p:scale>
        <p:origin x="1624" y="600"/>
      </p:cViewPr>
      <p:guideLst/>
    </p:cSldViewPr>
  </p:slideViewPr>
  <p:outlineViewPr>
    <p:cViewPr>
      <p:scale>
        <a:sx n="33" d="100"/>
        <a:sy n="33" d="100"/>
      </p:scale>
      <p:origin x="0" y="-1116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11142-8887-4A49-92B0-72E7111B625D}" type="datetimeFigureOut">
              <a:rPr lang="en-US" smtClean="0"/>
              <a:t>8/22/17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DFD26-DEBD-B14C-A0EF-25C0161EF5E2}" type="slidenum">
              <a:rPr lang="en-US" smtClean="0"/>
              <a:t>‹#›</a:t>
            </a:fld>
            <a:endParaRPr lang="en-US"/>
          </a:p>
        </p:txBody>
      </p:sp>
    </p:spTree>
    <p:extLst>
      <p:ext uri="{BB962C8B-B14F-4D97-AF65-F5344CB8AC3E}">
        <p14:creationId xmlns:p14="http://schemas.microsoft.com/office/powerpoint/2010/main" val="133144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Tasks-</a:t>
            </a:r>
          </a:p>
          <a:p>
            <a:endParaRPr lang="en-US" dirty="0"/>
          </a:p>
        </p:txBody>
      </p:sp>
      <p:sp>
        <p:nvSpPr>
          <p:cNvPr id="4" name="Slide Number Placeholder 3"/>
          <p:cNvSpPr>
            <a:spLocks noGrp="1"/>
          </p:cNvSpPr>
          <p:nvPr>
            <p:ph type="sldNum" sz="quarter" idx="10"/>
          </p:nvPr>
        </p:nvSpPr>
        <p:spPr/>
        <p:txBody>
          <a:bodyPr/>
          <a:lstStyle/>
          <a:p>
            <a:fld id="{FBCDFD26-DEBD-B14C-A0EF-25C0161EF5E2}" type="slidenum">
              <a:rPr lang="en-US" smtClean="0"/>
              <a:t>10</a:t>
            </a:fld>
            <a:endParaRPr lang="en-US"/>
          </a:p>
        </p:txBody>
      </p:sp>
    </p:spTree>
    <p:extLst>
      <p:ext uri="{BB962C8B-B14F-4D97-AF65-F5344CB8AC3E}">
        <p14:creationId xmlns:p14="http://schemas.microsoft.com/office/powerpoint/2010/main" val="773268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3357312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14C73-CA5B-8E40-9374-43403FB8242F}"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31980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906330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394184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856516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88866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1337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59584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68902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19517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886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C14C73-CA5B-8E40-9374-43403FB8242F}"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41374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C14C73-CA5B-8E40-9374-43403FB8242F}" type="datetimeFigureOut">
              <a:rPr lang="en-US" smtClean="0"/>
              <a:t>8/22/17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20556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C14C73-CA5B-8E40-9374-43403FB8242F}" type="datetimeFigureOut">
              <a:rPr lang="en-US" smtClean="0"/>
              <a:t>8/22/17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69440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8C14C73-CA5B-8E40-9374-43403FB8242F}" type="datetimeFigureOut">
              <a:rPr lang="en-US" smtClean="0"/>
              <a:t>8/22/17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5009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14C73-CA5B-8E40-9374-43403FB8242F}"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45682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14C73-CA5B-8E40-9374-43403FB8242F}"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4653217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C14C73-CA5B-8E40-9374-43403FB8242F}" type="datetimeFigureOut">
              <a:rPr lang="en-US" smtClean="0"/>
              <a:t>8/22/17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D33007-EDED-6446-97C5-B3FFFD1FD5EE}" type="slidenum">
              <a:rPr lang="en-US" smtClean="0"/>
              <a:t>‹#›</a:t>
            </a:fld>
            <a:endParaRPr lang="en-US"/>
          </a:p>
        </p:txBody>
      </p:sp>
    </p:spTree>
    <p:extLst>
      <p:ext uri="{BB962C8B-B14F-4D97-AF65-F5344CB8AC3E}">
        <p14:creationId xmlns:p14="http://schemas.microsoft.com/office/powerpoint/2010/main" val="7802029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City</a:t>
            </a:r>
            <a:endParaRPr lang="en-US" dirty="0"/>
          </a:p>
        </p:txBody>
      </p:sp>
      <p:sp>
        <p:nvSpPr>
          <p:cNvPr id="3" name="Subtitle 2"/>
          <p:cNvSpPr>
            <a:spLocks noGrp="1"/>
          </p:cNvSpPr>
          <p:nvPr>
            <p:ph type="subTitle" idx="1"/>
          </p:nvPr>
        </p:nvSpPr>
        <p:spPr/>
        <p:txBody>
          <a:bodyPr/>
          <a:lstStyle/>
          <a:p>
            <a:r>
              <a:rPr lang="en-US" dirty="0" smtClean="0"/>
              <a:t>Top quality team </a:t>
            </a:r>
            <a:r>
              <a:rPr lang="mr-IN" dirty="0" smtClean="0"/>
              <a:t>–</a:t>
            </a:r>
            <a:r>
              <a:rPr lang="en-US" dirty="0" smtClean="0"/>
              <a:t> team no. 106</a:t>
            </a:r>
            <a:endParaRPr lang="en-US" dirty="0"/>
          </a:p>
        </p:txBody>
      </p:sp>
    </p:spTree>
    <p:extLst>
      <p:ext uri="{BB962C8B-B14F-4D97-AF65-F5344CB8AC3E}">
        <p14:creationId xmlns:p14="http://schemas.microsoft.com/office/powerpoint/2010/main" val="2133049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56857502"/>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a:t>
                      </a:r>
                      <a:endParaRPr lang="en-US" dirty="0"/>
                    </a:p>
                  </a:txBody>
                  <a:tcPr/>
                </a:tc>
                <a:tc>
                  <a:txBody>
                    <a:bodyPr/>
                    <a:lstStyle/>
                    <a:p>
                      <a:pPr algn="ctr"/>
                      <a:r>
                        <a:rPr lang="en-US" u="sng" dirty="0" smtClean="0"/>
                        <a:t> New user:</a:t>
                      </a:r>
                    </a:p>
                    <a:p>
                      <a:pPr algn="ctr"/>
                      <a:r>
                        <a:rPr lang="en-US" u="sng" dirty="0" smtClean="0"/>
                        <a:t>Account Creation</a:t>
                      </a:r>
                      <a:endParaRPr lang="en-US" u="sng" dirty="0"/>
                    </a:p>
                  </a:txBody>
                  <a:tcPr/>
                </a:tc>
                <a:tc>
                  <a:txBody>
                    <a:bodyPr/>
                    <a:lstStyle/>
                    <a:p>
                      <a:pPr algn="ctr"/>
                      <a:r>
                        <a:rPr lang="en-US" dirty="0" smtClean="0"/>
                        <a:t>Priority</a:t>
                      </a:r>
                    </a:p>
                    <a:p>
                      <a:pPr algn="ctr"/>
                      <a:r>
                        <a:rPr lang="en-US" dirty="0" smtClean="0"/>
                        <a:t>M</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a user I want to create</a:t>
                      </a:r>
                      <a:r>
                        <a:rPr lang="en-US" baseline="0" dirty="0" smtClean="0"/>
                        <a:t> an account so that I can save my user profile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Able to create an account</a:t>
                      </a:r>
                    </a:p>
                    <a:p>
                      <a:pPr marL="285750" indent="-285750">
                        <a:buFont typeface="Arial" charset="0"/>
                        <a:buChar char="•"/>
                      </a:pPr>
                      <a:r>
                        <a:rPr lang="en-US" baseline="0" dirty="0" smtClean="0"/>
                        <a:t>Secure a username and password </a:t>
                      </a:r>
                    </a:p>
                    <a:p>
                      <a:pPr marL="285750" indent="-285750">
                        <a:buFont typeface="Arial" charset="0"/>
                        <a:buChar char="•"/>
                      </a:pPr>
                      <a:r>
                        <a:rPr lang="en-US" baseline="0" dirty="0" smtClean="0"/>
                        <a:t>Login and logout buttons </a:t>
                      </a:r>
                    </a:p>
                    <a:p>
                      <a:pPr marL="285750" indent="-285750">
                        <a:buFont typeface="Arial" charset="0"/>
                        <a:buChar char="•"/>
                      </a:pPr>
                      <a:r>
                        <a:rPr lang="en-US" baseline="0" dirty="0" smtClean="0"/>
                        <a:t>Choose what type of user</a:t>
                      </a:r>
                    </a:p>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p>
                    <a:p>
                      <a:r>
                        <a:rPr lang="en-US" dirty="0" smtClean="0"/>
                        <a:t>It is a must have feature because users</a:t>
                      </a:r>
                      <a:r>
                        <a:rPr lang="en-US" baseline="0" dirty="0" smtClean="0"/>
                        <a:t> need to be able to save information within their profile in order to get the most out of the system.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919558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70031499"/>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2</a:t>
                      </a:r>
                      <a:endParaRPr lang="en-US" dirty="0"/>
                    </a:p>
                  </a:txBody>
                  <a:tcPr/>
                </a:tc>
                <a:tc>
                  <a:txBody>
                    <a:bodyPr/>
                    <a:lstStyle/>
                    <a:p>
                      <a:pPr algn="ctr"/>
                      <a:r>
                        <a:rPr lang="en-US" u="sng" dirty="0" smtClean="0"/>
                        <a:t>Existing user:</a:t>
                      </a:r>
                    </a:p>
                    <a:p>
                      <a:pPr algn="ctr"/>
                      <a:r>
                        <a:rPr lang="en-US" u="sng" dirty="0" smtClean="0"/>
                        <a:t>Login/logout</a:t>
                      </a:r>
                      <a:endParaRPr lang="en-US" u="sng" dirty="0"/>
                    </a:p>
                  </a:txBody>
                  <a:tcPr/>
                </a:tc>
                <a:tc>
                  <a:txBody>
                    <a:bodyPr/>
                    <a:lstStyle/>
                    <a:p>
                      <a:pPr algn="ctr"/>
                      <a:r>
                        <a:rPr lang="en-US" dirty="0" smtClean="0"/>
                        <a:t>Priority</a:t>
                      </a:r>
                    </a:p>
                    <a:p>
                      <a:pPr algn="ctr"/>
                      <a:r>
                        <a:rPr lang="en-US" dirty="0" smtClean="0"/>
                        <a:t>M</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an</a:t>
                      </a:r>
                      <a:r>
                        <a:rPr lang="en-US" baseline="0" dirty="0" smtClean="0"/>
                        <a:t> existing user I want to log into my account to access my information and log out when my session is done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dirty="0" smtClean="0"/>
                        <a:t>Login/logout button</a:t>
                      </a:r>
                      <a:r>
                        <a:rPr lang="en-US" baseline="0" dirty="0" smtClean="0"/>
                        <a:t> on homepage </a:t>
                      </a:r>
                    </a:p>
                    <a:p>
                      <a:pPr marL="285750" indent="-285750">
                        <a:buFont typeface="Arial" charset="0"/>
                        <a:buChar char="•"/>
                      </a:pPr>
                      <a:r>
                        <a:rPr lang="en-US" baseline="0" dirty="0" smtClean="0"/>
                        <a:t>Login with username and password </a:t>
                      </a:r>
                    </a:p>
                    <a:p>
                      <a:pPr marL="285750" indent="-285750">
                        <a:buFont typeface="Arial" charset="0"/>
                        <a:buChar char="•"/>
                      </a:pPr>
                      <a:r>
                        <a:rPr lang="en-US" baseline="0" dirty="0" smtClean="0"/>
                        <a:t>Auto logout on window close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p>
                    <a:p>
                      <a:r>
                        <a:rPr lang="en-US" dirty="0" smtClean="0"/>
                        <a:t>This is a must have feature because</a:t>
                      </a:r>
                      <a:r>
                        <a:rPr lang="en-US" baseline="0" dirty="0" smtClean="0"/>
                        <a:t> users need to be able to log in and access their account and then log out when they are finished so that only the correct user can access their account information. This also keeps security levels as high as possible.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036411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09326884"/>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15</a:t>
                      </a:r>
                      <a:endParaRPr lang="en-US" dirty="0"/>
                    </a:p>
                  </a:txBody>
                  <a:tcPr/>
                </a:tc>
                <a:tc>
                  <a:txBody>
                    <a:bodyPr/>
                    <a:lstStyle/>
                    <a:p>
                      <a:pPr algn="ctr"/>
                      <a:r>
                        <a:rPr lang="en-US" u="sng" dirty="0" smtClean="0"/>
                        <a:t>User:</a:t>
                      </a:r>
                    </a:p>
                    <a:p>
                      <a:pPr algn="ctr"/>
                      <a:r>
                        <a:rPr lang="en-US" u="sng" dirty="0" smtClean="0"/>
                        <a:t>Information List </a:t>
                      </a:r>
                      <a:endParaRPr lang="en-US" u="sng" dirty="0"/>
                    </a:p>
                  </a:txBody>
                  <a:tcPr/>
                </a:tc>
                <a:tc>
                  <a:txBody>
                    <a:bodyPr/>
                    <a:lstStyle/>
                    <a:p>
                      <a:pPr algn="ctr"/>
                      <a:r>
                        <a:rPr lang="en-US" dirty="0" smtClean="0"/>
                        <a:t>Priority</a:t>
                      </a:r>
                    </a:p>
                    <a:p>
                      <a:pPr algn="ctr"/>
                      <a:r>
                        <a:rPr lang="en-US" dirty="0" smtClean="0"/>
                        <a:t>M</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a user I want to see a list of all the information available to me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List on dedicated page </a:t>
                      </a:r>
                    </a:p>
                    <a:p>
                      <a:pPr marL="285750" indent="-285750">
                        <a:buFont typeface="Arial" charset="0"/>
                        <a:buChar char="•"/>
                      </a:pPr>
                      <a:r>
                        <a:rPr lang="en-US" baseline="0" dirty="0" smtClean="0"/>
                        <a:t>Shows all relevant information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p>
                    <a:p>
                      <a:r>
                        <a:rPr lang="en-US" dirty="0" smtClean="0"/>
                        <a:t>This is a must have feature because</a:t>
                      </a:r>
                      <a:r>
                        <a:rPr lang="en-US" baseline="0" dirty="0" smtClean="0"/>
                        <a:t> one of the key client requirements is that there needs to be three different types of users and they should have access to specific information based on their user type.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513960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74286846"/>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11</a:t>
                      </a:r>
                    </a:p>
                  </a:txBody>
                  <a:tcPr/>
                </a:tc>
                <a:tc>
                  <a:txBody>
                    <a:bodyPr/>
                    <a:lstStyle/>
                    <a:p>
                      <a:pPr algn="ctr"/>
                      <a:r>
                        <a:rPr lang="en-US" u="sng" dirty="0" smtClean="0"/>
                        <a:t>New User:</a:t>
                      </a:r>
                    </a:p>
                    <a:p>
                      <a:pPr algn="ctr"/>
                      <a:r>
                        <a:rPr lang="en-US" u="sng" baseline="0" dirty="0" smtClean="0"/>
                        <a:t>Home Page</a:t>
                      </a:r>
                    </a:p>
                  </a:txBody>
                  <a:tcPr/>
                </a:tc>
                <a:tc>
                  <a:txBody>
                    <a:bodyPr/>
                    <a:lstStyle/>
                    <a:p>
                      <a:pPr algn="ctr"/>
                      <a:r>
                        <a:rPr lang="en-US" dirty="0" smtClean="0"/>
                        <a:t>Priority</a:t>
                      </a:r>
                    </a:p>
                    <a:p>
                      <a:pPr algn="ctr"/>
                      <a:r>
                        <a:rPr lang="en-US" dirty="0" smtClean="0"/>
                        <a:t>M</a:t>
                      </a:r>
                      <a:endParaRPr lang="en-US" dirty="0"/>
                    </a:p>
                  </a:txBody>
                  <a:tcPr/>
                </a:tc>
                <a:tc>
                  <a:txBody>
                    <a:bodyPr/>
                    <a:lstStyle/>
                    <a:p>
                      <a:pPr algn="ctr"/>
                      <a:r>
                        <a:rPr lang="en-US" dirty="0" smtClean="0"/>
                        <a:t>Story Point</a:t>
                      </a:r>
                    </a:p>
                    <a:p>
                      <a:pPr algn="ctr"/>
                      <a:r>
                        <a:rPr lang="en-US" dirty="0" smtClean="0"/>
                        <a:t>1</a:t>
                      </a:r>
                      <a:endParaRPr lang="en-US" dirty="0"/>
                    </a:p>
                  </a:txBody>
                  <a:tcPr/>
                </a:tc>
              </a:tr>
              <a:tr h="1848900">
                <a:tc gridSpan="4">
                  <a:txBody>
                    <a:bodyPr/>
                    <a:lstStyle/>
                    <a:p>
                      <a:r>
                        <a:rPr lang="en-US" dirty="0" smtClean="0"/>
                        <a:t>User Story:</a:t>
                      </a:r>
                    </a:p>
                    <a:p>
                      <a:r>
                        <a:rPr lang="en-US" dirty="0" smtClean="0"/>
                        <a:t>As</a:t>
                      </a:r>
                      <a:r>
                        <a:rPr lang="en-US" baseline="0" dirty="0" smtClean="0"/>
                        <a:t> a new user I want a home page to tell me about the site so I can understand what to do and understand the aim of the website </a:t>
                      </a:r>
                      <a:endParaRPr lang="en-US" dirty="0" smtClean="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First page when entering the site </a:t>
                      </a:r>
                    </a:p>
                    <a:p>
                      <a:pPr marL="285750" indent="-285750" algn="l">
                        <a:buFont typeface="Arial" charset="0"/>
                        <a:buChar char="•"/>
                      </a:pPr>
                      <a:r>
                        <a:rPr lang="en-US" baseline="0" dirty="0" smtClean="0"/>
                        <a:t>Basic text description of site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p>
                    <a:p>
                      <a:r>
                        <a:rPr lang="en-US" dirty="0" smtClean="0"/>
                        <a:t>This is a must</a:t>
                      </a:r>
                      <a:r>
                        <a:rPr lang="en-US" baseline="0" dirty="0" smtClean="0"/>
                        <a:t> have feature so users can easily gain an understanding of what the site’s purpose is.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522864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1</a:t>
            </a:r>
            <a:r>
              <a:rPr lang="en-US" baseline="30000" dirty="0" smtClean="0"/>
              <a:t>st</a:t>
            </a:r>
            <a:r>
              <a:rPr lang="en-US" dirty="0" smtClean="0"/>
              <a:t> Release- Should Have Features</a:t>
            </a:r>
            <a:endParaRPr lang="en-US" dirty="0"/>
          </a:p>
        </p:txBody>
      </p:sp>
    </p:spTree>
    <p:extLst>
      <p:ext uri="{BB962C8B-B14F-4D97-AF65-F5344CB8AC3E}">
        <p14:creationId xmlns:p14="http://schemas.microsoft.com/office/powerpoint/2010/main" val="1570609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79535291"/>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5</a:t>
                      </a:r>
                    </a:p>
                  </a:txBody>
                  <a:tcPr/>
                </a:tc>
                <a:tc>
                  <a:txBody>
                    <a:bodyPr/>
                    <a:lstStyle/>
                    <a:p>
                      <a:pPr algn="ctr"/>
                      <a:r>
                        <a:rPr lang="en-US" u="sng" dirty="0" smtClean="0"/>
                        <a:t>Product</a:t>
                      </a:r>
                      <a:r>
                        <a:rPr lang="en-US" u="sng" baseline="0" dirty="0" smtClean="0"/>
                        <a:t> Owner:</a:t>
                      </a:r>
                    </a:p>
                    <a:p>
                      <a:pPr algn="ctr"/>
                      <a:r>
                        <a:rPr lang="en-US" u="sng" baseline="0" dirty="0" smtClean="0"/>
                        <a:t>Admin Account</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the owner</a:t>
                      </a:r>
                      <a:r>
                        <a:rPr lang="en-US" baseline="0" dirty="0" smtClean="0"/>
                        <a:t> I want to control the site so that I can edit/update information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Special Admin account </a:t>
                      </a:r>
                    </a:p>
                    <a:p>
                      <a:pPr marL="285750" indent="-285750">
                        <a:buFont typeface="Arial" charset="0"/>
                        <a:buChar char="•"/>
                      </a:pPr>
                      <a:r>
                        <a:rPr lang="en-US" baseline="0" dirty="0" smtClean="0"/>
                        <a:t>Secrete login page </a:t>
                      </a:r>
                    </a:p>
                    <a:p>
                      <a:pPr marL="285750" indent="-285750">
                        <a:buFont typeface="Arial" charset="0"/>
                        <a:buChar char="•"/>
                      </a:pPr>
                      <a:r>
                        <a:rPr lang="en-US" baseline="0" dirty="0" smtClean="0"/>
                        <a:t>Ability to control/edit page information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p>
                    <a:p>
                      <a:r>
                        <a:rPr lang="en-US" dirty="0" smtClean="0"/>
                        <a:t>This is a should have feature because</a:t>
                      </a:r>
                      <a:r>
                        <a:rPr lang="en-US" baseline="0" dirty="0" smtClean="0"/>
                        <a:t> the owner of the website should either have access to edit/update the information within the site so that Julie doesn’t have to contact the development team every time she wants to add something to the site.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056942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65986505"/>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4</a:t>
                      </a:r>
                    </a:p>
                  </a:txBody>
                  <a:tcPr/>
                </a:tc>
                <a:tc>
                  <a:txBody>
                    <a:bodyPr/>
                    <a:lstStyle/>
                    <a:p>
                      <a:pPr algn="ctr"/>
                      <a:r>
                        <a:rPr lang="en-US" u="sng" dirty="0" smtClean="0"/>
                        <a:t>Existing</a:t>
                      </a:r>
                      <a:r>
                        <a:rPr lang="en-US" u="sng" baseline="0" dirty="0" smtClean="0"/>
                        <a:t> U</a:t>
                      </a:r>
                      <a:r>
                        <a:rPr lang="en-US" u="sng" dirty="0" smtClean="0"/>
                        <a:t>ser:</a:t>
                      </a:r>
                    </a:p>
                    <a:p>
                      <a:pPr algn="ctr"/>
                      <a:r>
                        <a:rPr lang="en-US" u="sng" baseline="0" dirty="0" smtClean="0"/>
                        <a:t>Information based on type of user</a:t>
                      </a:r>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a:t>
                      </a:r>
                      <a:r>
                        <a:rPr lang="en-US" baseline="0" dirty="0" smtClean="0"/>
                        <a:t> businessman/tourist/student want to only see information relevant to me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Three users will have different information displayed based on the type of user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p>
                    <a:p>
                      <a:r>
                        <a:rPr lang="en-US" dirty="0" smtClean="0"/>
                        <a:t>This is a should</a:t>
                      </a:r>
                      <a:r>
                        <a:rPr lang="en-US" baseline="0" dirty="0" smtClean="0"/>
                        <a:t> have feature because the experience for the users will be better if they don’t to view the information that isn’t relevant to them.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435010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7215059"/>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5</a:t>
                      </a:r>
                    </a:p>
                  </a:txBody>
                  <a:tcPr/>
                </a:tc>
                <a:tc>
                  <a:txBody>
                    <a:bodyPr/>
                    <a:lstStyle/>
                    <a:p>
                      <a:pPr algn="ctr"/>
                      <a:r>
                        <a:rPr lang="en-US" u="sng" dirty="0" smtClean="0"/>
                        <a:t>Product</a:t>
                      </a:r>
                      <a:r>
                        <a:rPr lang="en-US" u="sng" baseline="0" dirty="0" smtClean="0"/>
                        <a:t> Owner:</a:t>
                      </a:r>
                    </a:p>
                    <a:p>
                      <a:pPr algn="ctr"/>
                      <a:r>
                        <a:rPr lang="en-US" u="sng" baseline="0" dirty="0" smtClean="0"/>
                        <a:t>Admin Account</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8</a:t>
                      </a:r>
                      <a:endParaRPr lang="en-US" dirty="0"/>
                    </a:p>
                  </a:txBody>
                  <a:tcPr/>
                </a:tc>
              </a:tr>
              <a:tr h="1848900">
                <a:tc gridSpan="4">
                  <a:txBody>
                    <a:bodyPr/>
                    <a:lstStyle/>
                    <a:p>
                      <a:r>
                        <a:rPr lang="en-US" dirty="0" smtClean="0"/>
                        <a:t>User Story:</a:t>
                      </a:r>
                    </a:p>
                    <a:p>
                      <a:r>
                        <a:rPr lang="en-US" dirty="0" smtClean="0"/>
                        <a:t>As a user I</a:t>
                      </a:r>
                      <a:r>
                        <a:rPr lang="en-US" baseline="0" dirty="0" smtClean="0"/>
                        <a:t> want a real time map so that I can plan my trips as a ‘tourist/student/</a:t>
                      </a:r>
                      <a:r>
                        <a:rPr lang="en-US" baseline="0" dirty="0" err="1" smtClean="0"/>
                        <a:t>businesman</a:t>
                      </a:r>
                      <a:r>
                        <a:rPr lang="en-US" baseline="0" dirty="0" smtClean="0"/>
                        <a:t>’ around Brisbane city.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Map with location Pin </a:t>
                      </a:r>
                    </a:p>
                    <a:p>
                      <a:pPr marL="285750" indent="-285750">
                        <a:buFont typeface="Arial" charset="0"/>
                        <a:buChar char="•"/>
                      </a:pPr>
                      <a:r>
                        <a:rPr lang="en-US" baseline="0" dirty="0" smtClean="0"/>
                        <a:t>General City information (street address and suburb)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725818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4445886"/>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6</a:t>
                      </a:r>
                    </a:p>
                  </a:txBody>
                  <a:tcPr/>
                </a:tc>
                <a:tc>
                  <a:txBody>
                    <a:bodyPr/>
                    <a:lstStyle/>
                    <a:p>
                      <a:pPr algn="ctr"/>
                      <a:r>
                        <a:rPr lang="en-US" u="sng" baseline="0" dirty="0" smtClean="0"/>
                        <a:t>Existing user:</a:t>
                      </a:r>
                    </a:p>
                    <a:p>
                      <a:pPr algn="ctr"/>
                      <a:r>
                        <a:rPr lang="en-US" u="sng" baseline="0" dirty="0" smtClean="0"/>
                        <a:t>Account Settings </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 user I want to update my account information</a:t>
                      </a:r>
                      <a:r>
                        <a:rPr lang="en-US" baseline="0" dirty="0" smtClean="0"/>
                        <a:t> so that I can edit my account</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User is able to edit password and email </a:t>
                      </a:r>
                    </a:p>
                    <a:p>
                      <a:pPr marL="285750" indent="-285750">
                        <a:buFont typeface="Arial" charset="0"/>
                        <a:buChar char="•"/>
                      </a:pPr>
                      <a:r>
                        <a:rPr lang="en-US" baseline="0" dirty="0" smtClean="0"/>
                        <a:t>Function that allows the user to delete the account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61709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49967458"/>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9</a:t>
                      </a:r>
                    </a:p>
                  </a:txBody>
                  <a:tcPr/>
                </a:tc>
                <a:tc>
                  <a:txBody>
                    <a:bodyPr/>
                    <a:lstStyle/>
                    <a:p>
                      <a:pPr algn="ctr"/>
                      <a:r>
                        <a:rPr lang="en-US" u="sng" dirty="0" smtClean="0"/>
                        <a:t>Existing</a:t>
                      </a:r>
                      <a:r>
                        <a:rPr lang="en-US" u="sng" baseline="0" dirty="0" smtClean="0"/>
                        <a:t> u</a:t>
                      </a:r>
                      <a:r>
                        <a:rPr lang="en-US" u="sng" dirty="0" smtClean="0"/>
                        <a:t>ser:</a:t>
                      </a:r>
                    </a:p>
                    <a:p>
                      <a:pPr algn="ctr"/>
                      <a:r>
                        <a:rPr lang="en-US" u="sng" dirty="0" smtClean="0"/>
                        <a:t>Location</a:t>
                      </a:r>
                      <a:r>
                        <a:rPr lang="en-US" u="sng" baseline="0" dirty="0" smtClean="0"/>
                        <a:t> Pins</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8</a:t>
                      </a:r>
                      <a:endParaRPr lang="en-US" dirty="0"/>
                    </a:p>
                  </a:txBody>
                  <a:tcPr/>
                </a:tc>
              </a:tr>
              <a:tr h="1848900">
                <a:tc gridSpan="4">
                  <a:txBody>
                    <a:bodyPr/>
                    <a:lstStyle/>
                    <a:p>
                      <a:r>
                        <a:rPr lang="en-US" dirty="0" smtClean="0"/>
                        <a:t>User Story:</a:t>
                      </a:r>
                    </a:p>
                    <a:p>
                      <a:r>
                        <a:rPr lang="en-US" dirty="0" smtClean="0"/>
                        <a:t>As a user I</a:t>
                      </a:r>
                      <a:r>
                        <a:rPr lang="en-US" baseline="0" dirty="0" smtClean="0"/>
                        <a:t> would like to view location pins located on the map and is able to show places that would be interested to me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There will be pins to show and give details on certain artifacts of the type of user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p>
                    <a:p>
                      <a:r>
                        <a:rPr lang="en-US" dirty="0" smtClean="0"/>
                        <a:t>Allowing the user to view certain</a:t>
                      </a:r>
                      <a:r>
                        <a:rPr lang="en-US" baseline="0" dirty="0" smtClean="0"/>
                        <a:t> things that may interest their targeted group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532471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 a web based system which stores information about Brisbane City</a:t>
            </a:r>
          </a:p>
          <a:p>
            <a:r>
              <a:rPr lang="en-US" dirty="0" smtClean="0"/>
              <a:t>It will be targeted at three different types of users:</a:t>
            </a:r>
          </a:p>
          <a:p>
            <a:pPr lvl="1"/>
            <a:r>
              <a:rPr lang="en-US" dirty="0" smtClean="0"/>
              <a:t>Tourist users</a:t>
            </a:r>
          </a:p>
          <a:p>
            <a:pPr lvl="1"/>
            <a:r>
              <a:rPr lang="en-US" dirty="0" smtClean="0"/>
              <a:t>Student users</a:t>
            </a:r>
          </a:p>
          <a:p>
            <a:pPr lvl="1"/>
            <a:r>
              <a:rPr lang="en-US" dirty="0" smtClean="0"/>
              <a:t>Businessman users</a:t>
            </a:r>
          </a:p>
          <a:p>
            <a:r>
              <a:rPr lang="en-US" dirty="0" smtClean="0"/>
              <a:t>These users can view this information to decide on places to visit within the city. The types of places could include:</a:t>
            </a:r>
          </a:p>
          <a:p>
            <a:pPr lvl="1"/>
            <a:r>
              <a:rPr lang="en-US" dirty="0" smtClean="0"/>
              <a:t>Parks</a:t>
            </a:r>
          </a:p>
          <a:p>
            <a:pPr lvl="1"/>
            <a:r>
              <a:rPr lang="en-US" dirty="0" smtClean="0"/>
              <a:t>Museums</a:t>
            </a:r>
          </a:p>
          <a:p>
            <a:pPr lvl="1"/>
            <a:r>
              <a:rPr lang="en-US" dirty="0" smtClean="0"/>
              <a:t>Restaurants</a:t>
            </a:r>
          </a:p>
          <a:p>
            <a:pPr lvl="1"/>
            <a:r>
              <a:rPr lang="en-US" dirty="0" smtClean="0"/>
              <a:t>Places of interest</a:t>
            </a:r>
          </a:p>
          <a:p>
            <a:pPr lvl="1"/>
            <a:endParaRPr lang="en-US" dirty="0"/>
          </a:p>
        </p:txBody>
      </p:sp>
    </p:spTree>
    <p:extLst>
      <p:ext uri="{BB962C8B-B14F-4D97-AF65-F5344CB8AC3E}">
        <p14:creationId xmlns:p14="http://schemas.microsoft.com/office/powerpoint/2010/main" val="1541675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2569650"/>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13</a:t>
                      </a:r>
                    </a:p>
                  </a:txBody>
                  <a:tcPr/>
                </a:tc>
                <a:tc>
                  <a:txBody>
                    <a:bodyPr/>
                    <a:lstStyle/>
                    <a:p>
                      <a:pPr algn="ctr"/>
                      <a:r>
                        <a:rPr lang="en-US" u="sng" dirty="0" smtClean="0"/>
                        <a:t>Existing user: </a:t>
                      </a:r>
                    </a:p>
                    <a:p>
                      <a:pPr algn="ctr"/>
                      <a:r>
                        <a:rPr lang="en-US" u="sng" dirty="0" smtClean="0"/>
                        <a:t>Cookie</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a user I want the</a:t>
                      </a:r>
                      <a:r>
                        <a:rPr lang="en-US" baseline="0" dirty="0" smtClean="0"/>
                        <a:t> system to locate and store my account information so I am able to store the relevant information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The systems should be able to hold the users</a:t>
                      </a:r>
                    </a:p>
                    <a:p>
                      <a:pPr marL="742950" lvl="1" indent="-285750">
                        <a:buFont typeface="Arial" charset="0"/>
                        <a:buChar char="•"/>
                      </a:pPr>
                      <a:r>
                        <a:rPr lang="en-US" baseline="0" dirty="0" smtClean="0"/>
                        <a:t>Phone number </a:t>
                      </a:r>
                    </a:p>
                    <a:p>
                      <a:pPr marL="742950" lvl="1" indent="-285750">
                        <a:buFont typeface="Arial" charset="0"/>
                        <a:buChar char="•"/>
                      </a:pPr>
                      <a:r>
                        <a:rPr lang="en-US" baseline="0" dirty="0" smtClean="0"/>
                        <a:t>Email address </a:t>
                      </a:r>
                    </a:p>
                    <a:p>
                      <a:pPr marL="742950" lvl="1" indent="-285750">
                        <a:buFont typeface="Arial" charset="0"/>
                        <a:buChar char="•"/>
                      </a:pPr>
                      <a:r>
                        <a:rPr lang="en-US" baseline="0" dirty="0" smtClean="0"/>
                        <a:t>Current residential address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563854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User Stories</a:t>
            </a:r>
            <a:endParaRPr lang="en-US" dirty="0"/>
          </a:p>
        </p:txBody>
      </p:sp>
      <p:sp>
        <p:nvSpPr>
          <p:cNvPr id="3" name="Text Placeholder 2"/>
          <p:cNvSpPr>
            <a:spLocks noGrp="1"/>
          </p:cNvSpPr>
          <p:nvPr>
            <p:ph type="body" idx="429496729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1</a:t>
            </a:r>
            <a:r>
              <a:rPr lang="en-US" baseline="30000" dirty="0" smtClean="0"/>
              <a:t>st</a:t>
            </a:r>
            <a:r>
              <a:rPr lang="en-US" dirty="0" smtClean="0"/>
              <a:t> Release- Could Have Features</a:t>
            </a:r>
          </a:p>
        </p:txBody>
      </p:sp>
    </p:spTree>
    <p:extLst>
      <p:ext uri="{BB962C8B-B14F-4D97-AF65-F5344CB8AC3E}">
        <p14:creationId xmlns:p14="http://schemas.microsoft.com/office/powerpoint/2010/main" val="991448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40653889"/>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7</a:t>
                      </a:r>
                    </a:p>
                  </a:txBody>
                  <a:tcPr/>
                </a:tc>
                <a:tc>
                  <a:txBody>
                    <a:bodyPr/>
                    <a:lstStyle/>
                    <a:p>
                      <a:pPr algn="ctr"/>
                      <a:r>
                        <a:rPr lang="en-US" u="sng" dirty="0" smtClean="0"/>
                        <a:t>User:</a:t>
                      </a:r>
                      <a:r>
                        <a:rPr lang="en-US" u="sng" baseline="0" dirty="0" smtClean="0"/>
                        <a:t> </a:t>
                      </a:r>
                    </a:p>
                    <a:p>
                      <a:pPr algn="ctr"/>
                      <a:r>
                        <a:rPr lang="en-US" u="sng" baseline="0" dirty="0" smtClean="0"/>
                        <a:t>Auto Information Update</a:t>
                      </a:r>
                      <a:endParaRPr lang="en-US" u="sng" dirty="0"/>
                    </a:p>
                  </a:txBody>
                  <a:tcPr/>
                </a:tc>
                <a:tc>
                  <a:txBody>
                    <a:bodyPr/>
                    <a:lstStyle/>
                    <a:p>
                      <a:pPr algn="ctr"/>
                      <a:r>
                        <a:rPr lang="en-US" dirty="0" smtClean="0"/>
                        <a:t>Priority</a:t>
                      </a:r>
                    </a:p>
                    <a:p>
                      <a:pPr algn="ctr"/>
                      <a:r>
                        <a:rPr lang="en-US" dirty="0" smtClean="0"/>
                        <a:t>C</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a</a:t>
                      </a:r>
                      <a:r>
                        <a:rPr lang="en-US" baseline="0" dirty="0" smtClean="0"/>
                        <a:t> user I want to see relevant city information in real time so I am able to organize my day accordingly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Information on locations </a:t>
                      </a:r>
                    </a:p>
                    <a:p>
                      <a:pPr marL="285750" indent="-285750">
                        <a:buFont typeface="Arial" charset="0"/>
                        <a:buChar char="•"/>
                      </a:pPr>
                      <a:r>
                        <a:rPr lang="en-US" baseline="0" dirty="0" smtClean="0"/>
                        <a:t>Time duration of how it will take </a:t>
                      </a:r>
                    </a:p>
                    <a:p>
                      <a:pPr marL="285750" indent="-285750">
                        <a:buFont typeface="Arial" charset="0"/>
                        <a:buChar char="•"/>
                      </a:pPr>
                      <a:r>
                        <a:rPr lang="en-US" baseline="0" dirty="0" smtClean="0"/>
                        <a:t>Accessibility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956633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31156782"/>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8</a:t>
                      </a:r>
                    </a:p>
                  </a:txBody>
                  <a:tcPr/>
                </a:tc>
                <a:tc>
                  <a:txBody>
                    <a:bodyPr/>
                    <a:lstStyle/>
                    <a:p>
                      <a:pPr algn="ctr"/>
                      <a:r>
                        <a:rPr lang="en-US" u="sng" dirty="0" smtClean="0"/>
                        <a:t>User: </a:t>
                      </a:r>
                    </a:p>
                    <a:p>
                      <a:pPr algn="ctr"/>
                      <a:r>
                        <a:rPr lang="en-US" u="sng" dirty="0" smtClean="0"/>
                        <a:t>View</a:t>
                      </a:r>
                      <a:r>
                        <a:rPr lang="en-US" u="sng" baseline="0" dirty="0" smtClean="0"/>
                        <a:t> other profiles</a:t>
                      </a:r>
                      <a:endParaRPr lang="en-US" u="sng" dirty="0"/>
                    </a:p>
                  </a:txBody>
                  <a:tcPr/>
                </a:tc>
                <a:tc>
                  <a:txBody>
                    <a:bodyPr/>
                    <a:lstStyle/>
                    <a:p>
                      <a:pPr algn="ctr"/>
                      <a:r>
                        <a:rPr lang="en-US" dirty="0" smtClean="0"/>
                        <a:t>Priority</a:t>
                      </a:r>
                    </a:p>
                    <a:p>
                      <a:pPr algn="ctr"/>
                      <a:r>
                        <a:rPr lang="en-US" dirty="0" smtClean="0"/>
                        <a:t>C</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a:t>
                      </a:r>
                      <a:r>
                        <a:rPr lang="en-US" baseline="0" dirty="0" smtClean="0"/>
                        <a:t> current user I would like to view information from other user profiles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Users are able to access and view other user provides and view available information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833226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7443064"/>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10</a:t>
                      </a:r>
                    </a:p>
                  </a:txBody>
                  <a:tcPr/>
                </a:tc>
                <a:tc>
                  <a:txBody>
                    <a:bodyPr/>
                    <a:lstStyle/>
                    <a:p>
                      <a:pPr algn="ctr"/>
                      <a:r>
                        <a:rPr lang="en-US" u="sng" dirty="0" smtClean="0"/>
                        <a:t>User:</a:t>
                      </a:r>
                      <a:endParaRPr lang="en-US" u="sng" dirty="0"/>
                    </a:p>
                  </a:txBody>
                  <a:tcPr/>
                </a:tc>
                <a:tc>
                  <a:txBody>
                    <a:bodyPr/>
                    <a:lstStyle/>
                    <a:p>
                      <a:pPr algn="ctr"/>
                      <a:r>
                        <a:rPr lang="en-US" dirty="0" smtClean="0"/>
                        <a:t>Priority</a:t>
                      </a:r>
                    </a:p>
                    <a:p>
                      <a:pPr algn="ctr"/>
                      <a:r>
                        <a:rPr lang="en-US" dirty="0" smtClean="0"/>
                        <a:t>C</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a:t>
                      </a:r>
                      <a:r>
                        <a:rPr lang="en-US" baseline="0" dirty="0" smtClean="0"/>
                        <a:t> visitor I want to view only some content when not logged in so I don</a:t>
                      </a:r>
                      <a:r>
                        <a:rPr lang="mr-IN" baseline="0" dirty="0" smtClean="0"/>
                        <a:t>’</a:t>
                      </a:r>
                      <a:r>
                        <a:rPr lang="en-US" baseline="0" dirty="0" smtClean="0"/>
                        <a:t>t have to log in all the time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Not being logged will restrict amount of pins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p>
                    <a:p>
                      <a:r>
                        <a:rPr lang="en-US" dirty="0" smtClean="0"/>
                        <a:t>This enables the user to access the information</a:t>
                      </a:r>
                      <a:r>
                        <a:rPr lang="en-US" baseline="0" dirty="0" smtClean="0"/>
                        <a:t> that is not required to log in, making it an easy access and convenient for the user.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67029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User Stories</a:t>
            </a:r>
            <a:endParaRPr lang="en-US" dirty="0"/>
          </a:p>
        </p:txBody>
      </p:sp>
      <p:sp>
        <p:nvSpPr>
          <p:cNvPr id="3" name="Text Placeholder 2"/>
          <p:cNvSpPr>
            <a:spLocks noGrp="1"/>
          </p:cNvSpPr>
          <p:nvPr>
            <p:ph type="body" idx="429496729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1</a:t>
            </a:r>
            <a:r>
              <a:rPr lang="en-US" baseline="30000" dirty="0" smtClean="0"/>
              <a:t>st</a:t>
            </a:r>
            <a:r>
              <a:rPr lang="en-US" dirty="0" smtClean="0"/>
              <a:t> Release- Would Have Features</a:t>
            </a:r>
          </a:p>
        </p:txBody>
      </p:sp>
    </p:spTree>
    <p:extLst>
      <p:ext uri="{BB962C8B-B14F-4D97-AF65-F5344CB8AC3E}">
        <p14:creationId xmlns:p14="http://schemas.microsoft.com/office/powerpoint/2010/main" val="2073536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74064784"/>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14</a:t>
                      </a:r>
                    </a:p>
                  </a:txBody>
                  <a:tcPr/>
                </a:tc>
                <a:tc>
                  <a:txBody>
                    <a:bodyPr/>
                    <a:lstStyle/>
                    <a:p>
                      <a:pPr algn="ctr"/>
                      <a:r>
                        <a:rPr lang="en-US" u="sng" dirty="0" smtClean="0"/>
                        <a:t>Product</a:t>
                      </a:r>
                      <a:r>
                        <a:rPr lang="en-US" u="sng" baseline="0" dirty="0" smtClean="0"/>
                        <a:t> Owner:</a:t>
                      </a:r>
                    </a:p>
                    <a:p>
                      <a:pPr algn="ctr"/>
                      <a:r>
                        <a:rPr lang="en-US" u="sng" baseline="0" dirty="0" smtClean="0"/>
                        <a:t>Extended System </a:t>
                      </a:r>
                      <a:endParaRPr lang="en-US" u="sng" dirty="0" smtClean="0"/>
                    </a:p>
                  </a:txBody>
                  <a:tcPr/>
                </a:tc>
                <a:tc>
                  <a:txBody>
                    <a:bodyPr/>
                    <a:lstStyle/>
                    <a:p>
                      <a:pPr algn="ctr"/>
                      <a:r>
                        <a:rPr lang="en-US" dirty="0" smtClean="0"/>
                        <a:t>Priority</a:t>
                      </a:r>
                    </a:p>
                    <a:p>
                      <a:pPr algn="ctr"/>
                      <a:r>
                        <a:rPr lang="en-US" dirty="0" smtClean="0"/>
                        <a:t>W</a:t>
                      </a:r>
                      <a:endParaRPr lang="en-US" dirty="0"/>
                    </a:p>
                  </a:txBody>
                  <a:tcPr/>
                </a:tc>
                <a:tc>
                  <a:txBody>
                    <a:bodyPr/>
                    <a:lstStyle/>
                    <a:p>
                      <a:pPr algn="ctr"/>
                      <a:r>
                        <a:rPr lang="en-US" dirty="0" smtClean="0"/>
                        <a:t>Story Point</a:t>
                      </a:r>
                    </a:p>
                    <a:p>
                      <a:pPr algn="ctr"/>
                      <a:r>
                        <a:rPr lang="en-US" dirty="0" smtClean="0"/>
                        <a:t>8</a:t>
                      </a:r>
                      <a:endParaRPr lang="en-US" dirty="0"/>
                    </a:p>
                  </a:txBody>
                  <a:tcPr/>
                </a:tc>
              </a:tr>
              <a:tr h="1848900">
                <a:tc gridSpan="4">
                  <a:txBody>
                    <a:bodyPr/>
                    <a:lstStyle/>
                    <a:p>
                      <a:r>
                        <a:rPr lang="en-US" dirty="0" smtClean="0"/>
                        <a:t>User Story:</a:t>
                      </a:r>
                    </a:p>
                    <a:p>
                      <a:r>
                        <a:rPr lang="en-US" dirty="0" smtClean="0"/>
                        <a:t>As a product owner I want to expand my system so that other states can be included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Possible to easily add new pins by just entering some parameters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037023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78788363"/>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16</a:t>
                      </a:r>
                    </a:p>
                  </a:txBody>
                  <a:tcPr/>
                </a:tc>
                <a:tc>
                  <a:txBody>
                    <a:bodyPr/>
                    <a:lstStyle/>
                    <a:p>
                      <a:pPr algn="ctr"/>
                      <a:r>
                        <a:rPr lang="en-US" u="sng" dirty="0" smtClean="0"/>
                        <a:t>User: </a:t>
                      </a:r>
                    </a:p>
                    <a:p>
                      <a:pPr algn="ctr"/>
                      <a:r>
                        <a:rPr lang="en-US" u="sng" dirty="0" smtClean="0"/>
                        <a:t>AR tour</a:t>
                      </a:r>
                      <a:endParaRPr lang="en-US" u="sng" dirty="0"/>
                    </a:p>
                  </a:txBody>
                  <a:tcPr/>
                </a:tc>
                <a:tc>
                  <a:txBody>
                    <a:bodyPr/>
                    <a:lstStyle/>
                    <a:p>
                      <a:pPr algn="ctr"/>
                      <a:r>
                        <a:rPr lang="en-US" dirty="0" smtClean="0"/>
                        <a:t>Priority</a:t>
                      </a:r>
                    </a:p>
                    <a:p>
                      <a:pPr algn="ctr"/>
                      <a:r>
                        <a:rPr lang="en-US" dirty="0" smtClean="0"/>
                        <a:t>W</a:t>
                      </a:r>
                      <a:endParaRPr lang="en-US" dirty="0"/>
                    </a:p>
                  </a:txBody>
                  <a:tcPr/>
                </a:tc>
                <a:tc>
                  <a:txBody>
                    <a:bodyPr/>
                    <a:lstStyle/>
                    <a:p>
                      <a:pPr algn="ctr"/>
                      <a:r>
                        <a:rPr lang="en-US" dirty="0" smtClean="0"/>
                        <a:t>Story Point</a:t>
                      </a:r>
                    </a:p>
                    <a:p>
                      <a:pPr algn="ctr"/>
                      <a:r>
                        <a:rPr lang="en-US" dirty="0" smtClean="0"/>
                        <a:t>8</a:t>
                      </a:r>
                      <a:endParaRPr lang="en-US" dirty="0"/>
                    </a:p>
                  </a:txBody>
                  <a:tcPr/>
                </a:tc>
              </a:tr>
              <a:tr h="1848900">
                <a:tc gridSpan="4">
                  <a:txBody>
                    <a:bodyPr/>
                    <a:lstStyle/>
                    <a:p>
                      <a:r>
                        <a:rPr lang="en-US" dirty="0" smtClean="0"/>
                        <a:t>User Story:</a:t>
                      </a:r>
                    </a:p>
                    <a:p>
                      <a:r>
                        <a:rPr lang="en-US" dirty="0" smtClean="0"/>
                        <a:t>As a user</a:t>
                      </a:r>
                      <a:r>
                        <a:rPr lang="en-US" baseline="0" dirty="0" smtClean="0"/>
                        <a:t> I want to use my phone and to be able to experience in a AR setting. Ability to view the pinks location </a:t>
                      </a:r>
                      <a:r>
                        <a:rPr lang="en-US" baseline="0" dirty="0" err="1" smtClean="0"/>
                        <a:t>overlayed</a:t>
                      </a:r>
                      <a:r>
                        <a:rPr lang="en-US" baseline="0" dirty="0" smtClean="0"/>
                        <a:t> in the real world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Can be accessed via  phone/camera and display information shown in the real world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81845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798343" y="1705968"/>
            <a:ext cx="10131425" cy="3649133"/>
          </a:xfrm>
        </p:spPr>
        <p:txBody>
          <a:bodyPr/>
          <a:lstStyle/>
          <a:p>
            <a:r>
              <a:rPr lang="en-AU" dirty="0"/>
              <a:t>The motivation of the first release is to execute the key components for the website functionality. These are the components that are essential for the project, also known as the ‘must have’ components which have been identified by using </a:t>
            </a:r>
            <a:r>
              <a:rPr lang="en-AU" dirty="0" err="1"/>
              <a:t>MoSCoW</a:t>
            </a:r>
            <a:r>
              <a:rPr lang="en-AU" dirty="0"/>
              <a:t> prioritisation</a:t>
            </a:r>
            <a:r>
              <a:rPr lang="en-AU" dirty="0" smtClean="0"/>
              <a:t>.</a:t>
            </a:r>
          </a:p>
          <a:p>
            <a:r>
              <a:rPr lang="en-AU" dirty="0"/>
              <a:t>The motivation of the second release is to execute the secondary components for the website functionality. Using the </a:t>
            </a:r>
            <a:r>
              <a:rPr lang="en-AU" dirty="0" err="1"/>
              <a:t>MoSCoW</a:t>
            </a:r>
            <a:r>
              <a:rPr lang="en-AU" dirty="0"/>
              <a:t> prioritisation these components have been identified as the ‘should have’ components of the project.</a:t>
            </a:r>
            <a:endParaRPr lang="en-GB" dirty="0"/>
          </a:p>
          <a:p>
            <a:endParaRPr lang="en-GB" dirty="0"/>
          </a:p>
        </p:txBody>
      </p:sp>
    </p:spTree>
    <p:extLst>
      <p:ext uri="{BB962C8B-B14F-4D97-AF65-F5344CB8AC3E}">
        <p14:creationId xmlns:p14="http://schemas.microsoft.com/office/powerpoint/2010/main" val="453254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Develop a web based system which stores information about Brisbane City </a:t>
            </a:r>
          </a:p>
          <a:p>
            <a:r>
              <a:rPr lang="en-US" dirty="0"/>
              <a:t>The product owners of the team are allowed to add/update/delete within the system </a:t>
            </a:r>
          </a:p>
          <a:p>
            <a:r>
              <a:rPr lang="en-US" dirty="0"/>
              <a:t>Include Tourists users </a:t>
            </a:r>
          </a:p>
          <a:p>
            <a:r>
              <a:rPr lang="en-US" dirty="0"/>
              <a:t>Include Students users </a:t>
            </a:r>
          </a:p>
          <a:p>
            <a:r>
              <a:rPr lang="en-US" dirty="0"/>
              <a:t>Include Businessman users </a:t>
            </a:r>
          </a:p>
          <a:p>
            <a:r>
              <a:rPr lang="en-US" dirty="0"/>
              <a:t>User can access their primarily relevant information based on their user type </a:t>
            </a:r>
          </a:p>
          <a:p>
            <a:r>
              <a:rPr lang="en-US" dirty="0"/>
              <a:t>User is able to view other information when logged in temporarily in his/her current session, information is restricted if not logged in. </a:t>
            </a:r>
          </a:p>
          <a:p>
            <a:r>
              <a:rPr lang="en-US" dirty="0"/>
              <a:t>Sign up page for new users </a:t>
            </a:r>
          </a:p>
          <a:p>
            <a:r>
              <a:rPr lang="en-US" dirty="0"/>
              <a:t>Log in page for existing users </a:t>
            </a:r>
          </a:p>
          <a:p>
            <a:endParaRPr lang="en-US" dirty="0"/>
          </a:p>
        </p:txBody>
      </p:sp>
    </p:spTree>
    <p:extLst>
      <p:ext uri="{BB962C8B-B14F-4D97-AF65-F5344CB8AC3E}">
        <p14:creationId xmlns:p14="http://schemas.microsoft.com/office/powerpoint/2010/main" val="50832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Anyone can access the web based system through browsers. </a:t>
            </a:r>
          </a:p>
          <a:p>
            <a:r>
              <a:rPr lang="en-US" dirty="0"/>
              <a:t>Welcome page should provide facilities to create new user accounts with types that of student, tourist or businesswoman. </a:t>
            </a:r>
          </a:p>
          <a:p>
            <a:r>
              <a:rPr lang="en-US" dirty="0"/>
              <a:t>Administrator user access via a separate web page </a:t>
            </a:r>
          </a:p>
          <a:p>
            <a:r>
              <a:rPr lang="en-US" dirty="0"/>
              <a:t>New user provides the log in details such as name, unique username and password in order to create an account in the system. (compulsory)</a:t>
            </a:r>
          </a:p>
          <a:p>
            <a:r>
              <a:rPr lang="en-US" dirty="0"/>
              <a:t>The system is able to store the necessary user information such as phone number, email address, residential address at the time of user registration (optional)</a:t>
            </a:r>
          </a:p>
          <a:p>
            <a:endParaRPr lang="en-US" dirty="0"/>
          </a:p>
        </p:txBody>
      </p:sp>
    </p:spTree>
    <p:extLst>
      <p:ext uri="{BB962C8B-B14F-4D97-AF65-F5344CB8AC3E}">
        <p14:creationId xmlns:p14="http://schemas.microsoft.com/office/powerpoint/2010/main" val="1742834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Tourist: when a tourist logs into the system, he/she be able to view hotels and city information </a:t>
            </a:r>
          </a:p>
          <a:p>
            <a:r>
              <a:rPr lang="en-US" dirty="0"/>
              <a:t>Student: when a student logs into the system, he/she should be able to view colleges, libraries and city information.</a:t>
            </a:r>
          </a:p>
          <a:p>
            <a:r>
              <a:rPr lang="en-US" dirty="0"/>
              <a:t>Businessman: when a businessman logs into the system, he/she should be able to view hotels, industries and city information</a:t>
            </a:r>
          </a:p>
          <a:p>
            <a:r>
              <a:rPr lang="en-US" dirty="0"/>
              <a:t>Provide similar information about other Australian cities: Sydney, Melbourne, Adelaide, Perth, Canberra, Hobart, Darwin etc.</a:t>
            </a:r>
          </a:p>
          <a:p>
            <a:r>
              <a:rPr lang="en-US" dirty="0"/>
              <a:t>System to be designed so it can be extended in the future to cater for more requirements such as city bus services, education services, health services, business services etc.</a:t>
            </a:r>
          </a:p>
          <a:p>
            <a:endParaRPr lang="en-US" dirty="0"/>
          </a:p>
        </p:txBody>
      </p:sp>
    </p:spTree>
    <p:extLst>
      <p:ext uri="{BB962C8B-B14F-4D97-AF65-F5344CB8AC3E}">
        <p14:creationId xmlns:p14="http://schemas.microsoft.com/office/powerpoint/2010/main" val="2058865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 page</a:t>
            </a:r>
            <a:endParaRPr lang="en-US" dirty="0"/>
          </a:p>
        </p:txBody>
      </p:sp>
      <p:sp>
        <p:nvSpPr>
          <p:cNvPr id="3" name="Content Placeholder 2"/>
          <p:cNvSpPr>
            <a:spLocks noGrp="1"/>
          </p:cNvSpPr>
          <p:nvPr>
            <p:ph idx="1"/>
          </p:nvPr>
        </p:nvSpPr>
        <p:spPr/>
        <p:txBody>
          <a:bodyPr>
            <a:normAutofit fontScale="32500" lnSpcReduction="20000"/>
          </a:bodyPr>
          <a:lstStyle/>
          <a:p>
            <a:r>
              <a:rPr lang="en-US" sz="5600" dirty="0" smtClean="0"/>
              <a:t>On </a:t>
            </a:r>
            <a:r>
              <a:rPr lang="en-US" sz="5600" dirty="0"/>
              <a:t>Susan’s, the administrators special account/ own webpage she is the only one who can create an additional administrator account. At this time Susan is the only administrator</a:t>
            </a:r>
          </a:p>
          <a:p>
            <a:r>
              <a:rPr lang="en-US" sz="5600" dirty="0"/>
              <a:t>The administrators account will be able to create and modify all the data for the city. Data for colleges, industries, libraries and hotels which is separate from city information. The city information will have data for parks, zoos, museums, malls, restaurants as well as the city map. (Therefore all of this will need to be added in to the initial webpage) </a:t>
            </a:r>
          </a:p>
          <a:p>
            <a:r>
              <a:rPr lang="en-US" sz="5600" dirty="0"/>
              <a:t>Administrator will have the ability to upload a map of the city to the system</a:t>
            </a:r>
          </a:p>
          <a:p>
            <a:r>
              <a:rPr lang="en-US" sz="5600" dirty="0"/>
              <a:t>The administrator will be able to create this information within the system: </a:t>
            </a:r>
          </a:p>
          <a:p>
            <a:pPr lvl="1"/>
            <a:r>
              <a:rPr lang="en-US" sz="5600" dirty="0"/>
              <a:t>Colleges: college name, address, departments and email address </a:t>
            </a:r>
          </a:p>
          <a:p>
            <a:pPr lvl="1"/>
            <a:r>
              <a:rPr lang="en-US" sz="5600" dirty="0"/>
              <a:t>Libraries: library name, address, phone number and email address </a:t>
            </a:r>
          </a:p>
          <a:p>
            <a:pPr lvl="1"/>
            <a:r>
              <a:rPr lang="en-US" sz="5600" dirty="0"/>
              <a:t>Industries: industry name, address, industry type and email address Hotels: hotel name, address, phone and email address  </a:t>
            </a:r>
          </a:p>
          <a:p>
            <a:endParaRPr lang="en-US" dirty="0"/>
          </a:p>
        </p:txBody>
      </p:sp>
    </p:spTree>
    <p:extLst>
      <p:ext uri="{BB962C8B-B14F-4D97-AF65-F5344CB8AC3E}">
        <p14:creationId xmlns:p14="http://schemas.microsoft.com/office/powerpoint/2010/main" val="112401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533"/>
            <a:ext cx="10515600" cy="723011"/>
          </a:xfrm>
        </p:spPr>
        <p:txBody>
          <a:bodyPr/>
          <a:lstStyle/>
          <a:p>
            <a:r>
              <a:rPr lang="en-US" dirty="0" smtClean="0"/>
              <a:t>Development Requirements</a:t>
            </a:r>
            <a:endParaRPr lang="en-US" dirty="0"/>
          </a:p>
        </p:txBody>
      </p:sp>
      <p:sp>
        <p:nvSpPr>
          <p:cNvPr id="3" name="Content Placeholder 2"/>
          <p:cNvSpPr>
            <a:spLocks noGrp="1"/>
          </p:cNvSpPr>
          <p:nvPr>
            <p:ph idx="1"/>
          </p:nvPr>
        </p:nvSpPr>
        <p:spPr>
          <a:xfrm>
            <a:off x="838200" y="996696"/>
            <a:ext cx="10515600" cy="5504688"/>
          </a:xfrm>
        </p:spPr>
        <p:txBody>
          <a:bodyPr>
            <a:noAutofit/>
          </a:bodyPr>
          <a:lstStyle/>
          <a:p>
            <a:r>
              <a:rPr lang="en-US" sz="1500" dirty="0"/>
              <a:t>For the three </a:t>
            </a:r>
            <a:r>
              <a:rPr lang="en-US" sz="1500" dirty="0" smtClean="0"/>
              <a:t>users to </a:t>
            </a:r>
            <a:r>
              <a:rPr lang="en-US" sz="1500" dirty="0"/>
              <a:t>have a drop down box to choose which </a:t>
            </a:r>
            <a:r>
              <a:rPr lang="en-US" sz="1500" dirty="0" smtClean="0"/>
              <a:t>user they are when creating their account</a:t>
            </a:r>
            <a:endParaRPr lang="en-US" sz="1500" dirty="0"/>
          </a:p>
          <a:p>
            <a:r>
              <a:rPr lang="en-US" sz="1500" dirty="0" smtClean="0"/>
              <a:t>When </a:t>
            </a:r>
            <a:r>
              <a:rPr lang="en-US" sz="1500" dirty="0"/>
              <a:t>signed up have the ability </a:t>
            </a:r>
            <a:r>
              <a:rPr lang="en-US" sz="1500" dirty="0" smtClean="0"/>
              <a:t>to see information specific to the other user types if they wish</a:t>
            </a:r>
            <a:endParaRPr lang="en-US" sz="1500" dirty="0"/>
          </a:p>
          <a:p>
            <a:r>
              <a:rPr lang="en-US" sz="1500" dirty="0" smtClean="0"/>
              <a:t>Users login </a:t>
            </a:r>
            <a:r>
              <a:rPr lang="en-US" sz="1500" dirty="0"/>
              <a:t>in through </a:t>
            </a:r>
            <a:r>
              <a:rPr lang="en-US" sz="1500" dirty="0" smtClean="0"/>
              <a:t>username/email </a:t>
            </a:r>
            <a:r>
              <a:rPr lang="en-US" sz="1500" dirty="0"/>
              <a:t>and password</a:t>
            </a:r>
          </a:p>
          <a:p>
            <a:r>
              <a:rPr lang="en-US" sz="1500" dirty="0" smtClean="0"/>
              <a:t>Home </a:t>
            </a:r>
            <a:r>
              <a:rPr lang="en-US" sz="1500" dirty="0"/>
              <a:t>page should have images, details and the ability to login or make an account</a:t>
            </a:r>
          </a:p>
          <a:p>
            <a:r>
              <a:rPr lang="en-US" sz="1500" dirty="0" smtClean="0"/>
              <a:t>For the </a:t>
            </a:r>
            <a:r>
              <a:rPr lang="en-US" sz="1500" dirty="0"/>
              <a:t>tourist </a:t>
            </a:r>
            <a:r>
              <a:rPr lang="en-US" sz="1500" dirty="0" smtClean="0"/>
              <a:t>user types the </a:t>
            </a:r>
            <a:r>
              <a:rPr lang="en-US" sz="1500" dirty="0"/>
              <a:t>map will have pins dropped to the hotels and have details on the city’s important </a:t>
            </a:r>
            <a:r>
              <a:rPr lang="en-US" sz="1500" dirty="0" smtClean="0"/>
              <a:t>buildings </a:t>
            </a:r>
            <a:r>
              <a:rPr lang="en-US" sz="1500" dirty="0"/>
              <a:t>or </a:t>
            </a:r>
            <a:r>
              <a:rPr lang="en-US" sz="1500" dirty="0" smtClean="0"/>
              <a:t>attractions while having general information on the city</a:t>
            </a:r>
            <a:endParaRPr lang="en-US" sz="1500" dirty="0"/>
          </a:p>
          <a:p>
            <a:r>
              <a:rPr lang="en-US" sz="1500" dirty="0" smtClean="0"/>
              <a:t>For student user types </a:t>
            </a:r>
            <a:r>
              <a:rPr lang="en-US" sz="1500" dirty="0"/>
              <a:t>the map will have pins dropped to the nearest colleges and libraries and have information on them </a:t>
            </a:r>
            <a:r>
              <a:rPr lang="en-US" sz="1500" dirty="0" smtClean="0"/>
              <a:t>while have general information on the city</a:t>
            </a:r>
            <a:endParaRPr lang="en-US" sz="1500" dirty="0"/>
          </a:p>
          <a:p>
            <a:r>
              <a:rPr lang="en-US" sz="1500" dirty="0" smtClean="0"/>
              <a:t>For businessman/women user types </a:t>
            </a:r>
            <a:r>
              <a:rPr lang="en-US" sz="1500" dirty="0"/>
              <a:t>the map will have pins to hotels and industries while having </a:t>
            </a:r>
            <a:r>
              <a:rPr lang="en-US" sz="1500" dirty="0" smtClean="0"/>
              <a:t>general information </a:t>
            </a:r>
            <a:r>
              <a:rPr lang="en-US" sz="1500" dirty="0"/>
              <a:t>on the </a:t>
            </a:r>
            <a:r>
              <a:rPr lang="en-US" sz="1500" dirty="0" smtClean="0"/>
              <a:t>city</a:t>
            </a:r>
            <a:endParaRPr lang="en-US" sz="1500" dirty="0"/>
          </a:p>
          <a:p>
            <a:r>
              <a:rPr lang="en-US" sz="1500" dirty="0" smtClean="0"/>
              <a:t>With the use of pins it will give </a:t>
            </a:r>
            <a:r>
              <a:rPr lang="en-US" sz="1500" dirty="0"/>
              <a:t>the </a:t>
            </a:r>
            <a:r>
              <a:rPr lang="en-US" sz="1500" dirty="0" smtClean="0"/>
              <a:t>system the ability </a:t>
            </a:r>
            <a:r>
              <a:rPr lang="en-US" sz="1500" dirty="0"/>
              <a:t>to extend </a:t>
            </a:r>
            <a:r>
              <a:rPr lang="en-US" sz="1500" dirty="0" smtClean="0"/>
              <a:t>further. It could extend to city </a:t>
            </a:r>
            <a:r>
              <a:rPr lang="en-US" sz="1500" dirty="0"/>
              <a:t>bus services, education services, health </a:t>
            </a:r>
            <a:r>
              <a:rPr lang="en-US" sz="1500" dirty="0" smtClean="0"/>
              <a:t>services and business services being pinned for users to see.</a:t>
            </a:r>
            <a:endParaRPr lang="en-US" sz="1500" dirty="0"/>
          </a:p>
          <a:p>
            <a:r>
              <a:rPr lang="en-US" sz="1500" dirty="0" smtClean="0"/>
              <a:t>The owner </a:t>
            </a:r>
            <a:r>
              <a:rPr lang="en-US" sz="1500" dirty="0"/>
              <a:t>can have </a:t>
            </a:r>
            <a:r>
              <a:rPr lang="en-US" sz="1500" dirty="0" smtClean="0"/>
              <a:t>a special </a:t>
            </a:r>
            <a:r>
              <a:rPr lang="en-US" sz="1500" dirty="0"/>
              <a:t>menu to control and edit features within the website.</a:t>
            </a:r>
          </a:p>
          <a:p>
            <a:r>
              <a:rPr lang="en-US" sz="1500" dirty="0" smtClean="0"/>
              <a:t>There will </a:t>
            </a:r>
            <a:r>
              <a:rPr lang="en-US" sz="1500" dirty="0"/>
              <a:t>be </a:t>
            </a:r>
            <a:r>
              <a:rPr lang="en-US" sz="1500" dirty="0" smtClean="0"/>
              <a:t>a </a:t>
            </a:r>
            <a:r>
              <a:rPr lang="en-US" sz="1500" dirty="0"/>
              <a:t>real time map.</a:t>
            </a:r>
          </a:p>
          <a:p>
            <a:r>
              <a:rPr lang="en-US" sz="1500" dirty="0" smtClean="0"/>
              <a:t>Have </a:t>
            </a:r>
            <a:r>
              <a:rPr lang="en-US" sz="1500" dirty="0"/>
              <a:t>a settings button where they will be able to update, add and delete within in the system</a:t>
            </a:r>
          </a:p>
          <a:p>
            <a:r>
              <a:rPr lang="en-US" sz="1500" dirty="0"/>
              <a:t>In one of the </a:t>
            </a:r>
            <a:r>
              <a:rPr lang="en-US" sz="1500" dirty="0" smtClean="0"/>
              <a:t>corners </a:t>
            </a:r>
            <a:r>
              <a:rPr lang="en-US" sz="1500" dirty="0"/>
              <a:t>were it will have their username there could be what type of user they </a:t>
            </a:r>
            <a:r>
              <a:rPr lang="en-US" sz="1500" dirty="0" smtClean="0"/>
              <a:t>are </a:t>
            </a:r>
            <a:endParaRPr lang="en-US" sz="1500" dirty="0"/>
          </a:p>
          <a:p>
            <a:r>
              <a:rPr lang="en-US" sz="1500" dirty="0" smtClean="0"/>
              <a:t>On </a:t>
            </a:r>
            <a:r>
              <a:rPr lang="en-US" sz="1500" dirty="0"/>
              <a:t>the homepage </a:t>
            </a:r>
            <a:r>
              <a:rPr lang="en-US" sz="1500" dirty="0" smtClean="0"/>
              <a:t>their </a:t>
            </a:r>
            <a:r>
              <a:rPr lang="en-US" sz="1500" dirty="0"/>
              <a:t>could be a button to take an </a:t>
            </a:r>
            <a:r>
              <a:rPr lang="en-US" sz="1500" dirty="0" smtClean="0"/>
              <a:t>administrator </a:t>
            </a:r>
            <a:r>
              <a:rPr lang="en-US" sz="1500" dirty="0"/>
              <a:t>to a new </a:t>
            </a:r>
            <a:r>
              <a:rPr lang="en-US" sz="1500" dirty="0" smtClean="0"/>
              <a:t>webpage </a:t>
            </a:r>
            <a:endParaRPr lang="en-US" sz="1500" dirty="0"/>
          </a:p>
          <a:p>
            <a:r>
              <a:rPr lang="en-US" sz="1500" dirty="0" smtClean="0"/>
              <a:t>Augmented </a:t>
            </a:r>
            <a:r>
              <a:rPr lang="en-US" sz="1500" dirty="0"/>
              <a:t>reality pop-up information through phone</a:t>
            </a:r>
          </a:p>
        </p:txBody>
      </p:sp>
    </p:spTree>
    <p:extLst>
      <p:ext uri="{BB962C8B-B14F-4D97-AF65-F5344CB8AC3E}">
        <p14:creationId xmlns:p14="http://schemas.microsoft.com/office/powerpoint/2010/main" val="355900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1</a:t>
            </a:r>
            <a:r>
              <a:rPr lang="en-US" baseline="30000" dirty="0" smtClean="0"/>
              <a:t>st</a:t>
            </a:r>
            <a:r>
              <a:rPr lang="en-US" dirty="0" smtClean="0"/>
              <a:t> Release- Must Have Features</a:t>
            </a:r>
            <a:endParaRPr lang="en-US" dirty="0"/>
          </a:p>
        </p:txBody>
      </p:sp>
    </p:spTree>
    <p:extLst>
      <p:ext uri="{BB962C8B-B14F-4D97-AF65-F5344CB8AC3E}">
        <p14:creationId xmlns:p14="http://schemas.microsoft.com/office/powerpoint/2010/main" val="1858390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263</TotalTime>
  <Words>1738</Words>
  <Application>Microsoft Macintosh PowerPoint</Application>
  <PresentationFormat>Widescreen</PresentationFormat>
  <Paragraphs>287</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Calibri Light</vt:lpstr>
      <vt:lpstr>Mangal</vt:lpstr>
      <vt:lpstr>Arial</vt:lpstr>
      <vt:lpstr>Celestial</vt:lpstr>
      <vt:lpstr>Smart City</vt:lpstr>
      <vt:lpstr>Overview</vt:lpstr>
      <vt:lpstr>Motivation</vt:lpstr>
      <vt:lpstr>Client Requirements</vt:lpstr>
      <vt:lpstr>PowerPoint Presentation</vt:lpstr>
      <vt:lpstr>PowerPoint Presentation</vt:lpstr>
      <vt:lpstr>Administration page</vt:lpstr>
      <vt:lpstr>Development Requirements</vt:lpstr>
      <vt:lpstr>User Stories</vt:lpstr>
      <vt:lpstr>PowerPoint Presentation</vt:lpstr>
      <vt:lpstr>PowerPoint Presentation</vt:lpstr>
      <vt:lpstr>PowerPoint Presentation</vt:lpstr>
      <vt:lpstr>PowerPoint Presentation</vt:lpstr>
      <vt:lpstr>User Stories</vt:lpstr>
      <vt:lpstr>PowerPoint Presentation</vt:lpstr>
      <vt:lpstr>PowerPoint Presentation</vt:lpstr>
      <vt:lpstr>PowerPoint Presentation</vt:lpstr>
      <vt:lpstr>PowerPoint Presentation</vt:lpstr>
      <vt:lpstr>PowerPoint Presentation</vt:lpstr>
      <vt:lpstr>PowerPoint Presentation</vt:lpstr>
      <vt:lpstr>User Stories</vt:lpstr>
      <vt:lpstr>PowerPoint Presentation</vt:lpstr>
      <vt:lpstr>PowerPoint Presentation</vt:lpstr>
      <vt:lpstr>PowerPoint Presentation</vt:lpstr>
      <vt:lpstr>User Stories</vt:lpstr>
      <vt:lpstr>PowerPoint Presentation</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Name</dc:title>
  <dc:creator>Bridgette Carmody</dc:creator>
  <cp:lastModifiedBy>Bridgette Carmody</cp:lastModifiedBy>
  <cp:revision>65</cp:revision>
  <dcterms:created xsi:type="dcterms:W3CDTF">2017-08-14T23:39:23Z</dcterms:created>
  <dcterms:modified xsi:type="dcterms:W3CDTF">2017-08-22T01:39:44Z</dcterms:modified>
</cp:coreProperties>
</file>