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1A7A-5FBD-462C-B921-C6719E8D0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E7971-E552-499A-9B29-33702300C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58EE-5215-4575-9699-93233487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0BB0-6785-47EE-9D1F-907682103C1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C538-4439-47ED-84F8-E626315A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C0AD-672F-4C7C-95CB-5DE14831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59BF-8F73-40E7-B98F-DDDA191F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3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E9D9-DDAC-4CD9-83D8-48F0B238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9EC32-37C8-45A0-B62A-400EF3412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46507-9133-427B-9B4E-92CA215B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0BB0-6785-47EE-9D1F-907682103C1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B9AD1-14F4-46A6-801C-4BAA45FD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329C8-E3D9-4B5A-B35C-A9F77E40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59BF-8F73-40E7-B98F-DDDA191F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B8F3E-A87A-4E6B-ABD1-53F340D5C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D082E-E035-4A16-8455-3B1A6CC23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04D3-D651-4619-A66B-5B48A36A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0BB0-6785-47EE-9D1F-907682103C1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7A8D-3C97-4D92-89D9-87AE6ABB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51C8-7299-4FC5-8A04-1087D4F5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59BF-8F73-40E7-B98F-DDDA191F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7974-E0E2-4E19-A888-A0902AC7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7413-5B38-4E4D-95A7-42B96A17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B973-834B-4BA3-A44E-1A7F8D56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0BB0-6785-47EE-9D1F-907682103C1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E2F47-170C-4CD2-8892-3C691EBF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89C9-CB47-43D9-816E-9CFAD5B9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59BF-8F73-40E7-B98F-DDDA191F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D896-4850-4CB0-864E-2F70BAB8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3E67A-510A-4246-AA65-3B856118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082B-27B0-4CEA-ADC4-A535CB8F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0BB0-6785-47EE-9D1F-907682103C1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0923-6E21-4B0D-A4F3-FE8F96CE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397D-6FC4-43CD-99F9-FEA3E321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59BF-8F73-40E7-B98F-DDDA191F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E33E-40AD-41C9-9146-9F5459E6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D956-A51C-4E76-84D1-C8500D5A9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29819-62D9-4375-9FDF-1DC6B78B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55040-2B42-44BE-B59F-913CAD0E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0BB0-6785-47EE-9D1F-907682103C1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78F4E-D9BA-46C3-A841-3E5B8724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93C4-8EFE-4E76-A97C-DA4C3373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59BF-8F73-40E7-B98F-DDDA191F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5DB9-3786-44B0-AEF1-52D6C7C4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C6A78-89C7-4902-AF65-70D874E1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329CF-323A-463C-A3E3-17B83F04F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AD502-70A3-47B8-8EC1-644C1AE6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6CD6C-0E32-499C-B9CD-5DB7BE11D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9E182-CDD8-445F-9C54-AE930941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0BB0-6785-47EE-9D1F-907682103C1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9EF2C-9859-4DE1-A2E6-C6BE2ED6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FACA9-C1C2-4C2B-8C5D-E4D9FA4F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59BF-8F73-40E7-B98F-DDDA191F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29DE-5C2D-4BC0-A999-C7B674DF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463F5-F809-4384-9F48-E30E1BD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0BB0-6785-47EE-9D1F-907682103C1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0E34D-BB9E-4759-92AC-FF37A45D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8A062-C20B-4DE1-9F5E-0032D164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59BF-8F73-40E7-B98F-DDDA191F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2CD05-6A9E-4C02-B6B7-C4170E4E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0BB0-6785-47EE-9D1F-907682103C1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03E98-6F85-42C5-B81F-B0E7F212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B553E-9D70-4457-AAA1-2AD77991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59BF-8F73-40E7-B98F-DDDA191F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2932-EF2D-4748-9615-AB977580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29A6-D409-4D38-9AEC-BDD8F3D2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EBC17-FF88-41DF-BDAD-497BE3212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D74C9-4BD6-40FC-9989-E8BC48A4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0BB0-6785-47EE-9D1F-907682103C1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EF1F-DBAB-4C80-82EA-FADFB3B6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40079-B6DB-4FBB-86AC-50DEB4DC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59BF-8F73-40E7-B98F-DDDA191F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5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CED2-9525-4FEE-902D-FDCA16FA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FA5DC-6916-480E-B7B9-2DBF69520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A1E30-B6E2-4EF0-8EBB-5477A5278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2BA6D-FBC0-4AB9-95B4-CF753D44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0BB0-6785-47EE-9D1F-907682103C1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0454E-6809-4970-88BB-AD035B8B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A8B75-8CC1-452B-8383-95F4B58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59BF-8F73-40E7-B98F-DDDA191F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2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D727B-88E2-4667-8F0E-050056BE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A842-353B-4013-B210-681B93AF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A2B23-3CC6-48F4-8D98-20723C91A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0BB0-6785-47EE-9D1F-907682103C1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B56BB-02BA-412D-B41C-1129730F1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F4649-564E-43B9-ADD8-DEA9E0112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59BF-8F73-40E7-B98F-DDDA191F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B31B-C833-4E04-962A-8EDE8690E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3A448-77C1-449C-9F5F-705A660D5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4007B-07DC-4B9A-9F5B-2074ABA75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74" b="29970"/>
          <a:stretch/>
        </p:blipFill>
        <p:spPr>
          <a:xfrm>
            <a:off x="0" y="630870"/>
            <a:ext cx="11954932" cy="52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Stein</dc:creator>
  <cp:lastModifiedBy>Michael Stein</cp:lastModifiedBy>
  <cp:revision>2</cp:revision>
  <dcterms:created xsi:type="dcterms:W3CDTF">2019-05-24T13:27:34Z</dcterms:created>
  <dcterms:modified xsi:type="dcterms:W3CDTF">2019-05-24T13:36:48Z</dcterms:modified>
</cp:coreProperties>
</file>