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6" r:id="rId4"/>
    <p:sldId id="262" r:id="rId5"/>
    <p:sldId id="270" r:id="rId6"/>
    <p:sldId id="269" r:id="rId7"/>
    <p:sldId id="268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>
      <p:cViewPr varScale="1">
        <p:scale>
          <a:sx n="108" d="100"/>
          <a:sy n="108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E40A7-475E-4EE7-84D1-E12FC5EB296C}" type="datetimeFigureOut">
              <a:rPr lang="fr-FR"/>
              <a:pPr>
                <a:defRPr/>
              </a:pPr>
              <a:t>23/06/2017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15DC98-E544-4C4E-B90E-16513E41BC43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2572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A446A-1B49-43E1-9D0A-5ADEB8618357}" type="datetimeFigureOut">
              <a:rPr lang="fr-FR"/>
              <a:pPr>
                <a:defRPr/>
              </a:pPr>
              <a:t>23/06/2017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3AC64-C0B8-482D-BC63-80BBFCE02FF1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0892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8C875-861A-4D30-B78A-54D10F1C8737}" type="datetimeFigureOut">
              <a:rPr lang="fr-FR"/>
              <a:pPr>
                <a:defRPr/>
              </a:pPr>
              <a:t>23/06/2017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735C04-A341-45FB-BA80-51666DFA2A64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950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2D955-3213-40FB-8DA8-0D5809349C83}" type="datetimeFigureOut">
              <a:rPr lang="fr-FR"/>
              <a:pPr>
                <a:defRPr/>
              </a:pPr>
              <a:t>23/06/2017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7CF44C-D72F-42D0-928B-EAEBC6FF7F8C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7924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15A6D-EFEB-4691-ACF9-9667968BCD81}" type="datetimeFigureOut">
              <a:rPr lang="fr-FR"/>
              <a:pPr>
                <a:defRPr/>
              </a:pPr>
              <a:t>23/06/2017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84B5F5-8705-42DF-9334-EDFBDCFF8E6F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98112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1D59A-DA82-4B5A-9613-B857DFA70F3C}" type="datetimeFigureOut">
              <a:rPr lang="fr-FR"/>
              <a:pPr>
                <a:defRPr/>
              </a:pPr>
              <a:t>23/06/2017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8BCCB3-46B3-40C3-84F3-2E586AB0A18F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4576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4286F-96A2-4253-8315-E7920C6565DA}" type="datetimeFigureOut">
              <a:rPr lang="fr-FR"/>
              <a:pPr>
                <a:defRPr/>
              </a:pPr>
              <a:t>23/06/2017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EB27E1-54EB-48B7-83CC-68969B7D8476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0193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AE7F23-F9F3-4B79-B070-D42D914F8DF5}" type="datetimeFigureOut">
              <a:rPr lang="fr-FR"/>
              <a:pPr>
                <a:defRPr/>
              </a:pPr>
              <a:t>23/06/2017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A885E-C555-4482-996C-5E13CF696D93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8983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00ABE-7E4B-42DA-8724-8D1612171041}" type="datetimeFigureOut">
              <a:rPr lang="fr-FR"/>
              <a:pPr>
                <a:defRPr/>
              </a:pPr>
              <a:t>23/06/2017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539B92-9A56-4DB4-90A5-2BC2499DDFF0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9958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727F1-29C6-4632-81EB-94A13927A3DC}" type="datetimeFigureOut">
              <a:rPr lang="fr-FR"/>
              <a:pPr>
                <a:defRPr/>
              </a:pPr>
              <a:t>23/06/2017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E586FB-1BC1-43EE-AEBA-386C075942E8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3349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93C23-CA3C-4E0A-87B7-02998A148A68}" type="datetimeFigureOut">
              <a:rPr lang="fr-FR"/>
              <a:pPr>
                <a:defRPr/>
              </a:pPr>
              <a:t>23/06/2017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70FB22-B98A-4672-94B9-66A8E3F8EBC0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945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BDE4B9A-43CA-4B22-B989-D632E21345E7}" type="datetimeFigureOut">
              <a:rPr lang="fr-FR"/>
              <a:pPr>
                <a:defRPr/>
              </a:pPr>
              <a:t>23/06/2017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913C9541-15F7-4419-99B3-A8D7EA88DDA1}" type="slidenum">
              <a:rPr lang="fr-CA"/>
              <a:pPr/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785813"/>
          </a:xfrm>
        </p:spPr>
        <p:txBody>
          <a:bodyPr/>
          <a:lstStyle/>
          <a:p>
            <a:r>
              <a:rPr lang="fr-CA" sz="3800" dirty="0" smtClean="0"/>
              <a:t>SUCCESSFUL PROTOTYPING</a:t>
            </a: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1371600" y="1676400"/>
            <a:ext cx="6096000" cy="990600"/>
          </a:xfrm>
        </p:spPr>
        <p:txBody>
          <a:bodyPr/>
          <a:lstStyle/>
          <a:p>
            <a:r>
              <a:rPr lang="fr-CA" sz="2600" dirty="0" err="1" smtClean="0">
                <a:solidFill>
                  <a:schemeClr val="tx1"/>
                </a:solidFill>
              </a:rPr>
              <a:t>Presented</a:t>
            </a:r>
            <a:r>
              <a:rPr lang="fr-CA" sz="2600" dirty="0" smtClean="0">
                <a:solidFill>
                  <a:schemeClr val="tx1"/>
                </a:solidFill>
              </a:rPr>
              <a:t> by: Michael </a:t>
            </a:r>
            <a:r>
              <a:rPr lang="fr-CA" sz="2600" dirty="0" err="1" smtClean="0">
                <a:solidFill>
                  <a:schemeClr val="tx1"/>
                </a:solidFill>
              </a:rPr>
              <a:t>Wakahe</a:t>
            </a:r>
            <a:endParaRPr lang="fr-CA" sz="2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Prototyping</a:t>
            </a:r>
            <a:endParaRPr lang="fr-CA" dirty="0" smtClean="0"/>
          </a:p>
        </p:txBody>
      </p:sp>
      <p:sp>
        <p:nvSpPr>
          <p:cNvPr id="7171" name="Espace réservé du contenu 2"/>
          <p:cNvSpPr>
            <a:spLocks noGrp="1"/>
          </p:cNvSpPr>
          <p:nvPr>
            <p:ph idx="1"/>
          </p:nvPr>
        </p:nvSpPr>
        <p:spPr>
          <a:xfrm>
            <a:off x="457200" y="1857375"/>
            <a:ext cx="8229600" cy="4525963"/>
          </a:xfrm>
        </p:spPr>
        <p:txBody>
          <a:bodyPr/>
          <a:lstStyle/>
          <a:p>
            <a:r>
              <a:rPr lang="en-US" dirty="0" smtClean="0"/>
              <a:t>Successful new products require constant, disciplined, experimentation</a:t>
            </a:r>
          </a:p>
          <a:p>
            <a:r>
              <a:rPr lang="en-US" dirty="0" smtClean="0"/>
              <a:t>5 business stages are: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Discovery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Validation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Efficiency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Scale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Sustain</a:t>
            </a:r>
            <a:endParaRPr lang="fr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Premature</a:t>
            </a:r>
            <a:r>
              <a:rPr lang="fr-CA" dirty="0" smtClean="0"/>
              <a:t> </a:t>
            </a:r>
            <a:r>
              <a:rPr lang="fr-CA" dirty="0" err="1" smtClean="0"/>
              <a:t>Scaling</a:t>
            </a:r>
            <a:endParaRPr lang="fr-CA" dirty="0" smtClean="0"/>
          </a:p>
        </p:txBody>
      </p:sp>
      <p:sp>
        <p:nvSpPr>
          <p:cNvPr id="7171" name="Espace réservé du contenu 2"/>
          <p:cNvSpPr>
            <a:spLocks noGrp="1"/>
          </p:cNvSpPr>
          <p:nvPr>
            <p:ph idx="1"/>
          </p:nvPr>
        </p:nvSpPr>
        <p:spPr>
          <a:xfrm>
            <a:off x="457200" y="1857375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Premature scaling is the most common reason for startup failure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Is an internal problem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Startups can prematurely scale their team, their customer acquisition strategies or over- build the product.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62627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Prototyping</a:t>
            </a:r>
            <a:endParaRPr lang="fr-CA" dirty="0" smtClean="0"/>
          </a:p>
        </p:txBody>
      </p:sp>
      <p:sp>
        <p:nvSpPr>
          <p:cNvPr id="7171" name="Espace réservé du contenu 2"/>
          <p:cNvSpPr>
            <a:spLocks noGrp="1"/>
          </p:cNvSpPr>
          <p:nvPr>
            <p:ph idx="1"/>
          </p:nvPr>
        </p:nvSpPr>
        <p:spPr>
          <a:xfrm>
            <a:off x="457200" y="1857375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Steps to follow: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Nailing the Customer Pain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Nail the Solution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Nail the Go-to-Market Strategy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Nail the Business Model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Scale It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30347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Prototyping</a:t>
            </a:r>
            <a:endParaRPr lang="fr-CA" dirty="0" smtClean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86000"/>
            <a:ext cx="6858000" cy="2819400"/>
          </a:xfrm>
        </p:spPr>
      </p:pic>
      <p:sp>
        <p:nvSpPr>
          <p:cNvPr id="3" name="TextBox 2"/>
          <p:cNvSpPr txBox="1"/>
          <p:nvPr/>
        </p:nvSpPr>
        <p:spPr>
          <a:xfrm>
            <a:off x="1524000" y="55626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MFS = Minimum Feature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4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Prototyping</a:t>
            </a:r>
            <a:r>
              <a:rPr lang="fr-CA" dirty="0" smtClean="0"/>
              <a:t> Tips</a:t>
            </a:r>
          </a:p>
        </p:txBody>
      </p:sp>
      <p:sp>
        <p:nvSpPr>
          <p:cNvPr id="7171" name="Espace réservé du contenu 2"/>
          <p:cNvSpPr>
            <a:spLocks noGrp="1"/>
          </p:cNvSpPr>
          <p:nvPr>
            <p:ph idx="1"/>
          </p:nvPr>
        </p:nvSpPr>
        <p:spPr>
          <a:xfrm>
            <a:off x="457200" y="1857375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You need to get into the field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CA" dirty="0" smtClean="0"/>
              <a:t>MVP - display to clients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CA" dirty="0" err="1" smtClean="0"/>
              <a:t>Need</a:t>
            </a:r>
            <a:r>
              <a:rPr lang="fr-CA" dirty="0" smtClean="0"/>
              <a:t> to </a:t>
            </a:r>
            <a:r>
              <a:rPr lang="fr-CA" dirty="0" err="1" smtClean="0"/>
              <a:t>measure</a:t>
            </a:r>
            <a:r>
              <a:rPr lang="fr-CA" dirty="0" smtClean="0"/>
              <a:t> in </a:t>
            </a:r>
            <a:r>
              <a:rPr lang="fr-CA" dirty="0" err="1" smtClean="0"/>
              <a:t>order</a:t>
            </a:r>
            <a:r>
              <a:rPr lang="fr-CA" dirty="0" smtClean="0"/>
              <a:t> to </a:t>
            </a:r>
            <a:r>
              <a:rPr lang="fr-CA" dirty="0" err="1" smtClean="0"/>
              <a:t>get</a:t>
            </a:r>
            <a:r>
              <a:rPr lang="fr-CA" dirty="0" smtClean="0"/>
              <a:t> a Product/</a:t>
            </a:r>
            <a:r>
              <a:rPr lang="fr-CA" dirty="0" err="1" smtClean="0"/>
              <a:t>Market</a:t>
            </a:r>
            <a:r>
              <a:rPr lang="fr-CA" dirty="0" smtClean="0"/>
              <a:t> Fit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Don't be scared of pivoting </a:t>
            </a:r>
          </a:p>
        </p:txBody>
      </p:sp>
    </p:spTree>
    <p:extLst>
      <p:ext uri="{BB962C8B-B14F-4D97-AF65-F5344CB8AC3E}">
        <p14:creationId xmlns:p14="http://schemas.microsoft.com/office/powerpoint/2010/main" val="271500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Prototyping</a:t>
            </a:r>
            <a:r>
              <a:rPr lang="fr-CA" dirty="0" smtClean="0"/>
              <a:t> Tips</a:t>
            </a:r>
          </a:p>
        </p:txBody>
      </p:sp>
      <p:sp>
        <p:nvSpPr>
          <p:cNvPr id="7171" name="Espace réservé du contenu 2"/>
          <p:cNvSpPr>
            <a:spLocks noGrp="1"/>
          </p:cNvSpPr>
          <p:nvPr>
            <p:ph idx="1"/>
          </p:nvPr>
        </p:nvSpPr>
        <p:spPr>
          <a:xfrm>
            <a:off x="457200" y="1857375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Not to be too emotionally attached to your creation/idea</a:t>
            </a:r>
          </a:p>
          <a:p>
            <a:pPr>
              <a:lnSpc>
                <a:spcPct val="150000"/>
              </a:lnSpc>
            </a:pPr>
            <a:r>
              <a:rPr lang="fr-CA" dirty="0" err="1" smtClean="0"/>
              <a:t>Fewer</a:t>
            </a:r>
            <a:r>
              <a:rPr lang="fr-CA" dirty="0" smtClean="0"/>
              <a:t> </a:t>
            </a:r>
            <a:r>
              <a:rPr lang="fr-CA" dirty="0" err="1" smtClean="0"/>
              <a:t>features</a:t>
            </a:r>
            <a:r>
              <a:rPr lang="fr-CA" dirty="0" smtClean="0"/>
              <a:t> are </a:t>
            </a:r>
            <a:r>
              <a:rPr lang="fr-CA" dirty="0" err="1" smtClean="0"/>
              <a:t>better</a:t>
            </a:r>
            <a:endParaRPr lang="fr-CA" dirty="0" smtClean="0"/>
          </a:p>
          <a:p>
            <a:pPr>
              <a:lnSpc>
                <a:spcPct val="150000"/>
              </a:lnSpc>
            </a:pPr>
            <a:r>
              <a:rPr lang="fr-CA" dirty="0" err="1" smtClean="0"/>
              <a:t>Distinguish</a:t>
            </a:r>
            <a:r>
              <a:rPr lang="fr-CA" dirty="0" smtClean="0"/>
              <a:t> </a:t>
            </a:r>
            <a:r>
              <a:rPr lang="fr-CA" dirty="0" err="1" smtClean="0"/>
              <a:t>between</a:t>
            </a:r>
            <a:r>
              <a:rPr lang="fr-CA" dirty="0" smtClean="0"/>
              <a:t> </a:t>
            </a:r>
            <a:r>
              <a:rPr lang="fr-CA" dirty="0" err="1" smtClean="0"/>
              <a:t>Users</a:t>
            </a:r>
            <a:r>
              <a:rPr lang="fr-CA" dirty="0" smtClean="0"/>
              <a:t> vs </a:t>
            </a:r>
            <a:r>
              <a:rPr lang="fr-CA" dirty="0" err="1" smtClean="0"/>
              <a:t>Customers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343891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Prototyping</a:t>
            </a:r>
            <a:r>
              <a:rPr lang="fr-CA" dirty="0" smtClean="0"/>
              <a:t> - </a:t>
            </a:r>
            <a:r>
              <a:rPr lang="fr-CA" dirty="0" err="1" smtClean="0"/>
              <a:t>References</a:t>
            </a:r>
            <a:endParaRPr lang="fr-CA" dirty="0" smtClean="0"/>
          </a:p>
        </p:txBody>
      </p:sp>
      <p:sp>
        <p:nvSpPr>
          <p:cNvPr id="7171" name="Espace réservé du contenu 2"/>
          <p:cNvSpPr>
            <a:spLocks noGrp="1"/>
          </p:cNvSpPr>
          <p:nvPr>
            <p:ph idx="1"/>
          </p:nvPr>
        </p:nvSpPr>
        <p:spPr>
          <a:xfrm>
            <a:off x="457200" y="1857375"/>
            <a:ext cx="8229600" cy="4525963"/>
          </a:xfrm>
        </p:spPr>
        <p:txBody>
          <a:bodyPr/>
          <a:lstStyle/>
          <a:p>
            <a:r>
              <a:rPr lang="en-US" i="1" dirty="0" smtClean="0"/>
              <a:t>Startup Genome Report Extra on Premature Scaling </a:t>
            </a:r>
            <a:r>
              <a:rPr lang="en-US" dirty="0" smtClean="0"/>
              <a:t>- August 29th, 2011</a:t>
            </a:r>
          </a:p>
          <a:p>
            <a:endParaRPr lang="en-US" dirty="0"/>
          </a:p>
          <a:p>
            <a:r>
              <a:rPr lang="en-US" i="1" dirty="0" smtClean="0"/>
              <a:t>Nail It then Scale It: The Entrepreneur’s Guide to Creating and Managing Breakthrough Innovation</a:t>
            </a:r>
            <a:r>
              <a:rPr lang="en-US" dirty="0" smtClean="0"/>
              <a:t> by Nathan </a:t>
            </a:r>
            <a:r>
              <a:rPr lang="en-US" dirty="0" err="1" smtClean="0"/>
              <a:t>Furr</a:t>
            </a:r>
            <a:r>
              <a:rPr lang="en-US" dirty="0" smtClean="0"/>
              <a:t> and Paul Ahlstrom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418268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Prototyping</a:t>
            </a:r>
            <a:endParaRPr lang="fr-CA" dirty="0" smtClean="0"/>
          </a:p>
        </p:txBody>
      </p:sp>
      <p:sp>
        <p:nvSpPr>
          <p:cNvPr id="7171" name="Espace réservé du contenu 2"/>
          <p:cNvSpPr>
            <a:spLocks noGrp="1"/>
          </p:cNvSpPr>
          <p:nvPr>
            <p:ph idx="1"/>
          </p:nvPr>
        </p:nvSpPr>
        <p:spPr>
          <a:xfrm>
            <a:off x="457200" y="1857375"/>
            <a:ext cx="8229600" cy="4525963"/>
          </a:xfrm>
        </p:spPr>
        <p:txBody>
          <a:bodyPr/>
          <a:lstStyle/>
          <a:p>
            <a:r>
              <a:rPr lang="fr-CA" dirty="0" smtClean="0"/>
              <a:t>Prototype </a:t>
            </a:r>
            <a:r>
              <a:rPr lang="fr-CA" dirty="0" err="1" smtClean="0"/>
              <a:t>Demo</a:t>
            </a:r>
            <a:endParaRPr lang="fr-CA" dirty="0" smtClean="0"/>
          </a:p>
          <a:p>
            <a:endParaRPr lang="fr-CA" dirty="0" smtClean="0"/>
          </a:p>
          <a:p>
            <a:r>
              <a:rPr lang="fr-CA" dirty="0" smtClean="0"/>
              <a:t>Contact: </a:t>
            </a:r>
            <a:r>
              <a:rPr lang="fr-CA" dirty="0" smtClean="0"/>
              <a:t>michael@michaelwakahe.com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402122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139</Template>
  <TotalTime>39</TotalTime>
  <Words>179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Thème Office</vt:lpstr>
      <vt:lpstr>SUCCESSFUL PROTOTYPING</vt:lpstr>
      <vt:lpstr>Prototyping</vt:lpstr>
      <vt:lpstr>Premature Scaling</vt:lpstr>
      <vt:lpstr>Prototyping</vt:lpstr>
      <vt:lpstr>Prototyping</vt:lpstr>
      <vt:lpstr>Prototyping Tips</vt:lpstr>
      <vt:lpstr>Prototyping Tips</vt:lpstr>
      <vt:lpstr>Prototyping - References</vt:lpstr>
      <vt:lpstr>Prototyping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Michael</dc:creator>
  <cp:lastModifiedBy>Michael</cp:lastModifiedBy>
  <cp:revision>6</cp:revision>
  <dcterms:created xsi:type="dcterms:W3CDTF">2015-07-21T21:32:42Z</dcterms:created>
  <dcterms:modified xsi:type="dcterms:W3CDTF">2017-06-23T10:26:52Z</dcterms:modified>
</cp:coreProperties>
</file>