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8" autoAdjust="0"/>
  </p:normalViewPr>
  <p:slideViewPr>
    <p:cSldViewPr>
      <p:cViewPr varScale="1">
        <p:scale>
          <a:sx n="86" d="100"/>
          <a:sy n="86" d="100"/>
        </p:scale>
        <p:origin x="-86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DC537-1D81-4F96-9E1A-B25CDC6DDB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2F854-4FE1-4B78-9319-EB041D0C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difference between a Get &amp; a POST request?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If I want to seem like Firefox? User-Agent: Mozilla/5.0 (Windows NT 6.1; WOW64; rv:39.0) Gecko/20100101 Firefox/39.0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2F854-4FE1-4B78-9319-EB041D0CD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minium</a:t>
            </a:r>
            <a:r>
              <a:rPr lang="en-US" baseline="0" dirty="0" smtClean="0"/>
              <a:t> Request </a:t>
            </a:r>
            <a:r>
              <a:rPr lang="en-US" baseline="0" dirty="0" smtClean="0"/>
              <a:t>information needed?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2F854-4FE1-4B78-9319-EB041D0CD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Basics of connecting t</a:t>
            </a:r>
            <a:r>
              <a:rPr lang="en-US" baseline="0" dirty="0" smtClean="0"/>
              <a:t>o a website</a:t>
            </a:r>
          </a:p>
          <a:p>
            <a:r>
              <a:rPr lang="en-US" baseline="0" dirty="0" smtClean="0"/>
              <a:t>    Your method of connecting determines whether you are submitting data or retrieving data </a:t>
            </a:r>
          </a:p>
          <a:p>
            <a:r>
              <a:rPr lang="en-US" baseline="0" dirty="0" smtClean="0"/>
              <a:t>    The –</a:t>
            </a:r>
            <a:r>
              <a:rPr lang="en-US" baseline="0" dirty="0" err="1" smtClean="0"/>
              <a:t>SessionVariable</a:t>
            </a:r>
            <a:r>
              <a:rPr lang="en-US" baseline="0" dirty="0" smtClean="0"/>
              <a:t> option creates a variable containing the session credentials from the website</a:t>
            </a:r>
          </a:p>
          <a:p>
            <a:r>
              <a:rPr lang="en-US" baseline="0" dirty="0" smtClean="0"/>
              <a:t>   A –Credential options can be supplied which will accept the </a:t>
            </a:r>
            <a:r>
              <a:rPr lang="en-US" baseline="0" dirty="0" err="1" smtClean="0"/>
              <a:t>PSCredential</a:t>
            </a:r>
            <a:r>
              <a:rPr lang="en-US" baseline="0" dirty="0" smtClean="0"/>
              <a:t> provided to it. </a:t>
            </a:r>
          </a:p>
          <a:p>
            <a:r>
              <a:rPr lang="en-US" baseline="0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2F854-4FE1-4B78-9319-EB041D0CD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1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2F854-4FE1-4B78-9319-EB041D0CD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894D99-661D-482D-9DA8-AAFCCC3D1EF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7496A4-31D7-4163-9C8C-B86ACFEF8E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with PowerShell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SSgt Michael Wallace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your browser works</a:t>
            </a:r>
          </a:p>
          <a:p>
            <a:r>
              <a:rPr lang="en-US" dirty="0" smtClean="0"/>
              <a:t>PowerShell Tools techniques for Websites</a:t>
            </a:r>
          </a:p>
          <a:p>
            <a:r>
              <a:rPr lang="en-US" dirty="0" smtClean="0"/>
              <a:t>Connecting to a website with PowerShell</a:t>
            </a:r>
          </a:p>
          <a:p>
            <a:r>
              <a:rPr lang="en-US" dirty="0" smtClean="0"/>
              <a:t>Manipulating packets with PowerShell</a:t>
            </a:r>
          </a:p>
          <a:p>
            <a:r>
              <a:rPr lang="en-US" dirty="0" smtClean="0"/>
              <a:t>Hands on…Hands on….Hands...on…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IE(I’m using IE 11)</a:t>
            </a:r>
          </a:p>
          <a:p>
            <a:r>
              <a:rPr lang="en-US" dirty="0" smtClean="0"/>
              <a:t>Push F12</a:t>
            </a:r>
          </a:p>
          <a:p>
            <a:r>
              <a:rPr lang="en-US" dirty="0" smtClean="0"/>
              <a:t>Click on the Network TAB</a:t>
            </a:r>
          </a:p>
          <a:p>
            <a:r>
              <a:rPr lang="en-US" dirty="0" smtClean="0"/>
              <a:t>Click green arrow</a:t>
            </a:r>
          </a:p>
          <a:p>
            <a:r>
              <a:rPr lang="en-US" dirty="0" smtClean="0"/>
              <a:t>Go to a website of your choice</a:t>
            </a:r>
          </a:p>
          <a:p>
            <a:r>
              <a:rPr lang="en-US" dirty="0" smtClean="0"/>
              <a:t>Double click the first packet</a:t>
            </a:r>
          </a:p>
          <a:p>
            <a:r>
              <a:rPr lang="en-US" dirty="0" smtClean="0"/>
              <a:t>Analyze exactly what your browser is requesting.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5959612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request?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 </a:t>
            </a:r>
            <a:r>
              <a:rPr lang="en-US" dirty="0" err="1" smtClean="0"/>
              <a:t>Powershell</a:t>
            </a:r>
            <a:r>
              <a:rPr lang="en-US" dirty="0" smtClean="0"/>
              <a:t> ISE (Default on windows)</a:t>
            </a:r>
          </a:p>
          <a:p>
            <a:pPr lvl="1"/>
            <a:r>
              <a:rPr lang="en-US" dirty="0" smtClean="0"/>
              <a:t>Powerful Interactive Scripting environment</a:t>
            </a:r>
          </a:p>
          <a:p>
            <a:endParaRPr lang="en-US" dirty="0" smtClean="0"/>
          </a:p>
          <a:p>
            <a:r>
              <a:rPr lang="en-US" dirty="0" smtClean="0"/>
              <a:t>Invoke-</a:t>
            </a:r>
            <a:r>
              <a:rPr lang="en-US" dirty="0" err="1" smtClean="0"/>
              <a:t>WebRequest</a:t>
            </a:r>
            <a:endParaRPr lang="en-US" dirty="0" smtClean="0"/>
          </a:p>
          <a:p>
            <a:pPr lvl="1"/>
            <a:r>
              <a:rPr lang="en-US" dirty="0" smtClean="0"/>
              <a:t>-Uri (</a:t>
            </a:r>
            <a:r>
              <a:rPr lang="en-US" dirty="0" err="1" smtClean="0"/>
              <a:t>TheWebSite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-Method (Get/Post)</a:t>
            </a:r>
          </a:p>
          <a:p>
            <a:pPr lvl="1"/>
            <a:r>
              <a:rPr lang="en-US" dirty="0" smtClean="0"/>
              <a:t>-Body 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SessionVariable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WebSession</a:t>
            </a:r>
            <a:endParaRPr lang="en-US" dirty="0" smtClean="0"/>
          </a:p>
          <a:p>
            <a:pPr lvl="1"/>
            <a:r>
              <a:rPr lang="en-US" dirty="0" smtClean="0"/>
              <a:t>-Credential </a:t>
            </a:r>
          </a:p>
          <a:p>
            <a:pPr lvl="1"/>
            <a:r>
              <a:rPr lang="en-US" dirty="0" smtClean="0"/>
              <a:t>-header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PowerShell Tools we will need.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PowerShell ISE</a:t>
            </a:r>
          </a:p>
          <a:p>
            <a:pPr lvl="1"/>
            <a:r>
              <a:rPr lang="en-US" sz="1600" dirty="0"/>
              <a:t> $r = Invoke-</a:t>
            </a:r>
            <a:r>
              <a:rPr lang="en-US" sz="1600" dirty="0" err="1"/>
              <a:t>WebRequest</a:t>
            </a:r>
            <a:r>
              <a:rPr lang="en-US" sz="1600" dirty="0"/>
              <a:t> -Uri www.google.com -Method Get 	</a:t>
            </a:r>
            <a:r>
              <a:rPr lang="en-US" sz="1600" dirty="0" smtClean="0"/>
              <a:t>	-</a:t>
            </a:r>
            <a:r>
              <a:rPr lang="en-US" sz="1600" dirty="0" err="1" smtClean="0"/>
              <a:t>SessionVariable</a:t>
            </a:r>
            <a:r>
              <a:rPr lang="en-US" sz="1600" dirty="0" smtClean="0"/>
              <a:t> </a:t>
            </a:r>
            <a:r>
              <a:rPr lang="en-US" sz="1600" dirty="0" err="1"/>
              <a:t>sv</a:t>
            </a:r>
            <a:r>
              <a:rPr lang="en-US" sz="1600" dirty="0"/>
              <a:t>  </a:t>
            </a:r>
            <a:endParaRPr lang="en-US" dirty="0" smtClean="0"/>
          </a:p>
          <a:p>
            <a:r>
              <a:rPr lang="en-US" dirty="0" smtClean="0"/>
              <a:t>What is $r? </a:t>
            </a:r>
          </a:p>
          <a:p>
            <a:pPr lvl="1"/>
            <a:r>
              <a:rPr lang="en-US" dirty="0" smtClean="0"/>
              <a:t>Try $r | get-member</a:t>
            </a:r>
          </a:p>
          <a:p>
            <a:pPr lvl="1"/>
            <a:endParaRPr lang="en-US" dirty="0"/>
          </a:p>
          <a:p>
            <a:r>
              <a:rPr lang="en-US" dirty="0" smtClean="0"/>
              <a:t>How can I use $r? </a:t>
            </a:r>
          </a:p>
          <a:p>
            <a:pPr lvl="1"/>
            <a:r>
              <a:rPr lang="en-US" dirty="0" smtClean="0"/>
              <a:t>Try $</a:t>
            </a:r>
            <a:r>
              <a:rPr lang="en-US" dirty="0" err="1" smtClean="0"/>
              <a:t>r.content</a:t>
            </a:r>
            <a:endParaRPr lang="en-US" dirty="0" smtClean="0"/>
          </a:p>
          <a:p>
            <a:pPr lvl="1"/>
            <a:r>
              <a:rPr lang="en-US" dirty="0" smtClean="0"/>
              <a:t>Try $</a:t>
            </a:r>
            <a:r>
              <a:rPr lang="en-US" dirty="0" err="1" smtClean="0"/>
              <a:t>r.Forms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we’ll practice using these new connections to make requests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connect to a website that requires authentication? (get-help)</a:t>
            </a:r>
          </a:p>
          <a:p>
            <a:pPr lvl="1"/>
            <a:r>
              <a:rPr lang="en-US" dirty="0" smtClean="0"/>
              <a:t>Basic Authentication</a:t>
            </a:r>
          </a:p>
          <a:p>
            <a:pPr lvl="1"/>
            <a:r>
              <a:rPr lang="en-US" dirty="0" smtClean="0"/>
              <a:t>Forms based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Application Hacker’s Handbook</a:t>
            </a:r>
          </a:p>
          <a:p>
            <a:r>
              <a:rPr lang="en-US" dirty="0" smtClean="0"/>
              <a:t>Overthewire.org (</a:t>
            </a:r>
            <a:r>
              <a:rPr lang="en-US" dirty="0" err="1" smtClean="0"/>
              <a:t>Natas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433</TotalTime>
  <Words>269</Words>
  <Application>Microsoft Office PowerPoint</Application>
  <PresentationFormat>On-screen Show (4:3)</PresentationFormat>
  <Paragraphs>59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Web with PowerShell </vt:lpstr>
      <vt:lpstr>Summary</vt:lpstr>
      <vt:lpstr>Browser Fun</vt:lpstr>
      <vt:lpstr>What makes a request?</vt:lpstr>
      <vt:lpstr>PowerShell Tools we will need. </vt:lpstr>
      <vt:lpstr>ISE </vt:lpstr>
      <vt:lpstr>Practice</vt:lpstr>
      <vt:lpstr>Resources 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with PowerShell</dc:title>
  <dc:creator>WALLACE, MICHAEL C SSgt USAF AFSPC 38 CYRS/SCO</dc:creator>
  <cp:lastModifiedBy>WALLACE, MICHAEL C SSgt USAF AFSPC 38 CYRS/SCO</cp:lastModifiedBy>
  <cp:revision>35</cp:revision>
  <dcterms:created xsi:type="dcterms:W3CDTF">2015-09-22T19:29:17Z</dcterms:created>
  <dcterms:modified xsi:type="dcterms:W3CDTF">2016-02-02T16:49:44Z</dcterms:modified>
</cp:coreProperties>
</file>