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4338-6023-40D6-A74F-ABA163C7ED0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9F08-694C-4E6F-B550-68FB1D0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6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4338-6023-40D6-A74F-ABA163C7ED0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9F08-694C-4E6F-B550-68FB1D0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2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4338-6023-40D6-A74F-ABA163C7ED0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9F08-694C-4E6F-B550-68FB1D07BE2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0426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4338-6023-40D6-A74F-ABA163C7ED0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9F08-694C-4E6F-B550-68FB1D0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69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4338-6023-40D6-A74F-ABA163C7ED0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9F08-694C-4E6F-B550-68FB1D07BE2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5688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4338-6023-40D6-A74F-ABA163C7ED0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9F08-694C-4E6F-B550-68FB1D0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66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4338-6023-40D6-A74F-ABA163C7ED0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9F08-694C-4E6F-B550-68FB1D0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68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4338-6023-40D6-A74F-ABA163C7ED0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9F08-694C-4E6F-B550-68FB1D0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4338-6023-40D6-A74F-ABA163C7ED0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9F08-694C-4E6F-B550-68FB1D0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1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4338-6023-40D6-A74F-ABA163C7ED0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9F08-694C-4E6F-B550-68FB1D0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3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4338-6023-40D6-A74F-ABA163C7ED0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9F08-694C-4E6F-B550-68FB1D0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67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4338-6023-40D6-A74F-ABA163C7ED0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9F08-694C-4E6F-B550-68FB1D0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4338-6023-40D6-A74F-ABA163C7ED0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9F08-694C-4E6F-B550-68FB1D0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5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4338-6023-40D6-A74F-ABA163C7ED0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9F08-694C-4E6F-B550-68FB1D0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7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4338-6023-40D6-A74F-ABA163C7ED0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9F08-694C-4E6F-B550-68FB1D0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8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4338-6023-40D6-A74F-ABA163C7ED0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9F08-694C-4E6F-B550-68FB1D0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5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A4338-6023-40D6-A74F-ABA163C7ED0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A79F08-694C-4E6F-B550-68FB1D0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0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Group 43 Project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AI as a Solution to Food Insecurity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07018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17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Emongor</a:t>
            </a:r>
            <a:r>
              <a:rPr lang="en-US" dirty="0"/>
              <a:t>, R. (</a:t>
            </a:r>
            <a:r>
              <a:rPr lang="en-US" dirty="0" err="1"/>
              <a:t>n.d.</a:t>
            </a:r>
            <a:r>
              <a:rPr lang="en-US" dirty="0"/>
              <a:t>). </a:t>
            </a:r>
            <a:r>
              <a:rPr lang="en-US" i="1" dirty="0"/>
              <a:t>FOOD PRICE CRISIS AND FOOD INSECURITY IN KENYA</a:t>
            </a:r>
            <a:r>
              <a:rPr lang="en-US" dirty="0"/>
              <a:t>. https://elibrary.acbfpact.org/acbf/collect/acbf/index/assoc/HASH01b5/cd96f147/6ca2937f/79e1.dir/Food%20crisis%20and%20food%20insecurity%20in%20Kenya.pdf</a:t>
            </a:r>
          </a:p>
          <a:p>
            <a:r>
              <a:rPr lang="en-US" dirty="0"/>
              <a:t>IPC. (2025). </a:t>
            </a:r>
            <a:r>
              <a:rPr lang="en-US" i="1" dirty="0"/>
              <a:t>IPC Country Analysis | IPC - Integrated Food Security Phase Classification</a:t>
            </a:r>
            <a:r>
              <a:rPr lang="en-US" dirty="0"/>
              <a:t>. Ipcinfo.org. https://www.ipcinfo.org/ipc-country-analysis/en/?country=KEN</a:t>
            </a:r>
          </a:p>
          <a:p>
            <a:r>
              <a:rPr lang="en-US" dirty="0"/>
              <a:t>United Nations. (2025). </a:t>
            </a:r>
            <a:r>
              <a:rPr lang="en-US" i="1" dirty="0"/>
              <a:t>Goal 2: Zero Hunger - United Nations Sustainable Development</a:t>
            </a:r>
            <a:r>
              <a:rPr lang="en-US" dirty="0"/>
              <a:t>. United Nations Sustainable Development; United Nations. https://www.un.org/sustainabledevelopment/hunger/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0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600 million individuals will face hunger in 2030 (United Nations, 2025)</a:t>
            </a:r>
          </a:p>
          <a:p>
            <a:r>
              <a:rPr lang="en-US" dirty="0"/>
              <a:t>Food insecurity is rising in Kenya, with 1.9 million individuals currently classified under IPC food insecurity levels (IPC, n.d).</a:t>
            </a:r>
          </a:p>
          <a:p>
            <a:r>
              <a:rPr lang="en-US" dirty="0"/>
              <a:t>Multiple factors drive the crisis:</a:t>
            </a:r>
          </a:p>
          <a:p>
            <a:r>
              <a:rPr lang="en-US" dirty="0"/>
              <a:t>Climate change, droughts, and floods</a:t>
            </a:r>
          </a:p>
          <a:p>
            <a:r>
              <a:rPr lang="en-US" dirty="0"/>
              <a:t>Rising cost of living and input prices</a:t>
            </a:r>
          </a:p>
          <a:p>
            <a:r>
              <a:rPr lang="en-US" dirty="0"/>
              <a:t>Crop and animal diseases (</a:t>
            </a:r>
            <a:r>
              <a:rPr lang="en-US" dirty="0" err="1"/>
              <a:t>Emangor</a:t>
            </a:r>
            <a:r>
              <a:rPr lang="en-US" dirty="0"/>
              <a:t>, n.d)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07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 </a:t>
            </a:r>
            <a:r>
              <a:rPr lang="en-US" b="1" dirty="0" err="1" smtClean="0"/>
              <a:t>Cont</a:t>
            </a:r>
            <a:r>
              <a:rPr lang="en-US" b="1" dirty="0" smtClean="0"/>
              <a:t>”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Demand-side challenges include:</a:t>
            </a:r>
          </a:p>
          <a:p>
            <a:r>
              <a:rPr lang="en-US" dirty="0" smtClean="0"/>
              <a:t>Population growth, poverty, urbanization, and increased demand for biofuels (</a:t>
            </a:r>
            <a:r>
              <a:rPr lang="en-US" dirty="0" err="1" smtClean="0"/>
              <a:t>Emangor</a:t>
            </a:r>
            <a:r>
              <a:rPr lang="en-US" dirty="0" smtClean="0"/>
              <a:t>, n.d)</a:t>
            </a:r>
          </a:p>
          <a:p>
            <a:r>
              <a:rPr lang="en-US" dirty="0"/>
              <a:t>Supply-side issues include:</a:t>
            </a:r>
          </a:p>
          <a:p>
            <a:r>
              <a:rPr lang="en-US" dirty="0"/>
              <a:t>Declining agricultural activity and poor market access for smallholder farmers (</a:t>
            </a:r>
            <a:r>
              <a:rPr lang="en-US" dirty="0" err="1"/>
              <a:t>Emangor</a:t>
            </a:r>
            <a:r>
              <a:rPr lang="en-US" dirty="0"/>
              <a:t>, n.d)</a:t>
            </a:r>
          </a:p>
          <a:p>
            <a:r>
              <a:rPr lang="en-US" dirty="0"/>
              <a:t>Many small-scale farmers lack access to timely, affordable solutions to detect and manage crop diseases.</a:t>
            </a:r>
          </a:p>
          <a:p>
            <a:r>
              <a:rPr lang="en-US" dirty="0"/>
              <a:t>Without intervention, crop losses and reduced yields will continue to worsen food insecurity and economic hardship.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86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Proposed Solution (Plant Guard)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an urgent need for AI-driven tools to:</a:t>
            </a:r>
          </a:p>
          <a:p>
            <a:r>
              <a:rPr lang="en-US" dirty="0"/>
              <a:t>Detect plant diseases early</a:t>
            </a:r>
          </a:p>
          <a:p>
            <a:r>
              <a:rPr lang="en-US" dirty="0"/>
              <a:t>Increase productivity</a:t>
            </a:r>
          </a:p>
          <a:p>
            <a:r>
              <a:rPr lang="en-US" dirty="0"/>
              <a:t>Promote sustainable agriculture</a:t>
            </a:r>
          </a:p>
          <a:p>
            <a:r>
              <a:rPr lang="en-US" dirty="0"/>
              <a:t>Help achieve the Zero Hunger (SDG 2) goal (UN, 2025)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88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Plant Guard Use and Functionalities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Trained on the </a:t>
            </a:r>
            <a:r>
              <a:rPr lang="en-US" dirty="0" err="1"/>
              <a:t>PlantVillage</a:t>
            </a:r>
            <a:r>
              <a:rPr lang="en-US" dirty="0"/>
              <a:t> dataset</a:t>
            </a:r>
          </a:p>
          <a:p>
            <a:r>
              <a:rPr lang="en-US" dirty="0"/>
              <a:t>Flask web interface with file upload</a:t>
            </a:r>
          </a:p>
          <a:p>
            <a:r>
              <a:rPr lang="en-US" dirty="0"/>
              <a:t>Upload a leaf image and get the predicted disease class</a:t>
            </a:r>
          </a:p>
          <a:p>
            <a:r>
              <a:rPr lang="en-US" dirty="0"/>
              <a:t>Shows disease description, symptoms, causes, severity</a:t>
            </a:r>
          </a:p>
          <a:p>
            <a:r>
              <a:rPr lang="en-US" dirty="0"/>
              <a:t>Provides treatment recommendations (preventive, organic, chemical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51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39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Ethical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9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Business/Impact potential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09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Future work &amp;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408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283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Group 43 Project</vt:lpstr>
      <vt:lpstr>Problem Statement</vt:lpstr>
      <vt:lpstr>Problem Statement Cont”</vt:lpstr>
      <vt:lpstr>Proposed Solution (Plant Guard)</vt:lpstr>
      <vt:lpstr>Plant Guard Use and Functionalities</vt:lpstr>
      <vt:lpstr>Model insights</vt:lpstr>
      <vt:lpstr>Ethical Considerations</vt:lpstr>
      <vt:lpstr>Business/Impact potential</vt:lpstr>
      <vt:lpstr> Future work &amp; scalability</vt:lpstr>
      <vt:lpstr>Model Development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43 Project</dc:title>
  <dc:creator>USER</dc:creator>
  <cp:lastModifiedBy>USER</cp:lastModifiedBy>
  <cp:revision>7</cp:revision>
  <dcterms:created xsi:type="dcterms:W3CDTF">2025-07-22T08:36:42Z</dcterms:created>
  <dcterms:modified xsi:type="dcterms:W3CDTF">2025-07-22T08:54:19Z</dcterms:modified>
</cp:coreProperties>
</file>