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286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8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5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63E3-57AE-49A8-A831-1C1D251F1C4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D816-C2B8-40FB-9E92-CC5AE13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5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218" y="2835797"/>
            <a:ext cx="6690167" cy="1216127"/>
          </a:xfrm>
        </p:spPr>
        <p:txBody>
          <a:bodyPr/>
          <a:lstStyle/>
          <a:p>
            <a:pPr algn="ctr"/>
            <a:r>
              <a:rPr lang="en-US" sz="7200" b="1" dirty="0"/>
              <a:t>Deliverable 3</a:t>
            </a:r>
          </a:p>
        </p:txBody>
      </p:sp>
    </p:spTree>
    <p:extLst>
      <p:ext uri="{BB962C8B-B14F-4D97-AF65-F5344CB8AC3E}">
        <p14:creationId xmlns:p14="http://schemas.microsoft.com/office/powerpoint/2010/main" val="128218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18" y="202557"/>
            <a:ext cx="6435524" cy="1151681"/>
          </a:xfrm>
        </p:spPr>
        <p:txBody>
          <a:bodyPr/>
          <a:lstStyle/>
          <a:p>
            <a:r>
              <a:rPr lang="en-US" dirty="0"/>
              <a:t>User Case Diagrams</a:t>
            </a:r>
          </a:p>
        </p:txBody>
      </p:sp>
      <p:sp>
        <p:nvSpPr>
          <p:cNvPr id="4" name="Oval 3"/>
          <p:cNvSpPr/>
          <p:nvPr/>
        </p:nvSpPr>
        <p:spPr>
          <a:xfrm>
            <a:off x="4525562" y="2143246"/>
            <a:ext cx="1215341" cy="63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In/Out</a:t>
            </a:r>
          </a:p>
        </p:txBody>
      </p:sp>
      <p:pic>
        <p:nvPicPr>
          <p:cNvPr id="1026" name="Picture 2" descr="http://icons.iconarchive.com/icons/visualpharm/must-have/256/Us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2" y="1792147"/>
            <a:ext cx="1790218" cy="17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visualpharm/must-have/256/Us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52" y="4319287"/>
            <a:ext cx="1765139" cy="17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2215930" y="6046321"/>
            <a:ext cx="1215341" cy="63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Stats</a:t>
            </a:r>
          </a:p>
        </p:txBody>
      </p:sp>
      <p:sp>
        <p:nvSpPr>
          <p:cNvPr id="22" name="Oval 21"/>
          <p:cNvSpPr/>
          <p:nvPr/>
        </p:nvSpPr>
        <p:spPr>
          <a:xfrm>
            <a:off x="5368294" y="4689677"/>
            <a:ext cx="1215341" cy="63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Game</a:t>
            </a:r>
          </a:p>
        </p:txBody>
      </p:sp>
      <p:sp>
        <p:nvSpPr>
          <p:cNvPr id="23" name="Oval 22"/>
          <p:cNvSpPr/>
          <p:nvPr/>
        </p:nvSpPr>
        <p:spPr>
          <a:xfrm>
            <a:off x="3902940" y="1270321"/>
            <a:ext cx="1313726" cy="684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Friends</a:t>
            </a:r>
          </a:p>
        </p:txBody>
      </p:sp>
      <p:sp>
        <p:nvSpPr>
          <p:cNvPr id="25" name="Oval 24"/>
          <p:cNvSpPr/>
          <p:nvPr/>
        </p:nvSpPr>
        <p:spPr>
          <a:xfrm>
            <a:off x="364600" y="5916591"/>
            <a:ext cx="1215341" cy="63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Stats</a:t>
            </a:r>
          </a:p>
        </p:txBody>
      </p:sp>
      <p:sp>
        <p:nvSpPr>
          <p:cNvPr id="26" name="Oval 25"/>
          <p:cNvSpPr/>
          <p:nvPr/>
        </p:nvSpPr>
        <p:spPr>
          <a:xfrm>
            <a:off x="5259830" y="3881370"/>
            <a:ext cx="1215341" cy="63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Puck</a:t>
            </a:r>
          </a:p>
        </p:txBody>
      </p:sp>
      <p:sp>
        <p:nvSpPr>
          <p:cNvPr id="27" name="Oval 26"/>
          <p:cNvSpPr/>
          <p:nvPr/>
        </p:nvSpPr>
        <p:spPr>
          <a:xfrm>
            <a:off x="5174571" y="5447331"/>
            <a:ext cx="1215341" cy="63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Goal</a:t>
            </a:r>
          </a:p>
        </p:txBody>
      </p:sp>
      <p:sp>
        <p:nvSpPr>
          <p:cNvPr id="28" name="Oval 27"/>
          <p:cNvSpPr/>
          <p:nvPr/>
        </p:nvSpPr>
        <p:spPr>
          <a:xfrm>
            <a:off x="4039839" y="6052593"/>
            <a:ext cx="1721733" cy="63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Win/Lose Game</a:t>
            </a:r>
          </a:p>
        </p:txBody>
      </p:sp>
      <p:sp>
        <p:nvSpPr>
          <p:cNvPr id="29" name="Oval 28"/>
          <p:cNvSpPr/>
          <p:nvPr/>
        </p:nvSpPr>
        <p:spPr>
          <a:xfrm>
            <a:off x="5127445" y="2983375"/>
            <a:ext cx="1215341" cy="63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  <p:cxnSp>
        <p:nvCxnSpPr>
          <p:cNvPr id="20" name="Straight Connector 19"/>
          <p:cNvCxnSpPr>
            <a:stCxn id="1026" idx="2"/>
            <a:endCxn id="28" idx="1"/>
          </p:cNvCxnSpPr>
          <p:nvPr/>
        </p:nvCxnSpPr>
        <p:spPr>
          <a:xfrm>
            <a:off x="1320821" y="3582365"/>
            <a:ext cx="2971160" cy="25634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1026" idx="2"/>
            <a:endCxn id="27" idx="2"/>
          </p:cNvCxnSpPr>
          <p:nvPr/>
        </p:nvCxnSpPr>
        <p:spPr>
          <a:xfrm>
            <a:off x="1320821" y="3582365"/>
            <a:ext cx="3853750" cy="218327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/>
          <p:cNvCxnSpPr>
            <a:stCxn id="1026" idx="2"/>
            <a:endCxn id="23" idx="2"/>
          </p:cNvCxnSpPr>
          <p:nvPr/>
        </p:nvCxnSpPr>
        <p:spPr>
          <a:xfrm flipV="1">
            <a:off x="1320821" y="1612739"/>
            <a:ext cx="2582119" cy="19696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1026" idx="2"/>
            <a:endCxn id="4" idx="2"/>
          </p:cNvCxnSpPr>
          <p:nvPr/>
        </p:nvCxnSpPr>
        <p:spPr>
          <a:xfrm flipV="1">
            <a:off x="1320821" y="2461550"/>
            <a:ext cx="3204741" cy="112081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26" idx="2"/>
            <a:endCxn id="22" idx="2"/>
          </p:cNvCxnSpPr>
          <p:nvPr/>
        </p:nvCxnSpPr>
        <p:spPr>
          <a:xfrm>
            <a:off x="1320821" y="3582365"/>
            <a:ext cx="4047473" cy="142561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26" idx="2"/>
            <a:endCxn id="26" idx="2"/>
          </p:cNvCxnSpPr>
          <p:nvPr/>
        </p:nvCxnSpPr>
        <p:spPr>
          <a:xfrm>
            <a:off x="1320821" y="3582365"/>
            <a:ext cx="3939009" cy="61730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6" idx="2"/>
            <a:endCxn id="29" idx="2"/>
          </p:cNvCxnSpPr>
          <p:nvPr/>
        </p:nvCxnSpPr>
        <p:spPr>
          <a:xfrm flipV="1">
            <a:off x="1320821" y="3301679"/>
            <a:ext cx="3806624" cy="280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26" idx="2"/>
            <a:endCxn id="19" idx="0"/>
          </p:cNvCxnSpPr>
          <p:nvPr/>
        </p:nvCxnSpPr>
        <p:spPr>
          <a:xfrm>
            <a:off x="1320821" y="3582365"/>
            <a:ext cx="1502780" cy="24639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5" idx="0"/>
            <a:endCxn id="1026" idx="2"/>
          </p:cNvCxnSpPr>
          <p:nvPr/>
        </p:nvCxnSpPr>
        <p:spPr>
          <a:xfrm flipV="1">
            <a:off x="972271" y="3582365"/>
            <a:ext cx="348550" cy="23342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>
            <a:stCxn id="28" idx="6"/>
            <a:endCxn id="1028" idx="2"/>
          </p:cNvCxnSpPr>
          <p:nvPr/>
        </p:nvCxnSpPr>
        <p:spPr>
          <a:xfrm flipV="1">
            <a:off x="5761572" y="6084426"/>
            <a:ext cx="4796750" cy="28647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6"/>
            <a:endCxn id="1028" idx="2"/>
          </p:cNvCxnSpPr>
          <p:nvPr/>
        </p:nvCxnSpPr>
        <p:spPr>
          <a:xfrm>
            <a:off x="6389912" y="5765635"/>
            <a:ext cx="4168410" cy="31879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2" idx="6"/>
            <a:endCxn id="1028" idx="2"/>
          </p:cNvCxnSpPr>
          <p:nvPr/>
        </p:nvCxnSpPr>
        <p:spPr>
          <a:xfrm>
            <a:off x="6583635" y="5007981"/>
            <a:ext cx="3974687" cy="107644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6"/>
            <a:endCxn id="1028" idx="2"/>
          </p:cNvCxnSpPr>
          <p:nvPr/>
        </p:nvCxnSpPr>
        <p:spPr>
          <a:xfrm>
            <a:off x="6475171" y="4199674"/>
            <a:ext cx="4083151" cy="18847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44370" y="3266710"/>
            <a:ext cx="1782501" cy="694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567962" y="5670144"/>
            <a:ext cx="1782501" cy="694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User</a:t>
            </a:r>
          </a:p>
        </p:txBody>
      </p:sp>
    </p:spTree>
    <p:extLst>
      <p:ext uri="{BB962C8B-B14F-4D97-AF65-F5344CB8AC3E}">
        <p14:creationId xmlns:p14="http://schemas.microsoft.com/office/powerpoint/2010/main" val="336497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6218" y="202557"/>
            <a:ext cx="3669174" cy="1151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4428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6218" y="202557"/>
            <a:ext cx="5671595" cy="1151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Detailed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411651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Deliverable 3</vt:lpstr>
      <vt:lpstr>User Case Diagrams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</dc:title>
  <dc:creator>Wild, Zachary T</dc:creator>
  <cp:lastModifiedBy>Wild, Zachary T</cp:lastModifiedBy>
  <cp:revision>3</cp:revision>
  <dcterms:created xsi:type="dcterms:W3CDTF">2016-11-19T20:52:57Z</dcterms:created>
  <dcterms:modified xsi:type="dcterms:W3CDTF">2016-11-19T21:10:48Z</dcterms:modified>
</cp:coreProperties>
</file>