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7A5BA33-6F38-4BD9-8549-EB2BAA0A7E71}">
  <a:tblStyle styleId="{37A5BA33-6F38-4BD9-8549-EB2BAA0A7E7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62975" y="636725"/>
            <a:ext cx="2696400" cy="4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2" name="Shape 62"/>
          <p:cNvSpPr/>
          <p:nvPr/>
        </p:nvSpPr>
        <p:spPr>
          <a:xfrm>
            <a:off x="3212500" y="570725"/>
            <a:ext cx="5721300" cy="42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63" name="Shape 63"/>
          <p:cNvGraphicFramePr/>
          <p:nvPr/>
        </p:nvGraphicFramePr>
        <p:xfrm>
          <a:off x="6193050" y="735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{37A5BA33-6F38-4BD9-8549-EB2BAA0A7E71}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FindAGameFragment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</a:t>
                      </a:r>
                      <a:r>
                        <a:rPr lang="en"/>
                        <a:t>isible</a:t>
                      </a:r>
                      <a:r>
                        <a:rPr lang="en"/>
                        <a:t>:boolean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toggleVisibility():void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findGame():void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" name="Shape 64"/>
          <p:cNvSpPr txBox="1"/>
          <p:nvPr/>
        </p:nvSpPr>
        <p:spPr>
          <a:xfrm>
            <a:off x="311700" y="570725"/>
            <a:ext cx="2138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Package: mainMenu</a:t>
            </a:r>
          </a:p>
        </p:txBody>
      </p:sp>
      <p:graphicFrame>
        <p:nvGraphicFramePr>
          <p:cNvPr id="65" name="Shape 65"/>
          <p:cNvGraphicFramePr/>
          <p:nvPr/>
        </p:nvGraphicFramePr>
        <p:xfrm>
          <a:off x="361100" y="2214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{37A5BA33-6F38-4BD9-8549-EB2BAA0A7E71}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MainActivity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setPageView()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" name="Shape 66"/>
          <p:cNvGraphicFramePr/>
          <p:nvPr/>
        </p:nvGraphicFramePr>
        <p:xfrm>
          <a:off x="3379362" y="11057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{37A5BA33-6F38-4BD9-8549-EB2BAA0A7E71}</a:tableStyleId>
              </a:tblPr>
              <a:tblGrid>
                <a:gridCol w="2433075"/>
              </a:tblGrid>
              <a:tr h="364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PageFragment</a:t>
                      </a:r>
                    </a:p>
                  </a:txBody>
                  <a:tcPr marT="91425" marB="91425" marR="91425" marL="91425"/>
                </a:tc>
              </a:tr>
              <a:tr h="368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4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switchPage():void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7" name="Shape 67"/>
          <p:cNvGraphicFramePr/>
          <p:nvPr/>
        </p:nvGraphicFramePr>
        <p:xfrm>
          <a:off x="6349850" y="2841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{37A5BA33-6F38-4BD9-8549-EB2BAA0A7E71}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StatsFragment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visible:boolean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wins:int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losses:int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toggleVisibility():void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8" name="Shape 68"/>
          <p:cNvGraphicFramePr/>
          <p:nvPr/>
        </p:nvGraphicFramePr>
        <p:xfrm>
          <a:off x="3355462" y="2682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{37A5BA33-6F38-4BD9-8549-EB2BAA0A7E71}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FriendsFragment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visible:boolean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friends: String[]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toggleVisibility():void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friendsDropDown():void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messageFrnd(name:String, message:String):void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9" name="Shape 69"/>
          <p:cNvCxnSpPr/>
          <p:nvPr/>
        </p:nvCxnSpPr>
        <p:spPr>
          <a:xfrm rot="10800000">
            <a:off x="4571950" y="2581950"/>
            <a:ext cx="1800" cy="1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" name="Shape 70"/>
          <p:cNvCxnSpPr/>
          <p:nvPr/>
        </p:nvCxnSpPr>
        <p:spPr>
          <a:xfrm flipH="1" rot="10800000">
            <a:off x="7566387" y="2136575"/>
            <a:ext cx="6300" cy="7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" name="Shape 71"/>
          <p:cNvCxnSpPr/>
          <p:nvPr/>
        </p:nvCxnSpPr>
        <p:spPr>
          <a:xfrm flipH="1" rot="10800000">
            <a:off x="4573750" y="2582175"/>
            <a:ext cx="29988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" name="Shape 72"/>
          <p:cNvCxnSpPr/>
          <p:nvPr/>
        </p:nvCxnSpPr>
        <p:spPr>
          <a:xfrm flipH="1" rot="10800000">
            <a:off x="4579725" y="2326350"/>
            <a:ext cx="21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" name="Shape 73"/>
          <p:cNvCxnSpPr/>
          <p:nvPr/>
        </p:nvCxnSpPr>
        <p:spPr>
          <a:xfrm flipH="1">
            <a:off x="2801325" y="1559050"/>
            <a:ext cx="560400" cy="12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4" name="Shape 74"/>
          <p:cNvSpPr txBox="1"/>
          <p:nvPr/>
        </p:nvSpPr>
        <p:spPr>
          <a:xfrm>
            <a:off x="3424562" y="636725"/>
            <a:ext cx="2138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pages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576825"/>
            <a:ext cx="3080699" cy="41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81" name="Shape 81"/>
          <p:cNvSpPr/>
          <p:nvPr/>
        </p:nvSpPr>
        <p:spPr>
          <a:xfrm>
            <a:off x="3348774" y="636725"/>
            <a:ext cx="5605200" cy="41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2" name="Shape 82"/>
          <p:cNvGraphicFramePr/>
          <p:nvPr/>
        </p:nvGraphicFramePr>
        <p:xfrm>
          <a:off x="6776812" y="1801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{37A5BA33-6F38-4BD9-8549-EB2BAA0A7E71}</a:tableStyleId>
              </a:tblPr>
              <a:tblGrid>
                <a:gridCol w="1978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slidingPuck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x</a:t>
                      </a:r>
                      <a:r>
                        <a:rPr lang="en" sz="1100"/>
                        <a:t> : 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y</a:t>
                      </a:r>
                      <a:r>
                        <a:rPr lang="en" sz="1100"/>
                        <a:t> : int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setVelocity(x: int,y:int): void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Shape 83"/>
          <p:cNvSpPr txBox="1"/>
          <p:nvPr/>
        </p:nvSpPr>
        <p:spPr>
          <a:xfrm>
            <a:off x="3348775" y="646675"/>
            <a:ext cx="2138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gameControls</a:t>
            </a:r>
          </a:p>
        </p:txBody>
      </p:sp>
      <p:graphicFrame>
        <p:nvGraphicFramePr>
          <p:cNvPr id="84" name="Shape 84"/>
          <p:cNvGraphicFramePr/>
          <p:nvPr/>
        </p:nvGraphicFramePr>
        <p:xfrm>
          <a:off x="323800" y="1567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{37A5BA33-6F38-4BD9-8549-EB2BAA0A7E71}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GameActivity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</a:t>
                      </a:r>
                      <a:r>
                        <a:rPr lang="en" sz="1100"/>
                        <a:t>uck : Puck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</a:t>
                      </a:r>
                      <a:r>
                        <a:rPr lang="en" sz="1100"/>
                        <a:t>oal1 : Goal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</a:t>
                      </a:r>
                      <a:r>
                        <a:rPr lang="en" sz="1100"/>
                        <a:t>oal2 : Goal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</a:t>
                      </a:r>
                      <a:r>
                        <a:rPr lang="en" sz="1100"/>
                        <a:t>bstacles : ArrayList&lt;Obstacle&gt;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</a:t>
                      </a:r>
                      <a:r>
                        <a:rPr lang="en" sz="1100"/>
                        <a:t>owerup : Powerup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goalLimit : 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timeLimit : int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updateGame()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" name="Shape 85"/>
          <p:cNvGraphicFramePr/>
          <p:nvPr/>
        </p:nvGraphicFramePr>
        <p:xfrm>
          <a:off x="5967925" y="3560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{37A5BA33-6F38-4BD9-8549-EB2BAA0A7E71}</a:tableStyleId>
              </a:tblPr>
              <a:tblGrid>
                <a:gridCol w="2864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objectPickup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</a:t>
                      </a:r>
                      <a:r>
                        <a:rPr lang="en" sz="1100"/>
                        <a:t>wrup :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Powerup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setAbility(pwrup:Powerup):void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6" name="Shape 86"/>
          <p:cNvGraphicFramePr/>
          <p:nvPr/>
        </p:nvGraphicFramePr>
        <p:xfrm>
          <a:off x="3440500" y="3560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{37A5BA33-6F38-4BD9-8549-EB2BAA0A7E71}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scoringGoal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Points : int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addP</a:t>
                      </a:r>
                      <a:r>
                        <a:rPr lang="en" sz="1100"/>
                        <a:t>ts(): void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7" name="Shape 87"/>
          <p:cNvCxnSpPr/>
          <p:nvPr/>
        </p:nvCxnSpPr>
        <p:spPr>
          <a:xfrm flipH="1" rot="10800000">
            <a:off x="7396675" y="3088775"/>
            <a:ext cx="69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/>
          <p:nvPr/>
        </p:nvCxnSpPr>
        <p:spPr>
          <a:xfrm flipH="1" rot="10800000">
            <a:off x="4657037" y="2489325"/>
            <a:ext cx="5100" cy="10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/>
          <p:nvPr/>
        </p:nvCxnSpPr>
        <p:spPr>
          <a:xfrm rot="10800000">
            <a:off x="7400112" y="3296325"/>
            <a:ext cx="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/>
          <p:nvPr/>
        </p:nvCxnSpPr>
        <p:spPr>
          <a:xfrm flipH="1" rot="10800000">
            <a:off x="4662150" y="3296425"/>
            <a:ext cx="27378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91" name="Shape 91"/>
          <p:cNvGraphicFramePr/>
          <p:nvPr/>
        </p:nvGraphicFramePr>
        <p:xfrm>
          <a:off x="3440487" y="1039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{37A5BA33-6F38-4BD9-8549-EB2BAA0A7E71}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gameAction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2" name="Shape 92"/>
          <p:cNvCxnSpPr/>
          <p:nvPr/>
        </p:nvCxnSpPr>
        <p:spPr>
          <a:xfrm flipH="1" rot="10800000">
            <a:off x="4669025" y="2203425"/>
            <a:ext cx="27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/>
          <p:nvPr/>
        </p:nvCxnSpPr>
        <p:spPr>
          <a:xfrm flipH="1">
            <a:off x="2812300" y="1279000"/>
            <a:ext cx="628200" cy="7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 txBox="1"/>
          <p:nvPr/>
        </p:nvSpPr>
        <p:spPr>
          <a:xfrm>
            <a:off x="0" y="576825"/>
            <a:ext cx="2138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game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56625" y="279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00" name="Shape 100"/>
          <p:cNvSpPr/>
          <p:nvPr/>
        </p:nvSpPr>
        <p:spPr>
          <a:xfrm>
            <a:off x="3283521" y="799325"/>
            <a:ext cx="5842500" cy="41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1" name="Shape 101"/>
          <p:cNvGraphicFramePr/>
          <p:nvPr/>
        </p:nvGraphicFramePr>
        <p:xfrm>
          <a:off x="3350625" y="3722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{37A5BA33-6F38-4BD9-8549-EB2BAA0A7E71}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</a:t>
                      </a:r>
                    </a:p>
                  </a:txBody>
                  <a:tcPr marT="91425" marB="91425" marR="91425" marL="91425"/>
                </a:tc>
              </a:tr>
              <a:tr h="192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scoreCondition()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Shape 102"/>
          <p:cNvSpPr txBox="1"/>
          <p:nvPr/>
        </p:nvSpPr>
        <p:spPr>
          <a:xfrm>
            <a:off x="3283500" y="799325"/>
            <a:ext cx="2500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gameElements</a:t>
            </a:r>
          </a:p>
        </p:txBody>
      </p:sp>
      <p:graphicFrame>
        <p:nvGraphicFramePr>
          <p:cNvPr id="103" name="Shape 103"/>
          <p:cNvGraphicFramePr/>
          <p:nvPr/>
        </p:nvGraphicFramePr>
        <p:xfrm>
          <a:off x="3332900" y="1216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{37A5BA33-6F38-4BD9-8549-EB2BAA0A7E71}</a:tableStyleId>
              </a:tblPr>
              <a:tblGrid>
                <a:gridCol w="1975800"/>
              </a:tblGrid>
              <a:tr h="267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Element</a:t>
                      </a:r>
                    </a:p>
                  </a:txBody>
                  <a:tcPr marT="91425" marB="91425" marR="91425" marL="91425"/>
                </a:tc>
              </a:tr>
              <a:tr h="326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shape : String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color : Color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sizeX : int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sizeY : int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positionX : 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positionY : int</a:t>
                      </a:r>
                    </a:p>
                  </a:txBody>
                  <a:tcPr marT="91425" marB="91425" marR="91425" marL="91425"/>
                </a:tc>
              </a:tr>
              <a:tr h="267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updatePosition(velocityX : int, velocityY : int)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checkBounds()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" name="Shape 104"/>
          <p:cNvGraphicFramePr/>
          <p:nvPr/>
        </p:nvGraphicFramePr>
        <p:xfrm>
          <a:off x="6444137" y="23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{37A5BA33-6F38-4BD9-8549-EB2BAA0A7E71}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Puck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hit(velocityX : int, velocityY : int)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" name="Shape 105"/>
          <p:cNvGraphicFramePr/>
          <p:nvPr/>
        </p:nvGraphicFramePr>
        <p:xfrm>
          <a:off x="6444137" y="3722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{37A5BA33-6F38-4BD9-8549-EB2BAA0A7E71}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Powerup</a:t>
                      </a:r>
                    </a:p>
                  </a:txBody>
                  <a:tcPr marT="91425" marB="91425" marR="91425" marL="91425"/>
                </a:tc>
              </a:tr>
              <a:tr h="29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name : String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assignToPlayer(player : Player)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6" name="Shape 106"/>
          <p:cNvGraphicFramePr/>
          <p:nvPr/>
        </p:nvGraphicFramePr>
        <p:xfrm>
          <a:off x="6444150" y="1010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{37A5BA33-6F38-4BD9-8549-EB2BAA0A7E71}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Obstacle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puckInteraction()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7" name="Shape 107"/>
          <p:cNvCxnSpPr/>
          <p:nvPr/>
        </p:nvCxnSpPr>
        <p:spPr>
          <a:xfrm rot="10800000">
            <a:off x="5323650" y="1404425"/>
            <a:ext cx="1120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/>
          <p:nvPr/>
        </p:nvCxnSpPr>
        <p:spPr>
          <a:xfrm rot="10800000">
            <a:off x="4292050" y="3481175"/>
            <a:ext cx="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/>
          <p:nvPr/>
        </p:nvCxnSpPr>
        <p:spPr>
          <a:xfrm rot="10800000">
            <a:off x="5323225" y="3254300"/>
            <a:ext cx="112800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/>
          <p:nvPr/>
        </p:nvCxnSpPr>
        <p:spPr>
          <a:xfrm rot="10800000">
            <a:off x="5323650" y="2563700"/>
            <a:ext cx="1120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1" name="Shape 111"/>
          <p:cNvSpPr/>
          <p:nvPr/>
        </p:nvSpPr>
        <p:spPr>
          <a:xfrm>
            <a:off x="0" y="799325"/>
            <a:ext cx="3080699" cy="41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12" name="Shape 112"/>
          <p:cNvGraphicFramePr/>
          <p:nvPr/>
        </p:nvGraphicFramePr>
        <p:xfrm>
          <a:off x="323800" y="1790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{37A5BA33-6F38-4BD9-8549-EB2BAA0A7E71}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ameActivity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puck : Puck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goal1 : Goal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goal2 : Goal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obstacles : ArrayList&lt;Obstacle&gt;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powerup : Powerup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goalLimit : 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timeLimit : int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updateGame()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3" name="Shape 113"/>
          <p:cNvCxnSpPr/>
          <p:nvPr/>
        </p:nvCxnSpPr>
        <p:spPr>
          <a:xfrm flipH="1">
            <a:off x="2812200" y="2076650"/>
            <a:ext cx="502200" cy="1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x="0" y="799325"/>
            <a:ext cx="2138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game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20" name="Shape 120"/>
          <p:cNvSpPr/>
          <p:nvPr/>
        </p:nvSpPr>
        <p:spPr>
          <a:xfrm>
            <a:off x="311725" y="570725"/>
            <a:ext cx="5715600" cy="3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11700" y="570725"/>
            <a:ext cx="2792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communicationHandler</a:t>
            </a:r>
          </a:p>
        </p:txBody>
      </p:sp>
      <p:graphicFrame>
        <p:nvGraphicFramePr>
          <p:cNvPr id="122" name="Shape 122"/>
          <p:cNvGraphicFramePr/>
          <p:nvPr/>
        </p:nvGraphicFramePr>
        <p:xfrm>
          <a:off x="3355462" y="1173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{37A5BA33-6F38-4BD9-8549-EB2BAA0A7E71}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CommunicationHandler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ocket : Bluetooth Socket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sendData(dataBundle : Bundle)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bundleData()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" name="Shape 123"/>
          <p:cNvGraphicFramePr/>
          <p:nvPr/>
        </p:nvGraphicFramePr>
        <p:xfrm>
          <a:off x="378037" y="1173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{37A5BA33-6F38-4BD9-8549-EB2BAA0A7E71}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ReceiveHandler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socket : Bluetooth Socket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receiveData()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parseDate()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4" name="Shape 124"/>
          <p:cNvCxnSpPr/>
          <p:nvPr/>
        </p:nvCxnSpPr>
        <p:spPr>
          <a:xfrm>
            <a:off x="2811125" y="1688525"/>
            <a:ext cx="5274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/>
          <p:nvPr/>
        </p:nvCxnSpPr>
        <p:spPr>
          <a:xfrm rot="10800000">
            <a:off x="5824350" y="1842775"/>
            <a:ext cx="776100" cy="8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/>
          <p:nvPr/>
        </p:nvSpPr>
        <p:spPr>
          <a:xfrm>
            <a:off x="6533399" y="1305725"/>
            <a:ext cx="2610600" cy="26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7" name="Shape 127"/>
          <p:cNvGraphicFramePr/>
          <p:nvPr/>
        </p:nvGraphicFramePr>
        <p:xfrm>
          <a:off x="6600450" y="1688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{37A5BA33-6F38-4BD9-8549-EB2BAA0A7E71}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ameActivity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puck : Puck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goal1 : Goal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goal2 : Goal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obstacles : ArrayList&lt;Obstacle&gt;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powerup : Powerup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goalLimit : 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timeLimit : int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Shape 128"/>
          <p:cNvSpPr txBox="1"/>
          <p:nvPr/>
        </p:nvSpPr>
        <p:spPr>
          <a:xfrm>
            <a:off x="6533400" y="1305725"/>
            <a:ext cx="2138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game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