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Weem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AB721E-292A-4DD9-BC00-33801702E152}">
  <a:tblStyle styleId="{18AB721E-292A-4DD9-BC00-33801702E15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0T15:45:40.515" idx="2">
    <p:pos x="6000" y="100"/>
    <p:text>changed setSpeed() to setVelocity() for consistency</p:text>
  </p:cm>
  <p:cm authorId="0" dt="2016-11-20T15:45:55.986" idx="1">
    <p:pos x="6000" y="0"/>
    <p:text>changed Powerups to Powerup for consistency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741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69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92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3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6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6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54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8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9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 3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61"/>
            <a:ext cx="9144000" cy="455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62975" y="636725"/>
            <a:ext cx="2696400" cy="41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x="3212500" y="570725"/>
            <a:ext cx="5721300" cy="424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2" name="Shape 82"/>
          <p:cNvGraphicFramePr/>
          <p:nvPr/>
        </p:nvGraphicFramePr>
        <p:xfrm>
          <a:off x="6193050" y="73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FindAGameFragment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visible:boolean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findGame():void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" name="Shape 83"/>
          <p:cNvSpPr txBox="1"/>
          <p:nvPr/>
        </p:nvSpPr>
        <p:spPr>
          <a:xfrm>
            <a:off x="311700" y="570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Package: mainMenu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61100" y="221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MainActivity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setPageView()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3379362" y="1105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6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PageFragment</a:t>
                      </a:r>
                    </a:p>
                  </a:txBody>
                  <a:tcPr marL="91425" marR="91425" marT="91425" marB="91425"/>
                </a:tc>
              </a:tr>
              <a:tr h="368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6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switchPage():void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6349850" y="2841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StatsFragment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wins:int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losses:int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3355462" y="2682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FriendsFragment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friends: String[]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friendsDropDown():void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messageFrnd(name:String, message:String):void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88" name="Shape 88"/>
          <p:cNvCxnSpPr/>
          <p:nvPr/>
        </p:nvCxnSpPr>
        <p:spPr>
          <a:xfrm rot="10800000">
            <a:off x="4571950" y="2581950"/>
            <a:ext cx="18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7566387" y="2136575"/>
            <a:ext cx="6300" cy="7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 rot="10800000" flipH="1">
            <a:off x="4573750" y="2582175"/>
            <a:ext cx="2998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/>
          <p:nvPr/>
        </p:nvCxnSpPr>
        <p:spPr>
          <a:xfrm rot="10800000" flipH="1">
            <a:off x="4579725" y="2326350"/>
            <a:ext cx="210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 flipH="1">
            <a:off x="2801325" y="1559050"/>
            <a:ext cx="560400" cy="12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3424562" y="636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576825"/>
            <a:ext cx="3080699" cy="4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3348774" y="636725"/>
            <a:ext cx="5605200" cy="4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1" name="Shape 101"/>
          <p:cNvGraphicFramePr/>
          <p:nvPr/>
        </p:nvGraphicFramePr>
        <p:xfrm>
          <a:off x="6776812" y="1801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19789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slidingPuck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x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 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setVelocity(x: int,y:int): 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3348775" y="64667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gameControls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23800" y="1567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GameActivity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5967925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8643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objectPickup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pwrup 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Powerup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setAbility(pwrup:Powerup):void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3440500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scoringGoal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Points : int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addPts(): void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 rot="10800000" flipH="1">
            <a:off x="7396675" y="3088775"/>
            <a:ext cx="69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rot="10800000" flipH="1">
            <a:off x="4657037" y="2489325"/>
            <a:ext cx="5100" cy="10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7400112" y="3296325"/>
            <a:ext cx="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 rot="10800000" flipH="1">
            <a:off x="4662150" y="3296425"/>
            <a:ext cx="2737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10" name="Shape 110"/>
          <p:cNvGraphicFramePr/>
          <p:nvPr/>
        </p:nvGraphicFramePr>
        <p:xfrm>
          <a:off x="3440487" y="103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11" name="Shape 111"/>
          <p:cNvCxnSpPr/>
          <p:nvPr/>
        </p:nvCxnSpPr>
        <p:spPr>
          <a:xfrm rot="10800000" flipH="1">
            <a:off x="4669025" y="2203425"/>
            <a:ext cx="2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/>
          <p:nvPr/>
        </p:nvCxnSpPr>
        <p:spPr>
          <a:xfrm flipH="1">
            <a:off x="2812300" y="1279000"/>
            <a:ext cx="62820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 txBox="1"/>
          <p:nvPr/>
        </p:nvSpPr>
        <p:spPr>
          <a:xfrm>
            <a:off x="0" y="5768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6625" y="27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19" name="Shape 119"/>
          <p:cNvSpPr/>
          <p:nvPr/>
        </p:nvSpPr>
        <p:spPr>
          <a:xfrm>
            <a:off x="3283521" y="799325"/>
            <a:ext cx="5842500" cy="4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3350625" y="372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scoreCondition()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3283500" y="799325"/>
            <a:ext cx="25002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gameElements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3332900" y="1216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1975800"/>
              </a:tblGrid>
              <a:tr h="267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Element</a:t>
                      </a:r>
                    </a:p>
                  </a:txBody>
                  <a:tcPr marL="91425" marR="91425" marT="91425" marB="91425"/>
                </a:tc>
              </a:tr>
              <a:tr h="326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shape 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color : Color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sizeX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sizeY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positionX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positionY : int</a:t>
                      </a:r>
                    </a:p>
                  </a:txBody>
                  <a:tcPr marL="91425" marR="91425" marT="91425" marB="91425"/>
                </a:tc>
              </a:tr>
              <a:tr h="267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updatePosition(velocityX : int, velocityY : int)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checkBounds()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6444137" y="23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hit(velocityX : int, velocityY : int)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6444137" y="3722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</a:t>
                      </a:r>
                    </a:p>
                  </a:txBody>
                  <a:tcPr marL="91425" marR="91425" marT="91425" marB="91425"/>
                </a:tc>
              </a:tr>
              <a:tr h="291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 : String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assignToPlayer(player : Player)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6444150" y="101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puckInteraction()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26" name="Shape 126"/>
          <p:cNvCxnSpPr/>
          <p:nvPr/>
        </p:nvCxnSpPr>
        <p:spPr>
          <a:xfrm rot="10800000">
            <a:off x="5323650" y="1404425"/>
            <a:ext cx="11205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4292050" y="3481175"/>
            <a:ext cx="0" cy="2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5323225" y="3254300"/>
            <a:ext cx="1128000" cy="4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5323650" y="2563700"/>
            <a:ext cx="11205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/>
          <p:nvPr/>
        </p:nvSpPr>
        <p:spPr>
          <a:xfrm>
            <a:off x="0" y="799325"/>
            <a:ext cx="3080699" cy="4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323800" y="1790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GameActivity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32" name="Shape 132"/>
          <p:cNvCxnSpPr/>
          <p:nvPr/>
        </p:nvCxnSpPr>
        <p:spPr>
          <a:xfrm flipH="1">
            <a:off x="2812200" y="2076650"/>
            <a:ext cx="502200" cy="19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0" y="7993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311725" y="570725"/>
            <a:ext cx="5715600" cy="33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1700" y="570725"/>
            <a:ext cx="27924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communicationHandler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3355462" y="1173987"/>
          <a:ext cx="2433075" cy="161535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CommunicationHandler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socket : Bluetooth Socket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sendData(dataBundle : Bundle)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bundleData()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378037" y="1173987"/>
          <a:ext cx="2433075" cy="140199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ReceiveHandler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socket : Bluetooth Socket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receiveData()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parseDate()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>
            <a:off x="2811125" y="1688525"/>
            <a:ext cx="5274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5824350" y="1842775"/>
            <a:ext cx="776100" cy="8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5" name="Shape 145"/>
          <p:cNvSpPr/>
          <p:nvPr/>
        </p:nvSpPr>
        <p:spPr>
          <a:xfrm>
            <a:off x="6533399" y="1305725"/>
            <a:ext cx="2610600" cy="265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6600450" y="1688512"/>
          <a:ext cx="2433075" cy="2118330"/>
        </p:xfrm>
        <a:graphic>
          <a:graphicData uri="http://schemas.openxmlformats.org/drawingml/2006/table">
            <a:tbl>
              <a:tblPr>
                <a:noFill/>
                <a:tableStyleId>{18AB721E-292A-4DD9-BC00-33801702E152}</a:tableStyleId>
              </a:tblPr>
              <a:tblGrid>
                <a:gridCol w="2433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GameActivity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6533400" y="1305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simple-light-2</vt:lpstr>
      <vt:lpstr>Deliverable 3</vt:lpstr>
      <vt:lpstr>Use Case Diagram</vt:lpstr>
      <vt:lpstr>PowerPoint Presentation</vt:lpstr>
      <vt:lpstr>Class Diagrams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</dc:title>
  <cp:lastModifiedBy>Microsoft account</cp:lastModifiedBy>
  <cp:revision>1</cp:revision>
  <dcterms:modified xsi:type="dcterms:W3CDTF">2016-11-21T04:39:36Z</dcterms:modified>
</cp:coreProperties>
</file>