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8" r:id="rId6"/>
    <p:sldId id="264" r:id="rId7"/>
    <p:sldId id="259" r:id="rId8"/>
    <p:sldId id="263" r:id="rId9"/>
    <p:sldId id="265" r:id="rId10"/>
    <p:sldId id="266" r:id="rId11"/>
    <p:sldId id="267" r:id="rId12"/>
    <p:sldId id="269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814"/>
    <a:srgbClr val="111111"/>
    <a:srgbClr val="ECF3FA"/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Jiacheng Yu (elev)" userId="0ea1055e-341e-4d44-aacc-634af156b843" providerId="ADAL" clId="{3611DB44-3015-4306-8DD7-97DDB500C2B9}"/>
    <pc:docChg chg="modSld">
      <pc:chgData name="Michael Jiacheng Yu (elev)" userId="0ea1055e-341e-4d44-aacc-634af156b843" providerId="ADAL" clId="{3611DB44-3015-4306-8DD7-97DDB500C2B9}" dt="2023-05-29T18:35:49.760" v="19" actId="20577"/>
      <pc:docMkLst>
        <pc:docMk/>
      </pc:docMkLst>
      <pc:sldChg chg="modSp mod">
        <pc:chgData name="Michael Jiacheng Yu (elev)" userId="0ea1055e-341e-4d44-aacc-634af156b843" providerId="ADAL" clId="{3611DB44-3015-4306-8DD7-97DDB500C2B9}" dt="2023-05-29T18:35:49.760" v="19" actId="20577"/>
        <pc:sldMkLst>
          <pc:docMk/>
          <pc:sldMk cId="1095184604" sldId="259"/>
        </pc:sldMkLst>
        <pc:spChg chg="mod">
          <ac:chgData name="Michael Jiacheng Yu (elev)" userId="0ea1055e-341e-4d44-aacc-634af156b843" providerId="ADAL" clId="{3611DB44-3015-4306-8DD7-97DDB500C2B9}" dt="2023-05-29T18:35:31.084" v="3" actId="20577"/>
          <ac:spMkLst>
            <pc:docMk/>
            <pc:sldMk cId="1095184604" sldId="259"/>
            <ac:spMk id="9" creationId="{BCEAFD74-BB4C-FAF5-0976-344D726A47DA}"/>
          </ac:spMkLst>
        </pc:spChg>
        <pc:spChg chg="mod">
          <ac:chgData name="Michael Jiacheng Yu (elev)" userId="0ea1055e-341e-4d44-aacc-634af156b843" providerId="ADAL" clId="{3611DB44-3015-4306-8DD7-97DDB500C2B9}" dt="2023-05-29T18:35:45.013" v="11" actId="20577"/>
          <ac:spMkLst>
            <pc:docMk/>
            <pc:sldMk cId="1095184604" sldId="259"/>
            <ac:spMk id="16" creationId="{9488712A-CFC7-2BE0-3B38-7B13F9140F5D}"/>
          </ac:spMkLst>
        </pc:spChg>
        <pc:spChg chg="mod">
          <ac:chgData name="Michael Jiacheng Yu (elev)" userId="0ea1055e-341e-4d44-aacc-634af156b843" providerId="ADAL" clId="{3611DB44-3015-4306-8DD7-97DDB500C2B9}" dt="2023-05-29T18:35:33.426" v="7" actId="20577"/>
          <ac:spMkLst>
            <pc:docMk/>
            <pc:sldMk cId="1095184604" sldId="259"/>
            <ac:spMk id="20" creationId="{B3F039C3-B3CC-59F8-83E7-2081E02AB1C1}"/>
          </ac:spMkLst>
        </pc:spChg>
        <pc:spChg chg="mod">
          <ac:chgData name="Michael Jiacheng Yu (elev)" userId="0ea1055e-341e-4d44-aacc-634af156b843" providerId="ADAL" clId="{3611DB44-3015-4306-8DD7-97DDB500C2B9}" dt="2023-05-29T18:35:46.638" v="15" actId="20577"/>
          <ac:spMkLst>
            <pc:docMk/>
            <pc:sldMk cId="1095184604" sldId="259"/>
            <ac:spMk id="24" creationId="{27C47CB3-42AD-19D5-3B65-E8A657DE54C1}"/>
          </ac:spMkLst>
        </pc:spChg>
        <pc:spChg chg="mod">
          <ac:chgData name="Michael Jiacheng Yu (elev)" userId="0ea1055e-341e-4d44-aacc-634af156b843" providerId="ADAL" clId="{3611DB44-3015-4306-8DD7-97DDB500C2B9}" dt="2023-05-29T18:35:49.760" v="19" actId="20577"/>
          <ac:spMkLst>
            <pc:docMk/>
            <pc:sldMk cId="1095184604" sldId="259"/>
            <ac:spMk id="28" creationId="{D15B9215-A63B-B75E-A7FB-F24E4AE2FC0B}"/>
          </ac:spMkLst>
        </pc:spChg>
      </pc:sldChg>
    </pc:docChg>
  </pc:docChgLst>
  <pc:docChgLst>
    <pc:chgData name="Michael Jiacheng Yu (elev)" userId="0ea1055e-341e-4d44-aacc-634af156b843" providerId="ADAL" clId="{8DEDA6B6-E8C7-4880-87B8-55C54AB96721}"/>
    <pc:docChg chg="undo custSel addSld delSld modSld sldOrd">
      <pc:chgData name="Michael Jiacheng Yu (elev)" userId="0ea1055e-341e-4d44-aacc-634af156b843" providerId="ADAL" clId="{8DEDA6B6-E8C7-4880-87B8-55C54AB96721}" dt="2023-05-12T11:16:00.827" v="931" actId="1076"/>
      <pc:docMkLst>
        <pc:docMk/>
      </pc:docMkLst>
      <pc:sldChg chg="addSp modSp mod">
        <pc:chgData name="Michael Jiacheng Yu (elev)" userId="0ea1055e-341e-4d44-aacc-634af156b843" providerId="ADAL" clId="{8DEDA6B6-E8C7-4880-87B8-55C54AB96721}" dt="2023-05-10T08:42:51.657" v="383" actId="1036"/>
        <pc:sldMkLst>
          <pc:docMk/>
          <pc:sldMk cId="1165988389" sldId="256"/>
        </pc:sldMkLst>
        <pc:spChg chg="mod">
          <ac:chgData name="Michael Jiacheng Yu (elev)" userId="0ea1055e-341e-4d44-aacc-634af156b843" providerId="ADAL" clId="{8DEDA6B6-E8C7-4880-87B8-55C54AB96721}" dt="2023-05-10T08:42:51.657" v="383" actId="1036"/>
          <ac:spMkLst>
            <pc:docMk/>
            <pc:sldMk cId="1165988389" sldId="256"/>
            <ac:spMk id="2" creationId="{10D1EB10-2A5C-6351-DB38-17660CCF593B}"/>
          </ac:spMkLst>
        </pc:spChg>
        <pc:spChg chg="add mod">
          <ac:chgData name="Michael Jiacheng Yu (elev)" userId="0ea1055e-341e-4d44-aacc-634af156b843" providerId="ADAL" clId="{8DEDA6B6-E8C7-4880-87B8-55C54AB96721}" dt="2023-05-10T08:42:45.205" v="375" actId="20577"/>
          <ac:spMkLst>
            <pc:docMk/>
            <pc:sldMk cId="1165988389" sldId="256"/>
            <ac:spMk id="3" creationId="{417E994C-9A04-3D19-75A4-1E733F6F6D70}"/>
          </ac:spMkLst>
        </pc:spChg>
      </pc:sldChg>
      <pc:sldChg chg="addSp delSp modSp mod">
        <pc:chgData name="Michael Jiacheng Yu (elev)" userId="0ea1055e-341e-4d44-aacc-634af156b843" providerId="ADAL" clId="{8DEDA6B6-E8C7-4880-87B8-55C54AB96721}" dt="2023-03-20T12:46:25.059" v="186" actId="20577"/>
        <pc:sldMkLst>
          <pc:docMk/>
          <pc:sldMk cId="1079727387" sldId="257"/>
        </pc:sldMkLst>
        <pc:spChg chg="mod">
          <ac:chgData name="Michael Jiacheng Yu (elev)" userId="0ea1055e-341e-4d44-aacc-634af156b843" providerId="ADAL" clId="{8DEDA6B6-E8C7-4880-87B8-55C54AB96721}" dt="2023-03-20T12:43:26.999" v="34" actId="1076"/>
          <ac:spMkLst>
            <pc:docMk/>
            <pc:sldMk cId="1079727387" sldId="257"/>
            <ac:spMk id="4" creationId="{FC386997-841F-8DAC-784B-B761B48F67BD}"/>
          </ac:spMkLst>
        </pc:spChg>
        <pc:spChg chg="mod">
          <ac:chgData name="Michael Jiacheng Yu (elev)" userId="0ea1055e-341e-4d44-aacc-634af156b843" providerId="ADAL" clId="{8DEDA6B6-E8C7-4880-87B8-55C54AB96721}" dt="2023-03-20T12:41:13.537" v="19" actId="313"/>
          <ac:spMkLst>
            <pc:docMk/>
            <pc:sldMk cId="1079727387" sldId="257"/>
            <ac:spMk id="13" creationId="{82DAD5BC-3CAE-980B-8F1D-0AE141395BFF}"/>
          </ac:spMkLst>
        </pc:spChg>
        <pc:spChg chg="add mod">
          <ac:chgData name="Michael Jiacheng Yu (elev)" userId="0ea1055e-341e-4d44-aacc-634af156b843" providerId="ADAL" clId="{8DEDA6B6-E8C7-4880-87B8-55C54AB96721}" dt="2023-03-20T12:40:47.605" v="2" actId="20577"/>
          <ac:spMkLst>
            <pc:docMk/>
            <pc:sldMk cId="1079727387" sldId="257"/>
            <ac:spMk id="17" creationId="{BA26B2A9-AB8A-1D7B-B737-D98ECBC3BDB4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18" creationId="{D957F21B-8FCD-D5AC-7DEA-B0E537CAC7A3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19" creationId="{A51E5E90-9B98-B562-95B3-53C634C5118D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20" creationId="{B3F039C3-B3CC-59F8-83E7-2081E02AB1C1}"/>
          </ac:spMkLst>
        </pc:spChg>
        <pc:spChg chg="add mod">
          <ac:chgData name="Michael Jiacheng Yu (elev)" userId="0ea1055e-341e-4d44-aacc-634af156b843" providerId="ADAL" clId="{8DEDA6B6-E8C7-4880-87B8-55C54AB96721}" dt="2023-03-20T12:40:50.434" v="5" actId="20577"/>
          <ac:spMkLst>
            <pc:docMk/>
            <pc:sldMk cId="1079727387" sldId="257"/>
            <ac:spMk id="21" creationId="{998DCF43-4665-8CC0-DBD1-3AFEA1550642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22" creationId="{82D05C77-FB8C-A958-E7BA-8002851A4920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23" creationId="{83DA1CD4-40CA-3B9C-D500-C83E5E379D6F}"/>
          </ac:spMkLst>
        </pc:spChg>
        <pc:spChg chg="add mod">
          <ac:chgData name="Michael Jiacheng Yu (elev)" userId="0ea1055e-341e-4d44-aacc-634af156b843" providerId="ADAL" clId="{8DEDA6B6-E8C7-4880-87B8-55C54AB96721}" dt="2023-03-20T12:40:44.331" v="1" actId="1076"/>
          <ac:spMkLst>
            <pc:docMk/>
            <pc:sldMk cId="1079727387" sldId="257"/>
            <ac:spMk id="24" creationId="{27C47CB3-42AD-19D5-3B65-E8A657DE54C1}"/>
          </ac:spMkLst>
        </pc:spChg>
        <pc:spChg chg="add mod">
          <ac:chgData name="Michael Jiacheng Yu (elev)" userId="0ea1055e-341e-4d44-aacc-634af156b843" providerId="ADAL" clId="{8DEDA6B6-E8C7-4880-87B8-55C54AB96721}" dt="2023-03-20T12:43:59.770" v="39" actId="1076"/>
          <ac:spMkLst>
            <pc:docMk/>
            <pc:sldMk cId="1079727387" sldId="257"/>
            <ac:spMk id="27" creationId="{3F606267-9CB7-5730-0328-27967C674BE2}"/>
          </ac:spMkLst>
        </pc:spChg>
        <pc:spChg chg="add mod">
          <ac:chgData name="Michael Jiacheng Yu (elev)" userId="0ea1055e-341e-4d44-aacc-634af156b843" providerId="ADAL" clId="{8DEDA6B6-E8C7-4880-87B8-55C54AB96721}" dt="2023-03-20T12:46:25.059" v="186" actId="20577"/>
          <ac:spMkLst>
            <pc:docMk/>
            <pc:sldMk cId="1079727387" sldId="257"/>
            <ac:spMk id="38" creationId="{68285BDE-83D9-DAF6-3861-5A8C04AD0E27}"/>
          </ac:spMkLst>
        </pc:spChg>
        <pc:cxnChg chg="add del mod">
          <ac:chgData name="Michael Jiacheng Yu (elev)" userId="0ea1055e-341e-4d44-aacc-634af156b843" providerId="ADAL" clId="{8DEDA6B6-E8C7-4880-87B8-55C54AB96721}" dt="2023-03-20T12:41:54.375" v="23" actId="478"/>
          <ac:cxnSpMkLst>
            <pc:docMk/>
            <pc:sldMk cId="1079727387" sldId="257"/>
            <ac:cxnSpMk id="26" creationId="{E9FFCFCC-2E08-D786-C696-95BA74D5E63B}"/>
          </ac:cxnSpMkLst>
        </pc:cxnChg>
        <pc:cxnChg chg="add mod">
          <ac:chgData name="Michael Jiacheng Yu (elev)" userId="0ea1055e-341e-4d44-aacc-634af156b843" providerId="ADAL" clId="{8DEDA6B6-E8C7-4880-87B8-55C54AB96721}" dt="2023-03-20T12:44:08.644" v="40" actId="14100"/>
          <ac:cxnSpMkLst>
            <pc:docMk/>
            <pc:sldMk cId="1079727387" sldId="257"/>
            <ac:cxnSpMk id="29" creationId="{7CEBCE89-FDB0-E449-1A2F-167253DBC006}"/>
          </ac:cxnSpMkLst>
        </pc:cxnChg>
        <pc:cxnChg chg="add mod">
          <ac:chgData name="Michael Jiacheng Yu (elev)" userId="0ea1055e-341e-4d44-aacc-634af156b843" providerId="ADAL" clId="{8DEDA6B6-E8C7-4880-87B8-55C54AB96721}" dt="2023-03-20T12:44:31.235" v="42" actId="1582"/>
          <ac:cxnSpMkLst>
            <pc:docMk/>
            <pc:sldMk cId="1079727387" sldId="257"/>
            <ac:cxnSpMk id="37" creationId="{96D990C0-F356-B556-1017-F6B58FF9A40A}"/>
          </ac:cxnSpMkLst>
        </pc:cxnChg>
      </pc:sldChg>
      <pc:sldChg chg="modSp mod ord setBg">
        <pc:chgData name="Michael Jiacheng Yu (elev)" userId="0ea1055e-341e-4d44-aacc-634af156b843" providerId="ADAL" clId="{8DEDA6B6-E8C7-4880-87B8-55C54AB96721}" dt="2023-05-10T08:49:54.930" v="512"/>
        <pc:sldMkLst>
          <pc:docMk/>
          <pc:sldMk cId="1095184604" sldId="259"/>
        </pc:sldMkLst>
        <pc:spChg chg="mod">
          <ac:chgData name="Michael Jiacheng Yu (elev)" userId="0ea1055e-341e-4d44-aacc-634af156b843" providerId="ADAL" clId="{8DEDA6B6-E8C7-4880-87B8-55C54AB96721}" dt="2023-05-10T08:45:47.097" v="397" actId="1036"/>
          <ac:spMkLst>
            <pc:docMk/>
            <pc:sldMk cId="1095184604" sldId="259"/>
            <ac:spMk id="3" creationId="{1088F665-A33A-C643-2CF1-57A3CFFF63AA}"/>
          </ac:spMkLst>
        </pc:spChg>
        <pc:cxnChg chg="mod">
          <ac:chgData name="Michael Jiacheng Yu (elev)" userId="0ea1055e-341e-4d44-aacc-634af156b843" providerId="ADAL" clId="{8DEDA6B6-E8C7-4880-87B8-55C54AB96721}" dt="2023-05-10T08:44:18.128" v="389" actId="14100"/>
          <ac:cxnSpMkLst>
            <pc:docMk/>
            <pc:sldMk cId="1095184604" sldId="259"/>
            <ac:cxnSpMk id="34" creationId="{03054AD1-7797-8EEB-679A-7BA6215AF473}"/>
          </ac:cxnSpMkLst>
        </pc:cxnChg>
      </pc:sldChg>
      <pc:sldChg chg="modSp mod ord">
        <pc:chgData name="Michael Jiacheng Yu (elev)" userId="0ea1055e-341e-4d44-aacc-634af156b843" providerId="ADAL" clId="{8DEDA6B6-E8C7-4880-87B8-55C54AB96721}" dt="2023-05-10T08:45:11.279" v="394" actId="208"/>
        <pc:sldMkLst>
          <pc:docMk/>
          <pc:sldMk cId="2203265990" sldId="260"/>
        </pc:sldMkLst>
        <pc:spChg chg="mod">
          <ac:chgData name="Michael Jiacheng Yu (elev)" userId="0ea1055e-341e-4d44-aacc-634af156b843" providerId="ADAL" clId="{8DEDA6B6-E8C7-4880-87B8-55C54AB96721}" dt="2023-05-10T08:45:11.279" v="394" actId="208"/>
          <ac:spMkLst>
            <pc:docMk/>
            <pc:sldMk cId="2203265990" sldId="260"/>
            <ac:spMk id="30" creationId="{596E307A-294C-B406-7E3A-C3E9C8F2088B}"/>
          </ac:spMkLst>
        </pc:spChg>
        <pc:cxnChg chg="mod">
          <ac:chgData name="Michael Jiacheng Yu (elev)" userId="0ea1055e-341e-4d44-aacc-634af156b843" providerId="ADAL" clId="{8DEDA6B6-E8C7-4880-87B8-55C54AB96721}" dt="2023-05-10T08:44:57.963" v="393" actId="208"/>
          <ac:cxnSpMkLst>
            <pc:docMk/>
            <pc:sldMk cId="2203265990" sldId="260"/>
            <ac:cxnSpMk id="32" creationId="{7FB01D6F-7AB6-E6DC-3157-629D40C3E293}"/>
          </ac:cxnSpMkLst>
        </pc:cxnChg>
        <pc:cxnChg chg="mod">
          <ac:chgData name="Michael Jiacheng Yu (elev)" userId="0ea1055e-341e-4d44-aacc-634af156b843" providerId="ADAL" clId="{8DEDA6B6-E8C7-4880-87B8-55C54AB96721}" dt="2023-05-10T08:45:11.279" v="394" actId="208"/>
          <ac:cxnSpMkLst>
            <pc:docMk/>
            <pc:sldMk cId="2203265990" sldId="260"/>
            <ac:cxnSpMk id="34" creationId="{03054AD1-7797-8EEB-679A-7BA6215AF473}"/>
          </ac:cxnSpMkLst>
        </pc:cxnChg>
        <pc:cxnChg chg="mod">
          <ac:chgData name="Michael Jiacheng Yu (elev)" userId="0ea1055e-341e-4d44-aacc-634af156b843" providerId="ADAL" clId="{8DEDA6B6-E8C7-4880-87B8-55C54AB96721}" dt="2023-05-10T08:44:57.963" v="393" actId="208"/>
          <ac:cxnSpMkLst>
            <pc:docMk/>
            <pc:sldMk cId="2203265990" sldId="260"/>
            <ac:cxnSpMk id="60" creationId="{5E79BD1F-4612-4BA2-28A8-E51661F2709A}"/>
          </ac:cxnSpMkLst>
        </pc:cxnChg>
      </pc:sldChg>
      <pc:sldChg chg="addSp delSp modSp add mod modTransition setBg">
        <pc:chgData name="Michael Jiacheng Yu (elev)" userId="0ea1055e-341e-4d44-aacc-634af156b843" providerId="ADAL" clId="{8DEDA6B6-E8C7-4880-87B8-55C54AB96721}" dt="2023-05-10T08:55:11.815" v="626" actId="113"/>
        <pc:sldMkLst>
          <pc:docMk/>
          <pc:sldMk cId="3215326951" sldId="261"/>
        </pc:sldMkLst>
        <pc:spChg chg="mod">
          <ac:chgData name="Michael Jiacheng Yu (elev)" userId="0ea1055e-341e-4d44-aacc-634af156b843" providerId="ADAL" clId="{8DEDA6B6-E8C7-4880-87B8-55C54AB96721}" dt="2023-05-10T08:53:34.502" v="559" actId="207"/>
          <ac:spMkLst>
            <pc:docMk/>
            <pc:sldMk cId="3215326951" sldId="261"/>
            <ac:spMk id="2" creationId="{10D1EB10-2A5C-6351-DB38-17660CCF593B}"/>
          </ac:spMkLst>
        </pc:spChg>
        <pc:spChg chg="del">
          <ac:chgData name="Michael Jiacheng Yu (elev)" userId="0ea1055e-341e-4d44-aacc-634af156b843" providerId="ADAL" clId="{8DEDA6B6-E8C7-4880-87B8-55C54AB96721}" dt="2023-05-10T08:46:38.428" v="402" actId="478"/>
          <ac:spMkLst>
            <pc:docMk/>
            <pc:sldMk cId="3215326951" sldId="261"/>
            <ac:spMk id="3" creationId="{417E994C-9A04-3D19-75A4-1E733F6F6D70}"/>
          </ac:spMkLst>
        </pc:spChg>
        <pc:spChg chg="add del mod">
          <ac:chgData name="Michael Jiacheng Yu (elev)" userId="0ea1055e-341e-4d44-aacc-634af156b843" providerId="ADAL" clId="{8DEDA6B6-E8C7-4880-87B8-55C54AB96721}" dt="2023-05-10T08:54:44.492" v="575" actId="478"/>
          <ac:spMkLst>
            <pc:docMk/>
            <pc:sldMk cId="3215326951" sldId="261"/>
            <ac:spMk id="4" creationId="{CBD985B4-6C2E-AC1F-99DE-BBF381FF2DC9}"/>
          </ac:spMkLst>
        </pc:spChg>
        <pc:spChg chg="add mod">
          <ac:chgData name="Michael Jiacheng Yu (elev)" userId="0ea1055e-341e-4d44-aacc-634af156b843" providerId="ADAL" clId="{8DEDA6B6-E8C7-4880-87B8-55C54AB96721}" dt="2023-05-10T08:55:11.815" v="626" actId="113"/>
          <ac:spMkLst>
            <pc:docMk/>
            <pc:sldMk cId="3215326951" sldId="261"/>
            <ac:spMk id="5" creationId="{F508D045-AE30-7A83-54CA-45189E356690}"/>
          </ac:spMkLst>
        </pc:spChg>
        <pc:spChg chg="add del mod">
          <ac:chgData name="Michael Jiacheng Yu (elev)" userId="0ea1055e-341e-4d44-aacc-634af156b843" providerId="ADAL" clId="{8DEDA6B6-E8C7-4880-87B8-55C54AB96721}" dt="2023-05-10T08:53:40.484" v="561"/>
          <ac:spMkLst>
            <pc:docMk/>
            <pc:sldMk cId="3215326951" sldId="261"/>
            <ac:spMk id="7" creationId="{66B7BFBD-853A-45F4-3559-0A29D1488C8C}"/>
          </ac:spMkLst>
        </pc:spChg>
        <pc:graphicFrameChg chg="add del mod">
          <ac:chgData name="Michael Jiacheng Yu (elev)" userId="0ea1055e-341e-4d44-aacc-634af156b843" providerId="ADAL" clId="{8DEDA6B6-E8C7-4880-87B8-55C54AB96721}" dt="2023-05-10T08:53:40.484" v="561"/>
          <ac:graphicFrameMkLst>
            <pc:docMk/>
            <pc:sldMk cId="3215326951" sldId="261"/>
            <ac:graphicFrameMk id="6" creationId="{DCA7CF85-5820-1EF0-E4E2-2A62A19386C9}"/>
          </ac:graphicFrameMkLst>
        </pc:graphicFrameChg>
      </pc:sldChg>
      <pc:sldChg chg="delSp modSp add del mod ord">
        <pc:chgData name="Michael Jiacheng Yu (elev)" userId="0ea1055e-341e-4d44-aacc-634af156b843" providerId="ADAL" clId="{8DEDA6B6-E8C7-4880-87B8-55C54AB96721}" dt="2023-05-10T08:56:50.743" v="650" actId="47"/>
        <pc:sldMkLst>
          <pc:docMk/>
          <pc:sldMk cId="609533593" sldId="262"/>
        </pc:sldMkLst>
        <pc:spChg chg="mod">
          <ac:chgData name="Michael Jiacheng Yu (elev)" userId="0ea1055e-341e-4d44-aacc-634af156b843" providerId="ADAL" clId="{8DEDA6B6-E8C7-4880-87B8-55C54AB96721}" dt="2023-05-10T08:51:25.225" v="527" actId="1076"/>
          <ac:spMkLst>
            <pc:docMk/>
            <pc:sldMk cId="609533593" sldId="262"/>
            <ac:spMk id="3" creationId="{1088F665-A33A-C643-2CF1-57A3CFFF63AA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4" creationId="{FC386997-841F-8DAC-784B-B761B48F67BD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5" creationId="{788F300A-2C4D-D703-EE2B-049D2A25C763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7" creationId="{249E400C-9BD8-69D9-A48D-0D13839BA476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8" creationId="{19060F83-D027-C4C9-92AD-6ED6696951BE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9" creationId="{BCEAFD74-BB4C-FAF5-0976-344D726A47DA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1" creationId="{E10C45C2-4ACD-C6E0-599A-15AB0B27301B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3" creationId="{82DAD5BC-3CAE-980B-8F1D-0AE141395BFF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4" creationId="{350773E7-B82A-87B4-F248-309CA857318F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5" creationId="{DC5DB4CE-3C4B-D3D5-A52F-856C5AEDB151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6" creationId="{9488712A-CFC7-2BE0-3B38-7B13F9140F5D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7" creationId="{BA26B2A9-AB8A-1D7B-B737-D98ECBC3BDB4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8" creationId="{D957F21B-8FCD-D5AC-7DEA-B0E537CAC7A3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19" creationId="{A51E5E90-9B98-B562-95B3-53C634C5118D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0" creationId="{B3F039C3-B3CC-59F8-83E7-2081E02AB1C1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1" creationId="{998DCF43-4665-8CC0-DBD1-3AFEA1550642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2" creationId="{82D05C77-FB8C-A958-E7BA-8002851A4920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3" creationId="{83DA1CD4-40CA-3B9C-D500-C83E5E379D6F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4" creationId="{27C47CB3-42AD-19D5-3B65-E8A657DE54C1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5" creationId="{B7E6364B-CA44-B918-D3D7-30E3FC65FE36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6" creationId="{F253E6E8-0627-99C0-3490-0A9F79AEE6FB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28" creationId="{D15B9215-A63B-B75E-A7FB-F24E4AE2FC0B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30" creationId="{596E307A-294C-B406-7E3A-C3E9C8F2088B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39" creationId="{D44A88CF-07A3-2BFB-ADF2-2DBA0365B593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40" creationId="{366939CF-53DB-0407-1EEA-6B6C6E22966E}"/>
          </ac:spMkLst>
        </pc:spChg>
        <pc:spChg chg="del">
          <ac:chgData name="Michael Jiacheng Yu (elev)" userId="0ea1055e-341e-4d44-aacc-634af156b843" providerId="ADAL" clId="{8DEDA6B6-E8C7-4880-87B8-55C54AB96721}" dt="2023-05-10T08:51:06.675" v="522" actId="478"/>
          <ac:spMkLst>
            <pc:docMk/>
            <pc:sldMk cId="609533593" sldId="262"/>
            <ac:spMk id="41" creationId="{BD07661F-3C19-FEBB-0E3D-6DDA56AA8E41}"/>
          </ac:spMkLst>
        </pc:spChg>
        <pc:cxnChg chg="del mod">
          <ac:chgData name="Michael Jiacheng Yu (elev)" userId="0ea1055e-341e-4d44-aacc-634af156b843" providerId="ADAL" clId="{8DEDA6B6-E8C7-4880-87B8-55C54AB96721}" dt="2023-05-10T08:51:06.675" v="522" actId="478"/>
          <ac:cxnSpMkLst>
            <pc:docMk/>
            <pc:sldMk cId="609533593" sldId="262"/>
            <ac:cxnSpMk id="32" creationId="{7FB01D6F-7AB6-E6DC-3157-629D40C3E293}"/>
          </ac:cxnSpMkLst>
        </pc:cxnChg>
        <pc:cxnChg chg="del mod">
          <ac:chgData name="Michael Jiacheng Yu (elev)" userId="0ea1055e-341e-4d44-aacc-634af156b843" providerId="ADAL" clId="{8DEDA6B6-E8C7-4880-87B8-55C54AB96721}" dt="2023-05-10T08:51:06.675" v="522" actId="478"/>
          <ac:cxnSpMkLst>
            <pc:docMk/>
            <pc:sldMk cId="609533593" sldId="262"/>
            <ac:cxnSpMk id="34" creationId="{03054AD1-7797-8EEB-679A-7BA6215AF473}"/>
          </ac:cxnSpMkLst>
        </pc:cxnChg>
        <pc:cxnChg chg="del mod">
          <ac:chgData name="Michael Jiacheng Yu (elev)" userId="0ea1055e-341e-4d44-aacc-634af156b843" providerId="ADAL" clId="{8DEDA6B6-E8C7-4880-87B8-55C54AB96721}" dt="2023-05-10T08:51:06.675" v="522" actId="478"/>
          <ac:cxnSpMkLst>
            <pc:docMk/>
            <pc:sldMk cId="609533593" sldId="262"/>
            <ac:cxnSpMk id="60" creationId="{5E79BD1F-4612-4BA2-28A8-E51661F2709A}"/>
          </ac:cxnSpMkLst>
        </pc:cxnChg>
      </pc:sldChg>
      <pc:sldChg chg="add del">
        <pc:chgData name="Michael Jiacheng Yu (elev)" userId="0ea1055e-341e-4d44-aacc-634af156b843" providerId="ADAL" clId="{8DEDA6B6-E8C7-4880-87B8-55C54AB96721}" dt="2023-05-10T08:51:29.512" v="529" actId="47"/>
        <pc:sldMkLst>
          <pc:docMk/>
          <pc:sldMk cId="2356355807" sldId="263"/>
        </pc:sldMkLst>
      </pc:sldChg>
      <pc:sldChg chg="addSp delSp modSp add mod ord">
        <pc:chgData name="Michael Jiacheng Yu (elev)" userId="0ea1055e-341e-4d44-aacc-634af156b843" providerId="ADAL" clId="{8DEDA6B6-E8C7-4880-87B8-55C54AB96721}" dt="2023-05-10T09:05:29.976" v="738" actId="1035"/>
        <pc:sldMkLst>
          <pc:docMk/>
          <pc:sldMk cId="3739162016" sldId="263"/>
        </pc:sldMkLst>
        <pc:spChg chg="add del mod">
          <ac:chgData name="Michael Jiacheng Yu (elev)" userId="0ea1055e-341e-4d44-aacc-634af156b843" providerId="ADAL" clId="{8DEDA6B6-E8C7-4880-87B8-55C54AB96721}" dt="2023-05-10T08:56:44.202" v="647"/>
          <ac:spMkLst>
            <pc:docMk/>
            <pc:sldMk cId="3739162016" sldId="263"/>
            <ac:spMk id="3" creationId="{1088F665-A33A-C643-2CF1-57A3CFFF63AA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4" creationId="{FC386997-841F-8DAC-784B-B761B48F67BD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5" creationId="{788F300A-2C4D-D703-EE2B-049D2A25C763}"/>
          </ac:spMkLst>
        </pc:spChg>
        <pc:spChg chg="add del mod">
          <ac:chgData name="Michael Jiacheng Yu (elev)" userId="0ea1055e-341e-4d44-aacc-634af156b843" providerId="ADAL" clId="{8DEDA6B6-E8C7-4880-87B8-55C54AB96721}" dt="2023-05-10T08:51:51.631" v="542"/>
          <ac:spMkLst>
            <pc:docMk/>
            <pc:sldMk cId="3739162016" sldId="263"/>
            <ac:spMk id="6" creationId="{00C321D8-CE53-77D7-100F-D3FA940ABDA0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7" creationId="{249E400C-9BD8-69D9-A48D-0D13839BA476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8" creationId="{19060F83-D027-C4C9-92AD-6ED6696951BE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9" creationId="{BCEAFD74-BB4C-FAF5-0976-344D726A47DA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11" creationId="{E10C45C2-4ACD-C6E0-599A-15AB0B27301B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13" creationId="{82DAD5BC-3CAE-980B-8F1D-0AE141395BFF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14" creationId="{350773E7-B82A-87B4-F248-309CA857318F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15" creationId="{DC5DB4CE-3C4B-D3D5-A52F-856C5AEDB151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16" creationId="{9488712A-CFC7-2BE0-3B38-7B13F9140F5D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17" creationId="{BA26B2A9-AB8A-1D7B-B737-D98ECBC3BDB4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18" creationId="{D957F21B-8FCD-D5AC-7DEA-B0E537CAC7A3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19" creationId="{A51E5E90-9B98-B562-95B3-53C634C5118D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20" creationId="{B3F039C3-B3CC-59F8-83E7-2081E02AB1C1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21" creationId="{998DCF43-4665-8CC0-DBD1-3AFEA1550642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22" creationId="{82D05C77-FB8C-A958-E7BA-8002851A4920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23" creationId="{83DA1CD4-40CA-3B9C-D500-C83E5E379D6F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24" creationId="{27C47CB3-42AD-19D5-3B65-E8A657DE54C1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25" creationId="{B7E6364B-CA44-B918-D3D7-30E3FC65FE36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26" creationId="{F253E6E8-0627-99C0-3490-0A9F79AEE6FB}"/>
          </ac:spMkLst>
        </pc:spChg>
        <pc:spChg chg="add del mod">
          <ac:chgData name="Michael Jiacheng Yu (elev)" userId="0ea1055e-341e-4d44-aacc-634af156b843" providerId="ADAL" clId="{8DEDA6B6-E8C7-4880-87B8-55C54AB96721}" dt="2023-05-10T08:52:06.013" v="555" actId="478"/>
          <ac:spMkLst>
            <pc:docMk/>
            <pc:sldMk cId="3739162016" sldId="263"/>
            <ac:spMk id="27" creationId="{99F6A53E-06A1-A410-6D71-575DD4E5E3C0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28" creationId="{D15B9215-A63B-B75E-A7FB-F24E4AE2FC0B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30" creationId="{596E307A-294C-B406-7E3A-C3E9C8F2088B}"/>
          </ac:spMkLst>
        </pc:spChg>
        <pc:spChg chg="add del">
          <ac:chgData name="Michael Jiacheng Yu (elev)" userId="0ea1055e-341e-4d44-aacc-634af156b843" providerId="ADAL" clId="{8DEDA6B6-E8C7-4880-87B8-55C54AB96721}" dt="2023-05-10T08:57:10.160" v="652" actId="22"/>
          <ac:spMkLst>
            <pc:docMk/>
            <pc:sldMk cId="3739162016" sldId="263"/>
            <ac:spMk id="31" creationId="{18DE1BC9-979D-B1AA-8834-128D757E12B1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39" creationId="{D44A88CF-07A3-2BFB-ADF2-2DBA0365B593}"/>
          </ac:spMkLst>
        </pc:spChg>
        <pc:spChg chg="del">
          <ac:chgData name="Michael Jiacheng Yu (elev)" userId="0ea1055e-341e-4d44-aacc-634af156b843" providerId="ADAL" clId="{8DEDA6B6-E8C7-4880-87B8-55C54AB96721}" dt="2023-05-10T08:51:38.204" v="533" actId="478"/>
          <ac:spMkLst>
            <pc:docMk/>
            <pc:sldMk cId="3739162016" sldId="263"/>
            <ac:spMk id="40" creationId="{366939CF-53DB-0407-1EEA-6B6C6E22966E}"/>
          </ac:spMkLst>
        </pc:spChg>
        <pc:spChg chg="del">
          <ac:chgData name="Michael Jiacheng Yu (elev)" userId="0ea1055e-341e-4d44-aacc-634af156b843" providerId="ADAL" clId="{8DEDA6B6-E8C7-4880-87B8-55C54AB96721}" dt="2023-05-10T08:51:40.503" v="534" actId="478"/>
          <ac:spMkLst>
            <pc:docMk/>
            <pc:sldMk cId="3739162016" sldId="263"/>
            <ac:spMk id="41" creationId="{BD07661F-3C19-FEBB-0E3D-6DDA56AA8E41}"/>
          </ac:spMkLst>
        </pc:spChg>
        <pc:graphicFrameChg chg="add del mod">
          <ac:chgData name="Michael Jiacheng Yu (elev)" userId="0ea1055e-341e-4d44-aacc-634af156b843" providerId="ADAL" clId="{8DEDA6B6-E8C7-4880-87B8-55C54AB96721}" dt="2023-05-10T08:51:51.631" v="542"/>
          <ac:graphicFrameMkLst>
            <pc:docMk/>
            <pc:sldMk cId="3739162016" sldId="263"/>
            <ac:graphicFrameMk id="2" creationId="{9AA10D7B-EC2E-5FD0-AB1B-AEF7BA9037C4}"/>
          </ac:graphicFrameMkLst>
        </pc:graphicFrameChg>
        <pc:graphicFrameChg chg="add del mod">
          <ac:chgData name="Michael Jiacheng Yu (elev)" userId="0ea1055e-341e-4d44-aacc-634af156b843" providerId="ADAL" clId="{8DEDA6B6-E8C7-4880-87B8-55C54AB96721}" dt="2023-05-10T08:56:22.899" v="632" actId="478"/>
          <ac:graphicFrameMkLst>
            <pc:docMk/>
            <pc:sldMk cId="3739162016" sldId="263"/>
            <ac:graphicFrameMk id="10" creationId="{C4BB3274-6839-0861-3761-CF0BA831AA5E}"/>
          </ac:graphicFrameMkLst>
        </pc:graphicFrameChg>
        <pc:picChg chg="add del">
          <ac:chgData name="Michael Jiacheng Yu (elev)" userId="0ea1055e-341e-4d44-aacc-634af156b843" providerId="ADAL" clId="{8DEDA6B6-E8C7-4880-87B8-55C54AB96721}" dt="2023-05-10T08:56:12.867" v="628" actId="478"/>
          <ac:picMkLst>
            <pc:docMk/>
            <pc:sldMk cId="3739162016" sldId="263"/>
            <ac:picMk id="1028" creationId="{D0699950-74A4-B4BD-B54E-5274995B6E75}"/>
          </ac:picMkLst>
        </pc:picChg>
        <pc:picChg chg="add mod">
          <ac:chgData name="Michael Jiacheng Yu (elev)" userId="0ea1055e-341e-4d44-aacc-634af156b843" providerId="ADAL" clId="{8DEDA6B6-E8C7-4880-87B8-55C54AB96721}" dt="2023-05-10T09:05:03.275" v="727" actId="1076"/>
          <ac:picMkLst>
            <pc:docMk/>
            <pc:sldMk cId="3739162016" sldId="263"/>
            <ac:picMk id="1030" creationId="{D1F4C07E-AAF1-DDFA-4885-21C1F047D2DA}"/>
          </ac:picMkLst>
        </pc:picChg>
        <pc:picChg chg="add mod">
          <ac:chgData name="Michael Jiacheng Yu (elev)" userId="0ea1055e-341e-4d44-aacc-634af156b843" providerId="ADAL" clId="{8DEDA6B6-E8C7-4880-87B8-55C54AB96721}" dt="2023-05-10T09:05:29.976" v="738" actId="1035"/>
          <ac:picMkLst>
            <pc:docMk/>
            <pc:sldMk cId="3739162016" sldId="263"/>
            <ac:picMk id="1032" creationId="{6A1F3CC4-D28D-8CFC-0BC7-37E07952C4F2}"/>
          </ac:picMkLst>
        </pc:picChg>
        <pc:picChg chg="add mod">
          <ac:chgData name="Michael Jiacheng Yu (elev)" userId="0ea1055e-341e-4d44-aacc-634af156b843" providerId="ADAL" clId="{8DEDA6B6-E8C7-4880-87B8-55C54AB96721}" dt="2023-05-10T09:05:29.976" v="738" actId="1035"/>
          <ac:picMkLst>
            <pc:docMk/>
            <pc:sldMk cId="3739162016" sldId="263"/>
            <ac:picMk id="1034" creationId="{2153DA19-E3E5-83E3-0A89-7BC2CF9AB2D3}"/>
          </ac:picMkLst>
        </pc:picChg>
        <pc:picChg chg="add del mod">
          <ac:chgData name="Michael Jiacheng Yu (elev)" userId="0ea1055e-341e-4d44-aacc-634af156b843" providerId="ADAL" clId="{8DEDA6B6-E8C7-4880-87B8-55C54AB96721}" dt="2023-05-10T09:05:29.976" v="738" actId="1035"/>
          <ac:picMkLst>
            <pc:docMk/>
            <pc:sldMk cId="3739162016" sldId="263"/>
            <ac:picMk id="1036" creationId="{35A9EAF4-4C19-6F98-BD63-9DACF5D4736D}"/>
          </ac:picMkLst>
        </pc:picChg>
        <pc:picChg chg="add del mod">
          <ac:chgData name="Michael Jiacheng Yu (elev)" userId="0ea1055e-341e-4d44-aacc-634af156b843" providerId="ADAL" clId="{8DEDA6B6-E8C7-4880-87B8-55C54AB96721}" dt="2023-05-10T09:01:44.936" v="675" actId="478"/>
          <ac:picMkLst>
            <pc:docMk/>
            <pc:sldMk cId="3739162016" sldId="263"/>
            <ac:picMk id="1038" creationId="{2E7EC57C-1915-D9F3-5CD5-EEB413B485AF}"/>
          </ac:picMkLst>
        </pc:picChg>
        <pc:picChg chg="add del mod">
          <ac:chgData name="Michael Jiacheng Yu (elev)" userId="0ea1055e-341e-4d44-aacc-634af156b843" providerId="ADAL" clId="{8DEDA6B6-E8C7-4880-87B8-55C54AB96721}" dt="2023-05-10T09:02:14.360" v="679" actId="478"/>
          <ac:picMkLst>
            <pc:docMk/>
            <pc:sldMk cId="3739162016" sldId="263"/>
            <ac:picMk id="1040" creationId="{9224DC98-0BA7-F8EF-5205-EBA36C4070B6}"/>
          </ac:picMkLst>
        </pc:picChg>
        <pc:picChg chg="add mod">
          <ac:chgData name="Michael Jiacheng Yu (elev)" userId="0ea1055e-341e-4d44-aacc-634af156b843" providerId="ADAL" clId="{8DEDA6B6-E8C7-4880-87B8-55C54AB96721}" dt="2023-05-10T09:05:03.275" v="727" actId="1076"/>
          <ac:picMkLst>
            <pc:docMk/>
            <pc:sldMk cId="3739162016" sldId="263"/>
            <ac:picMk id="1042" creationId="{76A8FC54-8E78-3FE7-F44C-C5BF2739A6B1}"/>
          </ac:picMkLst>
        </pc:picChg>
        <pc:picChg chg="add del">
          <ac:chgData name="Michael Jiacheng Yu (elev)" userId="0ea1055e-341e-4d44-aacc-634af156b843" providerId="ADAL" clId="{8DEDA6B6-E8C7-4880-87B8-55C54AB96721}" dt="2023-05-10T09:03:20.693" v="701"/>
          <ac:picMkLst>
            <pc:docMk/>
            <pc:sldMk cId="3739162016" sldId="263"/>
            <ac:picMk id="1044" creationId="{10D4D35A-A513-F741-9587-B470FB35CD60}"/>
          </ac:picMkLst>
        </pc:picChg>
        <pc:picChg chg="add mod">
          <ac:chgData name="Michael Jiacheng Yu (elev)" userId="0ea1055e-341e-4d44-aacc-634af156b843" providerId="ADAL" clId="{8DEDA6B6-E8C7-4880-87B8-55C54AB96721}" dt="2023-05-10T09:05:29.976" v="738" actId="1035"/>
          <ac:picMkLst>
            <pc:docMk/>
            <pc:sldMk cId="3739162016" sldId="263"/>
            <ac:picMk id="1046" creationId="{3ECF8105-D085-C2A5-0EB6-A8C1080E649E}"/>
          </ac:picMkLst>
        </pc:picChg>
        <pc:cxnChg chg="del mod">
          <ac:chgData name="Michael Jiacheng Yu (elev)" userId="0ea1055e-341e-4d44-aacc-634af156b843" providerId="ADAL" clId="{8DEDA6B6-E8C7-4880-87B8-55C54AB96721}" dt="2023-05-10T08:51:38.204" v="533" actId="478"/>
          <ac:cxnSpMkLst>
            <pc:docMk/>
            <pc:sldMk cId="3739162016" sldId="263"/>
            <ac:cxnSpMk id="32" creationId="{7FB01D6F-7AB6-E6DC-3157-629D40C3E293}"/>
          </ac:cxnSpMkLst>
        </pc:cxnChg>
        <pc:cxnChg chg="del mod">
          <ac:chgData name="Michael Jiacheng Yu (elev)" userId="0ea1055e-341e-4d44-aacc-634af156b843" providerId="ADAL" clId="{8DEDA6B6-E8C7-4880-87B8-55C54AB96721}" dt="2023-05-10T08:51:38.204" v="533" actId="478"/>
          <ac:cxnSpMkLst>
            <pc:docMk/>
            <pc:sldMk cId="3739162016" sldId="263"/>
            <ac:cxnSpMk id="34" creationId="{03054AD1-7797-8EEB-679A-7BA6215AF473}"/>
          </ac:cxnSpMkLst>
        </pc:cxnChg>
        <pc:cxnChg chg="del mod">
          <ac:chgData name="Michael Jiacheng Yu (elev)" userId="0ea1055e-341e-4d44-aacc-634af156b843" providerId="ADAL" clId="{8DEDA6B6-E8C7-4880-87B8-55C54AB96721}" dt="2023-05-10T08:51:38.204" v="533" actId="478"/>
          <ac:cxnSpMkLst>
            <pc:docMk/>
            <pc:sldMk cId="3739162016" sldId="263"/>
            <ac:cxnSpMk id="60" creationId="{5E79BD1F-4612-4BA2-28A8-E51661F2709A}"/>
          </ac:cxnSpMkLst>
        </pc:cxnChg>
      </pc:sldChg>
      <pc:sldChg chg="modSp mod">
        <pc:chgData name="Michael Jiacheng Yu (elev)" userId="0ea1055e-341e-4d44-aacc-634af156b843" providerId="ADAL" clId="{8DEDA6B6-E8C7-4880-87B8-55C54AB96721}" dt="2023-05-12T11:08:49.148" v="749" actId="20577"/>
        <pc:sldMkLst>
          <pc:docMk/>
          <pc:sldMk cId="3592176254" sldId="269"/>
        </pc:sldMkLst>
        <pc:spChg chg="mod">
          <ac:chgData name="Michael Jiacheng Yu (elev)" userId="0ea1055e-341e-4d44-aacc-634af156b843" providerId="ADAL" clId="{8DEDA6B6-E8C7-4880-87B8-55C54AB96721}" dt="2023-05-12T11:08:49.148" v="749" actId="20577"/>
          <ac:spMkLst>
            <pc:docMk/>
            <pc:sldMk cId="3592176254" sldId="269"/>
            <ac:spMk id="10" creationId="{D51BE1EE-5A81-3A54-EE17-CD8292701B33}"/>
          </ac:spMkLst>
        </pc:spChg>
      </pc:sldChg>
      <pc:sldChg chg="addSp delSp modSp mod">
        <pc:chgData name="Michael Jiacheng Yu (elev)" userId="0ea1055e-341e-4d44-aacc-634af156b843" providerId="ADAL" clId="{8DEDA6B6-E8C7-4880-87B8-55C54AB96721}" dt="2023-05-12T11:16:00.827" v="931" actId="1076"/>
        <pc:sldMkLst>
          <pc:docMk/>
          <pc:sldMk cId="3210969045" sldId="270"/>
        </pc:sldMkLst>
        <pc:spChg chg="del mod">
          <ac:chgData name="Michael Jiacheng Yu (elev)" userId="0ea1055e-341e-4d44-aacc-634af156b843" providerId="ADAL" clId="{8DEDA6B6-E8C7-4880-87B8-55C54AB96721}" dt="2023-05-12T11:12:17.375" v="786" actId="478"/>
          <ac:spMkLst>
            <pc:docMk/>
            <pc:sldMk cId="3210969045" sldId="270"/>
            <ac:spMk id="2" creationId="{A13E415D-F1CD-61BD-5DD9-36C794F8AF1D}"/>
          </ac:spMkLst>
        </pc:spChg>
        <pc:spChg chg="mod">
          <ac:chgData name="Michael Jiacheng Yu (elev)" userId="0ea1055e-341e-4d44-aacc-634af156b843" providerId="ADAL" clId="{8DEDA6B6-E8C7-4880-87B8-55C54AB96721}" dt="2023-05-12T11:15:57.055" v="929"/>
          <ac:spMkLst>
            <pc:docMk/>
            <pc:sldMk cId="3210969045" sldId="270"/>
            <ac:spMk id="3" creationId="{EEF83CEE-3E29-71D3-D795-4042F1EB5AD9}"/>
          </ac:spMkLst>
        </pc:spChg>
        <pc:spChg chg="add del mod">
          <ac:chgData name="Michael Jiacheng Yu (elev)" userId="0ea1055e-341e-4d44-aacc-634af156b843" providerId="ADAL" clId="{8DEDA6B6-E8C7-4880-87B8-55C54AB96721}" dt="2023-05-12T11:12:20.356" v="788" actId="478"/>
          <ac:spMkLst>
            <pc:docMk/>
            <pc:sldMk cId="3210969045" sldId="270"/>
            <ac:spMk id="5" creationId="{B95071EB-976F-B774-D5E8-4545B73CF887}"/>
          </ac:spMkLst>
        </pc:spChg>
        <pc:spChg chg="add del mod">
          <ac:chgData name="Michael Jiacheng Yu (elev)" userId="0ea1055e-341e-4d44-aacc-634af156b843" providerId="ADAL" clId="{8DEDA6B6-E8C7-4880-87B8-55C54AB96721}" dt="2023-05-12T11:12:36.060" v="792" actId="478"/>
          <ac:spMkLst>
            <pc:docMk/>
            <pc:sldMk cId="3210969045" sldId="270"/>
            <ac:spMk id="7" creationId="{56FE8033-4C19-5023-E234-83FCDB221C03}"/>
          </ac:spMkLst>
        </pc:spChg>
        <pc:spChg chg="add mod">
          <ac:chgData name="Michael Jiacheng Yu (elev)" userId="0ea1055e-341e-4d44-aacc-634af156b843" providerId="ADAL" clId="{8DEDA6B6-E8C7-4880-87B8-55C54AB96721}" dt="2023-05-12T11:12:49.088" v="799" actId="1036"/>
          <ac:spMkLst>
            <pc:docMk/>
            <pc:sldMk cId="3210969045" sldId="270"/>
            <ac:spMk id="8" creationId="{884A40B4-2901-77DD-FF63-871BADDEBCAB}"/>
          </ac:spMkLst>
        </pc:spChg>
        <pc:spChg chg="add mod">
          <ac:chgData name="Michael Jiacheng Yu (elev)" userId="0ea1055e-341e-4d44-aacc-634af156b843" providerId="ADAL" clId="{8DEDA6B6-E8C7-4880-87B8-55C54AB96721}" dt="2023-05-12T11:13:57.565" v="925" actId="1037"/>
          <ac:spMkLst>
            <pc:docMk/>
            <pc:sldMk cId="3210969045" sldId="270"/>
            <ac:spMk id="10" creationId="{C7F0B88A-75C3-5FE5-0A10-26B994E3821F}"/>
          </ac:spMkLst>
        </pc:spChg>
        <pc:spChg chg="add mod">
          <ac:chgData name="Michael Jiacheng Yu (elev)" userId="0ea1055e-341e-4d44-aacc-634af156b843" providerId="ADAL" clId="{8DEDA6B6-E8C7-4880-87B8-55C54AB96721}" dt="2023-05-12T11:15:45.068" v="927" actId="1076"/>
          <ac:spMkLst>
            <pc:docMk/>
            <pc:sldMk cId="3210969045" sldId="270"/>
            <ac:spMk id="12" creationId="{41595F9A-B03C-BD7F-F5FD-905CEA43E9F6}"/>
          </ac:spMkLst>
        </pc:spChg>
        <pc:spChg chg="add mod">
          <ac:chgData name="Michael Jiacheng Yu (elev)" userId="0ea1055e-341e-4d44-aacc-634af156b843" providerId="ADAL" clId="{8DEDA6B6-E8C7-4880-87B8-55C54AB96721}" dt="2023-05-12T11:16:00.827" v="931" actId="1076"/>
          <ac:spMkLst>
            <pc:docMk/>
            <pc:sldMk cId="3210969045" sldId="270"/>
            <ac:spMk id="14" creationId="{F4AF7823-1ED4-CF6F-C2D9-FFDD7B1651C2}"/>
          </ac:spMkLst>
        </pc:spChg>
      </pc:sldChg>
      <pc:sldChg chg="addSp delSp modSp mod">
        <pc:chgData name="Michael Jiacheng Yu (elev)" userId="0ea1055e-341e-4d44-aacc-634af156b843" providerId="ADAL" clId="{8DEDA6B6-E8C7-4880-87B8-55C54AB96721}" dt="2023-05-12T11:12:31.665" v="791" actId="22"/>
        <pc:sldMkLst>
          <pc:docMk/>
          <pc:sldMk cId="1131335069" sldId="271"/>
        </pc:sldMkLst>
        <pc:spChg chg="add del">
          <ac:chgData name="Michael Jiacheng Yu (elev)" userId="0ea1055e-341e-4d44-aacc-634af156b843" providerId="ADAL" clId="{8DEDA6B6-E8C7-4880-87B8-55C54AB96721}" dt="2023-05-12T11:12:31.665" v="791" actId="22"/>
          <ac:spMkLst>
            <pc:docMk/>
            <pc:sldMk cId="1131335069" sldId="271"/>
            <ac:spMk id="5" creationId="{210D2AB6-A359-7DAD-184F-B72D1D06E5EA}"/>
          </ac:spMkLst>
        </pc:spChg>
        <pc:spChg chg="mod">
          <ac:chgData name="Michael Jiacheng Yu (elev)" userId="0ea1055e-341e-4d44-aacc-634af156b843" providerId="ADAL" clId="{8DEDA6B6-E8C7-4880-87B8-55C54AB96721}" dt="2023-05-12T11:11:03.878" v="779" actId="20577"/>
          <ac:spMkLst>
            <pc:docMk/>
            <pc:sldMk cId="1131335069" sldId="271"/>
            <ac:spMk id="10" creationId="{D51BE1EE-5A81-3A54-EE17-CD8292701B33}"/>
          </ac:spMkLst>
        </pc:spChg>
      </pc:sldChg>
    </pc:docChg>
  </pc:docChgLst>
  <pc:docChgLst>
    <pc:chgData name="Michael Jiacheng Yu (elev)" userId="0ea1055e-341e-4d44-aacc-634af156b843" providerId="ADAL" clId="{F4156057-B6DA-49B6-921C-164958EFE0FD}"/>
    <pc:docChg chg="undo custSel addSld delSld modSld sldOrd">
      <pc:chgData name="Michael Jiacheng Yu (elev)" userId="0ea1055e-341e-4d44-aacc-634af156b843" providerId="ADAL" clId="{F4156057-B6DA-49B6-921C-164958EFE0FD}" dt="2023-05-11T23:20:33.020" v="1311"/>
      <pc:docMkLst>
        <pc:docMk/>
      </pc:docMkLst>
      <pc:sldChg chg="modSp mod setBg">
        <pc:chgData name="Michael Jiacheng Yu (elev)" userId="0ea1055e-341e-4d44-aacc-634af156b843" providerId="ADAL" clId="{F4156057-B6DA-49B6-921C-164958EFE0FD}" dt="2023-05-11T19:45:36.880" v="70" actId="20577"/>
        <pc:sldMkLst>
          <pc:docMk/>
          <pc:sldMk cId="1165988389" sldId="256"/>
        </pc:sldMkLst>
        <pc:spChg chg="mod">
          <ac:chgData name="Michael Jiacheng Yu (elev)" userId="0ea1055e-341e-4d44-aacc-634af156b843" providerId="ADAL" clId="{F4156057-B6DA-49B6-921C-164958EFE0FD}" dt="2023-05-11T19:45:36.880" v="70" actId="20577"/>
          <ac:spMkLst>
            <pc:docMk/>
            <pc:sldMk cId="1165988389" sldId="256"/>
            <ac:spMk id="3" creationId="{417E994C-9A04-3D19-75A4-1E733F6F6D70}"/>
          </ac:spMkLst>
        </pc:spChg>
      </pc:sldChg>
      <pc:sldChg chg="del">
        <pc:chgData name="Michael Jiacheng Yu (elev)" userId="0ea1055e-341e-4d44-aacc-634af156b843" providerId="ADAL" clId="{F4156057-B6DA-49B6-921C-164958EFE0FD}" dt="2023-05-11T19:40:08.826" v="4" actId="47"/>
        <pc:sldMkLst>
          <pc:docMk/>
          <pc:sldMk cId="1079727387" sldId="257"/>
        </pc:sldMkLst>
      </pc:sldChg>
      <pc:sldChg chg="addSp delSp modSp del mod">
        <pc:chgData name="Michael Jiacheng Yu (elev)" userId="0ea1055e-341e-4d44-aacc-634af156b843" providerId="ADAL" clId="{F4156057-B6DA-49B6-921C-164958EFE0FD}" dt="2023-05-11T19:59:09.549" v="472" actId="47"/>
        <pc:sldMkLst>
          <pc:docMk/>
          <pc:sldMk cId="2884061000" sldId="258"/>
        </pc:sldMkLst>
        <pc:graphicFrameChg chg="del">
          <ac:chgData name="Michael Jiacheng Yu (elev)" userId="0ea1055e-341e-4d44-aacc-634af156b843" providerId="ADAL" clId="{F4156057-B6DA-49B6-921C-164958EFE0FD}" dt="2023-05-11T19:39:49.250" v="2" actId="478"/>
          <ac:graphicFrameMkLst>
            <pc:docMk/>
            <pc:sldMk cId="2884061000" sldId="258"/>
            <ac:graphicFrameMk id="3" creationId="{DDAABB34-556D-4ADC-A0DD-97CB532B4B93}"/>
          </ac:graphicFrameMkLst>
        </pc:graphicFrameChg>
        <pc:graphicFrameChg chg="add mod">
          <ac:chgData name="Michael Jiacheng Yu (elev)" userId="0ea1055e-341e-4d44-aacc-634af156b843" providerId="ADAL" clId="{F4156057-B6DA-49B6-921C-164958EFE0FD}" dt="2023-05-11T19:39:49.619" v="3"/>
          <ac:graphicFrameMkLst>
            <pc:docMk/>
            <pc:sldMk cId="2884061000" sldId="258"/>
            <ac:graphicFrameMk id="4" creationId="{20CBAEE7-1ED9-419C-8B15-1451AE96537C}"/>
          </ac:graphicFrameMkLst>
        </pc:graphicFrameChg>
        <pc:graphicFrameChg chg="del">
          <ac:chgData name="Michael Jiacheng Yu (elev)" userId="0ea1055e-341e-4d44-aacc-634af156b843" providerId="ADAL" clId="{F4156057-B6DA-49B6-921C-164958EFE0FD}" dt="2023-05-11T19:39:49.250" v="2" actId="478"/>
          <ac:graphicFrameMkLst>
            <pc:docMk/>
            <pc:sldMk cId="2884061000" sldId="258"/>
            <ac:graphicFrameMk id="8" creationId="{D6647968-B6E7-3C62-4519-9BDD7DAA6D00}"/>
          </ac:graphicFrameMkLst>
        </pc:graphicFrameChg>
      </pc:sldChg>
      <pc:sldChg chg="delSp modSp mod setBg">
        <pc:chgData name="Michael Jiacheng Yu (elev)" userId="0ea1055e-341e-4d44-aacc-634af156b843" providerId="ADAL" clId="{F4156057-B6DA-49B6-921C-164958EFE0FD}" dt="2023-05-11T19:43:08.072" v="37" actId="14100"/>
        <pc:sldMkLst>
          <pc:docMk/>
          <pc:sldMk cId="1095184604" sldId="259"/>
        </pc:sldMkLst>
        <pc:spChg chg="del mod">
          <ac:chgData name="Michael Jiacheng Yu (elev)" userId="0ea1055e-341e-4d44-aacc-634af156b843" providerId="ADAL" clId="{F4156057-B6DA-49B6-921C-164958EFE0FD}" dt="2023-05-11T19:42:37.912" v="33" actId="478"/>
          <ac:spMkLst>
            <pc:docMk/>
            <pc:sldMk cId="1095184604" sldId="259"/>
            <ac:spMk id="3" creationId="{1088F665-A33A-C643-2CF1-57A3CFFF63AA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4" creationId="{FC386997-841F-8DAC-784B-B761B48F67BD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5" creationId="{788F300A-2C4D-D703-EE2B-049D2A25C763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7" creationId="{249E400C-9BD8-69D9-A48D-0D13839BA476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8" creationId="{19060F83-D027-C4C9-92AD-6ED6696951BE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9" creationId="{BCEAFD74-BB4C-FAF5-0976-344D726A47DA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1" creationId="{E10C45C2-4ACD-C6E0-599A-15AB0B27301B}"/>
          </ac:spMkLst>
        </pc:spChg>
        <pc:spChg chg="del mod">
          <ac:chgData name="Michael Jiacheng Yu (elev)" userId="0ea1055e-341e-4d44-aacc-634af156b843" providerId="ADAL" clId="{F4156057-B6DA-49B6-921C-164958EFE0FD}" dt="2023-05-11T19:40:30.080" v="9" actId="478"/>
          <ac:spMkLst>
            <pc:docMk/>
            <pc:sldMk cId="1095184604" sldId="259"/>
            <ac:spMk id="12" creationId="{1DA3F411-37AC-5926-0F3E-2DE9B3CE4BA8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3" creationId="{82DAD5BC-3CAE-980B-8F1D-0AE141395BFF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4" creationId="{350773E7-B82A-87B4-F248-309CA857318F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5" creationId="{DC5DB4CE-3C4B-D3D5-A52F-856C5AEDB151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6" creationId="{9488712A-CFC7-2BE0-3B38-7B13F9140F5D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7" creationId="{BA26B2A9-AB8A-1D7B-B737-D98ECBC3BDB4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8" creationId="{D957F21B-8FCD-D5AC-7DEA-B0E537CAC7A3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19" creationId="{A51E5E90-9B98-B562-95B3-53C634C5118D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0" creationId="{B3F039C3-B3CC-59F8-83E7-2081E02AB1C1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1" creationId="{998DCF43-4665-8CC0-DBD1-3AFEA1550642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2" creationId="{82D05C77-FB8C-A958-E7BA-8002851A4920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3" creationId="{83DA1CD4-40CA-3B9C-D500-C83E5E379D6F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4" creationId="{27C47CB3-42AD-19D5-3B65-E8A657DE54C1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5" creationId="{B7E6364B-CA44-B918-D3D7-30E3FC65FE36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6" creationId="{F253E6E8-0627-99C0-3490-0A9F79AEE6FB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28" creationId="{D15B9215-A63B-B75E-A7FB-F24E4AE2FC0B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30" creationId="{596E307A-294C-B406-7E3A-C3E9C8F2088B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39" creationId="{D44A88CF-07A3-2BFB-ADF2-2DBA0365B593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40" creationId="{366939CF-53DB-0407-1EEA-6B6C6E22966E}"/>
          </ac:spMkLst>
        </pc:spChg>
        <pc:spChg chg="mod">
          <ac:chgData name="Michael Jiacheng Yu (elev)" userId="0ea1055e-341e-4d44-aacc-634af156b843" providerId="ADAL" clId="{F4156057-B6DA-49B6-921C-164958EFE0FD}" dt="2023-05-11T19:43:08.072" v="37" actId="14100"/>
          <ac:spMkLst>
            <pc:docMk/>
            <pc:sldMk cId="1095184604" sldId="259"/>
            <ac:spMk id="41" creationId="{BD07661F-3C19-FEBB-0E3D-6DDA56AA8E41}"/>
          </ac:spMkLst>
        </pc:spChg>
        <pc:cxnChg chg="mod">
          <ac:chgData name="Michael Jiacheng Yu (elev)" userId="0ea1055e-341e-4d44-aacc-634af156b843" providerId="ADAL" clId="{F4156057-B6DA-49B6-921C-164958EFE0FD}" dt="2023-05-11T19:43:08.072" v="37" actId="14100"/>
          <ac:cxnSpMkLst>
            <pc:docMk/>
            <pc:sldMk cId="1095184604" sldId="259"/>
            <ac:cxnSpMk id="32" creationId="{7FB01D6F-7AB6-E6DC-3157-629D40C3E293}"/>
          </ac:cxnSpMkLst>
        </pc:cxnChg>
        <pc:cxnChg chg="mod">
          <ac:chgData name="Michael Jiacheng Yu (elev)" userId="0ea1055e-341e-4d44-aacc-634af156b843" providerId="ADAL" clId="{F4156057-B6DA-49B6-921C-164958EFE0FD}" dt="2023-05-11T19:43:08.072" v="37" actId="14100"/>
          <ac:cxnSpMkLst>
            <pc:docMk/>
            <pc:sldMk cId="1095184604" sldId="259"/>
            <ac:cxnSpMk id="34" creationId="{03054AD1-7797-8EEB-679A-7BA6215AF473}"/>
          </ac:cxnSpMkLst>
        </pc:cxnChg>
        <pc:cxnChg chg="mod">
          <ac:chgData name="Michael Jiacheng Yu (elev)" userId="0ea1055e-341e-4d44-aacc-634af156b843" providerId="ADAL" clId="{F4156057-B6DA-49B6-921C-164958EFE0FD}" dt="2023-05-11T19:43:08.072" v="37" actId="14100"/>
          <ac:cxnSpMkLst>
            <pc:docMk/>
            <pc:sldMk cId="1095184604" sldId="259"/>
            <ac:cxnSpMk id="60" creationId="{5E79BD1F-4612-4BA2-28A8-E51661F2709A}"/>
          </ac:cxnSpMkLst>
        </pc:cxnChg>
      </pc:sldChg>
      <pc:sldChg chg="del">
        <pc:chgData name="Michael Jiacheng Yu (elev)" userId="0ea1055e-341e-4d44-aacc-634af156b843" providerId="ADAL" clId="{F4156057-B6DA-49B6-921C-164958EFE0FD}" dt="2023-05-11T19:38:36.285" v="1" actId="47"/>
        <pc:sldMkLst>
          <pc:docMk/>
          <pc:sldMk cId="2203265990" sldId="260"/>
        </pc:sldMkLst>
      </pc:sldChg>
      <pc:sldChg chg="addSp delSp modSp del mod setBg">
        <pc:chgData name="Michael Jiacheng Yu (elev)" userId="0ea1055e-341e-4d44-aacc-634af156b843" providerId="ADAL" clId="{F4156057-B6DA-49B6-921C-164958EFE0FD}" dt="2023-05-11T19:53:33.644" v="360" actId="47"/>
        <pc:sldMkLst>
          <pc:docMk/>
          <pc:sldMk cId="3215326951" sldId="261"/>
        </pc:sldMkLst>
        <pc:spChg chg="mod">
          <ac:chgData name="Michael Jiacheng Yu (elev)" userId="0ea1055e-341e-4d44-aacc-634af156b843" providerId="ADAL" clId="{F4156057-B6DA-49B6-921C-164958EFE0FD}" dt="2023-05-11T19:50:15.469" v="310" actId="1076"/>
          <ac:spMkLst>
            <pc:docMk/>
            <pc:sldMk cId="3215326951" sldId="261"/>
            <ac:spMk id="2" creationId="{10D1EB10-2A5C-6351-DB38-17660CCF593B}"/>
          </ac:spMkLst>
        </pc:spChg>
        <pc:spChg chg="add mod">
          <ac:chgData name="Michael Jiacheng Yu (elev)" userId="0ea1055e-341e-4d44-aacc-634af156b843" providerId="ADAL" clId="{F4156057-B6DA-49B6-921C-164958EFE0FD}" dt="2023-05-11T19:51:14.870" v="328" actId="1076"/>
          <ac:spMkLst>
            <pc:docMk/>
            <pc:sldMk cId="3215326951" sldId="261"/>
            <ac:spMk id="4" creationId="{F3E05A77-E7AF-9F88-C516-DA3E4B2A7258}"/>
          </ac:spMkLst>
        </pc:spChg>
        <pc:spChg chg="add del mod">
          <ac:chgData name="Michael Jiacheng Yu (elev)" userId="0ea1055e-341e-4d44-aacc-634af156b843" providerId="ADAL" clId="{F4156057-B6DA-49B6-921C-164958EFE0FD}" dt="2023-05-11T19:50:59.493" v="326" actId="20577"/>
          <ac:spMkLst>
            <pc:docMk/>
            <pc:sldMk cId="3215326951" sldId="261"/>
            <ac:spMk id="5" creationId="{F508D045-AE30-7A83-54CA-45189E356690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10" creationId="{B35D3C1D-A6AE-4FCA-BB76-A4748CE5DE55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12" creationId="{6D5BF818-2283-4CC9-A120-9225CEDFA6D2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14" creationId="{063A42EF-20CC-4BCC-9D0B-222CF3AAE8C9}"/>
          </ac:spMkLst>
        </pc:spChg>
        <pc:spChg chg="add del">
          <ac:chgData name="Michael Jiacheng Yu (elev)" userId="0ea1055e-341e-4d44-aacc-634af156b843" providerId="ADAL" clId="{F4156057-B6DA-49B6-921C-164958EFE0FD}" dt="2023-05-11T19:49:31.300" v="292" actId="26606"/>
          <ac:spMkLst>
            <pc:docMk/>
            <pc:sldMk cId="3215326951" sldId="261"/>
            <ac:spMk id="17" creationId="{BACC6370-2D7E-4714-9D71-7542949D7D5D}"/>
          </ac:spMkLst>
        </pc:spChg>
        <pc:spChg chg="add del">
          <ac:chgData name="Michael Jiacheng Yu (elev)" userId="0ea1055e-341e-4d44-aacc-634af156b843" providerId="ADAL" clId="{F4156057-B6DA-49B6-921C-164958EFE0FD}" dt="2023-05-11T19:49:31.300" v="292" actId="26606"/>
          <ac:spMkLst>
            <pc:docMk/>
            <pc:sldMk cId="3215326951" sldId="261"/>
            <ac:spMk id="18" creationId="{F68B3F68-107C-434F-AA38-110D5EA91B85}"/>
          </ac:spMkLst>
        </pc:spChg>
        <pc:spChg chg="add del">
          <ac:chgData name="Michael Jiacheng Yu (elev)" userId="0ea1055e-341e-4d44-aacc-634af156b843" providerId="ADAL" clId="{F4156057-B6DA-49B6-921C-164958EFE0FD}" dt="2023-05-11T19:49:31.300" v="292" actId="26606"/>
          <ac:spMkLst>
            <pc:docMk/>
            <pc:sldMk cId="3215326951" sldId="261"/>
            <ac:spMk id="19" creationId="{AAD0DBB9-1A4B-4391-81D4-CB19F9AB918A}"/>
          </ac:spMkLst>
        </pc:spChg>
        <pc:spChg chg="add del">
          <ac:chgData name="Michael Jiacheng Yu (elev)" userId="0ea1055e-341e-4d44-aacc-634af156b843" providerId="ADAL" clId="{F4156057-B6DA-49B6-921C-164958EFE0FD}" dt="2023-05-11T19:49:16.538" v="290" actId="26606"/>
          <ac:spMkLst>
            <pc:docMk/>
            <pc:sldMk cId="3215326951" sldId="261"/>
            <ac:spMk id="20" creationId="{0C541B88-1AE9-40C3-AFD5-967787C1979F}"/>
          </ac:spMkLst>
        </pc:spChg>
        <pc:spChg chg="add del">
          <ac:chgData name="Michael Jiacheng Yu (elev)" userId="0ea1055e-341e-4d44-aacc-634af156b843" providerId="ADAL" clId="{F4156057-B6DA-49B6-921C-164958EFE0FD}" dt="2023-05-11T19:49:31.300" v="292" actId="26606"/>
          <ac:spMkLst>
            <pc:docMk/>
            <pc:sldMk cId="3215326951" sldId="261"/>
            <ac:spMk id="21" creationId="{063BBA22-50EA-4C4D-BE05-F1CE4E63AA56}"/>
          </ac:spMkLst>
        </pc:spChg>
        <pc:spChg chg="add del">
          <ac:chgData name="Michael Jiacheng Yu (elev)" userId="0ea1055e-341e-4d44-aacc-634af156b843" providerId="ADAL" clId="{F4156057-B6DA-49B6-921C-164958EFE0FD}" dt="2023-05-11T19:49:16.538" v="290" actId="26606"/>
          <ac:spMkLst>
            <pc:docMk/>
            <pc:sldMk cId="3215326951" sldId="261"/>
            <ac:spMk id="22" creationId="{E5F17139-31EE-46AC-B04F-DBBD852DD6CB}"/>
          </ac:spMkLst>
        </pc:spChg>
        <pc:spChg chg="add del">
          <ac:chgData name="Michael Jiacheng Yu (elev)" userId="0ea1055e-341e-4d44-aacc-634af156b843" providerId="ADAL" clId="{F4156057-B6DA-49B6-921C-164958EFE0FD}" dt="2023-05-11T19:49:44.898" v="295" actId="26606"/>
          <ac:spMkLst>
            <pc:docMk/>
            <pc:sldMk cId="3215326951" sldId="261"/>
            <ac:spMk id="25" creationId="{2659FDB4-FCBE-4A89-B46D-43D4FA54464D}"/>
          </ac:spMkLst>
        </pc:spChg>
        <pc:spChg chg="add del">
          <ac:chgData name="Michael Jiacheng Yu (elev)" userId="0ea1055e-341e-4d44-aacc-634af156b843" providerId="ADAL" clId="{F4156057-B6DA-49B6-921C-164958EFE0FD}" dt="2023-05-11T19:49:16.538" v="290" actId="26606"/>
          <ac:spMkLst>
            <pc:docMk/>
            <pc:sldMk cId="3215326951" sldId="261"/>
            <ac:spMk id="28" creationId="{89D16701-DA76-4F72-BB63-E2C3FFBDFE0F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29" creationId="{BC68A55F-7B32-44D8-AEE5-1AF40532656C}"/>
          </ac:spMkLst>
        </pc:spChg>
        <pc:spChg chg="add del">
          <ac:chgData name="Michael Jiacheng Yu (elev)" userId="0ea1055e-341e-4d44-aacc-634af156b843" providerId="ADAL" clId="{F4156057-B6DA-49B6-921C-164958EFE0FD}" dt="2023-05-11T19:49:16.538" v="290" actId="26606"/>
          <ac:spMkLst>
            <pc:docMk/>
            <pc:sldMk cId="3215326951" sldId="261"/>
            <ac:spMk id="30" creationId="{1CC28BE1-9DC6-43FE-9582-39F091098D77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31" creationId="{CD1AAA2C-FBBE-42AA-B869-31D524B7653F}"/>
          </ac:spMkLst>
        </pc:spChg>
        <pc:spChg chg="add del">
          <ac:chgData name="Michael Jiacheng Yu (elev)" userId="0ea1055e-341e-4d44-aacc-634af156b843" providerId="ADAL" clId="{F4156057-B6DA-49B6-921C-164958EFE0FD}" dt="2023-05-11T19:50:03.393" v="309" actId="26606"/>
          <ac:spMkLst>
            <pc:docMk/>
            <pc:sldMk cId="3215326951" sldId="261"/>
            <ac:spMk id="33" creationId="{5F937BBF-9326-4230-AB1B-F1795E350559}"/>
          </ac:spMkLst>
        </pc:spChg>
        <pc:grpChg chg="add del">
          <ac:chgData name="Michael Jiacheng Yu (elev)" userId="0ea1055e-341e-4d44-aacc-634af156b843" providerId="ADAL" clId="{F4156057-B6DA-49B6-921C-164958EFE0FD}" dt="2023-05-11T19:49:16.538" v="290" actId="26606"/>
          <ac:grpSpMkLst>
            <pc:docMk/>
            <pc:sldMk cId="3215326951" sldId="261"/>
            <ac:grpSpMk id="24" creationId="{7CF625D3-71A3-4F30-A096-8EF334E959D0}"/>
          </ac:grpSpMkLst>
        </pc:grpChg>
        <pc:grpChg chg="add del">
          <ac:chgData name="Michael Jiacheng Yu (elev)" userId="0ea1055e-341e-4d44-aacc-634af156b843" providerId="ADAL" clId="{F4156057-B6DA-49B6-921C-164958EFE0FD}" dt="2023-05-11T19:49:16.538" v="290" actId="26606"/>
          <ac:grpSpMkLst>
            <pc:docMk/>
            <pc:sldMk cId="3215326951" sldId="261"/>
            <ac:grpSpMk id="32" creationId="{AF9AF3F3-CE0C-4125-BDD7-346487FA0B40}"/>
          </ac:grpSpMkLst>
        </pc:grpChg>
        <pc:graphicFrameChg chg="add del">
          <ac:chgData name="Michael Jiacheng Yu (elev)" userId="0ea1055e-341e-4d44-aacc-634af156b843" providerId="ADAL" clId="{F4156057-B6DA-49B6-921C-164958EFE0FD}" dt="2023-05-11T19:49:16.538" v="290" actId="26606"/>
          <ac:graphicFrameMkLst>
            <pc:docMk/>
            <pc:sldMk cId="3215326951" sldId="261"/>
            <ac:graphicFrameMk id="16" creationId="{599C98E5-D4B5-C36F-6E92-2B87D60E02CD}"/>
          </ac:graphicFrameMkLst>
        </pc:graphicFrameChg>
        <pc:graphicFrameChg chg="add del">
          <ac:chgData name="Michael Jiacheng Yu (elev)" userId="0ea1055e-341e-4d44-aacc-634af156b843" providerId="ADAL" clId="{F4156057-B6DA-49B6-921C-164958EFE0FD}" dt="2023-05-11T19:49:31.300" v="292" actId="26606"/>
          <ac:graphicFrameMkLst>
            <pc:docMk/>
            <pc:sldMk cId="3215326951" sldId="261"/>
            <ac:graphicFrameMk id="23" creationId="{E211CD05-61ED-91E1-AA5A-5BE24FFB3178}"/>
          </ac:graphicFrameMkLst>
        </pc:graphicFrameChg>
        <pc:graphicFrameChg chg="add del">
          <ac:chgData name="Michael Jiacheng Yu (elev)" userId="0ea1055e-341e-4d44-aacc-634af156b843" providerId="ADAL" clId="{F4156057-B6DA-49B6-921C-164958EFE0FD}" dt="2023-05-11T19:49:44.898" v="295" actId="26606"/>
          <ac:graphicFrameMkLst>
            <pc:docMk/>
            <pc:sldMk cId="3215326951" sldId="261"/>
            <ac:graphicFrameMk id="27" creationId="{B1FFB4B6-A9C6-C12A-2139-D063BD1FB920}"/>
          </ac:graphicFrameMkLst>
        </pc:graphicFrameChg>
        <pc:graphicFrameChg chg="add del">
          <ac:chgData name="Michael Jiacheng Yu (elev)" userId="0ea1055e-341e-4d44-aacc-634af156b843" providerId="ADAL" clId="{F4156057-B6DA-49B6-921C-164958EFE0FD}" dt="2023-05-11T19:50:03.393" v="309" actId="26606"/>
          <ac:graphicFrameMkLst>
            <pc:docMk/>
            <pc:sldMk cId="3215326951" sldId="261"/>
            <ac:graphicFrameMk id="34" creationId="{91463F2D-AE46-D1EB-04E3-3D2DA08AB8DF}"/>
          </ac:graphicFrameMkLst>
        </pc:graphicFrameChg>
        <pc:cxnChg chg="add del">
          <ac:chgData name="Michael Jiacheng Yu (elev)" userId="0ea1055e-341e-4d44-aacc-634af156b843" providerId="ADAL" clId="{F4156057-B6DA-49B6-921C-164958EFE0FD}" dt="2023-05-11T19:49:44.898" v="295" actId="26606"/>
          <ac:cxnSpMkLst>
            <pc:docMk/>
            <pc:sldMk cId="3215326951" sldId="261"/>
            <ac:cxnSpMk id="26" creationId="{C8F51B3F-8331-4E4A-AE96-D47B1006EEAD}"/>
          </ac:cxnSpMkLst>
        </pc:cxnChg>
      </pc:sldChg>
      <pc:sldChg chg="addSp delSp modSp mod ord setBg">
        <pc:chgData name="Michael Jiacheng Yu (elev)" userId="0ea1055e-341e-4d44-aacc-634af156b843" providerId="ADAL" clId="{F4156057-B6DA-49B6-921C-164958EFE0FD}" dt="2023-05-11T23:12:01.638" v="1045"/>
        <pc:sldMkLst>
          <pc:docMk/>
          <pc:sldMk cId="3739162016" sldId="263"/>
        </pc:sldMkLst>
        <pc:spChg chg="add del mod">
          <ac:chgData name="Michael Jiacheng Yu (elev)" userId="0ea1055e-341e-4d44-aacc-634af156b843" providerId="ADAL" clId="{F4156057-B6DA-49B6-921C-164958EFE0FD}" dt="2023-05-11T19:55:39.224" v="412" actId="478"/>
          <ac:spMkLst>
            <pc:docMk/>
            <pc:sldMk cId="3739162016" sldId="263"/>
            <ac:spMk id="2" creationId="{0B4DE50C-4E41-54F1-577A-9E5EA3E8B59B}"/>
          </ac:spMkLst>
        </pc:spChg>
        <pc:spChg chg="add mod">
          <ac:chgData name="Michael Jiacheng Yu (elev)" userId="0ea1055e-341e-4d44-aacc-634af156b843" providerId="ADAL" clId="{F4156057-B6DA-49B6-921C-164958EFE0FD}" dt="2023-05-11T20:01:08.208" v="510" actId="1076"/>
          <ac:spMkLst>
            <pc:docMk/>
            <pc:sldMk cId="3739162016" sldId="263"/>
            <ac:spMk id="2" creationId="{F1D0D6F2-20DC-1857-9F39-EE5B7FB5BFE4}"/>
          </ac:spMkLst>
        </pc:spChg>
        <pc:spChg chg="mod">
          <ac:chgData name="Michael Jiacheng Yu (elev)" userId="0ea1055e-341e-4d44-aacc-634af156b843" providerId="ADAL" clId="{F4156057-B6DA-49B6-921C-164958EFE0FD}" dt="2023-05-11T23:11:03.362" v="999" actId="255"/>
          <ac:spMkLst>
            <pc:docMk/>
            <pc:sldMk cId="3739162016" sldId="263"/>
            <ac:spMk id="3" creationId="{1088F665-A33A-C643-2CF1-57A3CFFF63AA}"/>
          </ac:spMkLst>
        </pc:spChg>
        <pc:spChg chg="add mod">
          <ac:chgData name="Michael Jiacheng Yu (elev)" userId="0ea1055e-341e-4d44-aacc-634af156b843" providerId="ADAL" clId="{F4156057-B6DA-49B6-921C-164958EFE0FD}" dt="2023-05-11T20:01:08.208" v="510" actId="1076"/>
          <ac:spMkLst>
            <pc:docMk/>
            <pc:sldMk cId="3739162016" sldId="263"/>
            <ac:spMk id="5" creationId="{FF99A92F-A731-F4CE-CB0F-25AB1C2469CF}"/>
          </ac:spMkLst>
        </pc:spChg>
        <pc:spChg chg="add mod">
          <ac:chgData name="Michael Jiacheng Yu (elev)" userId="0ea1055e-341e-4d44-aacc-634af156b843" providerId="ADAL" clId="{F4156057-B6DA-49B6-921C-164958EFE0FD}" dt="2023-05-11T23:11:55.422" v="1043" actId="20577"/>
          <ac:spMkLst>
            <pc:docMk/>
            <pc:sldMk cId="3739162016" sldId="263"/>
            <ac:spMk id="6" creationId="{EABA039B-DE07-9048-372F-68AE5FF1132A}"/>
          </ac:spMkLst>
        </pc:spChg>
        <pc:picChg chg="add mod">
          <ac:chgData name="Michael Jiacheng Yu (elev)" userId="0ea1055e-341e-4d44-aacc-634af156b843" providerId="ADAL" clId="{F4156057-B6DA-49B6-921C-164958EFE0FD}" dt="2023-05-11T19:56:25.836" v="414"/>
          <ac:picMkLst>
            <pc:docMk/>
            <pc:sldMk cId="3739162016" sldId="263"/>
            <ac:picMk id="4" creationId="{6320890C-7C63-22A7-0B03-336B718343D0}"/>
          </ac:picMkLst>
        </pc:picChg>
        <pc:picChg chg="add mod">
          <ac:chgData name="Michael Jiacheng Yu (elev)" userId="0ea1055e-341e-4d44-aacc-634af156b843" providerId="ADAL" clId="{F4156057-B6DA-49B6-921C-164958EFE0FD}" dt="2023-05-11T20:03:45.331" v="553" actId="1076"/>
          <ac:picMkLst>
            <pc:docMk/>
            <pc:sldMk cId="3739162016" sldId="263"/>
            <ac:picMk id="1026" creationId="{C3E2CBE1-7310-40E7-C42C-187A50948AA3}"/>
          </ac:picMkLst>
        </pc:picChg>
        <pc:picChg chg="add mod">
          <ac:chgData name="Michael Jiacheng Yu (elev)" userId="0ea1055e-341e-4d44-aacc-634af156b843" providerId="ADAL" clId="{F4156057-B6DA-49B6-921C-164958EFE0FD}" dt="2023-05-11T20:03:55.946" v="559" actId="1076"/>
          <ac:picMkLst>
            <pc:docMk/>
            <pc:sldMk cId="3739162016" sldId="263"/>
            <ac:picMk id="1028" creationId="{18BBE30B-38A9-E4FE-77F8-89201F92384E}"/>
          </ac:picMkLst>
        </pc:picChg>
        <pc:picChg chg="del">
          <ac:chgData name="Michael Jiacheng Yu (elev)" userId="0ea1055e-341e-4d44-aacc-634af156b843" providerId="ADAL" clId="{F4156057-B6DA-49B6-921C-164958EFE0FD}" dt="2023-05-11T19:56:12.258" v="413" actId="478"/>
          <ac:picMkLst>
            <pc:docMk/>
            <pc:sldMk cId="3739162016" sldId="263"/>
            <ac:picMk id="1030" creationId="{D1F4C07E-AAF1-DDFA-4885-21C1F047D2DA}"/>
          </ac:picMkLst>
        </pc:picChg>
        <pc:picChg chg="mod">
          <ac:chgData name="Michael Jiacheng Yu (elev)" userId="0ea1055e-341e-4d44-aacc-634af156b843" providerId="ADAL" clId="{F4156057-B6DA-49B6-921C-164958EFE0FD}" dt="2023-05-11T20:01:08.208" v="510" actId="1076"/>
          <ac:picMkLst>
            <pc:docMk/>
            <pc:sldMk cId="3739162016" sldId="263"/>
            <ac:picMk id="1032" creationId="{6A1F3CC4-D28D-8CFC-0BC7-37E07952C4F2}"/>
          </ac:picMkLst>
        </pc:picChg>
        <pc:picChg chg="mod">
          <ac:chgData name="Michael Jiacheng Yu (elev)" userId="0ea1055e-341e-4d44-aacc-634af156b843" providerId="ADAL" clId="{F4156057-B6DA-49B6-921C-164958EFE0FD}" dt="2023-05-11T20:01:08.208" v="510" actId="1076"/>
          <ac:picMkLst>
            <pc:docMk/>
            <pc:sldMk cId="3739162016" sldId="263"/>
            <ac:picMk id="1034" creationId="{2153DA19-E3E5-83E3-0A89-7BC2CF9AB2D3}"/>
          </ac:picMkLst>
        </pc:picChg>
        <pc:picChg chg="del mod">
          <ac:chgData name="Michael Jiacheng Yu (elev)" userId="0ea1055e-341e-4d44-aacc-634af156b843" providerId="ADAL" clId="{F4156057-B6DA-49B6-921C-164958EFE0FD}" dt="2023-05-11T20:02:45.480" v="532" actId="478"/>
          <ac:picMkLst>
            <pc:docMk/>
            <pc:sldMk cId="3739162016" sldId="263"/>
            <ac:picMk id="1036" creationId="{35A9EAF4-4C19-6F98-BD63-9DACF5D4736D}"/>
          </ac:picMkLst>
        </pc:picChg>
        <pc:picChg chg="add del mod">
          <ac:chgData name="Michael Jiacheng Yu (elev)" userId="0ea1055e-341e-4d44-aacc-634af156b843" providerId="ADAL" clId="{F4156057-B6DA-49B6-921C-164958EFE0FD}" dt="2023-05-11T19:55:35.501" v="410" actId="478"/>
          <ac:picMkLst>
            <pc:docMk/>
            <pc:sldMk cId="3739162016" sldId="263"/>
            <ac:picMk id="1042" creationId="{76A8FC54-8E78-3FE7-F44C-C5BF2739A6B1}"/>
          </ac:picMkLst>
        </pc:picChg>
        <pc:picChg chg="del mod">
          <ac:chgData name="Michael Jiacheng Yu (elev)" userId="0ea1055e-341e-4d44-aacc-634af156b843" providerId="ADAL" clId="{F4156057-B6DA-49B6-921C-164958EFE0FD}" dt="2023-05-11T20:03:12.639" v="538" actId="478"/>
          <ac:picMkLst>
            <pc:docMk/>
            <pc:sldMk cId="3739162016" sldId="263"/>
            <ac:picMk id="1046" creationId="{3ECF8105-D085-C2A5-0EB6-A8C1080E649E}"/>
          </ac:picMkLst>
        </pc:picChg>
      </pc:sldChg>
      <pc:sldChg chg="addSp delSp modSp new mod modTransition modAnim">
        <pc:chgData name="Michael Jiacheng Yu (elev)" userId="0ea1055e-341e-4d44-aacc-634af156b843" providerId="ADAL" clId="{F4156057-B6DA-49B6-921C-164958EFE0FD}" dt="2023-05-11T21:10:54.050" v="583" actId="1036"/>
        <pc:sldMkLst>
          <pc:docMk/>
          <pc:sldMk cId="2966576408" sldId="264"/>
        </pc:sldMkLst>
        <pc:spChg chg="del">
          <ac:chgData name="Michael Jiacheng Yu (elev)" userId="0ea1055e-341e-4d44-aacc-634af156b843" providerId="ADAL" clId="{F4156057-B6DA-49B6-921C-164958EFE0FD}" dt="2023-05-11T19:51:46.953" v="333" actId="478"/>
          <ac:spMkLst>
            <pc:docMk/>
            <pc:sldMk cId="2966576408" sldId="264"/>
            <ac:spMk id="2" creationId="{ACF6F8DA-8EAA-B072-AE54-34DE5FA8F1A4}"/>
          </ac:spMkLst>
        </pc:spChg>
        <pc:spChg chg="del">
          <ac:chgData name="Michael Jiacheng Yu (elev)" userId="0ea1055e-341e-4d44-aacc-634af156b843" providerId="ADAL" clId="{F4156057-B6DA-49B6-921C-164958EFE0FD}" dt="2023-05-11T19:51:46.061" v="332" actId="478"/>
          <ac:spMkLst>
            <pc:docMk/>
            <pc:sldMk cId="2966576408" sldId="264"/>
            <ac:spMk id="3" creationId="{C3CEADA9-1E73-1A1D-814A-9B47BB1CFB35}"/>
          </ac:spMkLst>
        </pc:spChg>
        <pc:spChg chg="add mod">
          <ac:chgData name="Michael Jiacheng Yu (elev)" userId="0ea1055e-341e-4d44-aacc-634af156b843" providerId="ADAL" clId="{F4156057-B6DA-49B6-921C-164958EFE0FD}" dt="2023-05-11T21:10:54.050" v="583" actId="1036"/>
          <ac:spMkLst>
            <pc:docMk/>
            <pc:sldMk cId="2966576408" sldId="264"/>
            <ac:spMk id="4" creationId="{9A90B823-D4C7-B08E-C39B-19815219CE6A}"/>
          </ac:spMkLst>
        </pc:spChg>
        <pc:spChg chg="add mod">
          <ac:chgData name="Michael Jiacheng Yu (elev)" userId="0ea1055e-341e-4d44-aacc-634af156b843" providerId="ADAL" clId="{F4156057-B6DA-49B6-921C-164958EFE0FD}" dt="2023-05-11T19:55:06.966" v="395" actId="1076"/>
          <ac:spMkLst>
            <pc:docMk/>
            <pc:sldMk cId="2966576408" sldId="264"/>
            <ac:spMk id="5" creationId="{52E7933B-4D72-5E1B-1571-61273D422A34}"/>
          </ac:spMkLst>
        </pc:spChg>
        <pc:spChg chg="add del mod">
          <ac:chgData name="Michael Jiacheng Yu (elev)" userId="0ea1055e-341e-4d44-aacc-634af156b843" providerId="ADAL" clId="{F4156057-B6DA-49B6-921C-164958EFE0FD}" dt="2023-05-11T19:54:47.048" v="393" actId="478"/>
          <ac:spMkLst>
            <pc:docMk/>
            <pc:sldMk cId="2966576408" sldId="264"/>
            <ac:spMk id="6" creationId="{23113C41-A737-1851-BC41-487D58344384}"/>
          </ac:spMkLst>
        </pc:spChg>
      </pc:sldChg>
      <pc:sldChg chg="addSp delSp modSp new mod">
        <pc:chgData name="Michael Jiacheng Yu (elev)" userId="0ea1055e-341e-4d44-aacc-634af156b843" providerId="ADAL" clId="{F4156057-B6DA-49B6-921C-164958EFE0FD}" dt="2023-05-11T23:12:59.696" v="1077" actId="1076"/>
        <pc:sldMkLst>
          <pc:docMk/>
          <pc:sldMk cId="138824988" sldId="265"/>
        </pc:sldMkLst>
        <pc:spChg chg="del mod">
          <ac:chgData name="Michael Jiacheng Yu (elev)" userId="0ea1055e-341e-4d44-aacc-634af156b843" providerId="ADAL" clId="{F4156057-B6DA-49B6-921C-164958EFE0FD}" dt="2023-05-11T19:59:17.513" v="473" actId="478"/>
          <ac:spMkLst>
            <pc:docMk/>
            <pc:sldMk cId="138824988" sldId="265"/>
            <ac:spMk id="2" creationId="{3626A5BC-A38C-96DC-8935-6B9F62B7C54D}"/>
          </ac:spMkLst>
        </pc:spChg>
        <pc:spChg chg="del">
          <ac:chgData name="Michael Jiacheng Yu (elev)" userId="0ea1055e-341e-4d44-aacc-634af156b843" providerId="ADAL" clId="{F4156057-B6DA-49B6-921C-164958EFE0FD}" dt="2023-05-11T19:57:57.406" v="425" actId="478"/>
          <ac:spMkLst>
            <pc:docMk/>
            <pc:sldMk cId="138824988" sldId="265"/>
            <ac:spMk id="3" creationId="{FFD73FE9-FB97-BA3B-63AA-77A8F7F147FF}"/>
          </ac:spMkLst>
        </pc:spChg>
        <pc:spChg chg="add del mod">
          <ac:chgData name="Michael Jiacheng Yu (elev)" userId="0ea1055e-341e-4d44-aacc-634af156b843" providerId="ADAL" clId="{F4156057-B6DA-49B6-921C-164958EFE0FD}" dt="2023-05-11T19:59:20.414" v="474" actId="478"/>
          <ac:spMkLst>
            <pc:docMk/>
            <pc:sldMk cId="138824988" sldId="265"/>
            <ac:spMk id="5" creationId="{817A9847-A4CC-6D0D-6176-E3340B1A6C6A}"/>
          </ac:spMkLst>
        </pc:spChg>
        <pc:spChg chg="add del mod">
          <ac:chgData name="Michael Jiacheng Yu (elev)" userId="0ea1055e-341e-4d44-aacc-634af156b843" providerId="ADAL" clId="{F4156057-B6DA-49B6-921C-164958EFE0FD}" dt="2023-05-11T21:14:13.707" v="641" actId="478"/>
          <ac:spMkLst>
            <pc:docMk/>
            <pc:sldMk cId="138824988" sldId="265"/>
            <ac:spMk id="6" creationId="{16B03669-A32B-21A7-F251-BE79022650C7}"/>
          </ac:spMkLst>
        </pc:spChg>
        <pc:spChg chg="add del mod">
          <ac:chgData name="Michael Jiacheng Yu (elev)" userId="0ea1055e-341e-4d44-aacc-634af156b843" providerId="ADAL" clId="{F4156057-B6DA-49B6-921C-164958EFE0FD}" dt="2023-05-11T19:59:35.292" v="476" actId="478"/>
          <ac:spMkLst>
            <pc:docMk/>
            <pc:sldMk cId="138824988" sldId="265"/>
            <ac:spMk id="7" creationId="{16C5E180-1303-75E1-8DA7-A216A6B31F95}"/>
          </ac:spMkLst>
        </pc:spChg>
        <pc:spChg chg="add del mod">
          <ac:chgData name="Michael Jiacheng Yu (elev)" userId="0ea1055e-341e-4d44-aacc-634af156b843" providerId="ADAL" clId="{F4156057-B6DA-49B6-921C-164958EFE0FD}" dt="2023-05-11T19:59:51.093" v="478"/>
          <ac:spMkLst>
            <pc:docMk/>
            <pc:sldMk cId="138824988" sldId="265"/>
            <ac:spMk id="8" creationId="{869253E1-4373-9349-A2C3-6C86F80007CC}"/>
          </ac:spMkLst>
        </pc:spChg>
        <pc:spChg chg="add mod">
          <ac:chgData name="Michael Jiacheng Yu (elev)" userId="0ea1055e-341e-4d44-aacc-634af156b843" providerId="ADAL" clId="{F4156057-B6DA-49B6-921C-164958EFE0FD}" dt="2023-05-11T23:12:55.108" v="1076" actId="1076"/>
          <ac:spMkLst>
            <pc:docMk/>
            <pc:sldMk cId="138824988" sldId="265"/>
            <ac:spMk id="9" creationId="{AAA5465B-6CF9-DBE3-3ACF-107A0F9FCC56}"/>
          </ac:spMkLst>
        </pc:spChg>
        <pc:spChg chg="add mod">
          <ac:chgData name="Michael Jiacheng Yu (elev)" userId="0ea1055e-341e-4d44-aacc-634af156b843" providerId="ADAL" clId="{F4156057-B6DA-49B6-921C-164958EFE0FD}" dt="2023-05-11T23:12:59.696" v="1077" actId="1076"/>
          <ac:spMkLst>
            <pc:docMk/>
            <pc:sldMk cId="138824988" sldId="265"/>
            <ac:spMk id="11" creationId="{D94FDE12-997A-0E24-3152-C1DD560951E6}"/>
          </ac:spMkLst>
        </pc:spChg>
        <pc:graphicFrameChg chg="add mod">
          <ac:chgData name="Michael Jiacheng Yu (elev)" userId="0ea1055e-341e-4d44-aacc-634af156b843" providerId="ADAL" clId="{F4156057-B6DA-49B6-921C-164958EFE0FD}" dt="2023-05-11T23:12:32.622" v="1047" actId="1076"/>
          <ac:graphicFrameMkLst>
            <pc:docMk/>
            <pc:sldMk cId="138824988" sldId="265"/>
            <ac:graphicFrameMk id="4" creationId="{20CBAEE7-1ED9-419C-8B15-1451AE96537C}"/>
          </ac:graphicFrameMkLst>
        </pc:graphicFrameChg>
        <pc:graphicFrameChg chg="add del mod">
          <ac:chgData name="Michael Jiacheng Yu (elev)" userId="0ea1055e-341e-4d44-aacc-634af156b843" providerId="ADAL" clId="{F4156057-B6DA-49B6-921C-164958EFE0FD}" dt="2023-05-11T21:14:11.079" v="639"/>
          <ac:graphicFrameMkLst>
            <pc:docMk/>
            <pc:sldMk cId="138824988" sldId="265"/>
            <ac:graphicFrameMk id="10" creationId="{C9E24501-A06C-4F42-3F12-E01160BA136D}"/>
          </ac:graphicFrameMkLst>
        </pc:graphicFrameChg>
      </pc:sldChg>
      <pc:sldChg chg="addSp delSp modSp add mod">
        <pc:chgData name="Michael Jiacheng Yu (elev)" userId="0ea1055e-341e-4d44-aacc-634af156b843" providerId="ADAL" clId="{F4156057-B6DA-49B6-921C-164958EFE0FD}" dt="2023-05-11T21:14:34.444" v="648" actId="1076"/>
        <pc:sldMkLst>
          <pc:docMk/>
          <pc:sldMk cId="1226480536" sldId="266"/>
        </pc:sldMkLst>
        <pc:spChg chg="del">
          <ac:chgData name="Michael Jiacheng Yu (elev)" userId="0ea1055e-341e-4d44-aacc-634af156b843" providerId="ADAL" clId="{F4156057-B6DA-49B6-921C-164958EFE0FD}" dt="2023-05-11T21:14:23.945" v="645" actId="478"/>
          <ac:spMkLst>
            <pc:docMk/>
            <pc:sldMk cId="1226480536" sldId="266"/>
            <ac:spMk id="6" creationId="{16B03669-A32B-21A7-F251-BE79022650C7}"/>
          </ac:spMkLst>
        </pc:spChg>
        <pc:spChg chg="mod">
          <ac:chgData name="Michael Jiacheng Yu (elev)" userId="0ea1055e-341e-4d44-aacc-634af156b843" providerId="ADAL" clId="{F4156057-B6DA-49B6-921C-164958EFE0FD}" dt="2023-05-11T21:14:34.444" v="648" actId="1076"/>
          <ac:spMkLst>
            <pc:docMk/>
            <pc:sldMk cId="1226480536" sldId="266"/>
            <ac:spMk id="9" creationId="{AAA5465B-6CF9-DBE3-3ACF-107A0F9FCC56}"/>
          </ac:spMkLst>
        </pc:spChg>
        <pc:graphicFrameChg chg="add mod">
          <ac:chgData name="Michael Jiacheng Yu (elev)" userId="0ea1055e-341e-4d44-aacc-634af156b843" providerId="ADAL" clId="{F4156057-B6DA-49B6-921C-164958EFE0FD}" dt="2023-05-11T21:14:27.255" v="647" actId="1076"/>
          <ac:graphicFrameMkLst>
            <pc:docMk/>
            <pc:sldMk cId="1226480536" sldId="266"/>
            <ac:graphicFrameMk id="2" creationId="{D35B89D8-9C22-4251-88FE-8F772A2F3129}"/>
          </ac:graphicFrameMkLst>
        </pc:graphicFrameChg>
        <pc:graphicFrameChg chg="del mod">
          <ac:chgData name="Michael Jiacheng Yu (elev)" userId="0ea1055e-341e-4d44-aacc-634af156b843" providerId="ADAL" clId="{F4156057-B6DA-49B6-921C-164958EFE0FD}" dt="2023-05-11T21:11:58.343" v="586" actId="478"/>
          <ac:graphicFrameMkLst>
            <pc:docMk/>
            <pc:sldMk cId="1226480536" sldId="266"/>
            <ac:graphicFrameMk id="4" creationId="{20CBAEE7-1ED9-419C-8B15-1451AE96537C}"/>
          </ac:graphicFrameMkLst>
        </pc:graphicFrameChg>
      </pc:sldChg>
      <pc:sldChg chg="addSp delSp modSp add mod">
        <pc:chgData name="Michael Jiacheng Yu (elev)" userId="0ea1055e-341e-4d44-aacc-634af156b843" providerId="ADAL" clId="{F4156057-B6DA-49B6-921C-164958EFE0FD}" dt="2023-05-11T23:14:17.677" v="1138" actId="14100"/>
        <pc:sldMkLst>
          <pc:docMk/>
          <pc:sldMk cId="3330715905" sldId="267"/>
        </pc:sldMkLst>
        <pc:spChg chg="add mod">
          <ac:chgData name="Michael Jiacheng Yu (elev)" userId="0ea1055e-341e-4d44-aacc-634af156b843" providerId="ADAL" clId="{F4156057-B6DA-49B6-921C-164958EFE0FD}" dt="2023-05-11T23:13:57.373" v="1133" actId="20577"/>
          <ac:spMkLst>
            <pc:docMk/>
            <pc:sldMk cId="3330715905" sldId="267"/>
            <ac:spMk id="4" creationId="{39ADBDFC-67D7-9A76-F85B-AF5A60E8E50B}"/>
          </ac:spMkLst>
        </pc:spChg>
        <pc:spChg chg="del">
          <ac:chgData name="Michael Jiacheng Yu (elev)" userId="0ea1055e-341e-4d44-aacc-634af156b843" providerId="ADAL" clId="{F4156057-B6DA-49B6-921C-164958EFE0FD}" dt="2023-05-11T23:13:06.596" v="1078" actId="478"/>
          <ac:spMkLst>
            <pc:docMk/>
            <pc:sldMk cId="3330715905" sldId="267"/>
            <ac:spMk id="6" creationId="{16B03669-A32B-21A7-F251-BE79022650C7}"/>
          </ac:spMkLst>
        </pc:spChg>
        <pc:spChg chg="del mod">
          <ac:chgData name="Michael Jiacheng Yu (elev)" userId="0ea1055e-341e-4d44-aacc-634af156b843" providerId="ADAL" clId="{F4156057-B6DA-49B6-921C-164958EFE0FD}" dt="2023-05-11T23:13:58.847" v="1134" actId="478"/>
          <ac:spMkLst>
            <pc:docMk/>
            <pc:sldMk cId="3330715905" sldId="267"/>
            <ac:spMk id="9" creationId="{AAA5465B-6CF9-DBE3-3ACF-107A0F9FCC56}"/>
          </ac:spMkLst>
        </pc:spChg>
        <pc:graphicFrameChg chg="del">
          <ac:chgData name="Michael Jiacheng Yu (elev)" userId="0ea1055e-341e-4d44-aacc-634af156b843" providerId="ADAL" clId="{F4156057-B6DA-49B6-921C-164958EFE0FD}" dt="2023-05-11T21:13:09.147" v="591" actId="478"/>
          <ac:graphicFrameMkLst>
            <pc:docMk/>
            <pc:sldMk cId="3330715905" sldId="267"/>
            <ac:graphicFrameMk id="2" creationId="{D35B89D8-9C22-4251-88FE-8F772A2F3129}"/>
          </ac:graphicFrameMkLst>
        </pc:graphicFrameChg>
        <pc:graphicFrameChg chg="add mod">
          <ac:chgData name="Michael Jiacheng Yu (elev)" userId="0ea1055e-341e-4d44-aacc-634af156b843" providerId="ADAL" clId="{F4156057-B6DA-49B6-921C-164958EFE0FD}" dt="2023-05-11T23:14:17.677" v="1138" actId="14100"/>
          <ac:graphicFrameMkLst>
            <pc:docMk/>
            <pc:sldMk cId="3330715905" sldId="267"/>
            <ac:graphicFrameMk id="3" creationId="{EE9EC0E1-8899-FC65-3923-95D8C1D1F599}"/>
          </ac:graphicFrameMkLst>
        </pc:graphicFrameChg>
      </pc:sldChg>
      <pc:sldChg chg="addSp delSp modSp add mod ord">
        <pc:chgData name="Michael Jiacheng Yu (elev)" userId="0ea1055e-341e-4d44-aacc-634af156b843" providerId="ADAL" clId="{F4156057-B6DA-49B6-921C-164958EFE0FD}" dt="2023-05-11T23:10:46.171" v="997" actId="1036"/>
        <pc:sldMkLst>
          <pc:docMk/>
          <pc:sldMk cId="2752857468" sldId="268"/>
        </pc:sldMkLst>
        <pc:spChg chg="mod">
          <ac:chgData name="Michael Jiacheng Yu (elev)" userId="0ea1055e-341e-4d44-aacc-634af156b843" providerId="ADAL" clId="{F4156057-B6DA-49B6-921C-164958EFE0FD}" dt="2023-05-11T23:10:46.171" v="997" actId="1036"/>
          <ac:spMkLst>
            <pc:docMk/>
            <pc:sldMk cId="2752857468" sldId="268"/>
            <ac:spMk id="2" creationId="{F1D0D6F2-20DC-1857-9F39-EE5B7FB5BFE4}"/>
          </ac:spMkLst>
        </pc:spChg>
        <pc:spChg chg="del mod">
          <ac:chgData name="Michael Jiacheng Yu (elev)" userId="0ea1055e-341e-4d44-aacc-634af156b843" providerId="ADAL" clId="{F4156057-B6DA-49B6-921C-164958EFE0FD}" dt="2023-05-11T21:18:39.401" v="658" actId="478"/>
          <ac:spMkLst>
            <pc:docMk/>
            <pc:sldMk cId="2752857468" sldId="268"/>
            <ac:spMk id="3" creationId="{1088F665-A33A-C643-2CF1-57A3CFFF63AA}"/>
          </ac:spMkLst>
        </pc:spChg>
        <pc:spChg chg="del">
          <ac:chgData name="Michael Jiacheng Yu (elev)" userId="0ea1055e-341e-4d44-aacc-634af156b843" providerId="ADAL" clId="{F4156057-B6DA-49B6-921C-164958EFE0FD}" dt="2023-05-11T21:18:59.657" v="710" actId="478"/>
          <ac:spMkLst>
            <pc:docMk/>
            <pc:sldMk cId="2752857468" sldId="268"/>
            <ac:spMk id="5" creationId="{FF99A92F-A731-F4CE-CB0F-25AB1C2469CF}"/>
          </ac:spMkLst>
        </pc:spChg>
        <pc:spChg chg="del">
          <ac:chgData name="Michael Jiacheng Yu (elev)" userId="0ea1055e-341e-4d44-aacc-634af156b843" providerId="ADAL" clId="{F4156057-B6DA-49B6-921C-164958EFE0FD}" dt="2023-05-11T21:18:41.596" v="661" actId="478"/>
          <ac:spMkLst>
            <pc:docMk/>
            <pc:sldMk cId="2752857468" sldId="268"/>
            <ac:spMk id="6" creationId="{EABA039B-DE07-9048-372F-68AE5FF1132A}"/>
          </ac:spMkLst>
        </pc:spChg>
        <pc:spChg chg="add del mod">
          <ac:chgData name="Michael Jiacheng Yu (elev)" userId="0ea1055e-341e-4d44-aacc-634af156b843" providerId="ADAL" clId="{F4156057-B6DA-49B6-921C-164958EFE0FD}" dt="2023-05-11T23:07:30.945" v="799" actId="478"/>
          <ac:spMkLst>
            <pc:docMk/>
            <pc:sldMk cId="2752857468" sldId="268"/>
            <ac:spMk id="7" creationId="{AC9A8690-E477-B627-4014-64A5DB272DBC}"/>
          </ac:spMkLst>
        </pc:spChg>
        <pc:spChg chg="add mod">
          <ac:chgData name="Michael Jiacheng Yu (elev)" userId="0ea1055e-341e-4d44-aacc-634af156b843" providerId="ADAL" clId="{F4156057-B6DA-49B6-921C-164958EFE0FD}" dt="2023-05-11T23:07:49.358" v="811" actId="20577"/>
          <ac:spMkLst>
            <pc:docMk/>
            <pc:sldMk cId="2752857468" sldId="268"/>
            <ac:spMk id="8" creationId="{03537855-2F69-EBAB-1956-6368BF17699C}"/>
          </ac:spMkLst>
        </pc:spChg>
        <pc:spChg chg="add mod">
          <ac:chgData name="Michael Jiacheng Yu (elev)" userId="0ea1055e-341e-4d44-aacc-634af156b843" providerId="ADAL" clId="{F4156057-B6DA-49B6-921C-164958EFE0FD}" dt="2023-05-11T23:10:46.171" v="997" actId="1036"/>
          <ac:spMkLst>
            <pc:docMk/>
            <pc:sldMk cId="2752857468" sldId="268"/>
            <ac:spMk id="10" creationId="{7504FD50-B462-DC78-3538-D0BE73D99931}"/>
          </ac:spMkLst>
        </pc:spChg>
        <pc:spChg chg="add mod">
          <ac:chgData name="Michael Jiacheng Yu (elev)" userId="0ea1055e-341e-4d44-aacc-634af156b843" providerId="ADAL" clId="{F4156057-B6DA-49B6-921C-164958EFE0FD}" dt="2023-05-11T23:10:46.171" v="997" actId="1036"/>
          <ac:spMkLst>
            <pc:docMk/>
            <pc:sldMk cId="2752857468" sldId="268"/>
            <ac:spMk id="11" creationId="{BC51882E-1866-8F78-35A1-84783FAEA47B}"/>
          </ac:spMkLst>
        </pc:spChg>
        <pc:picChg chg="del">
          <ac:chgData name="Michael Jiacheng Yu (elev)" userId="0ea1055e-341e-4d44-aacc-634af156b843" providerId="ADAL" clId="{F4156057-B6DA-49B6-921C-164958EFE0FD}" dt="2023-05-11T21:18:40.958" v="660" actId="478"/>
          <ac:picMkLst>
            <pc:docMk/>
            <pc:sldMk cId="2752857468" sldId="268"/>
            <ac:picMk id="4" creationId="{6320890C-7C63-22A7-0B03-336B718343D0}"/>
          </ac:picMkLst>
        </pc:picChg>
        <pc:picChg chg="add mod">
          <ac:chgData name="Michael Jiacheng Yu (elev)" userId="0ea1055e-341e-4d44-aacc-634af156b843" providerId="ADAL" clId="{F4156057-B6DA-49B6-921C-164958EFE0FD}" dt="2023-05-11T23:10:46.171" v="997" actId="1036"/>
          <ac:picMkLst>
            <pc:docMk/>
            <pc:sldMk cId="2752857468" sldId="268"/>
            <ac:picMk id="13" creationId="{E6F8702A-8157-2C8E-D5A2-97EB26AF36C0}"/>
          </ac:picMkLst>
        </pc:picChg>
        <pc:picChg chg="add mod">
          <ac:chgData name="Michael Jiacheng Yu (elev)" userId="0ea1055e-341e-4d44-aacc-634af156b843" providerId="ADAL" clId="{F4156057-B6DA-49B6-921C-164958EFE0FD}" dt="2023-05-11T23:10:46.171" v="997" actId="1036"/>
          <ac:picMkLst>
            <pc:docMk/>
            <pc:sldMk cId="2752857468" sldId="268"/>
            <ac:picMk id="14" creationId="{29731486-885C-5969-71AA-48E9F0896CB6}"/>
          </ac:picMkLst>
        </pc:picChg>
        <pc:picChg chg="add mod">
          <ac:chgData name="Michael Jiacheng Yu (elev)" userId="0ea1055e-341e-4d44-aacc-634af156b843" providerId="ADAL" clId="{F4156057-B6DA-49B6-921C-164958EFE0FD}" dt="2023-05-11T23:10:46.171" v="997" actId="1036"/>
          <ac:picMkLst>
            <pc:docMk/>
            <pc:sldMk cId="2752857468" sldId="268"/>
            <ac:picMk id="15" creationId="{45A4D73A-3A3A-EA67-15D2-E45DFEC16A1B}"/>
          </ac:picMkLst>
        </pc:picChg>
        <pc:picChg chg="add mod">
          <ac:chgData name="Michael Jiacheng Yu (elev)" userId="0ea1055e-341e-4d44-aacc-634af156b843" providerId="ADAL" clId="{F4156057-B6DA-49B6-921C-164958EFE0FD}" dt="2023-05-11T23:10:46.171" v="997" actId="1036"/>
          <ac:picMkLst>
            <pc:docMk/>
            <pc:sldMk cId="2752857468" sldId="268"/>
            <ac:picMk id="16" creationId="{B281C95B-F106-509C-7201-39A51A86668E}"/>
          </ac:picMkLst>
        </pc:picChg>
        <pc:picChg chg="del">
          <ac:chgData name="Michael Jiacheng Yu (elev)" userId="0ea1055e-341e-4d44-aacc-634af156b843" providerId="ADAL" clId="{F4156057-B6DA-49B6-921C-164958EFE0FD}" dt="2023-05-11T21:18:58.653" v="709" actId="478"/>
          <ac:picMkLst>
            <pc:docMk/>
            <pc:sldMk cId="2752857468" sldId="268"/>
            <ac:picMk id="1026" creationId="{C3E2CBE1-7310-40E7-C42C-187A50948AA3}"/>
          </ac:picMkLst>
        </pc:picChg>
        <pc:picChg chg="del">
          <ac:chgData name="Michael Jiacheng Yu (elev)" userId="0ea1055e-341e-4d44-aacc-634af156b843" providerId="ADAL" clId="{F4156057-B6DA-49B6-921C-164958EFE0FD}" dt="2023-05-11T21:18:58.653" v="709" actId="478"/>
          <ac:picMkLst>
            <pc:docMk/>
            <pc:sldMk cId="2752857468" sldId="268"/>
            <ac:picMk id="1028" creationId="{18BBE30B-38A9-E4FE-77F8-89201F92384E}"/>
          </ac:picMkLst>
        </pc:picChg>
        <pc:picChg chg="del">
          <ac:chgData name="Michael Jiacheng Yu (elev)" userId="0ea1055e-341e-4d44-aacc-634af156b843" providerId="ADAL" clId="{F4156057-B6DA-49B6-921C-164958EFE0FD}" dt="2023-05-11T21:18:58.653" v="709" actId="478"/>
          <ac:picMkLst>
            <pc:docMk/>
            <pc:sldMk cId="2752857468" sldId="268"/>
            <ac:picMk id="1032" creationId="{6A1F3CC4-D28D-8CFC-0BC7-37E07952C4F2}"/>
          </ac:picMkLst>
        </pc:picChg>
        <pc:picChg chg="del">
          <ac:chgData name="Michael Jiacheng Yu (elev)" userId="0ea1055e-341e-4d44-aacc-634af156b843" providerId="ADAL" clId="{F4156057-B6DA-49B6-921C-164958EFE0FD}" dt="2023-05-11T21:18:56.864" v="708" actId="478"/>
          <ac:picMkLst>
            <pc:docMk/>
            <pc:sldMk cId="2752857468" sldId="268"/>
            <ac:picMk id="1034" creationId="{2153DA19-E3E5-83E3-0A89-7BC2CF9AB2D3}"/>
          </ac:picMkLst>
        </pc:picChg>
        <pc:picChg chg="del">
          <ac:chgData name="Michael Jiacheng Yu (elev)" userId="0ea1055e-341e-4d44-aacc-634af156b843" providerId="ADAL" clId="{F4156057-B6DA-49B6-921C-164958EFE0FD}" dt="2023-05-11T21:18:39.989" v="659" actId="478"/>
          <ac:picMkLst>
            <pc:docMk/>
            <pc:sldMk cId="2752857468" sldId="268"/>
            <ac:picMk id="1042" creationId="{76A8FC54-8E78-3FE7-F44C-C5BF2739A6B1}"/>
          </ac:picMkLst>
        </pc:picChg>
      </pc:sldChg>
      <pc:sldChg chg="addSp delSp modSp new mod">
        <pc:chgData name="Michael Jiacheng Yu (elev)" userId="0ea1055e-341e-4d44-aacc-634af156b843" providerId="ADAL" clId="{F4156057-B6DA-49B6-921C-164958EFE0FD}" dt="2023-05-11T23:18:10.603" v="1279" actId="1076"/>
        <pc:sldMkLst>
          <pc:docMk/>
          <pc:sldMk cId="3592176254" sldId="269"/>
        </pc:sldMkLst>
        <pc:spChg chg="del">
          <ac:chgData name="Michael Jiacheng Yu (elev)" userId="0ea1055e-341e-4d44-aacc-634af156b843" providerId="ADAL" clId="{F4156057-B6DA-49B6-921C-164958EFE0FD}" dt="2023-05-11T23:14:56.962" v="1169" actId="478"/>
          <ac:spMkLst>
            <pc:docMk/>
            <pc:sldMk cId="3592176254" sldId="269"/>
            <ac:spMk id="2" creationId="{A13E415D-F1CD-61BD-5DD9-36C794F8AF1D}"/>
          </ac:spMkLst>
        </pc:spChg>
        <pc:spChg chg="del">
          <ac:chgData name="Michael Jiacheng Yu (elev)" userId="0ea1055e-341e-4d44-aacc-634af156b843" providerId="ADAL" clId="{F4156057-B6DA-49B6-921C-164958EFE0FD}" dt="2023-05-11T23:14:55.711" v="1168" actId="478"/>
          <ac:spMkLst>
            <pc:docMk/>
            <pc:sldMk cId="3592176254" sldId="269"/>
            <ac:spMk id="3" creationId="{EEF83CEE-3E29-71D3-D795-4042F1EB5AD9}"/>
          </ac:spMkLst>
        </pc:spChg>
        <pc:spChg chg="add mod">
          <ac:chgData name="Michael Jiacheng Yu (elev)" userId="0ea1055e-341e-4d44-aacc-634af156b843" providerId="ADAL" clId="{F4156057-B6DA-49B6-921C-164958EFE0FD}" dt="2023-05-11T23:16:03.316" v="1183" actId="1076"/>
          <ac:spMkLst>
            <pc:docMk/>
            <pc:sldMk cId="3592176254" sldId="269"/>
            <ac:spMk id="8" creationId="{11F29A8B-A1A0-4FB3-551C-D52B0623EE7C}"/>
          </ac:spMkLst>
        </pc:spChg>
        <pc:spChg chg="add mod">
          <ac:chgData name="Michael Jiacheng Yu (elev)" userId="0ea1055e-341e-4d44-aacc-634af156b843" providerId="ADAL" clId="{F4156057-B6DA-49B6-921C-164958EFE0FD}" dt="2023-05-11T23:18:10.603" v="1279" actId="1076"/>
          <ac:spMkLst>
            <pc:docMk/>
            <pc:sldMk cId="3592176254" sldId="269"/>
            <ac:spMk id="10" creationId="{D51BE1EE-5A81-3A54-EE17-CD8292701B33}"/>
          </ac:spMkLst>
        </pc:spChg>
        <pc:graphicFrameChg chg="add mod">
          <ac:chgData name="Michael Jiacheng Yu (elev)" userId="0ea1055e-341e-4d44-aacc-634af156b843" providerId="ADAL" clId="{F4156057-B6DA-49B6-921C-164958EFE0FD}" dt="2023-05-11T23:15:58.733" v="1182" actId="1076"/>
          <ac:graphicFrameMkLst>
            <pc:docMk/>
            <pc:sldMk cId="3592176254" sldId="269"/>
            <ac:graphicFrameMk id="4" creationId="{302768F3-F852-BD49-2DC2-05ECF3102898}"/>
          </ac:graphicFrameMkLst>
        </pc:graphicFrameChg>
        <pc:graphicFrameChg chg="add del mod">
          <ac:chgData name="Michael Jiacheng Yu (elev)" userId="0ea1055e-341e-4d44-aacc-634af156b843" providerId="ADAL" clId="{F4156057-B6DA-49B6-921C-164958EFE0FD}" dt="2023-05-11T23:15:06.786" v="1171" actId="478"/>
          <ac:graphicFrameMkLst>
            <pc:docMk/>
            <pc:sldMk cId="3592176254" sldId="269"/>
            <ac:graphicFrameMk id="5" creationId="{508AA93D-609C-7B31-42E8-D3C8B6CA300C}"/>
          </ac:graphicFrameMkLst>
        </pc:graphicFrameChg>
        <pc:graphicFrameChg chg="add mod">
          <ac:chgData name="Michael Jiacheng Yu (elev)" userId="0ea1055e-341e-4d44-aacc-634af156b843" providerId="ADAL" clId="{F4156057-B6DA-49B6-921C-164958EFE0FD}" dt="2023-05-11T23:15:56.487" v="1181" actId="1076"/>
          <ac:graphicFrameMkLst>
            <pc:docMk/>
            <pc:sldMk cId="3592176254" sldId="269"/>
            <ac:graphicFrameMk id="6" creationId="{FC61148B-74C2-F232-1B46-E4ACD748BEB3}"/>
          </ac:graphicFrameMkLst>
        </pc:graphicFrameChg>
      </pc:sldChg>
      <pc:sldChg chg="modSp add mod">
        <pc:chgData name="Michael Jiacheng Yu (elev)" userId="0ea1055e-341e-4d44-aacc-634af156b843" providerId="ADAL" clId="{F4156057-B6DA-49B6-921C-164958EFE0FD}" dt="2023-05-11T23:20:33.020" v="1311"/>
        <pc:sldMkLst>
          <pc:docMk/>
          <pc:sldMk cId="3210969045" sldId="270"/>
        </pc:sldMkLst>
        <pc:spChg chg="mod">
          <ac:chgData name="Michael Jiacheng Yu (elev)" userId="0ea1055e-341e-4d44-aacc-634af156b843" providerId="ADAL" clId="{F4156057-B6DA-49B6-921C-164958EFE0FD}" dt="2023-05-11T23:14:44.880" v="1166" actId="20577"/>
          <ac:spMkLst>
            <pc:docMk/>
            <pc:sldMk cId="3210969045" sldId="270"/>
            <ac:spMk id="2" creationId="{A13E415D-F1CD-61BD-5DD9-36C794F8AF1D}"/>
          </ac:spMkLst>
        </pc:spChg>
        <pc:spChg chg="mod">
          <ac:chgData name="Michael Jiacheng Yu (elev)" userId="0ea1055e-341e-4d44-aacc-634af156b843" providerId="ADAL" clId="{F4156057-B6DA-49B6-921C-164958EFE0FD}" dt="2023-05-11T23:20:33.020" v="1311"/>
          <ac:spMkLst>
            <pc:docMk/>
            <pc:sldMk cId="3210969045" sldId="270"/>
            <ac:spMk id="3" creationId="{EEF83CEE-3E29-71D3-D795-4042F1EB5AD9}"/>
          </ac:spMkLst>
        </pc:spChg>
      </pc:sldChg>
      <pc:sldChg chg="addSp delSp modSp add mod">
        <pc:chgData name="Michael Jiacheng Yu (elev)" userId="0ea1055e-341e-4d44-aacc-634af156b843" providerId="ADAL" clId="{F4156057-B6DA-49B6-921C-164958EFE0FD}" dt="2023-05-11T23:20:01.276" v="1307"/>
        <pc:sldMkLst>
          <pc:docMk/>
          <pc:sldMk cId="1131335069" sldId="271"/>
        </pc:sldMkLst>
        <pc:spChg chg="mod">
          <ac:chgData name="Michael Jiacheng Yu (elev)" userId="0ea1055e-341e-4d44-aacc-634af156b843" providerId="ADAL" clId="{F4156057-B6DA-49B6-921C-164958EFE0FD}" dt="2023-05-11T23:19:42.293" v="1301" actId="1076"/>
          <ac:spMkLst>
            <pc:docMk/>
            <pc:sldMk cId="1131335069" sldId="271"/>
            <ac:spMk id="10" creationId="{D51BE1EE-5A81-3A54-EE17-CD8292701B33}"/>
          </ac:spMkLst>
        </pc:spChg>
        <pc:graphicFrameChg chg="add mod">
          <ac:chgData name="Michael Jiacheng Yu (elev)" userId="0ea1055e-341e-4d44-aacc-634af156b843" providerId="ADAL" clId="{F4156057-B6DA-49B6-921C-164958EFE0FD}" dt="2023-05-11T23:19:55.248" v="1304" actId="1076"/>
          <ac:graphicFrameMkLst>
            <pc:docMk/>
            <pc:sldMk cId="1131335069" sldId="271"/>
            <ac:graphicFrameMk id="2" creationId="{9627EE38-E7B4-BBC7-6E63-A51F06F7E87F}"/>
          </ac:graphicFrameMkLst>
        </pc:graphicFrameChg>
        <pc:graphicFrameChg chg="add mod">
          <ac:chgData name="Michael Jiacheng Yu (elev)" userId="0ea1055e-341e-4d44-aacc-634af156b843" providerId="ADAL" clId="{F4156057-B6DA-49B6-921C-164958EFE0FD}" dt="2023-05-11T23:20:01.276" v="1307"/>
          <ac:graphicFrameMkLst>
            <pc:docMk/>
            <pc:sldMk cId="1131335069" sldId="271"/>
            <ac:graphicFrameMk id="3" creationId="{49F3E7A7-7167-8453-3B71-C57351ACA6AE}"/>
          </ac:graphicFrameMkLst>
        </pc:graphicFrameChg>
        <pc:graphicFrameChg chg="del">
          <ac:chgData name="Michael Jiacheng Yu (elev)" userId="0ea1055e-341e-4d44-aacc-634af156b843" providerId="ADAL" clId="{F4156057-B6DA-49B6-921C-164958EFE0FD}" dt="2023-05-11T23:19:03.965" v="1294" actId="478"/>
          <ac:graphicFrameMkLst>
            <pc:docMk/>
            <pc:sldMk cId="1131335069" sldId="271"/>
            <ac:graphicFrameMk id="4" creationId="{302768F3-F852-BD49-2DC2-05ECF3102898}"/>
          </ac:graphicFrameMkLst>
        </pc:graphicFrameChg>
        <pc:graphicFrameChg chg="del mod">
          <ac:chgData name="Michael Jiacheng Yu (elev)" userId="0ea1055e-341e-4d44-aacc-634af156b843" providerId="ADAL" clId="{F4156057-B6DA-49B6-921C-164958EFE0FD}" dt="2023-05-11T23:20:01.070" v="1306" actId="478"/>
          <ac:graphicFrameMkLst>
            <pc:docMk/>
            <pc:sldMk cId="1131335069" sldId="271"/>
            <ac:graphicFrameMk id="6" creationId="{FC61148B-74C2-F232-1B46-E4ACD748BEB3}"/>
          </ac:graphicFrameMkLst>
        </pc:graphicFrameChg>
      </pc:sldChg>
    </pc:docChg>
  </pc:docChgLst>
  <pc:docChgLst>
    <pc:chgData name="Michael Jiacheng Yu (elev)" userId="0ea1055e-341e-4d44-aacc-634af156b843" providerId="ADAL" clId="{59518A60-F181-4B99-A98D-6DA4EE11C904}"/>
    <pc:docChg chg="undo custSel addSld modSld sldOrd">
      <pc:chgData name="Michael Jiacheng Yu (elev)" userId="0ea1055e-341e-4d44-aacc-634af156b843" providerId="ADAL" clId="{59518A60-F181-4B99-A98D-6DA4EE11C904}" dt="2023-04-16T19:45:49.912" v="511" actId="692"/>
      <pc:docMkLst>
        <pc:docMk/>
      </pc:docMkLst>
      <pc:sldChg chg="addSp delSp modSp mod ord">
        <pc:chgData name="Michael Jiacheng Yu (elev)" userId="0ea1055e-341e-4d44-aacc-634af156b843" providerId="ADAL" clId="{59518A60-F181-4B99-A98D-6DA4EE11C904}" dt="2023-04-16T18:04:36.931" v="98" actId="20578"/>
        <pc:sldMkLst>
          <pc:docMk/>
          <pc:sldMk cId="1165988389" sldId="256"/>
        </pc:sldMkLst>
        <pc:spChg chg="mod">
          <ac:chgData name="Michael Jiacheng Yu (elev)" userId="0ea1055e-341e-4d44-aacc-634af156b843" providerId="ADAL" clId="{59518A60-F181-4B99-A98D-6DA4EE11C904}" dt="2023-04-16T17:59:57.347" v="1"/>
          <ac:spMkLst>
            <pc:docMk/>
            <pc:sldMk cId="1165988389" sldId="256"/>
            <ac:spMk id="2" creationId="{10D1EB10-2A5C-6351-DB38-17660CCF593B}"/>
          </ac:spMkLst>
        </pc:spChg>
        <pc:graphicFrameChg chg="add del modGraphic">
          <ac:chgData name="Michael Jiacheng Yu (elev)" userId="0ea1055e-341e-4d44-aacc-634af156b843" providerId="ADAL" clId="{59518A60-F181-4B99-A98D-6DA4EE11C904}" dt="2023-04-16T18:04:36.222" v="97" actId="27309"/>
          <ac:graphicFrameMkLst>
            <pc:docMk/>
            <pc:sldMk cId="1165988389" sldId="256"/>
            <ac:graphicFrameMk id="4" creationId="{9E745DD8-ED14-0F2A-28AC-7E00DC384A0D}"/>
          </ac:graphicFrameMkLst>
        </pc:graphicFrameChg>
      </pc:sldChg>
      <pc:sldChg chg="addSp delSp modSp add mod setBg">
        <pc:chgData name="Michael Jiacheng Yu (elev)" userId="0ea1055e-341e-4d44-aacc-634af156b843" providerId="ADAL" clId="{59518A60-F181-4B99-A98D-6DA4EE11C904}" dt="2023-04-16T18:20:13.087" v="493" actId="208"/>
        <pc:sldMkLst>
          <pc:docMk/>
          <pc:sldMk cId="1095184604" sldId="259"/>
        </pc:sldMkLst>
        <pc:spChg chg="add del mod ord">
          <ac:chgData name="Michael Jiacheng Yu (elev)" userId="0ea1055e-341e-4d44-aacc-634af156b843" providerId="ADAL" clId="{59518A60-F181-4B99-A98D-6DA4EE11C904}" dt="2023-04-16T18:02:26.074" v="34" actId="478"/>
          <ac:spMkLst>
            <pc:docMk/>
            <pc:sldMk cId="1095184604" sldId="259"/>
            <ac:spMk id="2" creationId="{CADDACEF-0FFA-AFF2-5EDB-74C29974C61F}"/>
          </ac:spMkLst>
        </pc:spChg>
        <pc:spChg chg="add mod">
          <ac:chgData name="Michael Jiacheng Yu (elev)" userId="0ea1055e-341e-4d44-aacc-634af156b843" providerId="ADAL" clId="{59518A60-F181-4B99-A98D-6DA4EE11C904}" dt="2023-04-16T18:19:24.941" v="489" actId="1076"/>
          <ac:spMkLst>
            <pc:docMk/>
            <pc:sldMk cId="1095184604" sldId="259"/>
            <ac:spMk id="3" creationId="{1088F665-A33A-C643-2CF1-57A3CFFF63AA}"/>
          </ac:spMkLst>
        </pc:spChg>
        <pc:spChg chg="mod">
          <ac:chgData name="Michael Jiacheng Yu (elev)" userId="0ea1055e-341e-4d44-aacc-634af156b843" providerId="ADAL" clId="{59518A60-F181-4B99-A98D-6DA4EE11C904}" dt="2023-04-16T18:19:55.452" v="491" actId="207"/>
          <ac:spMkLst>
            <pc:docMk/>
            <pc:sldMk cId="1095184604" sldId="259"/>
            <ac:spMk id="4" creationId="{FC386997-841F-8DAC-784B-B761B48F67BD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5" creationId="{788F300A-2C4D-D703-EE2B-049D2A25C763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7" creationId="{249E400C-9BD8-69D9-A48D-0D13839BA476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8" creationId="{19060F83-D027-C4C9-92AD-6ED6696951BE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9" creationId="{BCEAFD74-BB4C-FAF5-0976-344D726A47DA}"/>
          </ac:spMkLst>
        </pc:spChg>
        <pc:spChg chg="add mod">
          <ac:chgData name="Michael Jiacheng Yu (elev)" userId="0ea1055e-341e-4d44-aacc-634af156b843" providerId="ADAL" clId="{59518A60-F181-4B99-A98D-6DA4EE11C904}" dt="2023-04-16T18:17:27.439" v="390" actId="1037"/>
          <ac:spMkLst>
            <pc:docMk/>
            <pc:sldMk cId="1095184604" sldId="259"/>
            <ac:spMk id="11" creationId="{E10C45C2-4ACD-C6E0-599A-15AB0B27301B}"/>
          </ac:spMkLst>
        </pc:spChg>
        <pc:spChg chg="mod">
          <ac:chgData name="Michael Jiacheng Yu (elev)" userId="0ea1055e-341e-4d44-aacc-634af156b843" providerId="ADAL" clId="{59518A60-F181-4B99-A98D-6DA4EE11C904}" dt="2023-04-16T18:07:39.543" v="116" actId="1076"/>
          <ac:spMkLst>
            <pc:docMk/>
            <pc:sldMk cId="1095184604" sldId="259"/>
            <ac:spMk id="12" creationId="{1DA3F411-37AC-5926-0F3E-2DE9B3CE4BA8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3" creationId="{82DAD5BC-3CAE-980B-8F1D-0AE141395BFF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4" creationId="{350773E7-B82A-87B4-F248-309CA857318F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5" creationId="{DC5DB4CE-3C4B-D3D5-A52F-856C5AEDB151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6" creationId="{9488712A-CFC7-2BE0-3B38-7B13F9140F5D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7" creationId="{BA26B2A9-AB8A-1D7B-B737-D98ECBC3BDB4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8" creationId="{D957F21B-8FCD-D5AC-7DEA-B0E537CAC7A3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19" creationId="{A51E5E90-9B98-B562-95B3-53C634C5118D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20" creationId="{B3F039C3-B3CC-59F8-83E7-2081E02AB1C1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21" creationId="{998DCF43-4665-8CC0-DBD1-3AFEA1550642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22" creationId="{82D05C77-FB8C-A958-E7BA-8002851A4920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23" creationId="{83DA1CD4-40CA-3B9C-D500-C83E5E379D6F}"/>
          </ac:spMkLst>
        </pc:spChg>
        <pc:spChg chg="mod">
          <ac:chgData name="Michael Jiacheng Yu (elev)" userId="0ea1055e-341e-4d44-aacc-634af156b843" providerId="ADAL" clId="{59518A60-F181-4B99-A98D-6DA4EE11C904}" dt="2023-04-16T18:16:43.150" v="374" actId="1076"/>
          <ac:spMkLst>
            <pc:docMk/>
            <pc:sldMk cId="1095184604" sldId="259"/>
            <ac:spMk id="24" creationId="{27C47CB3-42AD-19D5-3B65-E8A657DE54C1}"/>
          </ac:spMkLst>
        </pc:spChg>
        <pc:spChg chg="add mod">
          <ac:chgData name="Michael Jiacheng Yu (elev)" userId="0ea1055e-341e-4d44-aacc-634af156b843" providerId="ADAL" clId="{59518A60-F181-4B99-A98D-6DA4EE11C904}" dt="2023-04-16T18:17:27.439" v="390" actId="1037"/>
          <ac:spMkLst>
            <pc:docMk/>
            <pc:sldMk cId="1095184604" sldId="259"/>
            <ac:spMk id="25" creationId="{B7E6364B-CA44-B918-D3D7-30E3FC65FE36}"/>
          </ac:spMkLst>
        </pc:spChg>
        <pc:spChg chg="add mod">
          <ac:chgData name="Michael Jiacheng Yu (elev)" userId="0ea1055e-341e-4d44-aacc-634af156b843" providerId="ADAL" clId="{59518A60-F181-4B99-A98D-6DA4EE11C904}" dt="2023-04-16T18:17:27.439" v="390" actId="1037"/>
          <ac:spMkLst>
            <pc:docMk/>
            <pc:sldMk cId="1095184604" sldId="259"/>
            <ac:spMk id="26" creationId="{F253E6E8-0627-99C0-3490-0A9F79AEE6FB}"/>
          </ac:spMkLst>
        </pc:spChg>
        <pc:spChg chg="del mod">
          <ac:chgData name="Michael Jiacheng Yu (elev)" userId="0ea1055e-341e-4d44-aacc-634af156b843" providerId="ADAL" clId="{59518A60-F181-4B99-A98D-6DA4EE11C904}" dt="2023-04-16T18:07:31.028" v="112" actId="478"/>
          <ac:spMkLst>
            <pc:docMk/>
            <pc:sldMk cId="1095184604" sldId="259"/>
            <ac:spMk id="27" creationId="{3F606267-9CB7-5730-0328-27967C674BE2}"/>
          </ac:spMkLst>
        </pc:spChg>
        <pc:spChg chg="add mod">
          <ac:chgData name="Michael Jiacheng Yu (elev)" userId="0ea1055e-341e-4d44-aacc-634af156b843" providerId="ADAL" clId="{59518A60-F181-4B99-A98D-6DA4EE11C904}" dt="2023-04-16T18:17:27.439" v="390" actId="1037"/>
          <ac:spMkLst>
            <pc:docMk/>
            <pc:sldMk cId="1095184604" sldId="259"/>
            <ac:spMk id="28" creationId="{D15B9215-A63B-B75E-A7FB-F24E4AE2FC0B}"/>
          </ac:spMkLst>
        </pc:spChg>
        <pc:spChg chg="add mod">
          <ac:chgData name="Michael Jiacheng Yu (elev)" userId="0ea1055e-341e-4d44-aacc-634af156b843" providerId="ADAL" clId="{59518A60-F181-4B99-A98D-6DA4EE11C904}" dt="2023-04-16T18:16:49.532" v="376" actId="1076"/>
          <ac:spMkLst>
            <pc:docMk/>
            <pc:sldMk cId="1095184604" sldId="259"/>
            <ac:spMk id="30" creationId="{596E307A-294C-B406-7E3A-C3E9C8F2088B}"/>
          </ac:spMkLst>
        </pc:spChg>
        <pc:spChg chg="del mod">
          <ac:chgData name="Michael Jiacheng Yu (elev)" userId="0ea1055e-341e-4d44-aacc-634af156b843" providerId="ADAL" clId="{59518A60-F181-4B99-A98D-6DA4EE11C904}" dt="2023-04-16T18:15:22.638" v="359" actId="478"/>
          <ac:spMkLst>
            <pc:docMk/>
            <pc:sldMk cId="1095184604" sldId="259"/>
            <ac:spMk id="38" creationId="{68285BDE-83D9-DAF6-3861-5A8C04AD0E27}"/>
          </ac:spMkLst>
        </pc:spChg>
        <pc:spChg chg="add mod">
          <ac:chgData name="Michael Jiacheng Yu (elev)" userId="0ea1055e-341e-4d44-aacc-634af156b843" providerId="ADAL" clId="{59518A60-F181-4B99-A98D-6DA4EE11C904}" dt="2023-04-16T18:19:07.576" v="488" actId="1036"/>
          <ac:spMkLst>
            <pc:docMk/>
            <pc:sldMk cId="1095184604" sldId="259"/>
            <ac:spMk id="39" creationId="{D44A88CF-07A3-2BFB-ADF2-2DBA0365B593}"/>
          </ac:spMkLst>
        </pc:spChg>
        <pc:spChg chg="add mod">
          <ac:chgData name="Michael Jiacheng Yu (elev)" userId="0ea1055e-341e-4d44-aacc-634af156b843" providerId="ADAL" clId="{59518A60-F181-4B99-A98D-6DA4EE11C904}" dt="2023-04-16T18:19:07.576" v="488" actId="1036"/>
          <ac:spMkLst>
            <pc:docMk/>
            <pc:sldMk cId="1095184604" sldId="259"/>
            <ac:spMk id="40" creationId="{366939CF-53DB-0407-1EEA-6B6C6E22966E}"/>
          </ac:spMkLst>
        </pc:spChg>
        <pc:spChg chg="add mod">
          <ac:chgData name="Michael Jiacheng Yu (elev)" userId="0ea1055e-341e-4d44-aacc-634af156b843" providerId="ADAL" clId="{59518A60-F181-4B99-A98D-6DA4EE11C904}" dt="2023-04-16T18:19:07.576" v="488" actId="1036"/>
          <ac:spMkLst>
            <pc:docMk/>
            <pc:sldMk cId="1095184604" sldId="259"/>
            <ac:spMk id="41" creationId="{BD07661F-3C19-FEBB-0E3D-6DDA56AA8E41}"/>
          </ac:spMkLst>
        </pc:spChg>
        <pc:spChg chg="add del mod">
          <ac:chgData name="Michael Jiacheng Yu (elev)" userId="0ea1055e-341e-4d44-aacc-634af156b843" providerId="ADAL" clId="{59518A60-F181-4B99-A98D-6DA4EE11C904}" dt="2023-04-16T18:15:11.912" v="354" actId="478"/>
          <ac:spMkLst>
            <pc:docMk/>
            <pc:sldMk cId="1095184604" sldId="259"/>
            <ac:spMk id="42" creationId="{248EDE9E-6E75-A26E-3D27-983C4FD1F472}"/>
          </ac:spMkLst>
        </pc:spChg>
        <pc:spChg chg="add del mod">
          <ac:chgData name="Michael Jiacheng Yu (elev)" userId="0ea1055e-341e-4d44-aacc-634af156b843" providerId="ADAL" clId="{59518A60-F181-4B99-A98D-6DA4EE11C904}" dt="2023-04-16T18:16:44.682" v="375" actId="478"/>
          <ac:spMkLst>
            <pc:docMk/>
            <pc:sldMk cId="1095184604" sldId="259"/>
            <ac:spMk id="48" creationId="{123438EC-EF2E-513B-8E2C-81EA702CC331}"/>
          </ac:spMkLst>
        </pc:spChg>
        <pc:cxnChg chg="del mod">
          <ac:chgData name="Michael Jiacheng Yu (elev)" userId="0ea1055e-341e-4d44-aacc-634af156b843" providerId="ADAL" clId="{59518A60-F181-4B99-A98D-6DA4EE11C904}" dt="2023-04-16T18:07:31.644" v="113" actId="478"/>
          <ac:cxnSpMkLst>
            <pc:docMk/>
            <pc:sldMk cId="1095184604" sldId="259"/>
            <ac:cxnSpMk id="29" creationId="{7CEBCE89-FDB0-E449-1A2F-167253DBC006}"/>
          </ac:cxnSpMkLst>
        </pc:cxnChg>
        <pc:cxnChg chg="add mod">
          <ac:chgData name="Michael Jiacheng Yu (elev)" userId="0ea1055e-341e-4d44-aacc-634af156b843" providerId="ADAL" clId="{59518A60-F181-4B99-A98D-6DA4EE11C904}" dt="2023-04-16T18:20:06.998" v="492" actId="208"/>
          <ac:cxnSpMkLst>
            <pc:docMk/>
            <pc:sldMk cId="1095184604" sldId="259"/>
            <ac:cxnSpMk id="32" creationId="{7FB01D6F-7AB6-E6DC-3157-629D40C3E293}"/>
          </ac:cxnSpMkLst>
        </pc:cxnChg>
        <pc:cxnChg chg="add mod">
          <ac:chgData name="Michael Jiacheng Yu (elev)" userId="0ea1055e-341e-4d44-aacc-634af156b843" providerId="ADAL" clId="{59518A60-F181-4B99-A98D-6DA4EE11C904}" dt="2023-04-16T18:18:05.518" v="457" actId="14100"/>
          <ac:cxnSpMkLst>
            <pc:docMk/>
            <pc:sldMk cId="1095184604" sldId="259"/>
            <ac:cxnSpMk id="34" creationId="{03054AD1-7797-8EEB-679A-7BA6215AF473}"/>
          </ac:cxnSpMkLst>
        </pc:cxnChg>
        <pc:cxnChg chg="del mod">
          <ac:chgData name="Michael Jiacheng Yu (elev)" userId="0ea1055e-341e-4d44-aacc-634af156b843" providerId="ADAL" clId="{59518A60-F181-4B99-A98D-6DA4EE11C904}" dt="2023-04-16T18:06:57.576" v="101" actId="478"/>
          <ac:cxnSpMkLst>
            <pc:docMk/>
            <pc:sldMk cId="1095184604" sldId="259"/>
            <ac:cxnSpMk id="37" creationId="{96D990C0-F356-B556-1017-F6B58FF9A40A}"/>
          </ac:cxnSpMkLst>
        </pc:cxnChg>
        <pc:cxnChg chg="add del mod">
          <ac:chgData name="Michael Jiacheng Yu (elev)" userId="0ea1055e-341e-4d44-aacc-634af156b843" providerId="ADAL" clId="{59518A60-F181-4B99-A98D-6DA4EE11C904}" dt="2023-04-16T18:18:38.729" v="478" actId="478"/>
          <ac:cxnSpMkLst>
            <pc:docMk/>
            <pc:sldMk cId="1095184604" sldId="259"/>
            <ac:cxnSpMk id="59" creationId="{97A8E758-9C8C-237A-3407-3ACF351B64F4}"/>
          </ac:cxnSpMkLst>
        </pc:cxnChg>
        <pc:cxnChg chg="add mod">
          <ac:chgData name="Michael Jiacheng Yu (elev)" userId="0ea1055e-341e-4d44-aacc-634af156b843" providerId="ADAL" clId="{59518A60-F181-4B99-A98D-6DA4EE11C904}" dt="2023-04-16T18:20:13.087" v="493" actId="208"/>
          <ac:cxnSpMkLst>
            <pc:docMk/>
            <pc:sldMk cId="1095184604" sldId="259"/>
            <ac:cxnSpMk id="60" creationId="{5E79BD1F-4612-4BA2-28A8-E51661F2709A}"/>
          </ac:cxnSpMkLst>
        </pc:cxnChg>
      </pc:sldChg>
      <pc:sldChg chg="modSp add mod">
        <pc:chgData name="Michael Jiacheng Yu (elev)" userId="0ea1055e-341e-4d44-aacc-634af156b843" providerId="ADAL" clId="{59518A60-F181-4B99-A98D-6DA4EE11C904}" dt="2023-04-16T19:45:49.912" v="511" actId="692"/>
        <pc:sldMkLst>
          <pc:docMk/>
          <pc:sldMk cId="2203265990" sldId="260"/>
        </pc:sldMkLst>
        <pc:spChg chg="mod">
          <ac:chgData name="Michael Jiacheng Yu (elev)" userId="0ea1055e-341e-4d44-aacc-634af156b843" providerId="ADAL" clId="{59518A60-F181-4B99-A98D-6DA4EE11C904}" dt="2023-04-16T19:09:06.681" v="497" actId="207"/>
          <ac:spMkLst>
            <pc:docMk/>
            <pc:sldMk cId="2203265990" sldId="260"/>
            <ac:spMk id="4" creationId="{FC386997-841F-8DAC-784B-B761B48F67BD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5" creationId="{788F300A-2C4D-D703-EE2B-049D2A25C763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7" creationId="{249E400C-9BD8-69D9-A48D-0D13839BA476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8" creationId="{19060F83-D027-C4C9-92AD-6ED6696951BE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9" creationId="{BCEAFD74-BB4C-FAF5-0976-344D726A47DA}"/>
          </ac:spMkLst>
        </pc:spChg>
        <pc:spChg chg="mod">
          <ac:chgData name="Michael Jiacheng Yu (elev)" userId="0ea1055e-341e-4d44-aacc-634af156b843" providerId="ADAL" clId="{59518A60-F181-4B99-A98D-6DA4EE11C904}" dt="2023-04-16T19:13:48.048" v="503" actId="207"/>
          <ac:spMkLst>
            <pc:docMk/>
            <pc:sldMk cId="2203265990" sldId="260"/>
            <ac:spMk id="11" creationId="{E10C45C2-4ACD-C6E0-599A-15AB0B27301B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3" creationId="{82DAD5BC-3CAE-980B-8F1D-0AE141395BFF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4" creationId="{350773E7-B82A-87B4-F248-309CA857318F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5" creationId="{DC5DB4CE-3C4B-D3D5-A52F-856C5AEDB151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6" creationId="{9488712A-CFC7-2BE0-3B38-7B13F9140F5D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7" creationId="{BA26B2A9-AB8A-1D7B-B737-D98ECBC3BDB4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8" creationId="{D957F21B-8FCD-D5AC-7DEA-B0E537CAC7A3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19" creationId="{A51E5E90-9B98-B562-95B3-53C634C5118D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20" creationId="{B3F039C3-B3CC-59F8-83E7-2081E02AB1C1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21" creationId="{998DCF43-4665-8CC0-DBD1-3AFEA1550642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22" creationId="{82D05C77-FB8C-A958-E7BA-8002851A4920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23" creationId="{83DA1CD4-40CA-3B9C-D500-C83E5E379D6F}"/>
          </ac:spMkLst>
        </pc:spChg>
        <pc:spChg chg="mod">
          <ac:chgData name="Michael Jiacheng Yu (elev)" userId="0ea1055e-341e-4d44-aacc-634af156b843" providerId="ADAL" clId="{59518A60-F181-4B99-A98D-6DA4EE11C904}" dt="2023-04-16T19:44:54.436" v="505" actId="208"/>
          <ac:spMkLst>
            <pc:docMk/>
            <pc:sldMk cId="2203265990" sldId="260"/>
            <ac:spMk id="24" creationId="{27C47CB3-42AD-19D5-3B65-E8A657DE54C1}"/>
          </ac:spMkLst>
        </pc:spChg>
        <pc:spChg chg="mod">
          <ac:chgData name="Michael Jiacheng Yu (elev)" userId="0ea1055e-341e-4d44-aacc-634af156b843" providerId="ADAL" clId="{59518A60-F181-4B99-A98D-6DA4EE11C904}" dt="2023-04-16T19:11:46.842" v="500" actId="207"/>
          <ac:spMkLst>
            <pc:docMk/>
            <pc:sldMk cId="2203265990" sldId="260"/>
            <ac:spMk id="25" creationId="{B7E6364B-CA44-B918-D3D7-30E3FC65FE36}"/>
          </ac:spMkLst>
        </pc:spChg>
        <pc:spChg chg="mod">
          <ac:chgData name="Michael Jiacheng Yu (elev)" userId="0ea1055e-341e-4d44-aacc-634af156b843" providerId="ADAL" clId="{59518A60-F181-4B99-A98D-6DA4EE11C904}" dt="2023-04-16T19:11:46.842" v="500" actId="207"/>
          <ac:spMkLst>
            <pc:docMk/>
            <pc:sldMk cId="2203265990" sldId="260"/>
            <ac:spMk id="26" creationId="{F253E6E8-0627-99C0-3490-0A9F79AEE6FB}"/>
          </ac:spMkLst>
        </pc:spChg>
        <pc:spChg chg="mod">
          <ac:chgData name="Michael Jiacheng Yu (elev)" userId="0ea1055e-341e-4d44-aacc-634af156b843" providerId="ADAL" clId="{59518A60-F181-4B99-A98D-6DA4EE11C904}" dt="2023-04-16T19:11:46.842" v="500" actId="207"/>
          <ac:spMkLst>
            <pc:docMk/>
            <pc:sldMk cId="2203265990" sldId="260"/>
            <ac:spMk id="28" creationId="{D15B9215-A63B-B75E-A7FB-F24E4AE2FC0B}"/>
          </ac:spMkLst>
        </pc:spChg>
        <pc:spChg chg="mod">
          <ac:chgData name="Michael Jiacheng Yu (elev)" userId="0ea1055e-341e-4d44-aacc-634af156b843" providerId="ADAL" clId="{59518A60-F181-4B99-A98D-6DA4EE11C904}" dt="2023-04-16T19:45:36.015" v="508" actId="692"/>
          <ac:spMkLst>
            <pc:docMk/>
            <pc:sldMk cId="2203265990" sldId="260"/>
            <ac:spMk id="30" creationId="{596E307A-294C-B406-7E3A-C3E9C8F2088B}"/>
          </ac:spMkLst>
        </pc:spChg>
        <pc:spChg chg="mod">
          <ac:chgData name="Michael Jiacheng Yu (elev)" userId="0ea1055e-341e-4d44-aacc-634af156b843" providerId="ADAL" clId="{59518A60-F181-4B99-A98D-6DA4EE11C904}" dt="2023-04-16T19:13:48.048" v="503" actId="207"/>
          <ac:spMkLst>
            <pc:docMk/>
            <pc:sldMk cId="2203265990" sldId="260"/>
            <ac:spMk id="39" creationId="{D44A88CF-07A3-2BFB-ADF2-2DBA0365B593}"/>
          </ac:spMkLst>
        </pc:spChg>
        <pc:spChg chg="mod">
          <ac:chgData name="Michael Jiacheng Yu (elev)" userId="0ea1055e-341e-4d44-aacc-634af156b843" providerId="ADAL" clId="{59518A60-F181-4B99-A98D-6DA4EE11C904}" dt="2023-04-16T19:11:46.842" v="500" actId="207"/>
          <ac:spMkLst>
            <pc:docMk/>
            <pc:sldMk cId="2203265990" sldId="260"/>
            <ac:spMk id="40" creationId="{366939CF-53DB-0407-1EEA-6B6C6E22966E}"/>
          </ac:spMkLst>
        </pc:spChg>
        <pc:spChg chg="mod">
          <ac:chgData name="Michael Jiacheng Yu (elev)" userId="0ea1055e-341e-4d44-aacc-634af156b843" providerId="ADAL" clId="{59518A60-F181-4B99-A98D-6DA4EE11C904}" dt="2023-04-16T19:11:46.842" v="500" actId="207"/>
          <ac:spMkLst>
            <pc:docMk/>
            <pc:sldMk cId="2203265990" sldId="260"/>
            <ac:spMk id="41" creationId="{BD07661F-3C19-FEBB-0E3D-6DDA56AA8E41}"/>
          </ac:spMkLst>
        </pc:spChg>
        <pc:cxnChg chg="mod">
          <ac:chgData name="Michael Jiacheng Yu (elev)" userId="0ea1055e-341e-4d44-aacc-634af156b843" providerId="ADAL" clId="{59518A60-F181-4B99-A98D-6DA4EE11C904}" dt="2023-04-16T19:45:49.912" v="511" actId="692"/>
          <ac:cxnSpMkLst>
            <pc:docMk/>
            <pc:sldMk cId="2203265990" sldId="260"/>
            <ac:cxnSpMk id="32" creationId="{7FB01D6F-7AB6-E6DC-3157-629D40C3E293}"/>
          </ac:cxnSpMkLst>
        </pc:cxnChg>
        <pc:cxnChg chg="mod">
          <ac:chgData name="Michael Jiacheng Yu (elev)" userId="0ea1055e-341e-4d44-aacc-634af156b843" providerId="ADAL" clId="{59518A60-F181-4B99-A98D-6DA4EE11C904}" dt="2023-04-16T19:45:49.912" v="511" actId="692"/>
          <ac:cxnSpMkLst>
            <pc:docMk/>
            <pc:sldMk cId="2203265990" sldId="260"/>
            <ac:cxnSpMk id="60" creationId="{5E79BD1F-4612-4BA2-28A8-E51661F2709A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elevstockholm-my.sharepoint.com/personal/michael_jiacheng_yu_elevmail_stockholm_se/Documents/Data%20DPE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Total Joules Consumed</a:t>
            </a:r>
            <a:r>
              <a:rPr lang="sv-SE" baseline="0"/>
              <a:t> per</a:t>
            </a:r>
            <a:r>
              <a:rPr lang="sv-SE"/>
              <a:t>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Normalized!$B$2:$B$5</c:f>
              <c:numCache>
                <c:formatCode>0</c:formatCode>
                <c:ptCount val="4"/>
                <c:pt idx="0">
                  <c:v>100.5163687</c:v>
                </c:pt>
                <c:pt idx="1">
                  <c:v>247.84002100000001</c:v>
                </c:pt>
                <c:pt idx="2">
                  <c:v>462.47807619999998</c:v>
                </c:pt>
                <c:pt idx="3">
                  <c:v>6015.0084052000002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F3-4CE9-B89A-8364D63FFA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Programming </a:t>
                </a: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Joules</a:t>
                </a:r>
                <a:endParaRPr lang="en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Total </a:t>
            </a:r>
            <a:r>
              <a:rPr lang="sv-SE" dirty="0" err="1"/>
              <a:t>Seconds</a:t>
            </a:r>
            <a:r>
              <a:rPr lang="sv-SE" dirty="0"/>
              <a:t> </a:t>
            </a:r>
            <a:r>
              <a:rPr lang="sv-SE" dirty="0" err="1"/>
              <a:t>Consumed</a:t>
            </a:r>
            <a:r>
              <a:rPr lang="sv-SE" baseline="0" dirty="0"/>
              <a:t> per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Normalized!$C$2:$C$5</c:f>
              <c:numCache>
                <c:formatCode>0.00</c:formatCode>
                <c:ptCount val="4"/>
                <c:pt idx="0">
                  <c:v>2.4156740360000004</c:v>
                </c:pt>
                <c:pt idx="1">
                  <c:v>6.3405371219999989</c:v>
                </c:pt>
                <c:pt idx="2">
                  <c:v>17.5624900376</c:v>
                </c:pt>
                <c:pt idx="3">
                  <c:v>159.82812756479998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0-442E-B33B-A8E1249081F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Programming </a:t>
                </a: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Seconds</a:t>
                </a:r>
                <a:endParaRPr lang="en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Watt per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Normalized!$E$2:$E$5</c:f>
              <c:numCache>
                <c:formatCode>0.00</c:formatCode>
                <c:ptCount val="4"/>
                <c:pt idx="0">
                  <c:v>41.610071227341692</c:v>
                </c:pt>
                <c:pt idx="1">
                  <c:v>39.088174429270389</c:v>
                </c:pt>
                <c:pt idx="2">
                  <c:v>26.33328618036898</c:v>
                </c:pt>
                <c:pt idx="3">
                  <c:v>37.634229324004956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28-401A-BD12-6BF377E319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E"/>
                  <a:t>Watt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Total Joules Consumed</a:t>
            </a:r>
            <a:r>
              <a:rPr lang="sv-SE" baseline="0"/>
              <a:t> per</a:t>
            </a:r>
            <a:r>
              <a:rPr lang="sv-SE"/>
              <a:t>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Normalized!$B$2:$B$5</c:f>
              <c:numCache>
                <c:formatCode>0</c:formatCode>
                <c:ptCount val="4"/>
                <c:pt idx="0">
                  <c:v>100.5163687</c:v>
                </c:pt>
                <c:pt idx="1">
                  <c:v>247.84002100000001</c:v>
                </c:pt>
                <c:pt idx="2">
                  <c:v>462.47807619999998</c:v>
                </c:pt>
                <c:pt idx="3">
                  <c:v>6015.0084052000002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CE-43CC-86CF-70DE62AAAF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Programming </a:t>
                </a: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Joules</a:t>
                </a:r>
                <a:endParaRPr lang="en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Total </a:t>
            </a:r>
            <a:r>
              <a:rPr lang="sv-SE" dirty="0" err="1"/>
              <a:t>Seconds</a:t>
            </a:r>
            <a:r>
              <a:rPr lang="sv-SE" dirty="0"/>
              <a:t> </a:t>
            </a:r>
            <a:r>
              <a:rPr lang="sv-SE" dirty="0" err="1"/>
              <a:t>Consumed</a:t>
            </a:r>
            <a:r>
              <a:rPr lang="sv-SE" baseline="0" dirty="0"/>
              <a:t> per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Normalized!$C$2:$C$5</c:f>
              <c:numCache>
                <c:formatCode>0.00</c:formatCode>
                <c:ptCount val="4"/>
                <c:pt idx="0">
                  <c:v>2.4156740360000004</c:v>
                </c:pt>
                <c:pt idx="1">
                  <c:v>6.3405371219999989</c:v>
                </c:pt>
                <c:pt idx="2">
                  <c:v>17.5624900376</c:v>
                </c:pt>
                <c:pt idx="3">
                  <c:v>159.82812756479998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99-43D3-AF6F-ABDE0FF6F5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Programming </a:t>
                </a: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Seconds</a:t>
                </a:r>
                <a:endParaRPr lang="en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Watt per language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Normalized!$E$2:$E$5</c:f>
              <c:numCache>
                <c:formatCode>0.00</c:formatCode>
                <c:ptCount val="4"/>
                <c:pt idx="0">
                  <c:v>41.610071227341692</c:v>
                </c:pt>
                <c:pt idx="1">
                  <c:v>39.088174429270389</c:v>
                </c:pt>
                <c:pt idx="2">
                  <c:v>26.33328618036898</c:v>
                </c:pt>
                <c:pt idx="3">
                  <c:v>37.634229324004956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E-41F9-9B5C-55141E233B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E"/>
                  <a:t>Watt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 dirty="0"/>
              <a:t>Total </a:t>
            </a:r>
            <a:r>
              <a:rPr lang="sv-SE" dirty="0" err="1"/>
              <a:t>Seconds</a:t>
            </a:r>
            <a:r>
              <a:rPr lang="sv-SE" dirty="0"/>
              <a:t> </a:t>
            </a:r>
            <a:r>
              <a:rPr lang="sv-SE" dirty="0" err="1"/>
              <a:t>Consumed</a:t>
            </a:r>
            <a:r>
              <a:rPr lang="sv-SE" baseline="0" dirty="0"/>
              <a:t> per</a:t>
            </a:r>
            <a:r>
              <a:rPr lang="sv-SE" dirty="0"/>
              <a:t> </a:t>
            </a:r>
            <a:r>
              <a:rPr lang="sv-SE" dirty="0" err="1"/>
              <a:t>Language</a:t>
            </a:r>
            <a:endParaRPr lang="sv-S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v-S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Normalized!$A$2:$A$5</c:f>
              <c:strCache>
                <c:ptCount val="4"/>
                <c:pt idx="0">
                  <c:v>C</c:v>
                </c:pt>
                <c:pt idx="1">
                  <c:v>C++</c:v>
                </c:pt>
                <c:pt idx="2">
                  <c:v>JavaScript</c:v>
                </c:pt>
                <c:pt idx="3">
                  <c:v>Python</c:v>
                </c:pt>
              </c:strCache>
            </c:strRef>
          </c:cat>
          <c:val>
            <c:numRef>
              <c:f>Normalized!$C$2:$C$5</c:f>
              <c:numCache>
                <c:formatCode>0.00</c:formatCode>
                <c:ptCount val="4"/>
                <c:pt idx="0">
                  <c:v>2.4156740360000004</c:v>
                </c:pt>
                <c:pt idx="1">
                  <c:v>6.3405371219999989</c:v>
                </c:pt>
                <c:pt idx="2">
                  <c:v>17.5624900376</c:v>
                </c:pt>
                <c:pt idx="3">
                  <c:v>159.82812756479998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E-41F4-91D3-4E7270F7AE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1636847"/>
        <c:axId val="2113408639"/>
      </c:barChart>
      <c:catAx>
        <c:axId val="351636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Programming </a:t>
                </a:r>
                <a:r>
                  <a:rPr lang="en-SE"/>
                  <a:t>Language</a:t>
                </a:r>
                <a:endParaRPr lang="sv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2113408639"/>
        <c:crosses val="autoZero"/>
        <c:auto val="1"/>
        <c:lblAlgn val="ctr"/>
        <c:lblOffset val="100"/>
        <c:noMultiLvlLbl val="0"/>
      </c:catAx>
      <c:valAx>
        <c:axId val="211340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Seconds</a:t>
                </a:r>
                <a:endParaRPr lang="en-S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35163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2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2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9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7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6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FFC81-FEBF-4F0C-8983-3E3753BE2EF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A3A3-9C99-4C16-B699-BA123DCD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1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EB10-2A5C-6351-DB38-17660CCF5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8910"/>
            <a:ext cx="9144000" cy="238760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kern="1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Programming Languages: </a:t>
            </a:r>
            <a:br>
              <a:rPr lang="en-US" sz="4000" kern="1400" spc="25" dirty="0">
                <a:solidFill>
                  <a:srgbClr val="323E4F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</a:br>
            <a:r>
              <a:rPr lang="en-US" sz="4000" kern="14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Energy Consumption and Role in Green Computing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7E994C-9A04-3D19-75A4-1E733F6F6D70}"/>
              </a:ext>
            </a:extLst>
          </p:cNvPr>
          <p:cNvSpPr txBox="1">
            <a:spLocks/>
          </p:cNvSpPr>
          <p:nvPr/>
        </p:nvSpPr>
        <p:spPr>
          <a:xfrm>
            <a:off x="1524000" y="4439478"/>
            <a:ext cx="9144000" cy="35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kern="1400" spc="25" dirty="0">
                <a:solidFill>
                  <a:srgbClr val="000000"/>
                </a:solidFill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Michael Yu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88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F29A8B-A1A0-4FB3-551C-D52B0623EE7C}"/>
              </a:ext>
            </a:extLst>
          </p:cNvPr>
          <p:cNvSpPr txBox="1"/>
          <p:nvPr/>
        </p:nvSpPr>
        <p:spPr>
          <a:xfrm>
            <a:off x="3012057" y="827984"/>
            <a:ext cx="6167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RQ2: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faster programming language always the most energy efficient?</a:t>
            </a: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E1EE-5A81-3A54-EE17-CD8292701B33}"/>
              </a:ext>
            </a:extLst>
          </p:cNvPr>
          <p:cNvSpPr txBox="1"/>
          <p:nvPr/>
        </p:nvSpPr>
        <p:spPr>
          <a:xfrm>
            <a:off x="3012056" y="5716629"/>
            <a:ext cx="616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Energy efficiency 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terms of the rate of energy consumption</a:t>
            </a:r>
            <a:r>
              <a:rPr lang="en-S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sv-S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S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watts</a:t>
            </a:r>
            <a:r>
              <a:rPr lang="sv-SE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sv-SE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627EE38-E7B4-BBC7-6E63-A51F06F7E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004135"/>
              </p:ext>
            </p:extLst>
          </p:nvPr>
        </p:nvGraphicFramePr>
        <p:xfrm>
          <a:off x="255917" y="1960132"/>
          <a:ext cx="5512279" cy="354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F3E7A7-7167-8453-3B71-C57351ACA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5624558"/>
              </p:ext>
            </p:extLst>
          </p:nvPr>
        </p:nvGraphicFramePr>
        <p:xfrm>
          <a:off x="6096000" y="1936864"/>
          <a:ext cx="5623778" cy="370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133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3CEE-3E29-71D3-D795-4042F1EB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9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Computational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Due to the sheer size of modern data processing operations, optimizing energy efficiency in all major processing operations by using energy efficient programming language where applicable, would have a noticeably impact on the global energy usag</a:t>
            </a:r>
            <a:r>
              <a:rPr lang="en-SE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sv-SE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S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A40B4-2901-77DD-FF63-871BADDEBCAB}"/>
              </a:ext>
            </a:extLst>
          </p:cNvPr>
          <p:cNvSpPr txBox="1"/>
          <p:nvPr/>
        </p:nvSpPr>
        <p:spPr>
          <a:xfrm>
            <a:off x="3012057" y="827984"/>
            <a:ext cx="6167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RQ3: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can the choice of programming language lower the environmental impact of big data processing and data mining?</a:t>
            </a: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F0B88A-75C3-5FE5-0A10-26B994E3821F}"/>
              </a:ext>
            </a:extLst>
          </p:cNvPr>
          <p:cNvSpPr txBox="1"/>
          <p:nvPr/>
        </p:nvSpPr>
        <p:spPr>
          <a:xfrm>
            <a:off x="5777949" y="170635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Around the clock operations (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24/7)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settings where wattage may be limited, such as when powered by a renewable energy source, JavaScript was found to be the most energy-efficient programming language in terms of watts. This means that it can support more constant operations to be ran simultaneously, such as running 24/7, where time consumption may not be a priority. </a:t>
            </a:r>
            <a:endParaRPr lang="sv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5F9A-B03C-BD7F-F5FD-905CEA43E9F6}"/>
              </a:ext>
            </a:extLst>
          </p:cNvPr>
          <p:cNvSpPr txBox="1"/>
          <p:nvPr/>
        </p:nvSpPr>
        <p:spPr>
          <a:xfrm>
            <a:off x="520149" y="45053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7.3 (By 2030, double the global rate of improvement in energy efficiency),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F7823-1ED4-CF6F-C2D9-FFDD7B1651C2}"/>
              </a:ext>
            </a:extLst>
          </p:cNvPr>
          <p:cNvSpPr txBox="1"/>
          <p:nvPr/>
        </p:nvSpPr>
        <p:spPr>
          <a:xfrm>
            <a:off x="520149" y="52709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13, “take urgent action to combat climate change and its impacts”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6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DA3F411-37AC-5926-0F3E-2DE9B3CE4BA8}"/>
              </a:ext>
            </a:extLst>
          </p:cNvPr>
          <p:cNvSpPr txBox="1">
            <a:spLocks/>
          </p:cNvSpPr>
          <p:nvPr/>
        </p:nvSpPr>
        <p:spPr>
          <a:xfrm>
            <a:off x="239150" y="-28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0D6F2-20DC-1857-9F39-EE5B7FB5BFE4}"/>
              </a:ext>
            </a:extLst>
          </p:cNvPr>
          <p:cNvSpPr txBox="1"/>
          <p:nvPr/>
        </p:nvSpPr>
        <p:spPr>
          <a:xfrm>
            <a:off x="2044249" y="1654146"/>
            <a:ext cx="810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“Compiled” vs. “Interpreted” Programming Languages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537855-2F69-EBAB-1956-6368BF17699C}"/>
              </a:ext>
            </a:extLst>
          </p:cNvPr>
          <p:cNvSpPr txBox="1"/>
          <p:nvPr/>
        </p:nvSpPr>
        <p:spPr>
          <a:xfrm>
            <a:off x="4152680" y="240946"/>
            <a:ext cx="388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Recap of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4FD50-B462-DC78-3538-D0BE73D99931}"/>
              </a:ext>
            </a:extLst>
          </p:cNvPr>
          <p:cNvSpPr txBox="1"/>
          <p:nvPr/>
        </p:nvSpPr>
        <p:spPr>
          <a:xfrm>
            <a:off x="554248" y="2602905"/>
            <a:ext cx="540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Compiled languages (inherently faster)</a:t>
            </a:r>
          </a:p>
          <a:p>
            <a:r>
              <a:rPr lang="en-SE" dirty="0">
                <a:latin typeface="Times New Roman" panose="02020603050405020304" pitchFamily="18" charset="0"/>
                <a:ea typeface="Calibri" panose="020F0502020204030204" pitchFamily="34" charset="0"/>
              </a:rPr>
              <a:t>Translates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code</a:t>
            </a:r>
            <a:r>
              <a:rPr lang="en-SE" dirty="0">
                <a:latin typeface="Times New Roman" panose="02020603050405020304" pitchFamily="18" charset="0"/>
                <a:ea typeface="Calibri" panose="020F0502020204030204" pitchFamily="34" charset="0"/>
              </a:rPr>
              <a:t> to machine code before run-time</a:t>
            </a:r>
            <a:endParaRPr lang="sv-S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1882E-1866-8F78-35A1-84783FAEA47B}"/>
              </a:ext>
            </a:extLst>
          </p:cNvPr>
          <p:cNvSpPr txBox="1"/>
          <p:nvPr/>
        </p:nvSpPr>
        <p:spPr>
          <a:xfrm>
            <a:off x="6351198" y="2602906"/>
            <a:ext cx="540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Interpreted languages (inherently slower)</a:t>
            </a:r>
          </a:p>
          <a:p>
            <a:r>
              <a:rPr lang="en-SE" dirty="0">
                <a:latin typeface="Times New Roman" panose="02020603050405020304" pitchFamily="18" charset="0"/>
                <a:ea typeface="Calibri" panose="020F0502020204030204" pitchFamily="34" charset="0"/>
              </a:rPr>
              <a:t>Translates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source code</a:t>
            </a:r>
            <a:r>
              <a:rPr lang="en-SE" dirty="0">
                <a:latin typeface="Times New Roman" panose="02020603050405020304" pitchFamily="18" charset="0"/>
                <a:ea typeface="Calibri" panose="020F0502020204030204" pitchFamily="34" charset="0"/>
              </a:rPr>
              <a:t> to machine code during run-time</a:t>
            </a:r>
            <a:endParaRPr lang="sv-SE" dirty="0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E6F8702A-8157-2C8E-D5A2-97EB26AF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9" y="3472311"/>
            <a:ext cx="1245160" cy="13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++ - Wikipedia">
            <a:extLst>
              <a:ext uri="{FF2B5EF4-FFF2-40B4-BE49-F238E27FC236}">
                <a16:creationId xmlns:a16="http://schemas.microsoft.com/office/drawing/2014/main" id="{29731486-885C-5969-71AA-48E9F089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68" y="3472311"/>
            <a:ext cx="1223825" cy="13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45A4D73A-3A3A-EA67-15D2-E45DFEC16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452" y="3249236"/>
            <a:ext cx="1979737" cy="19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ython Logo PNG Vectors Free Download">
            <a:extLst>
              <a:ext uri="{FF2B5EF4-FFF2-40B4-BE49-F238E27FC236}">
                <a16:creationId xmlns:a16="http://schemas.microsoft.com/office/drawing/2014/main" id="{B281C95B-F106-509C-7201-39A51A86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769" y="3611701"/>
            <a:ext cx="1228982" cy="13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5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0B823-D4C7-B08E-C39B-19815219CE6A}"/>
              </a:ext>
            </a:extLst>
          </p:cNvPr>
          <p:cNvSpPr txBox="1">
            <a:spLocks/>
          </p:cNvSpPr>
          <p:nvPr/>
        </p:nvSpPr>
        <p:spPr>
          <a:xfrm>
            <a:off x="606765" y="2393302"/>
            <a:ext cx="10978470" cy="356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</a:t>
            </a:r>
            <a:r>
              <a:rPr lang="en-SE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compare the energy consumption between programming languages and determine whether the choice of programming language has a significance in improving energy efficiency when performing large computations.</a:t>
            </a:r>
            <a:endParaRPr lang="en-SE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SE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RQ1: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does the energy consumption of processing differ across different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languages when performing the same set of tasks? </a:t>
            </a:r>
            <a:b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RQ2: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faster programming language always the most energy efficient?</a:t>
            </a:r>
            <a:b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RQ3: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can the choice of programming language lower the environmental impact of big data processing and data mining?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7933B-4D72-5E1B-1571-61273D422A34}"/>
              </a:ext>
            </a:extLst>
          </p:cNvPr>
          <p:cNvSpPr txBox="1"/>
          <p:nvPr/>
        </p:nvSpPr>
        <p:spPr>
          <a:xfrm>
            <a:off x="606765" y="1158750"/>
            <a:ext cx="11506678" cy="171928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Context/Problem</a:t>
            </a:r>
            <a:r>
              <a:rPr lang="en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sv-S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v-S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Data Centers </a:t>
            </a:r>
            <a:r>
              <a:rPr lang="en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sv-S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procesing</a:t>
            </a:r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mining</a:t>
            </a:r>
            <a:r>
              <a:rPr lang="en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</a:t>
            </a:r>
            <a:r>
              <a:rPr lang="en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Writing sustainable software (Green coding: optimizing algorithms)</a:t>
            </a:r>
          </a:p>
          <a:p>
            <a:pPr>
              <a:spcAft>
                <a:spcPts val="600"/>
              </a:spcAft>
            </a:pP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7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86997-841F-8DAC-784B-B761B48F67BD}"/>
              </a:ext>
            </a:extLst>
          </p:cNvPr>
          <p:cNvSpPr/>
          <p:nvPr/>
        </p:nvSpPr>
        <p:spPr>
          <a:xfrm>
            <a:off x="3357419" y="3020200"/>
            <a:ext cx="5477162" cy="14442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Brain.py</a:t>
            </a: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(RAPL</a:t>
            </a:r>
            <a:r>
              <a:rPr lang="en-S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measuring system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F300A-2C4D-D703-EE2B-049D2A25C763}"/>
              </a:ext>
            </a:extLst>
          </p:cNvPr>
          <p:cNvSpPr/>
          <p:nvPr/>
        </p:nvSpPr>
        <p:spPr>
          <a:xfrm>
            <a:off x="1306959" y="690800"/>
            <a:ext cx="2264640" cy="3611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E400C-9BD8-69D9-A48D-0D13839BA476}"/>
              </a:ext>
            </a:extLst>
          </p:cNvPr>
          <p:cNvSpPr/>
          <p:nvPr/>
        </p:nvSpPr>
        <p:spPr>
          <a:xfrm>
            <a:off x="1306958" y="1051924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60F83-D027-C4C9-92AD-6ED6696951BE}"/>
              </a:ext>
            </a:extLst>
          </p:cNvPr>
          <p:cNvSpPr/>
          <p:nvPr/>
        </p:nvSpPr>
        <p:spPr>
          <a:xfrm>
            <a:off x="1306958" y="1413048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EAFD74-BB4C-FAF5-0976-344D726A47DA}"/>
              </a:ext>
            </a:extLst>
          </p:cNvPr>
          <p:cNvSpPr/>
          <p:nvPr/>
        </p:nvSpPr>
        <p:spPr>
          <a:xfrm>
            <a:off x="1306958" y="1774172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AD5BC-3CAE-980B-8F1D-0AE141395BFF}"/>
              </a:ext>
            </a:extLst>
          </p:cNvPr>
          <p:cNvSpPr/>
          <p:nvPr/>
        </p:nvSpPr>
        <p:spPr>
          <a:xfrm>
            <a:off x="6182591" y="690800"/>
            <a:ext cx="2264640" cy="3611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(Node.js)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0773E7-B82A-87B4-F248-309CA857318F}"/>
              </a:ext>
            </a:extLst>
          </p:cNvPr>
          <p:cNvSpPr/>
          <p:nvPr/>
        </p:nvSpPr>
        <p:spPr>
          <a:xfrm>
            <a:off x="6182590" y="1051924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DB4CE-3C4B-D3D5-A52F-856C5AEDB151}"/>
              </a:ext>
            </a:extLst>
          </p:cNvPr>
          <p:cNvSpPr/>
          <p:nvPr/>
        </p:nvSpPr>
        <p:spPr>
          <a:xfrm>
            <a:off x="6182590" y="1413048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88712A-CFC7-2BE0-3B38-7B13F9140F5D}"/>
              </a:ext>
            </a:extLst>
          </p:cNvPr>
          <p:cNvSpPr/>
          <p:nvPr/>
        </p:nvSpPr>
        <p:spPr>
          <a:xfrm>
            <a:off x="6182590" y="1774172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26B2A9-AB8A-1D7B-B737-D98ECBC3BDB4}"/>
              </a:ext>
            </a:extLst>
          </p:cNvPr>
          <p:cNvSpPr/>
          <p:nvPr/>
        </p:nvSpPr>
        <p:spPr>
          <a:xfrm>
            <a:off x="3744774" y="690800"/>
            <a:ext cx="2264640" cy="3611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57F21B-8FCD-D5AC-7DEA-B0E537CAC7A3}"/>
              </a:ext>
            </a:extLst>
          </p:cNvPr>
          <p:cNvSpPr/>
          <p:nvPr/>
        </p:nvSpPr>
        <p:spPr>
          <a:xfrm>
            <a:off x="3744773" y="1051924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1E5E90-9B98-B562-95B3-53C634C5118D}"/>
              </a:ext>
            </a:extLst>
          </p:cNvPr>
          <p:cNvSpPr/>
          <p:nvPr/>
        </p:nvSpPr>
        <p:spPr>
          <a:xfrm>
            <a:off x="3744773" y="1413048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F039C3-B3CC-59F8-83E7-2081E02AB1C1}"/>
              </a:ext>
            </a:extLst>
          </p:cNvPr>
          <p:cNvSpPr/>
          <p:nvPr/>
        </p:nvSpPr>
        <p:spPr>
          <a:xfrm>
            <a:off x="3744773" y="1774172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8DCF43-4665-8CC0-DBD1-3AFEA1550642}"/>
              </a:ext>
            </a:extLst>
          </p:cNvPr>
          <p:cNvSpPr/>
          <p:nvPr/>
        </p:nvSpPr>
        <p:spPr>
          <a:xfrm>
            <a:off x="8620406" y="690800"/>
            <a:ext cx="2264640" cy="3611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D05C77-FB8C-A958-E7BA-8002851A4920}"/>
              </a:ext>
            </a:extLst>
          </p:cNvPr>
          <p:cNvSpPr/>
          <p:nvPr/>
        </p:nvSpPr>
        <p:spPr>
          <a:xfrm>
            <a:off x="8620405" y="1051924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DA1CD4-40CA-3B9C-D500-C83E5E379D6F}"/>
              </a:ext>
            </a:extLst>
          </p:cNvPr>
          <p:cNvSpPr/>
          <p:nvPr/>
        </p:nvSpPr>
        <p:spPr>
          <a:xfrm>
            <a:off x="8620405" y="1413048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C47CB3-42AD-19D5-3B65-E8A657DE54C1}"/>
              </a:ext>
            </a:extLst>
          </p:cNvPr>
          <p:cNvSpPr/>
          <p:nvPr/>
        </p:nvSpPr>
        <p:spPr>
          <a:xfrm>
            <a:off x="8620405" y="1774172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0C45C2-4ACD-C6E0-599A-15AB0B27301B}"/>
              </a:ext>
            </a:extLst>
          </p:cNvPr>
          <p:cNvSpPr/>
          <p:nvPr/>
        </p:nvSpPr>
        <p:spPr>
          <a:xfrm>
            <a:off x="9411858" y="3020200"/>
            <a:ext cx="2264640" cy="3611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E6364B-CA44-B918-D3D7-30E3FC65FE36}"/>
              </a:ext>
            </a:extLst>
          </p:cNvPr>
          <p:cNvSpPr/>
          <p:nvPr/>
        </p:nvSpPr>
        <p:spPr>
          <a:xfrm>
            <a:off x="9411857" y="3381052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3E6E8-0627-99C0-3490-0A9F79AEE6FB}"/>
              </a:ext>
            </a:extLst>
          </p:cNvPr>
          <p:cNvSpPr/>
          <p:nvPr/>
        </p:nvSpPr>
        <p:spPr>
          <a:xfrm>
            <a:off x="9411857" y="3742176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5B9215-A63B-B75E-A7FB-F24E4AE2FC0B}"/>
              </a:ext>
            </a:extLst>
          </p:cNvPr>
          <p:cNvSpPr/>
          <p:nvPr/>
        </p:nvSpPr>
        <p:spPr>
          <a:xfrm>
            <a:off x="9411857" y="4103300"/>
            <a:ext cx="2264640" cy="361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596E307A-294C-B406-7E3A-C3E9C8F2088B}"/>
              </a:ext>
            </a:extLst>
          </p:cNvPr>
          <p:cNvSpPr/>
          <p:nvPr/>
        </p:nvSpPr>
        <p:spPr>
          <a:xfrm rot="16200000">
            <a:off x="5888182" y="-2351351"/>
            <a:ext cx="415637" cy="95780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B01D6F-7AB6-E6DC-3157-629D40C3E293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8834581" y="3742176"/>
            <a:ext cx="586513" cy="13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054AD1-7797-8EEB-679A-7BA6215AF473}"/>
              </a:ext>
            </a:extLst>
          </p:cNvPr>
          <p:cNvCxnSpPr>
            <a:cxnSpLocks/>
            <a:stCxn id="30" idx="1"/>
            <a:endCxn id="4" idx="0"/>
          </p:cNvCxnSpPr>
          <p:nvPr/>
        </p:nvCxnSpPr>
        <p:spPr>
          <a:xfrm flipH="1">
            <a:off x="6096000" y="2645512"/>
            <a:ext cx="1" cy="3746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44A88CF-07A3-2BFB-ADF2-2DBA0365B593}"/>
              </a:ext>
            </a:extLst>
          </p:cNvPr>
          <p:cNvSpPr/>
          <p:nvPr/>
        </p:nvSpPr>
        <p:spPr>
          <a:xfrm>
            <a:off x="3991984" y="4950354"/>
            <a:ext cx="4208031" cy="36112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6939CF-53DB-0407-1EEA-6B6C6E22966E}"/>
              </a:ext>
            </a:extLst>
          </p:cNvPr>
          <p:cNvSpPr/>
          <p:nvPr/>
        </p:nvSpPr>
        <p:spPr>
          <a:xfrm>
            <a:off x="3991983" y="5311206"/>
            <a:ext cx="4208031" cy="361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Consumption in Microjoules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07661F-3C19-FEBB-0E3D-6DDA56AA8E41}"/>
              </a:ext>
            </a:extLst>
          </p:cNvPr>
          <p:cNvSpPr/>
          <p:nvPr/>
        </p:nvSpPr>
        <p:spPr>
          <a:xfrm>
            <a:off x="3991983" y="5672330"/>
            <a:ext cx="4208031" cy="36112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Consumption in Microseconds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79BD1F-4612-4BA2-28A8-E51661F2709A}"/>
              </a:ext>
            </a:extLst>
          </p:cNvPr>
          <p:cNvCxnSpPr>
            <a:cxnSpLocks/>
            <a:stCxn id="4" idx="2"/>
            <a:endCxn id="39" idx="0"/>
          </p:cNvCxnSpPr>
          <p:nvPr/>
        </p:nvCxnSpPr>
        <p:spPr>
          <a:xfrm>
            <a:off x="6096000" y="4464424"/>
            <a:ext cx="0" cy="48593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8" descr="Free computer icon png transparent 9408711 PNG with Transparent Background">
            <a:extLst>
              <a:ext uri="{FF2B5EF4-FFF2-40B4-BE49-F238E27FC236}">
                <a16:creationId xmlns:a16="http://schemas.microsoft.com/office/drawing/2014/main" id="{76A8FC54-8E78-3FE7-F44C-C5BF2739A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641" y="80754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1DA3F411-37AC-5926-0F3E-2DE9B3CE4BA8}"/>
              </a:ext>
            </a:extLst>
          </p:cNvPr>
          <p:cNvSpPr txBox="1">
            <a:spLocks/>
          </p:cNvSpPr>
          <p:nvPr/>
        </p:nvSpPr>
        <p:spPr>
          <a:xfrm>
            <a:off x="239150" y="-281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8F665-A33A-C643-2CF1-57A3CFFF63AA}"/>
              </a:ext>
            </a:extLst>
          </p:cNvPr>
          <p:cNvSpPr txBox="1"/>
          <p:nvPr/>
        </p:nvSpPr>
        <p:spPr>
          <a:xfrm>
            <a:off x="4110551" y="80754"/>
            <a:ext cx="4144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of testing environment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A1F3CC4-D28D-8CFC-0BC7-37E07952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951" y="2997860"/>
            <a:ext cx="1245160" cy="13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++ - Wikipedia">
            <a:extLst>
              <a:ext uri="{FF2B5EF4-FFF2-40B4-BE49-F238E27FC236}">
                <a16:creationId xmlns:a16="http://schemas.microsoft.com/office/drawing/2014/main" id="{2153DA19-E3E5-83E3-0A89-7BC2CF9A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150" y="2997860"/>
            <a:ext cx="1223825" cy="13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Ubuntu Logo PNG Vector (AI) Free Download">
            <a:extLst>
              <a:ext uri="{FF2B5EF4-FFF2-40B4-BE49-F238E27FC236}">
                <a16:creationId xmlns:a16="http://schemas.microsoft.com/office/drawing/2014/main" id="{6320890C-7C63-22A7-0B03-336B7183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561" y="2295161"/>
            <a:ext cx="1705596" cy="141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0D6F2-20DC-1857-9F39-EE5B7FB5BFE4}"/>
              </a:ext>
            </a:extLst>
          </p:cNvPr>
          <p:cNvSpPr txBox="1"/>
          <p:nvPr/>
        </p:nvSpPr>
        <p:spPr>
          <a:xfrm>
            <a:off x="6313138" y="2365962"/>
            <a:ext cx="12971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endParaRPr lang="sv-S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99A92F-A731-F4CE-CB0F-25AB1C2469CF}"/>
              </a:ext>
            </a:extLst>
          </p:cNvPr>
          <p:cNvSpPr txBox="1"/>
          <p:nvPr/>
        </p:nvSpPr>
        <p:spPr>
          <a:xfrm>
            <a:off x="9533610" y="2365962"/>
            <a:ext cx="1423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endParaRPr lang="sv-S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A039B-DE07-9048-372F-68AE5FF1132A}"/>
              </a:ext>
            </a:extLst>
          </p:cNvPr>
          <p:cNvSpPr txBox="1"/>
          <p:nvPr/>
        </p:nvSpPr>
        <p:spPr>
          <a:xfrm>
            <a:off x="523423" y="3710805"/>
            <a:ext cx="40518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sz="2200" dirty="0">
                <a:solidFill>
                  <a:srgbClr val="DD48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(Linux: to measure RAPL data)</a:t>
            </a:r>
            <a:endParaRPr lang="sv-SE" sz="2200" dirty="0">
              <a:solidFill>
                <a:srgbClr val="DD48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JavaScript PNG, Transparent JS Logo Free Download - Free Transparent PNG  Logos">
            <a:extLst>
              <a:ext uri="{FF2B5EF4-FFF2-40B4-BE49-F238E27FC236}">
                <a16:creationId xmlns:a16="http://schemas.microsoft.com/office/drawing/2014/main" id="{C3E2CBE1-7310-40E7-C42C-187A5094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33" y="2635395"/>
            <a:ext cx="1979737" cy="197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PNG Vectors Free Download">
            <a:extLst>
              <a:ext uri="{FF2B5EF4-FFF2-40B4-BE49-F238E27FC236}">
                <a16:creationId xmlns:a16="http://schemas.microsoft.com/office/drawing/2014/main" id="{18BBE30B-38A9-E4FE-77F8-89201F923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750" y="2997860"/>
            <a:ext cx="1228982" cy="13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62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CBAEE7-1ED9-419C-8B15-1451AE965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77603"/>
              </p:ext>
            </p:extLst>
          </p:nvPr>
        </p:nvGraphicFramePr>
        <p:xfrm>
          <a:off x="962282" y="933772"/>
          <a:ext cx="5881514" cy="380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AA5465B-6CF9-DBE3-3ACF-107A0F9FCC56}"/>
              </a:ext>
            </a:extLst>
          </p:cNvPr>
          <p:cNvSpPr txBox="1"/>
          <p:nvPr/>
        </p:nvSpPr>
        <p:spPr>
          <a:xfrm>
            <a:off x="7511254" y="2086964"/>
            <a:ext cx="31403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to most: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FDE12-997A-0E24-3152-C1DD560951E6}"/>
              </a:ext>
            </a:extLst>
          </p:cNvPr>
          <p:cNvSpPr txBox="1"/>
          <p:nvPr/>
        </p:nvSpPr>
        <p:spPr>
          <a:xfrm>
            <a:off x="1321802" y="4933351"/>
            <a:ext cx="9151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RQ1: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does the energy consumption of processing differ across different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programming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languages when performing the same set of tasks?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82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AA5465B-6CF9-DBE3-3ACF-107A0F9FCC56}"/>
              </a:ext>
            </a:extLst>
          </p:cNvPr>
          <p:cNvSpPr txBox="1"/>
          <p:nvPr/>
        </p:nvSpPr>
        <p:spPr>
          <a:xfrm>
            <a:off x="7236951" y="3010296"/>
            <a:ext cx="314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35B89D8-9C22-4251-88FE-8F772A2F3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1437504"/>
              </p:ext>
            </p:extLst>
          </p:nvPr>
        </p:nvGraphicFramePr>
        <p:xfrm>
          <a:off x="850912" y="1758505"/>
          <a:ext cx="5623778" cy="370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48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9EC0E1-8899-FC65-3923-95D8C1D1F5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135361"/>
              </p:ext>
            </p:extLst>
          </p:nvPr>
        </p:nvGraphicFramePr>
        <p:xfrm>
          <a:off x="957532" y="1766192"/>
          <a:ext cx="5512279" cy="354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9ADBDFC-67D7-9A76-F85B-AF5A60E8E50B}"/>
              </a:ext>
            </a:extLst>
          </p:cNvPr>
          <p:cNvSpPr txBox="1"/>
          <p:nvPr/>
        </p:nvSpPr>
        <p:spPr>
          <a:xfrm>
            <a:off x="7236951" y="3010296"/>
            <a:ext cx="3140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</a:p>
          <a:p>
            <a:pPr marL="342900" indent="-342900">
              <a:buAutoNum type="arabicPeriod"/>
            </a:pPr>
            <a:r>
              <a:rPr lang="en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1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2768F3-F852-BD49-2DC2-05ECF3102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632419"/>
              </p:ext>
            </p:extLst>
          </p:nvPr>
        </p:nvGraphicFramePr>
        <p:xfrm>
          <a:off x="214486" y="1888815"/>
          <a:ext cx="5881514" cy="3800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61148B-74C2-F232-1B46-E4ACD748B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603333"/>
              </p:ext>
            </p:extLst>
          </p:nvPr>
        </p:nvGraphicFramePr>
        <p:xfrm>
          <a:off x="6096000" y="1936864"/>
          <a:ext cx="5623778" cy="3703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F29A8B-A1A0-4FB3-551C-D52B0623EE7C}"/>
              </a:ext>
            </a:extLst>
          </p:cNvPr>
          <p:cNvSpPr txBox="1"/>
          <p:nvPr/>
        </p:nvSpPr>
        <p:spPr>
          <a:xfrm>
            <a:off x="3012057" y="827984"/>
            <a:ext cx="61678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RQ2: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faster programming language always the most energy efficient?</a:t>
            </a: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v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BE1EE-5A81-3A54-EE17-CD8292701B33}"/>
              </a:ext>
            </a:extLst>
          </p:cNvPr>
          <p:cNvSpPr txBox="1"/>
          <p:nvPr/>
        </p:nvSpPr>
        <p:spPr>
          <a:xfrm>
            <a:off x="2283975" y="5640776"/>
            <a:ext cx="8093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It</a:t>
            </a:r>
            <a:r>
              <a:rPr lang="en-US" dirty="0"/>
              <a:t> was observed that out of the programming languages tested, the faster the language, the more energy efficient it was in terms of energy </a:t>
            </a:r>
            <a:r>
              <a:rPr lang="en-SE" dirty="0"/>
              <a:t>consumption. </a:t>
            </a:r>
            <a:endParaRPr lang="sv-SE" dirty="0"/>
          </a:p>
          <a:p>
            <a:r>
              <a:rPr lang="en-SE" dirty="0"/>
              <a:t>Faster language = less time and energy consumed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9217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d47e5a-0369-46e7-964f-67f10d99421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E364EC1233D4F478DBC0F95040E0B67" ma:contentTypeVersion="14" ma:contentTypeDescription="Skapa ett nytt dokument." ma:contentTypeScope="" ma:versionID="b0d3373a4ceb3987163752daa21d90f9">
  <xsd:schema xmlns:xsd="http://www.w3.org/2001/XMLSchema" xmlns:xs="http://www.w3.org/2001/XMLSchema" xmlns:p="http://schemas.microsoft.com/office/2006/metadata/properties" xmlns:ns3="20d47e5a-0369-46e7-964f-67f10d994211" xmlns:ns4="d8e94574-65d5-4c65-8bbb-bb613428d3b0" targetNamespace="http://schemas.microsoft.com/office/2006/metadata/properties" ma:root="true" ma:fieldsID="04fa8d7d692000c25952c2413d8305d0" ns3:_="" ns4:_="">
    <xsd:import namespace="20d47e5a-0369-46e7-964f-67f10d994211"/>
    <xsd:import namespace="d8e94574-65d5-4c65-8bbb-bb613428d3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7e5a-0369-46e7-964f-67f10d9942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e94574-65d5-4c65-8bbb-bb613428d3b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C47972-B8DA-4BBE-8C51-39475EED04C0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d8e94574-65d5-4c65-8bbb-bb613428d3b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0d47e5a-0369-46e7-964f-67f10d99421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B6FC6F4-BA3A-418D-A600-69C352A797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3B6DFF-252C-4215-A662-F0A4031559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d47e5a-0369-46e7-964f-67f10d994211"/>
    <ds:schemaRef ds:uri="d8e94574-65d5-4c65-8bbb-bb613428d3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</TotalTime>
  <Words>585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Programming Languages:  Energy Consumption and Role in Green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between Programming Languages</dc:title>
  <dc:creator>Michael Jiacheng Yu (elev)</dc:creator>
  <cp:lastModifiedBy>Michael Jiacheng Yu (elev)</cp:lastModifiedBy>
  <cp:revision>1</cp:revision>
  <dcterms:created xsi:type="dcterms:W3CDTF">2023-03-20T12:28:01Z</dcterms:created>
  <dcterms:modified xsi:type="dcterms:W3CDTF">2023-05-29T18:35:50Z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0x010100EE364EC1233D4F478DBC0F95040E0B67</vt:lpwstr>
  </property>
</Properties>
</file>