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D691-F9D1-FF49-3235-21BFE3E8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A024-F383-57C9-C736-EA1F1DE7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0484-0124-0F00-2BE2-4359A80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7780-352F-5A42-93D9-88435EC6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7FC3-4127-6042-1A29-EBC984C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0F56-11F8-8F0F-89FA-450FF03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BFE19-091A-B4B5-D969-68DA515D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200E-F7B1-DB30-53FD-2A01654B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FF97-7A65-FAC9-6F2C-B8421646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1913-B61E-4A4F-E22A-E0DA7493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F87A-2D35-956C-72F9-718B844A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9281-D589-DA3C-F10D-475BDA31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708A-EF06-3C45-0A44-ED39E9B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3A48-0676-B1D7-09CF-0E98AD27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4D6D-E171-43C6-2FB2-F99DE7DD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D359-0B6E-9AB4-8724-8AD4D3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AC44-265B-7B08-070A-2BC61F06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FC9B-5C7D-946A-0F2A-60EB725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04BB-DE2C-2980-E6BF-173F7BEA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2A73-8392-49EF-9FAB-BEF8D03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DB5-FBDE-8111-2740-09D0AD38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C0376-64CF-18C1-6AA4-CD1DE068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84F2-16EC-AD88-C716-5963112E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1C19-ADD2-2FB8-BA08-64567E93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EFF7-6296-EA1E-6662-96E8870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346C-866A-ECF7-01C8-9A353C4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A1F5-E0E1-E3AF-D01E-AB480230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7ECE-DBFC-3087-39B8-924318FC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EB25-7E0D-F9BA-225D-E0B6201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7327-F7F0-6A9C-8A91-1FB00AA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BD64-3593-6180-D197-AB30055F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4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151-3BCB-4394-AE39-8D2688AC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93B9-3A3B-E4EF-B563-875AF37F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00A-4920-360D-EAEE-9F3675428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8E0C2-A54B-106F-9C36-CEBEB562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85A9-E156-7EFF-9AD7-7959669B7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7B2C-AC63-48C4-FA9D-3604973F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89CC0-8469-E317-FB70-A087858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7E6A-10CD-16D1-544B-A1D31FE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3E96-F9A2-3BCB-CB47-174C03B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23EF3-3ECD-F29A-E635-597D5195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1C85C-3B90-F277-E787-50283F0A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2898-0006-B0DB-4F11-31454972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2437C-64F3-B6FD-6090-801DD920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BE0DD-B031-245F-D31E-6D6B25A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69689-B2A6-0815-370C-25070D3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E131-1877-A5DB-9393-69AE11A6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815-7B28-804B-4356-077A884C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40D4-F67C-107F-D246-E913D5B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7CB96-C232-DCA5-64A2-1D5141C9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CD79-CE80-7F62-CBF0-3A06BB1D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42C7-B1BB-E77F-D2E7-610F55F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A5D1-6634-0BD9-F84C-1887B232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B7FC3-0F15-1949-FE78-7091AD58D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1D2A0-5A0E-6898-CFFB-476BA118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30D85-2BA1-7E09-90E7-B5051BD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8D48-5E10-25C9-C0F8-BC2E3EC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8DD3-7E25-AC43-D710-BDBC6A9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A719-6138-C892-2879-68E5AA6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CD31-640B-545E-0B47-86BC93FA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969C-4B3D-A4BA-73BA-95F476FA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DDD7-DEF6-4494-8458-B82CF47667B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4448-1E9C-D426-87E1-43082EAE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322C-177C-B4B4-F338-582F52AD4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6555-6BAF-4B5D-8713-D8B92FEE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1552-DD14-29DB-55DF-66C3BC3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523" y="134936"/>
            <a:ext cx="64490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Program Structure and Development</a:t>
            </a:r>
            <a:br>
              <a:rPr lang="en-US" sz="4400" dirty="0"/>
            </a:br>
            <a:r>
              <a:rPr lang="en-US" sz="2400" dirty="0" err="1"/>
              <a:t>Mingzheng</a:t>
            </a:r>
            <a:r>
              <a:rPr lang="en-US" sz="2400" dirty="0"/>
              <a:t> Michael Huang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1307-BDF2-D03D-455C-2F42EF67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08"/>
            <a:ext cx="10515600" cy="51246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1" dirty="0"/>
              <a:t>Translating Algorithm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Repetition: </a:t>
            </a:r>
            <a:r>
              <a:rPr lang="en-US" sz="1600" dirty="0"/>
              <a:t>for loops: for loops: Execute over particle and collision arrays for initial setup and recalculations post-collision. Specifically, they enable efficient checking and updating of every particle's potential collisions with walls and other particles after an event; while loops: Employs a primary loop to continuously process the earliest collision until all predicted events are resolved or a simulation end condition is met.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Decision Making: </a:t>
            </a:r>
            <a:r>
              <a:rPr lang="en-US" sz="1600" dirty="0"/>
              <a:t>if/else statements: Determine collision types, with separate logic paths for particle-wall (</a:t>
            </a:r>
            <a:r>
              <a:rPr lang="en-US" sz="1600" dirty="0" err="1"/>
              <a:t>updateWC</a:t>
            </a:r>
            <a:r>
              <a:rPr lang="en-US" sz="1600" dirty="0"/>
              <a:t>) and particle-particle (</a:t>
            </a:r>
            <a:r>
              <a:rPr lang="en-US" sz="1600" dirty="0" err="1"/>
              <a:t>updatePC</a:t>
            </a:r>
            <a:r>
              <a:rPr lang="en-US" sz="1600" dirty="0"/>
              <a:t>) interactions. They are crucial in applying appropriate physical laws for momentum and energy transfer.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Math: </a:t>
            </a:r>
            <a:r>
              <a:rPr lang="en-US" sz="1600" dirty="0"/>
              <a:t>Collision detection relies on predicting when and where two particles or a particle and a wall will intersect based on their current velocities and positions, involving calculations of trajectories and relative speeds.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Names: </a:t>
            </a:r>
            <a:r>
              <a:rPr lang="en-US" sz="1600" dirty="0"/>
              <a:t>particles: Stores the dynamic state of each particle, including position, velocity, and collision count, offering a comprehensive snapshot of the system at any given time; collisions: Records potential future collision events, each with a timestamp indicating when it will occur if no other collision alters the involved particles' paths.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Altering Values: </a:t>
            </a:r>
            <a:r>
              <a:rPr lang="en-US" sz="1600" dirty="0"/>
              <a:t>Particles' states (position, velocity) are continuously updated following collisions. The system's entropy and energy dispersion are indirectly represented through these changes.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Complicated Steps: </a:t>
            </a:r>
            <a:r>
              <a:rPr lang="en-US" sz="1600" dirty="0"/>
              <a:t>Functions like </a:t>
            </a:r>
            <a:r>
              <a:rPr lang="en-US" sz="1600" dirty="0" err="1"/>
              <a:t>updateWC</a:t>
            </a:r>
            <a:r>
              <a:rPr lang="en-US" sz="1600" dirty="0"/>
              <a:t> and </a:t>
            </a:r>
            <a:r>
              <a:rPr lang="en-US" sz="1600" dirty="0" err="1"/>
              <a:t>updatePC</a:t>
            </a:r>
            <a:r>
              <a:rPr lang="en-US" sz="1600" dirty="0"/>
              <a:t> abstract away the complexity of resolving collisions and updating velocities; </a:t>
            </a:r>
            <a:r>
              <a:rPr lang="en-US" sz="1600" dirty="0" err="1"/>
              <a:t>processNext</a:t>
            </a:r>
            <a:r>
              <a:rPr lang="en-US" sz="1600" dirty="0"/>
              <a:t>: Determines and processes the next collision based on the sorted collision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i="1" dirty="0"/>
              <a:t>And the answer is...!:</a:t>
            </a:r>
            <a:r>
              <a:rPr lang="en-US" sz="1600" dirty="0"/>
              <a:t> At the end, the simulation reveals dynamics of the system such as total number of collisions and final particle positions.</a:t>
            </a:r>
          </a:p>
        </p:txBody>
      </p:sp>
    </p:spTree>
    <p:extLst>
      <p:ext uri="{BB962C8B-B14F-4D97-AF65-F5344CB8AC3E}">
        <p14:creationId xmlns:p14="http://schemas.microsoft.com/office/powerpoint/2010/main" val="42737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4FD1-D325-23D5-7DF6-6D99CD4E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253158"/>
            <a:ext cx="5515947" cy="1325563"/>
          </a:xfrm>
        </p:spPr>
        <p:txBody>
          <a:bodyPr/>
          <a:lstStyle/>
          <a:p>
            <a:pPr algn="ctr"/>
            <a:r>
              <a:rPr lang="en-US" dirty="0"/>
              <a:t>Program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8003-C8A9-7DA4-5D37-1FA66379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79"/>
            <a:ext cx="10515600" cy="526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/>
              <a:t>Stress Testing Approach (See README.TXT)</a:t>
            </a:r>
          </a:p>
          <a:p>
            <a:r>
              <a:rPr lang="en-US" sz="2000" dirty="0"/>
              <a:t>Comprehensive testing of complex graph structures with varying connected components.</a:t>
            </a:r>
          </a:p>
          <a:p>
            <a:r>
              <a:rPr lang="en-US" sz="2000" dirty="0"/>
              <a:t>Ensured detection of distinct connected components with alternating edge weights.</a:t>
            </a:r>
          </a:p>
          <a:p>
            <a:r>
              <a:rPr lang="en-US" sz="2000" dirty="0"/>
              <a:t>Validation of correct weight interpretation.</a:t>
            </a:r>
          </a:p>
          <a:p>
            <a:pPr marL="0" indent="0">
              <a:buNone/>
            </a:pPr>
            <a:r>
              <a:rPr lang="en-US" sz="2000" b="1" i="1" dirty="0"/>
              <a:t>Validation Criteria</a:t>
            </a:r>
          </a:p>
          <a:p>
            <a:r>
              <a:rPr lang="en-US" sz="2000" dirty="0"/>
              <a:t>Depth-First Search must correctly identify separate connected components in the graph.</a:t>
            </a:r>
          </a:p>
          <a:p>
            <a:r>
              <a:rPr lang="en-US" sz="2000" dirty="0"/>
              <a:t>Accurate reading and processing of edge weights.</a:t>
            </a:r>
          </a:p>
          <a:p>
            <a:r>
              <a:rPr lang="en-US" sz="2000" dirty="0"/>
              <a:t>Handling of repeated edges and unique vertex identifiers.</a:t>
            </a:r>
          </a:p>
          <a:p>
            <a:pPr marL="0" indent="0">
              <a:buNone/>
            </a:pPr>
            <a:r>
              <a:rPr lang="en-US" sz="2000" b="1" i="1" dirty="0"/>
              <a:t>Results</a:t>
            </a:r>
          </a:p>
          <a:p>
            <a:r>
              <a:rPr lang="en-US" sz="2000" dirty="0"/>
              <a:t>All tests, including the advanced graph structure test (connections_advanced_test.txt), were successfully executed, verifying the accurate and robust operation of the connectivity detection program. The algorithm effectively determines connected components and respects given edge weights, even in complex scenarios.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82E6435-2294-B93E-348F-22747B74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48" y="-1"/>
            <a:ext cx="5275952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Program Structure and Development Mingzheng Michael Huang</vt:lpstr>
      <vt:lpstr>Program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Structure and Development Mingzheng Michael Huang</dc:title>
  <dc:creator>M17119</dc:creator>
  <cp:lastModifiedBy>M17119</cp:lastModifiedBy>
  <cp:revision>80</cp:revision>
  <dcterms:created xsi:type="dcterms:W3CDTF">2023-09-05T15:21:44Z</dcterms:created>
  <dcterms:modified xsi:type="dcterms:W3CDTF">2023-11-05T23:06:59Z</dcterms:modified>
</cp:coreProperties>
</file>